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9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d Results" id="{BC9654A8-FE1E-4C3F-BCAB-4FA915C0F993}">
          <p14:sldIdLst>
            <p14:sldId id="270"/>
            <p14:sldId id="271"/>
            <p14:sldId id="257"/>
            <p14:sldId id="258"/>
            <p14:sldId id="259"/>
            <p14:sldId id="260"/>
          </p14:sldIdLst>
        </p14:section>
        <p14:section name="XGBoost Model Insights" id="{822931D0-3047-49F0-83F7-AF131A30AFE4}">
          <p14:sldIdLst>
            <p14:sldId id="261"/>
            <p14:sldId id="262"/>
            <p14:sldId id="264"/>
            <p14:sldId id="263"/>
            <p14:sldId id="265"/>
          </p14:sldIdLst>
        </p14:section>
        <p14:section name="Prediction Results" id="{C2C76CCB-2B9D-469A-B75C-83474DE41360}">
          <p14:sldIdLst>
            <p14:sldId id="269"/>
            <p14:sldId id="267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4E5FC-2E5E-49A8-AF89-44C80588CA29}" v="18" dt="2022-07-26T08:00:47.197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222" autoAdjust="0"/>
  </p:normalViewPr>
  <p:slideViewPr>
    <p:cSldViewPr snapToGrid="0">
      <p:cViewPr varScale="1">
        <p:scale>
          <a:sx n="52" d="100"/>
          <a:sy n="52" d="100"/>
        </p:scale>
        <p:origin x="14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MITTAL" userId="9b048268-3e2f-4be3-a291-90add54f4d55" providerId="ADAL" clId="{2AC4E5FC-2E5E-49A8-AF89-44C80588CA29}"/>
    <pc:docChg chg="undo custSel addSld delSld modSld sldOrd addSection modSection">
      <pc:chgData name="AMIT MITTAL" userId="9b048268-3e2f-4be3-a291-90add54f4d55" providerId="ADAL" clId="{2AC4E5FC-2E5E-49A8-AF89-44C80588CA29}" dt="2022-07-26T08:03:30.196" v="1155" actId="114"/>
      <pc:docMkLst>
        <pc:docMk/>
      </pc:docMkLst>
      <pc:sldChg chg="addSp delSp modSp mod setBg modNotesTx">
        <pc:chgData name="AMIT MITTAL" userId="9b048268-3e2f-4be3-a291-90add54f4d55" providerId="ADAL" clId="{2AC4E5FC-2E5E-49A8-AF89-44C80588CA29}" dt="2022-07-06T13:57:25.226" v="442" actId="20577"/>
        <pc:sldMkLst>
          <pc:docMk/>
          <pc:sldMk cId="2567428526" sldId="257"/>
        </pc:sldMkLst>
        <pc:spChg chg="mod">
          <ac:chgData name="AMIT MITTAL" userId="9b048268-3e2f-4be3-a291-90add54f4d55" providerId="ADAL" clId="{2AC4E5FC-2E5E-49A8-AF89-44C80588CA29}" dt="2022-07-06T10:24:53.968" v="286" actId="20577"/>
          <ac:spMkLst>
            <pc:docMk/>
            <pc:sldMk cId="2567428526" sldId="257"/>
            <ac:spMk id="2" creationId="{E4E6C11D-D1BF-4217-B20D-F1ED29D590ED}"/>
          </ac:spMkLst>
        </pc:spChg>
        <pc:spChg chg="mod">
          <ac:chgData name="AMIT MITTAL" userId="9b048268-3e2f-4be3-a291-90add54f4d55" providerId="ADAL" clId="{2AC4E5FC-2E5E-49A8-AF89-44C80588CA29}" dt="2022-07-06T10:22:36.734" v="284" actId="20577"/>
          <ac:spMkLst>
            <pc:docMk/>
            <pc:sldMk cId="2567428526" sldId="257"/>
            <ac:spMk id="3" creationId="{223FCB69-7C7F-425A-A916-EDA48C74918F}"/>
          </ac:spMkLst>
        </pc:spChg>
        <pc:spChg chg="add del">
          <ac:chgData name="AMIT MITTAL" userId="9b048268-3e2f-4be3-a291-90add54f4d55" providerId="ADAL" clId="{2AC4E5FC-2E5E-49A8-AF89-44C80588CA29}" dt="2022-07-06T09:52:19.789" v="6" actId="26606"/>
          <ac:spMkLst>
            <pc:docMk/>
            <pc:sldMk cId="2567428526" sldId="257"/>
            <ac:spMk id="18" creationId="{C4E4288A-DFC8-40A2-90E5-70E851A933AD}"/>
          </ac:spMkLst>
        </pc:spChg>
        <pc:spChg chg="add del">
          <ac:chgData name="AMIT MITTAL" userId="9b048268-3e2f-4be3-a291-90add54f4d55" providerId="ADAL" clId="{2AC4E5FC-2E5E-49A8-AF89-44C80588CA29}" dt="2022-07-06T09:52:19.789" v="6" actId="26606"/>
          <ac:spMkLst>
            <pc:docMk/>
            <pc:sldMk cId="2567428526" sldId="257"/>
            <ac:spMk id="24" creationId="{A9456821-26B9-4181-B181-305FB820DCC4}"/>
          </ac:spMkLst>
        </pc:spChg>
        <pc:spChg chg="add del">
          <ac:chgData name="AMIT MITTAL" userId="9b048268-3e2f-4be3-a291-90add54f4d55" providerId="ADAL" clId="{2AC4E5FC-2E5E-49A8-AF89-44C80588CA29}" dt="2022-07-06T09:52:19.789" v="6" actId="26606"/>
          <ac:spMkLst>
            <pc:docMk/>
            <pc:sldMk cId="2567428526" sldId="257"/>
            <ac:spMk id="26" creationId="{0035D6FE-7FA2-4D67-8767-6F7E98AB1602}"/>
          </ac:spMkLst>
        </pc:spChg>
        <pc:spChg chg="add del">
          <ac:chgData name="AMIT MITTAL" userId="9b048268-3e2f-4be3-a291-90add54f4d55" providerId="ADAL" clId="{2AC4E5FC-2E5E-49A8-AF89-44C80588CA29}" dt="2022-07-06T09:52:19.789" v="6" actId="26606"/>
          <ac:spMkLst>
            <pc:docMk/>
            <pc:sldMk cId="2567428526" sldId="257"/>
            <ac:spMk id="28" creationId="{0381C401-8AFE-4396-B195-C21EA1C7FB55}"/>
          </ac:spMkLst>
        </pc:spChg>
        <pc:grpChg chg="add del">
          <ac:chgData name="AMIT MITTAL" userId="9b048268-3e2f-4be3-a291-90add54f4d55" providerId="ADAL" clId="{2AC4E5FC-2E5E-49A8-AF89-44C80588CA29}" dt="2022-07-06T09:52:19.789" v="6" actId="26606"/>
          <ac:grpSpMkLst>
            <pc:docMk/>
            <pc:sldMk cId="2567428526" sldId="257"/>
            <ac:grpSpMk id="20" creationId="{B63C2D82-D4FA-4A37-BB01-1E7B21E4FF20}"/>
          </ac:grpSpMkLst>
        </pc:grpChg>
        <pc:picChg chg="mod">
          <ac:chgData name="AMIT MITTAL" userId="9b048268-3e2f-4be3-a291-90add54f4d55" providerId="ADAL" clId="{2AC4E5FC-2E5E-49A8-AF89-44C80588CA29}" dt="2022-07-06T09:52:19.789" v="6" actId="26606"/>
          <ac:picMkLst>
            <pc:docMk/>
            <pc:sldMk cId="2567428526" sldId="257"/>
            <ac:picMk id="9" creationId="{6369AB02-9124-42CF-9D47-40CC7425E65F}"/>
          </ac:picMkLst>
        </pc:picChg>
        <pc:picChg chg="mod ord">
          <ac:chgData name="AMIT MITTAL" userId="9b048268-3e2f-4be3-a291-90add54f4d55" providerId="ADAL" clId="{2AC4E5FC-2E5E-49A8-AF89-44C80588CA29}" dt="2022-07-06T09:52:19.789" v="6" actId="26606"/>
          <ac:picMkLst>
            <pc:docMk/>
            <pc:sldMk cId="2567428526" sldId="257"/>
            <ac:picMk id="11" creationId="{7101155A-24DE-452F-AE51-9CBDCF5108C9}"/>
          </ac:picMkLst>
        </pc:picChg>
        <pc:picChg chg="mod">
          <ac:chgData name="AMIT MITTAL" userId="9b048268-3e2f-4be3-a291-90add54f4d55" providerId="ADAL" clId="{2AC4E5FC-2E5E-49A8-AF89-44C80588CA29}" dt="2022-07-06T09:52:19.789" v="6" actId="26606"/>
          <ac:picMkLst>
            <pc:docMk/>
            <pc:sldMk cId="2567428526" sldId="257"/>
            <ac:picMk id="13" creationId="{C1D6D346-7366-454B-93CC-86796ED75598}"/>
          </ac:picMkLst>
        </pc:picChg>
        <pc:picChg chg="add mod">
          <ac:chgData name="AMIT MITTAL" userId="9b048268-3e2f-4be3-a291-90add54f4d55" providerId="ADAL" clId="{2AC4E5FC-2E5E-49A8-AF89-44C80588CA29}" dt="2022-07-06T10:09:07.395" v="277" actId="1076"/>
          <ac:picMkLst>
            <pc:docMk/>
            <pc:sldMk cId="2567428526" sldId="257"/>
            <ac:picMk id="23" creationId="{8CD32BEA-F802-4878-A7F9-6E9328CEE65A}"/>
          </ac:picMkLst>
        </pc:picChg>
      </pc:sldChg>
      <pc:sldChg chg="add del">
        <pc:chgData name="AMIT MITTAL" userId="9b048268-3e2f-4be3-a291-90add54f4d55" providerId="ADAL" clId="{2AC4E5FC-2E5E-49A8-AF89-44C80588CA29}" dt="2022-07-06T09:48:32.345" v="1" actId="2890"/>
        <pc:sldMkLst>
          <pc:docMk/>
          <pc:sldMk cId="2532763201" sldId="258"/>
        </pc:sldMkLst>
      </pc:sldChg>
      <pc:sldChg chg="addSp delSp modSp add mod modNotesTx">
        <pc:chgData name="AMIT MITTAL" userId="9b048268-3e2f-4be3-a291-90add54f4d55" providerId="ADAL" clId="{2AC4E5FC-2E5E-49A8-AF89-44C80588CA29}" dt="2022-07-06T10:05:06.817" v="263" actId="20577"/>
        <pc:sldMkLst>
          <pc:docMk/>
          <pc:sldMk cId="4181610166" sldId="258"/>
        </pc:sldMkLst>
        <pc:spChg chg="mod">
          <ac:chgData name="AMIT MITTAL" userId="9b048268-3e2f-4be3-a291-90add54f4d55" providerId="ADAL" clId="{2AC4E5FC-2E5E-49A8-AF89-44C80588CA29}" dt="2022-07-06T09:54:10.147" v="100" actId="20577"/>
          <ac:spMkLst>
            <pc:docMk/>
            <pc:sldMk cId="4181610166" sldId="258"/>
            <ac:spMk id="2" creationId="{E4E6C11D-D1BF-4217-B20D-F1ED29D590ED}"/>
          </ac:spMkLst>
        </pc:spChg>
        <pc:spChg chg="del">
          <ac:chgData name="AMIT MITTAL" userId="9b048268-3e2f-4be3-a291-90add54f4d55" providerId="ADAL" clId="{2AC4E5FC-2E5E-49A8-AF89-44C80588CA29}" dt="2022-07-06T09:53:17.787" v="25" actId="478"/>
          <ac:spMkLst>
            <pc:docMk/>
            <pc:sldMk cId="4181610166" sldId="258"/>
            <ac:spMk id="3" creationId="{223FCB69-7C7F-425A-A916-EDA48C74918F}"/>
          </ac:spMkLst>
        </pc:spChg>
        <pc:spChg chg="add del mod">
          <ac:chgData name="AMIT MITTAL" userId="9b048268-3e2f-4be3-a291-90add54f4d55" providerId="ADAL" clId="{2AC4E5FC-2E5E-49A8-AF89-44C80588CA29}" dt="2022-07-06T09:53:23.924" v="26" actId="478"/>
          <ac:spMkLst>
            <pc:docMk/>
            <pc:sldMk cId="4181610166" sldId="258"/>
            <ac:spMk id="7" creationId="{8DB9BAA2-4B27-495A-AF87-44635418653B}"/>
          </ac:spMkLst>
        </pc:spChg>
        <pc:picChg chg="add del mod">
          <ac:chgData name="AMIT MITTAL" userId="9b048268-3e2f-4be3-a291-90add54f4d55" providerId="ADAL" clId="{2AC4E5FC-2E5E-49A8-AF89-44C80588CA29}" dt="2022-07-06T10:03:20.708" v="198" actId="478"/>
          <ac:picMkLst>
            <pc:docMk/>
            <pc:sldMk cId="4181610166" sldId="258"/>
            <ac:picMk id="5" creationId="{439B75F1-4337-4FE2-AA30-03ABE4554B34}"/>
          </ac:picMkLst>
        </pc:picChg>
        <pc:picChg chg="del">
          <ac:chgData name="AMIT MITTAL" userId="9b048268-3e2f-4be3-a291-90add54f4d55" providerId="ADAL" clId="{2AC4E5FC-2E5E-49A8-AF89-44C80588CA29}" dt="2022-07-06T09:51:49.378" v="4" actId="478"/>
          <ac:picMkLst>
            <pc:docMk/>
            <pc:sldMk cId="4181610166" sldId="258"/>
            <ac:picMk id="9" creationId="{6369AB02-9124-42CF-9D47-40CC7425E65F}"/>
          </ac:picMkLst>
        </pc:picChg>
        <pc:picChg chg="add mod">
          <ac:chgData name="AMIT MITTAL" userId="9b048268-3e2f-4be3-a291-90add54f4d55" providerId="ADAL" clId="{2AC4E5FC-2E5E-49A8-AF89-44C80588CA29}" dt="2022-07-06T10:03:28.654" v="202" actId="1076"/>
          <ac:picMkLst>
            <pc:docMk/>
            <pc:sldMk cId="4181610166" sldId="258"/>
            <ac:picMk id="10" creationId="{EC655DBD-27AC-4638-BBBF-D0A29AD62B50}"/>
          </ac:picMkLst>
        </pc:picChg>
        <pc:picChg chg="del">
          <ac:chgData name="AMIT MITTAL" userId="9b048268-3e2f-4be3-a291-90add54f4d55" providerId="ADAL" clId="{2AC4E5FC-2E5E-49A8-AF89-44C80588CA29}" dt="2022-07-06T09:51:49.378" v="4" actId="478"/>
          <ac:picMkLst>
            <pc:docMk/>
            <pc:sldMk cId="4181610166" sldId="258"/>
            <ac:picMk id="11" creationId="{7101155A-24DE-452F-AE51-9CBDCF5108C9}"/>
          </ac:picMkLst>
        </pc:picChg>
        <pc:picChg chg="del">
          <ac:chgData name="AMIT MITTAL" userId="9b048268-3e2f-4be3-a291-90add54f4d55" providerId="ADAL" clId="{2AC4E5FC-2E5E-49A8-AF89-44C80588CA29}" dt="2022-07-06T09:51:49.378" v="4" actId="478"/>
          <ac:picMkLst>
            <pc:docMk/>
            <pc:sldMk cId="4181610166" sldId="258"/>
            <ac:picMk id="13" creationId="{C1D6D346-7366-454B-93CC-86796ED75598}"/>
          </ac:picMkLst>
        </pc:picChg>
      </pc:sldChg>
      <pc:sldChg chg="addSp delSp modSp add del mod setBg">
        <pc:chgData name="AMIT MITTAL" userId="9b048268-3e2f-4be3-a291-90add54f4d55" providerId="ADAL" clId="{2AC4E5FC-2E5E-49A8-AF89-44C80588CA29}" dt="2022-07-06T09:53:08.538" v="23" actId="47"/>
        <pc:sldMkLst>
          <pc:docMk/>
          <pc:sldMk cId="403163702" sldId="259"/>
        </pc:sldMkLst>
        <pc:spChg chg="mod ord">
          <ac:chgData name="AMIT MITTAL" userId="9b048268-3e2f-4be3-a291-90add54f4d55" providerId="ADAL" clId="{2AC4E5FC-2E5E-49A8-AF89-44C80588CA29}" dt="2022-07-06T09:52:58.563" v="21" actId="26606"/>
          <ac:spMkLst>
            <pc:docMk/>
            <pc:sldMk cId="403163702" sldId="259"/>
            <ac:spMk id="2" creationId="{E4E6C11D-D1BF-4217-B20D-F1ED29D590ED}"/>
          </ac:spMkLst>
        </pc:spChg>
        <pc:spChg chg="mod ord">
          <ac:chgData name="AMIT MITTAL" userId="9b048268-3e2f-4be3-a291-90add54f4d55" providerId="ADAL" clId="{2AC4E5FC-2E5E-49A8-AF89-44C80588CA29}" dt="2022-07-06T09:52:58.563" v="21" actId="26606"/>
          <ac:spMkLst>
            <pc:docMk/>
            <pc:sldMk cId="403163702" sldId="259"/>
            <ac:spMk id="3" creationId="{223FCB69-7C7F-425A-A916-EDA48C74918F}"/>
          </ac:spMkLst>
        </pc:spChg>
        <pc:spChg chg="add del">
          <ac:chgData name="AMIT MITTAL" userId="9b048268-3e2f-4be3-a291-90add54f4d55" providerId="ADAL" clId="{2AC4E5FC-2E5E-49A8-AF89-44C80588CA29}" dt="2022-07-06T09:52:38.625" v="10" actId="26606"/>
          <ac:spMkLst>
            <pc:docMk/>
            <pc:sldMk cId="403163702" sldId="259"/>
            <ac:spMk id="18" creationId="{823AC064-BC96-4F32-8AE1-B2FD38754823}"/>
          </ac:spMkLst>
        </pc:spChg>
        <pc:spChg chg="add del">
          <ac:chgData name="AMIT MITTAL" userId="9b048268-3e2f-4be3-a291-90add54f4d55" providerId="ADAL" clId="{2AC4E5FC-2E5E-49A8-AF89-44C80588CA29}" dt="2022-07-06T09:52:40.384" v="12" actId="26606"/>
          <ac:spMkLst>
            <pc:docMk/>
            <pc:sldMk cId="403163702" sldId="259"/>
            <ac:spMk id="22" creationId="{BB341EC3-1810-4D33-BA3F-E2D0AA0ECFB6}"/>
          </ac:spMkLst>
        </pc:spChg>
        <pc:spChg chg="add del">
          <ac:chgData name="AMIT MITTAL" userId="9b048268-3e2f-4be3-a291-90add54f4d55" providerId="ADAL" clId="{2AC4E5FC-2E5E-49A8-AF89-44C80588CA29}" dt="2022-07-06T09:52:40.384" v="12" actId="26606"/>
          <ac:spMkLst>
            <pc:docMk/>
            <pc:sldMk cId="403163702" sldId="259"/>
            <ac:spMk id="23" creationId="{0550F5B9-399F-4FAD-AE6C-ED65F9A43A74}"/>
          </ac:spMkLst>
        </pc:spChg>
        <pc:spChg chg="add del">
          <ac:chgData name="AMIT MITTAL" userId="9b048268-3e2f-4be3-a291-90add54f4d55" providerId="ADAL" clId="{2AC4E5FC-2E5E-49A8-AF89-44C80588CA29}" dt="2022-07-06T09:52:40.384" v="12" actId="26606"/>
          <ac:spMkLst>
            <pc:docMk/>
            <pc:sldMk cId="403163702" sldId="259"/>
            <ac:spMk id="24" creationId="{10127CDE-2B99-47A8-BB3C-7D17519105E0}"/>
          </ac:spMkLst>
        </pc:spChg>
        <pc:spChg chg="add del">
          <ac:chgData name="AMIT MITTAL" userId="9b048268-3e2f-4be3-a291-90add54f4d55" providerId="ADAL" clId="{2AC4E5FC-2E5E-49A8-AF89-44C80588CA29}" dt="2022-07-06T09:52:40.384" v="12" actId="26606"/>
          <ac:spMkLst>
            <pc:docMk/>
            <pc:sldMk cId="403163702" sldId="259"/>
            <ac:spMk id="25" creationId="{C062E60F-5CD4-4268-8359-8076634680E5}"/>
          </ac:spMkLst>
        </pc:spChg>
        <pc:spChg chg="add">
          <ac:chgData name="AMIT MITTAL" userId="9b048268-3e2f-4be3-a291-90add54f4d55" providerId="ADAL" clId="{2AC4E5FC-2E5E-49A8-AF89-44C80588CA29}" dt="2022-07-06T09:52:58.563" v="21" actId="26606"/>
          <ac:spMkLst>
            <pc:docMk/>
            <pc:sldMk cId="403163702" sldId="259"/>
            <ac:spMk id="26" creationId="{1382A32C-5B0C-4B1C-A074-76C6DBCC9F87}"/>
          </ac:spMkLst>
        </pc:spChg>
        <pc:spChg chg="add del">
          <ac:chgData name="AMIT MITTAL" userId="9b048268-3e2f-4be3-a291-90add54f4d55" providerId="ADAL" clId="{2AC4E5FC-2E5E-49A8-AF89-44C80588CA29}" dt="2022-07-06T09:52:46.760" v="16" actId="26606"/>
          <ac:spMkLst>
            <pc:docMk/>
            <pc:sldMk cId="403163702" sldId="259"/>
            <ac:spMk id="27" creationId="{70155189-D96C-4527-B0EC-654B946BE615}"/>
          </ac:spMkLst>
        </pc:spChg>
        <pc:spChg chg="add del">
          <ac:chgData name="AMIT MITTAL" userId="9b048268-3e2f-4be3-a291-90add54f4d55" providerId="ADAL" clId="{2AC4E5FC-2E5E-49A8-AF89-44C80588CA29}" dt="2022-07-06T09:52:58.544" v="20" actId="26606"/>
          <ac:spMkLst>
            <pc:docMk/>
            <pc:sldMk cId="403163702" sldId="259"/>
            <ac:spMk id="29" creationId="{25549E48-55B4-43FA-96F3-A3F777E0F295}"/>
          </ac:spMkLst>
        </pc:spChg>
        <pc:spChg chg="add del">
          <ac:chgData name="AMIT MITTAL" userId="9b048268-3e2f-4be3-a291-90add54f4d55" providerId="ADAL" clId="{2AC4E5FC-2E5E-49A8-AF89-44C80588CA29}" dt="2022-07-06T09:52:58.544" v="20" actId="26606"/>
          <ac:spMkLst>
            <pc:docMk/>
            <pc:sldMk cId="403163702" sldId="259"/>
            <ac:spMk id="30" creationId="{0ADDB668-2CA4-4D2B-9C34-3487CA330BA8}"/>
          </ac:spMkLst>
        </pc:spChg>
        <pc:spChg chg="add del">
          <ac:chgData name="AMIT MITTAL" userId="9b048268-3e2f-4be3-a291-90add54f4d55" providerId="ADAL" clId="{2AC4E5FC-2E5E-49A8-AF89-44C80588CA29}" dt="2022-07-06T09:52:58.544" v="20" actId="26606"/>
          <ac:spMkLst>
            <pc:docMk/>
            <pc:sldMk cId="403163702" sldId="259"/>
            <ac:spMk id="31" creationId="{2568BC19-F052-4108-93E1-6A3D1DEC072F}"/>
          </ac:spMkLst>
        </pc:spChg>
        <pc:spChg chg="add del">
          <ac:chgData name="AMIT MITTAL" userId="9b048268-3e2f-4be3-a291-90add54f4d55" providerId="ADAL" clId="{2AC4E5FC-2E5E-49A8-AF89-44C80588CA29}" dt="2022-07-06T09:52:58.544" v="20" actId="26606"/>
          <ac:spMkLst>
            <pc:docMk/>
            <pc:sldMk cId="403163702" sldId="259"/>
            <ac:spMk id="32" creationId="{D5FD337D-4D6B-4C8B-B6F5-121097E09881}"/>
          </ac:spMkLst>
        </pc:spChg>
        <pc:spChg chg="add">
          <ac:chgData name="AMIT MITTAL" userId="9b048268-3e2f-4be3-a291-90add54f4d55" providerId="ADAL" clId="{2AC4E5FC-2E5E-49A8-AF89-44C80588CA29}" dt="2022-07-06T09:52:58.563" v="21" actId="26606"/>
          <ac:spMkLst>
            <pc:docMk/>
            <pc:sldMk cId="403163702" sldId="259"/>
            <ac:spMk id="34" creationId="{EB708185-20C0-40F2-8F2D-8EB9E34B3C00}"/>
          </ac:spMkLst>
        </pc:spChg>
        <pc:spChg chg="add">
          <ac:chgData name="AMIT MITTAL" userId="9b048268-3e2f-4be3-a291-90add54f4d55" providerId="ADAL" clId="{2AC4E5FC-2E5E-49A8-AF89-44C80588CA29}" dt="2022-07-06T09:52:58.563" v="21" actId="26606"/>
          <ac:spMkLst>
            <pc:docMk/>
            <pc:sldMk cId="403163702" sldId="259"/>
            <ac:spMk id="37" creationId="{0DA909B4-15FF-46A6-8A7F-7AEF977FE9ED}"/>
          </ac:spMkLst>
        </pc:spChg>
        <pc:grpChg chg="add">
          <ac:chgData name="AMIT MITTAL" userId="9b048268-3e2f-4be3-a291-90add54f4d55" providerId="ADAL" clId="{2AC4E5FC-2E5E-49A8-AF89-44C80588CA29}" dt="2022-07-06T09:52:58.563" v="21" actId="26606"/>
          <ac:grpSpMkLst>
            <pc:docMk/>
            <pc:sldMk cId="403163702" sldId="259"/>
            <ac:grpSpMk id="35" creationId="{19A6B5CE-CB1D-48EE-8B43-E952235C8371}"/>
          </ac:grpSpMkLst>
        </pc:grpChg>
        <pc:picChg chg="mod">
          <ac:chgData name="AMIT MITTAL" userId="9b048268-3e2f-4be3-a291-90add54f4d55" providerId="ADAL" clId="{2AC4E5FC-2E5E-49A8-AF89-44C80588CA29}" dt="2022-07-06T09:52:58.563" v="21" actId="26606"/>
          <ac:picMkLst>
            <pc:docMk/>
            <pc:sldMk cId="403163702" sldId="259"/>
            <ac:picMk id="9" creationId="{6369AB02-9124-42CF-9D47-40CC7425E65F}"/>
          </ac:picMkLst>
        </pc:picChg>
        <pc:picChg chg="mod">
          <ac:chgData name="AMIT MITTAL" userId="9b048268-3e2f-4be3-a291-90add54f4d55" providerId="ADAL" clId="{2AC4E5FC-2E5E-49A8-AF89-44C80588CA29}" dt="2022-07-06T09:52:58.563" v="21" actId="26606"/>
          <ac:picMkLst>
            <pc:docMk/>
            <pc:sldMk cId="403163702" sldId="259"/>
            <ac:picMk id="11" creationId="{7101155A-24DE-452F-AE51-9CBDCF5108C9}"/>
          </ac:picMkLst>
        </pc:picChg>
        <pc:picChg chg="mod">
          <ac:chgData name="AMIT MITTAL" userId="9b048268-3e2f-4be3-a291-90add54f4d55" providerId="ADAL" clId="{2AC4E5FC-2E5E-49A8-AF89-44C80588CA29}" dt="2022-07-06T09:52:58.563" v="21" actId="26606"/>
          <ac:picMkLst>
            <pc:docMk/>
            <pc:sldMk cId="403163702" sldId="259"/>
            <ac:picMk id="13" creationId="{C1D6D346-7366-454B-93CC-86796ED75598}"/>
          </ac:picMkLst>
        </pc:picChg>
        <pc:cxnChg chg="add del">
          <ac:chgData name="AMIT MITTAL" userId="9b048268-3e2f-4be3-a291-90add54f4d55" providerId="ADAL" clId="{2AC4E5FC-2E5E-49A8-AF89-44C80588CA29}" dt="2022-07-06T09:52:38.625" v="10" actId="26606"/>
          <ac:cxnSpMkLst>
            <pc:docMk/>
            <pc:sldMk cId="403163702" sldId="259"/>
            <ac:cxnSpMk id="20" creationId="{7E7C77BC-7138-40B1-A15B-20F57A494629}"/>
          </ac:cxnSpMkLst>
        </pc:cxnChg>
      </pc:sldChg>
      <pc:sldChg chg="addSp delSp modSp add mod modNotesTx">
        <pc:chgData name="AMIT MITTAL" userId="9b048268-3e2f-4be3-a291-90add54f4d55" providerId="ADAL" clId="{2AC4E5FC-2E5E-49A8-AF89-44C80588CA29}" dt="2022-07-06T10:04:55.928" v="262" actId="20577"/>
        <pc:sldMkLst>
          <pc:docMk/>
          <pc:sldMk cId="999412510" sldId="259"/>
        </pc:sldMkLst>
        <pc:spChg chg="mod">
          <ac:chgData name="AMIT MITTAL" userId="9b048268-3e2f-4be3-a291-90add54f4d55" providerId="ADAL" clId="{2AC4E5FC-2E5E-49A8-AF89-44C80588CA29}" dt="2022-07-06T10:01:19.402" v="195" actId="20577"/>
          <ac:spMkLst>
            <pc:docMk/>
            <pc:sldMk cId="999412510" sldId="259"/>
            <ac:spMk id="2" creationId="{E4E6C11D-D1BF-4217-B20D-F1ED29D590ED}"/>
          </ac:spMkLst>
        </pc:spChg>
        <pc:picChg chg="add mod">
          <ac:chgData name="AMIT MITTAL" userId="9b048268-3e2f-4be3-a291-90add54f4d55" providerId="ADAL" clId="{2AC4E5FC-2E5E-49A8-AF89-44C80588CA29}" dt="2022-07-06T09:57:34.982" v="110" actId="1076"/>
          <ac:picMkLst>
            <pc:docMk/>
            <pc:sldMk cId="999412510" sldId="259"/>
            <ac:picMk id="4" creationId="{A3955AB7-AAE1-499A-B1D4-8704BA75BFF6}"/>
          </ac:picMkLst>
        </pc:picChg>
        <pc:picChg chg="del">
          <ac:chgData name="AMIT MITTAL" userId="9b048268-3e2f-4be3-a291-90add54f4d55" providerId="ADAL" clId="{2AC4E5FC-2E5E-49A8-AF89-44C80588CA29}" dt="2022-07-06T09:57:06.586" v="102" actId="478"/>
          <ac:picMkLst>
            <pc:docMk/>
            <pc:sldMk cId="999412510" sldId="259"/>
            <ac:picMk id="5" creationId="{439B75F1-4337-4FE2-AA30-03ABE4554B34}"/>
          </ac:picMkLst>
        </pc:picChg>
      </pc:sldChg>
      <pc:sldChg chg="add del">
        <pc:chgData name="AMIT MITTAL" userId="9b048268-3e2f-4be3-a291-90add54f4d55" providerId="ADAL" clId="{2AC4E5FC-2E5E-49A8-AF89-44C80588CA29}" dt="2022-07-06T09:53:09.168" v="24" actId="47"/>
        <pc:sldMkLst>
          <pc:docMk/>
          <pc:sldMk cId="2278772959" sldId="260"/>
        </pc:sldMkLst>
      </pc:sldChg>
      <pc:sldChg chg="addSp delSp modSp add mod modNotesTx">
        <pc:chgData name="AMIT MITTAL" userId="9b048268-3e2f-4be3-a291-90add54f4d55" providerId="ADAL" clId="{2AC4E5FC-2E5E-49A8-AF89-44C80588CA29}" dt="2022-07-06T10:05:20.135" v="265"/>
        <pc:sldMkLst>
          <pc:docMk/>
          <pc:sldMk cId="2619904332" sldId="260"/>
        </pc:sldMkLst>
        <pc:spChg chg="mod">
          <ac:chgData name="AMIT MITTAL" userId="9b048268-3e2f-4be3-a291-90add54f4d55" providerId="ADAL" clId="{2AC4E5FC-2E5E-49A8-AF89-44C80588CA29}" dt="2022-07-06T10:01:24.440" v="197" actId="20577"/>
          <ac:spMkLst>
            <pc:docMk/>
            <pc:sldMk cId="2619904332" sldId="260"/>
            <ac:spMk id="2" creationId="{E4E6C11D-D1BF-4217-B20D-F1ED29D590ED}"/>
          </ac:spMkLst>
        </pc:spChg>
        <pc:picChg chg="del">
          <ac:chgData name="AMIT MITTAL" userId="9b048268-3e2f-4be3-a291-90add54f4d55" providerId="ADAL" clId="{2AC4E5FC-2E5E-49A8-AF89-44C80588CA29}" dt="2022-07-06T09:58:57.807" v="131" actId="478"/>
          <ac:picMkLst>
            <pc:docMk/>
            <pc:sldMk cId="2619904332" sldId="260"/>
            <ac:picMk id="4" creationId="{A3955AB7-AAE1-499A-B1D4-8704BA75BFF6}"/>
          </ac:picMkLst>
        </pc:picChg>
        <pc:picChg chg="add del mod">
          <ac:chgData name="AMIT MITTAL" userId="9b048268-3e2f-4be3-a291-90add54f4d55" providerId="ADAL" clId="{2AC4E5FC-2E5E-49A8-AF89-44C80588CA29}" dt="2022-07-06T10:00:07.084" v="136" actId="478"/>
          <ac:picMkLst>
            <pc:docMk/>
            <pc:sldMk cId="2619904332" sldId="260"/>
            <ac:picMk id="5" creationId="{96A0FC03-84D7-4284-AA1B-BBDCB105A564}"/>
          </ac:picMkLst>
        </pc:picChg>
        <pc:picChg chg="add mod">
          <ac:chgData name="AMIT MITTAL" userId="9b048268-3e2f-4be3-a291-90add54f4d55" providerId="ADAL" clId="{2AC4E5FC-2E5E-49A8-AF89-44C80588CA29}" dt="2022-07-06T10:00:15.180" v="140" actId="1076"/>
          <ac:picMkLst>
            <pc:docMk/>
            <pc:sldMk cId="2619904332" sldId="260"/>
            <ac:picMk id="7" creationId="{7537A60C-D057-4CD5-B1E4-81CC0F4B551D}"/>
          </ac:picMkLst>
        </pc:picChg>
      </pc:sldChg>
      <pc:sldChg chg="addSp delSp modSp add del mod">
        <pc:chgData name="AMIT MITTAL" userId="9b048268-3e2f-4be3-a291-90add54f4d55" providerId="ADAL" clId="{2AC4E5FC-2E5E-49A8-AF89-44C80588CA29}" dt="2022-07-06T10:09:14.711" v="278" actId="47"/>
        <pc:sldMkLst>
          <pc:docMk/>
          <pc:sldMk cId="1903105356" sldId="261"/>
        </pc:sldMkLst>
        <pc:picChg chg="add del mod">
          <ac:chgData name="AMIT MITTAL" userId="9b048268-3e2f-4be3-a291-90add54f4d55" providerId="ADAL" clId="{2AC4E5FC-2E5E-49A8-AF89-44C80588CA29}" dt="2022-07-06T10:08:48.876" v="270" actId="21"/>
          <ac:picMkLst>
            <pc:docMk/>
            <pc:sldMk cId="1903105356" sldId="261"/>
            <ac:picMk id="4" creationId="{F537A181-38DF-4C46-B1B0-8801EA443FFA}"/>
          </ac:picMkLst>
        </pc:picChg>
        <pc:picChg chg="del">
          <ac:chgData name="AMIT MITTAL" userId="9b048268-3e2f-4be3-a291-90add54f4d55" providerId="ADAL" clId="{2AC4E5FC-2E5E-49A8-AF89-44C80588CA29}" dt="2022-07-06T10:08:40.110" v="267" actId="478"/>
          <ac:picMkLst>
            <pc:docMk/>
            <pc:sldMk cId="1903105356" sldId="261"/>
            <ac:picMk id="7" creationId="{7537A60C-D057-4CD5-B1E4-81CC0F4B551D}"/>
          </ac:picMkLst>
        </pc:picChg>
      </pc:sldChg>
      <pc:sldChg chg="addSp delSp modSp add mod ord modNotesTx">
        <pc:chgData name="AMIT MITTAL" userId="9b048268-3e2f-4be3-a291-90add54f4d55" providerId="ADAL" clId="{2AC4E5FC-2E5E-49A8-AF89-44C80588CA29}" dt="2022-07-12T07:29:41.632" v="993" actId="1076"/>
        <pc:sldMkLst>
          <pc:docMk/>
          <pc:sldMk cId="4160226892" sldId="261"/>
        </pc:sldMkLst>
        <pc:spChg chg="mod">
          <ac:chgData name="AMIT MITTAL" userId="9b048268-3e2f-4be3-a291-90add54f4d55" providerId="ADAL" clId="{2AC4E5FC-2E5E-49A8-AF89-44C80588CA29}" dt="2022-07-12T05:46:36.107" v="915" actId="20577"/>
          <ac:spMkLst>
            <pc:docMk/>
            <pc:sldMk cId="4160226892" sldId="261"/>
            <ac:spMk id="2" creationId="{E4E6C11D-D1BF-4217-B20D-F1ED29D590ED}"/>
          </ac:spMkLst>
        </pc:spChg>
        <pc:spChg chg="mod">
          <ac:chgData name="AMIT MITTAL" userId="9b048268-3e2f-4be3-a291-90add54f4d55" providerId="ADAL" clId="{2AC4E5FC-2E5E-49A8-AF89-44C80588CA29}" dt="2022-07-12T06:13:30.462" v="934" actId="20577"/>
          <ac:spMkLst>
            <pc:docMk/>
            <pc:sldMk cId="4160226892" sldId="261"/>
            <ac:spMk id="3" creationId="{223FCB69-7C7F-425A-A916-EDA48C74918F}"/>
          </ac:spMkLst>
        </pc:spChg>
        <pc:picChg chg="add del mod modCrop">
          <ac:chgData name="AMIT MITTAL" userId="9b048268-3e2f-4be3-a291-90add54f4d55" providerId="ADAL" clId="{2AC4E5FC-2E5E-49A8-AF89-44C80588CA29}" dt="2022-07-12T06:13:55.344" v="935" actId="478"/>
          <ac:picMkLst>
            <pc:docMk/>
            <pc:sldMk cId="4160226892" sldId="261"/>
            <ac:picMk id="5" creationId="{1BD5F33F-9FDD-44D5-894B-235F9F0FE1B3}"/>
          </ac:picMkLst>
        </pc:picChg>
        <pc:picChg chg="add mod modCrop">
          <ac:chgData name="AMIT MITTAL" userId="9b048268-3e2f-4be3-a291-90add54f4d55" providerId="ADAL" clId="{2AC4E5FC-2E5E-49A8-AF89-44C80588CA29}" dt="2022-07-12T07:29:36.812" v="992" actId="1076"/>
          <ac:picMkLst>
            <pc:docMk/>
            <pc:sldMk cId="4160226892" sldId="261"/>
            <ac:picMk id="6" creationId="{376E726A-A597-4CC3-9263-5E5FF5D47F08}"/>
          </ac:picMkLst>
        </pc:picChg>
        <pc:picChg chg="add del mod modCrop">
          <ac:chgData name="AMIT MITTAL" userId="9b048268-3e2f-4be3-a291-90add54f4d55" providerId="ADAL" clId="{2AC4E5FC-2E5E-49A8-AF89-44C80588CA29}" dt="2022-07-12T06:13:55.344" v="935" actId="478"/>
          <ac:picMkLst>
            <pc:docMk/>
            <pc:sldMk cId="4160226892" sldId="261"/>
            <ac:picMk id="7" creationId="{6B70F496-17EE-47EA-918D-70289A010ABA}"/>
          </ac:picMkLst>
        </pc:picChg>
        <pc:picChg chg="add mod modCrop">
          <ac:chgData name="AMIT MITTAL" userId="9b048268-3e2f-4be3-a291-90add54f4d55" providerId="ADAL" clId="{2AC4E5FC-2E5E-49A8-AF89-44C80588CA29}" dt="2022-07-12T07:29:41.632" v="993" actId="1076"/>
          <ac:picMkLst>
            <pc:docMk/>
            <pc:sldMk cId="4160226892" sldId="261"/>
            <ac:picMk id="9" creationId="{0AADC2E4-F026-4EC6-8ECB-5F92488C4CA7}"/>
          </ac:picMkLst>
        </pc:picChg>
        <pc:picChg chg="del">
          <ac:chgData name="AMIT MITTAL" userId="9b048268-3e2f-4be3-a291-90add54f4d55" providerId="ADAL" clId="{2AC4E5FC-2E5E-49A8-AF89-44C80588CA29}" dt="2022-07-11T09:07:09.497" v="477" actId="478"/>
          <ac:picMkLst>
            <pc:docMk/>
            <pc:sldMk cId="4160226892" sldId="261"/>
            <ac:picMk id="9" creationId="{6369AB02-9124-42CF-9D47-40CC7425E65F}"/>
          </ac:picMkLst>
        </pc:picChg>
        <pc:picChg chg="add del mod modCrop">
          <ac:chgData name="AMIT MITTAL" userId="9b048268-3e2f-4be3-a291-90add54f4d55" providerId="ADAL" clId="{2AC4E5FC-2E5E-49A8-AF89-44C80588CA29}" dt="2022-07-12T06:13:55.344" v="935" actId="478"/>
          <ac:picMkLst>
            <pc:docMk/>
            <pc:sldMk cId="4160226892" sldId="261"/>
            <ac:picMk id="10" creationId="{0ED94117-8D4B-4A7D-8931-F059E60BB30A}"/>
          </ac:picMkLst>
        </pc:picChg>
        <pc:picChg chg="del mod">
          <ac:chgData name="AMIT MITTAL" userId="9b048268-3e2f-4be3-a291-90add54f4d55" providerId="ADAL" clId="{2AC4E5FC-2E5E-49A8-AF89-44C80588CA29}" dt="2022-07-11T09:07:06.651" v="476" actId="478"/>
          <ac:picMkLst>
            <pc:docMk/>
            <pc:sldMk cId="4160226892" sldId="261"/>
            <ac:picMk id="11" creationId="{7101155A-24DE-452F-AE51-9CBDCF5108C9}"/>
          </ac:picMkLst>
        </pc:picChg>
        <pc:picChg chg="add mod modCrop">
          <ac:chgData name="AMIT MITTAL" userId="9b048268-3e2f-4be3-a291-90add54f4d55" providerId="ADAL" clId="{2AC4E5FC-2E5E-49A8-AF89-44C80588CA29}" dt="2022-07-12T06:16:55.042" v="984" actId="14100"/>
          <ac:picMkLst>
            <pc:docMk/>
            <pc:sldMk cId="4160226892" sldId="261"/>
            <ac:picMk id="12" creationId="{598FFBD5-8964-471A-AE8C-F75E5ACDF7AA}"/>
          </ac:picMkLst>
        </pc:picChg>
        <pc:picChg chg="del">
          <ac:chgData name="AMIT MITTAL" userId="9b048268-3e2f-4be3-a291-90add54f4d55" providerId="ADAL" clId="{2AC4E5FC-2E5E-49A8-AF89-44C80588CA29}" dt="2022-07-11T09:07:10.448" v="478" actId="478"/>
          <ac:picMkLst>
            <pc:docMk/>
            <pc:sldMk cId="4160226892" sldId="261"/>
            <ac:picMk id="13" creationId="{C1D6D346-7366-454B-93CC-86796ED75598}"/>
          </ac:picMkLst>
        </pc:picChg>
        <pc:picChg chg="add mod">
          <ac:chgData name="AMIT MITTAL" userId="9b048268-3e2f-4be3-a291-90add54f4d55" providerId="ADAL" clId="{2AC4E5FC-2E5E-49A8-AF89-44C80588CA29}" dt="2022-07-12T06:18:25.236" v="990" actId="14100"/>
          <ac:picMkLst>
            <pc:docMk/>
            <pc:sldMk cId="4160226892" sldId="261"/>
            <ac:picMk id="14" creationId="{63EB99F3-AACF-426C-9736-120C40F4C21A}"/>
          </ac:picMkLst>
        </pc:picChg>
        <pc:picChg chg="del mod">
          <ac:chgData name="AMIT MITTAL" userId="9b048268-3e2f-4be3-a291-90add54f4d55" providerId="ADAL" clId="{2AC4E5FC-2E5E-49A8-AF89-44C80588CA29}" dt="2022-07-12T06:17:06.311" v="986" actId="478"/>
          <ac:picMkLst>
            <pc:docMk/>
            <pc:sldMk cId="4160226892" sldId="261"/>
            <ac:picMk id="23" creationId="{8CD32BEA-F802-4878-A7F9-6E9328CEE65A}"/>
          </ac:picMkLst>
        </pc:picChg>
      </pc:sldChg>
      <pc:sldChg chg="addSp delSp modSp add mod ord">
        <pc:chgData name="AMIT MITTAL" userId="9b048268-3e2f-4be3-a291-90add54f4d55" providerId="ADAL" clId="{2AC4E5FC-2E5E-49A8-AF89-44C80588CA29}" dt="2022-07-12T05:40:34.006" v="883"/>
        <pc:sldMkLst>
          <pc:docMk/>
          <pc:sldMk cId="2743926913" sldId="262"/>
        </pc:sldMkLst>
        <pc:spChg chg="add del">
          <ac:chgData name="AMIT MITTAL" userId="9b048268-3e2f-4be3-a291-90add54f4d55" providerId="ADAL" clId="{2AC4E5FC-2E5E-49A8-AF89-44C80588CA29}" dt="2022-07-11T09:14:46.603" v="538" actId="478"/>
          <ac:spMkLst>
            <pc:docMk/>
            <pc:sldMk cId="2743926913" sldId="262"/>
            <ac:spMk id="7" creationId="{C4051972-E65C-4C30-BCA9-809690030842}"/>
          </ac:spMkLst>
        </pc:spChg>
        <pc:picChg chg="add del mod">
          <ac:chgData name="AMIT MITTAL" userId="9b048268-3e2f-4be3-a291-90add54f4d55" providerId="ADAL" clId="{2AC4E5FC-2E5E-49A8-AF89-44C80588CA29}" dt="2022-07-11T09:14:47.520" v="539" actId="478"/>
          <ac:picMkLst>
            <pc:docMk/>
            <pc:sldMk cId="2743926913" sldId="262"/>
            <ac:picMk id="4" creationId="{E9AE267D-E601-461B-8AA6-B2A3FC0FCE5C}"/>
          </ac:picMkLst>
        </pc:picChg>
        <pc:picChg chg="add mod">
          <ac:chgData name="AMIT MITTAL" userId="9b048268-3e2f-4be3-a291-90add54f4d55" providerId="ADAL" clId="{2AC4E5FC-2E5E-49A8-AF89-44C80588CA29}" dt="2022-07-11T09:15:55.046" v="544" actId="1076"/>
          <ac:picMkLst>
            <pc:docMk/>
            <pc:sldMk cId="2743926913" sldId="262"/>
            <ac:picMk id="8" creationId="{A9D810A1-C9DA-485D-B760-132A91427A80}"/>
          </ac:picMkLst>
        </pc:picChg>
        <pc:picChg chg="del">
          <ac:chgData name="AMIT MITTAL" userId="9b048268-3e2f-4be3-a291-90add54f4d55" providerId="ADAL" clId="{2AC4E5FC-2E5E-49A8-AF89-44C80588CA29}" dt="2022-07-11T09:13:02.191" v="532" actId="478"/>
          <ac:picMkLst>
            <pc:docMk/>
            <pc:sldMk cId="2743926913" sldId="262"/>
            <ac:picMk id="10" creationId="{EC655DBD-27AC-4638-BBBF-D0A29AD62B50}"/>
          </ac:picMkLst>
        </pc:picChg>
      </pc:sldChg>
      <pc:sldChg chg="addSp delSp modSp add mod ord">
        <pc:chgData name="AMIT MITTAL" userId="9b048268-3e2f-4be3-a291-90add54f4d55" providerId="ADAL" clId="{2AC4E5FC-2E5E-49A8-AF89-44C80588CA29}" dt="2022-07-12T05:40:34.006" v="883"/>
        <pc:sldMkLst>
          <pc:docMk/>
          <pc:sldMk cId="2376731995" sldId="263"/>
        </pc:sldMkLst>
        <pc:picChg chg="del">
          <ac:chgData name="AMIT MITTAL" userId="9b048268-3e2f-4be3-a291-90add54f4d55" providerId="ADAL" clId="{2AC4E5FC-2E5E-49A8-AF89-44C80588CA29}" dt="2022-07-11T10:47:33.619" v="553" actId="478"/>
          <ac:picMkLst>
            <pc:docMk/>
            <pc:sldMk cId="2376731995" sldId="263"/>
            <ac:picMk id="4" creationId="{A3955AB7-AAE1-499A-B1D4-8704BA75BFF6}"/>
          </ac:picMkLst>
        </pc:picChg>
        <pc:picChg chg="add mod">
          <ac:chgData name="AMIT MITTAL" userId="9b048268-3e2f-4be3-a291-90add54f4d55" providerId="ADAL" clId="{2AC4E5FC-2E5E-49A8-AF89-44C80588CA29}" dt="2022-07-11T10:48:18.115" v="558" actId="1076"/>
          <ac:picMkLst>
            <pc:docMk/>
            <pc:sldMk cId="2376731995" sldId="263"/>
            <ac:picMk id="5" creationId="{BE818A01-E181-4131-A418-79473767D1C1}"/>
          </ac:picMkLst>
        </pc:picChg>
      </pc:sldChg>
      <pc:sldChg chg="addSp delSp modSp add mod ord">
        <pc:chgData name="AMIT MITTAL" userId="9b048268-3e2f-4be3-a291-90add54f4d55" providerId="ADAL" clId="{2AC4E5FC-2E5E-49A8-AF89-44C80588CA29}" dt="2022-07-12T05:41:11.714" v="886"/>
        <pc:sldMkLst>
          <pc:docMk/>
          <pc:sldMk cId="1647573741" sldId="264"/>
        </pc:sldMkLst>
        <pc:picChg chg="add mod">
          <ac:chgData name="AMIT MITTAL" userId="9b048268-3e2f-4be3-a291-90add54f4d55" providerId="ADAL" clId="{2AC4E5FC-2E5E-49A8-AF89-44C80588CA29}" dt="2022-07-11T10:45:41.873" v="552" actId="1076"/>
          <ac:picMkLst>
            <pc:docMk/>
            <pc:sldMk cId="1647573741" sldId="264"/>
            <ac:picMk id="4" creationId="{E41A2881-40E6-428C-B346-2EFB6AB73FB5}"/>
          </ac:picMkLst>
        </pc:picChg>
        <pc:picChg chg="del">
          <ac:chgData name="AMIT MITTAL" userId="9b048268-3e2f-4be3-a291-90add54f4d55" providerId="ADAL" clId="{2AC4E5FC-2E5E-49A8-AF89-44C80588CA29}" dt="2022-07-11T10:45:10.523" v="545" actId="478"/>
          <ac:picMkLst>
            <pc:docMk/>
            <pc:sldMk cId="1647573741" sldId="264"/>
            <ac:picMk id="7" creationId="{7537A60C-D057-4CD5-B1E4-81CC0F4B551D}"/>
          </ac:picMkLst>
        </pc:picChg>
      </pc:sldChg>
      <pc:sldChg chg="addSp delSp modSp add mod ord">
        <pc:chgData name="AMIT MITTAL" userId="9b048268-3e2f-4be3-a291-90add54f4d55" providerId="ADAL" clId="{2AC4E5FC-2E5E-49A8-AF89-44C80588CA29}" dt="2022-07-12T05:40:34.006" v="883"/>
        <pc:sldMkLst>
          <pc:docMk/>
          <pc:sldMk cId="3152846321" sldId="265"/>
        </pc:sldMkLst>
        <pc:spChg chg="mod">
          <ac:chgData name="AMIT MITTAL" userId="9b048268-3e2f-4be3-a291-90add54f4d55" providerId="ADAL" clId="{2AC4E5FC-2E5E-49A8-AF89-44C80588CA29}" dt="2022-07-11T12:36:12.013" v="578" actId="20577"/>
          <ac:spMkLst>
            <pc:docMk/>
            <pc:sldMk cId="3152846321" sldId="265"/>
            <ac:spMk id="2" creationId="{E4E6C11D-D1BF-4217-B20D-F1ED29D590ED}"/>
          </ac:spMkLst>
        </pc:spChg>
        <pc:picChg chg="del">
          <ac:chgData name="AMIT MITTAL" userId="9b048268-3e2f-4be3-a291-90add54f4d55" providerId="ADAL" clId="{2AC4E5FC-2E5E-49A8-AF89-44C80588CA29}" dt="2022-07-11T12:35:34.038" v="572" actId="478"/>
          <ac:picMkLst>
            <pc:docMk/>
            <pc:sldMk cId="3152846321" sldId="265"/>
            <ac:picMk id="4" creationId="{E41A2881-40E6-428C-B346-2EFB6AB73FB5}"/>
          </ac:picMkLst>
        </pc:picChg>
        <pc:picChg chg="add del mod">
          <ac:chgData name="AMIT MITTAL" userId="9b048268-3e2f-4be3-a291-90add54f4d55" providerId="ADAL" clId="{2AC4E5FC-2E5E-49A8-AF89-44C80588CA29}" dt="2022-07-11T12:30:44.968" v="564" actId="478"/>
          <ac:picMkLst>
            <pc:docMk/>
            <pc:sldMk cId="3152846321" sldId="265"/>
            <ac:picMk id="5" creationId="{305EEF2F-321A-42EB-9CD4-2F4B62638F7E}"/>
          </ac:picMkLst>
        </pc:picChg>
        <pc:picChg chg="add del mod">
          <ac:chgData name="AMIT MITTAL" userId="9b048268-3e2f-4be3-a291-90add54f4d55" providerId="ADAL" clId="{2AC4E5FC-2E5E-49A8-AF89-44C80588CA29}" dt="2022-07-11T12:35:21.878" v="569" actId="478"/>
          <ac:picMkLst>
            <pc:docMk/>
            <pc:sldMk cId="3152846321" sldId="265"/>
            <ac:picMk id="7" creationId="{DF15AE44-7627-4D8F-8252-15C7B4B06668}"/>
          </ac:picMkLst>
        </pc:picChg>
        <pc:picChg chg="add mod">
          <ac:chgData name="AMIT MITTAL" userId="9b048268-3e2f-4be3-a291-90add54f4d55" providerId="ADAL" clId="{2AC4E5FC-2E5E-49A8-AF89-44C80588CA29}" dt="2022-07-11T12:35:49.193" v="576" actId="1076"/>
          <ac:picMkLst>
            <pc:docMk/>
            <pc:sldMk cId="3152846321" sldId="265"/>
            <ac:picMk id="9" creationId="{911E1542-C85C-4F34-A01C-5375BF466024}"/>
          </ac:picMkLst>
        </pc:picChg>
      </pc:sldChg>
      <pc:sldChg chg="add del">
        <pc:chgData name="AMIT MITTAL" userId="9b048268-3e2f-4be3-a291-90add54f4d55" providerId="ADAL" clId="{2AC4E5FC-2E5E-49A8-AF89-44C80588CA29}" dt="2022-07-11T14:17:55.101" v="596" actId="47"/>
        <pc:sldMkLst>
          <pc:docMk/>
          <pc:sldMk cId="988839187" sldId="266"/>
        </pc:sldMkLst>
      </pc:sldChg>
      <pc:sldChg chg="addSp delSp modSp add mod modNotesTx">
        <pc:chgData name="AMIT MITTAL" userId="9b048268-3e2f-4be3-a291-90add54f4d55" providerId="ADAL" clId="{2AC4E5FC-2E5E-49A8-AF89-44C80588CA29}" dt="2022-07-12T05:43:07.615" v="889" actId="207"/>
        <pc:sldMkLst>
          <pc:docMk/>
          <pc:sldMk cId="2334024091" sldId="267"/>
        </pc:sldMkLst>
        <pc:spChg chg="mod">
          <ac:chgData name="AMIT MITTAL" userId="9b048268-3e2f-4be3-a291-90add54f4d55" providerId="ADAL" clId="{2AC4E5FC-2E5E-49A8-AF89-44C80588CA29}" dt="2022-07-12T05:43:07.615" v="889" actId="207"/>
          <ac:spMkLst>
            <pc:docMk/>
            <pc:sldMk cId="2334024091" sldId="267"/>
            <ac:spMk id="2" creationId="{E4E6C11D-D1BF-4217-B20D-F1ED29D590ED}"/>
          </ac:spMkLst>
        </pc:spChg>
        <pc:spChg chg="mod">
          <ac:chgData name="AMIT MITTAL" userId="9b048268-3e2f-4be3-a291-90add54f4d55" providerId="ADAL" clId="{2AC4E5FC-2E5E-49A8-AF89-44C80588CA29}" dt="2022-07-11T14:19:05.657" v="615" actId="20577"/>
          <ac:spMkLst>
            <pc:docMk/>
            <pc:sldMk cId="2334024091" sldId="267"/>
            <ac:spMk id="3" creationId="{223FCB69-7C7F-425A-A916-EDA48C74918F}"/>
          </ac:spMkLst>
        </pc:spChg>
        <pc:picChg chg="del">
          <ac:chgData name="AMIT MITTAL" userId="9b048268-3e2f-4be3-a291-90add54f4d55" providerId="ADAL" clId="{2AC4E5FC-2E5E-49A8-AF89-44C80588CA29}" dt="2022-07-11T14:21:00.014" v="617" actId="478"/>
          <ac:picMkLst>
            <pc:docMk/>
            <pc:sldMk cId="2334024091" sldId="267"/>
            <ac:picMk id="5" creationId="{1BD5F33F-9FDD-44D5-894B-235F9F0FE1B3}"/>
          </ac:picMkLst>
        </pc:picChg>
        <pc:picChg chg="add mod modCrop">
          <ac:chgData name="AMIT MITTAL" userId="9b048268-3e2f-4be3-a291-90add54f4d55" providerId="ADAL" clId="{2AC4E5FC-2E5E-49A8-AF89-44C80588CA29}" dt="2022-07-11T14:26:10.057" v="676" actId="1035"/>
          <ac:picMkLst>
            <pc:docMk/>
            <pc:sldMk cId="2334024091" sldId="267"/>
            <ac:picMk id="6" creationId="{4CFA68D0-0386-4A32-BD5A-0FE41C6229EF}"/>
          </ac:picMkLst>
        </pc:picChg>
        <pc:picChg chg="del">
          <ac:chgData name="AMIT MITTAL" userId="9b048268-3e2f-4be3-a291-90add54f4d55" providerId="ADAL" clId="{2AC4E5FC-2E5E-49A8-AF89-44C80588CA29}" dt="2022-07-11T14:21:05.058" v="618" actId="478"/>
          <ac:picMkLst>
            <pc:docMk/>
            <pc:sldMk cId="2334024091" sldId="267"/>
            <ac:picMk id="7" creationId="{6B70F496-17EE-47EA-918D-70289A010ABA}"/>
          </ac:picMkLst>
        </pc:picChg>
        <pc:picChg chg="add mod modCrop">
          <ac:chgData name="AMIT MITTAL" userId="9b048268-3e2f-4be3-a291-90add54f4d55" providerId="ADAL" clId="{2AC4E5FC-2E5E-49A8-AF89-44C80588CA29}" dt="2022-07-11T14:26:22.985" v="679" actId="1036"/>
          <ac:picMkLst>
            <pc:docMk/>
            <pc:sldMk cId="2334024091" sldId="267"/>
            <ac:picMk id="9" creationId="{3162A1C8-E005-4927-8E8B-21EC80DAC29C}"/>
          </ac:picMkLst>
        </pc:picChg>
        <pc:picChg chg="del">
          <ac:chgData name="AMIT MITTAL" userId="9b048268-3e2f-4be3-a291-90add54f4d55" providerId="ADAL" clId="{2AC4E5FC-2E5E-49A8-AF89-44C80588CA29}" dt="2022-07-11T14:21:05.058" v="618" actId="478"/>
          <ac:picMkLst>
            <pc:docMk/>
            <pc:sldMk cId="2334024091" sldId="267"/>
            <ac:picMk id="10" creationId="{0ED94117-8D4B-4A7D-8931-F059E60BB30A}"/>
          </ac:picMkLst>
        </pc:picChg>
        <pc:picChg chg="add mod modCrop">
          <ac:chgData name="AMIT MITTAL" userId="9b048268-3e2f-4be3-a291-90add54f4d55" providerId="ADAL" clId="{2AC4E5FC-2E5E-49A8-AF89-44C80588CA29}" dt="2022-07-11T14:26:13.588" v="677" actId="1035"/>
          <ac:picMkLst>
            <pc:docMk/>
            <pc:sldMk cId="2334024091" sldId="267"/>
            <ac:picMk id="12" creationId="{15CEE23E-BDCE-443C-8ECE-3EBDC0BB44A5}"/>
          </ac:picMkLst>
        </pc:picChg>
        <pc:picChg chg="add mod">
          <ac:chgData name="AMIT MITTAL" userId="9b048268-3e2f-4be3-a291-90add54f4d55" providerId="ADAL" clId="{2AC4E5FC-2E5E-49A8-AF89-44C80588CA29}" dt="2022-07-11T14:28:42.290" v="690" actId="208"/>
          <ac:picMkLst>
            <pc:docMk/>
            <pc:sldMk cId="2334024091" sldId="267"/>
            <ac:picMk id="14" creationId="{5DA6AF3D-3472-44EB-BF7F-C5254577B0F3}"/>
          </ac:picMkLst>
        </pc:picChg>
        <pc:picChg chg="del">
          <ac:chgData name="AMIT MITTAL" userId="9b048268-3e2f-4be3-a291-90add54f4d55" providerId="ADAL" clId="{2AC4E5FC-2E5E-49A8-AF89-44C80588CA29}" dt="2022-07-11T14:26:26.585" v="680" actId="478"/>
          <ac:picMkLst>
            <pc:docMk/>
            <pc:sldMk cId="2334024091" sldId="267"/>
            <ac:picMk id="23" creationId="{8CD32BEA-F802-4878-A7F9-6E9328CEE65A}"/>
          </ac:picMkLst>
        </pc:picChg>
      </pc:sldChg>
      <pc:sldChg chg="addSp delSp modSp add mod modNotesTx">
        <pc:chgData name="AMIT MITTAL" userId="9b048268-3e2f-4be3-a291-90add54f4d55" providerId="ADAL" clId="{2AC4E5FC-2E5E-49A8-AF89-44C80588CA29}" dt="2022-07-12T05:43:10.718" v="890" actId="207"/>
        <pc:sldMkLst>
          <pc:docMk/>
          <pc:sldMk cId="3667588478" sldId="268"/>
        </pc:sldMkLst>
        <pc:spChg chg="mod">
          <ac:chgData name="AMIT MITTAL" userId="9b048268-3e2f-4be3-a291-90add54f4d55" providerId="ADAL" clId="{2AC4E5FC-2E5E-49A8-AF89-44C80588CA29}" dt="2022-07-12T05:43:10.718" v="890" actId="207"/>
          <ac:spMkLst>
            <pc:docMk/>
            <pc:sldMk cId="3667588478" sldId="268"/>
            <ac:spMk id="2" creationId="{E4E6C11D-D1BF-4217-B20D-F1ED29D590ED}"/>
          </ac:spMkLst>
        </pc:spChg>
        <pc:spChg chg="mod">
          <ac:chgData name="AMIT MITTAL" userId="9b048268-3e2f-4be3-a291-90add54f4d55" providerId="ADAL" clId="{2AC4E5FC-2E5E-49A8-AF89-44C80588CA29}" dt="2022-07-11T15:29:15.024" v="875" actId="20577"/>
          <ac:spMkLst>
            <pc:docMk/>
            <pc:sldMk cId="3667588478" sldId="268"/>
            <ac:spMk id="3" creationId="{223FCB69-7C7F-425A-A916-EDA48C74918F}"/>
          </ac:spMkLst>
        </pc:spChg>
        <pc:picChg chg="add mod modCrop">
          <ac:chgData name="AMIT MITTAL" userId="9b048268-3e2f-4be3-a291-90add54f4d55" providerId="ADAL" clId="{2AC4E5FC-2E5E-49A8-AF89-44C80588CA29}" dt="2022-07-11T15:22:30.174" v="813" actId="962"/>
          <ac:picMkLst>
            <pc:docMk/>
            <pc:sldMk cId="3667588478" sldId="268"/>
            <ac:picMk id="5" creationId="{4385258D-96ED-4D63-B40B-C4E1CAB0FC8D}"/>
          </ac:picMkLst>
        </pc:picChg>
        <pc:picChg chg="del">
          <ac:chgData name="AMIT MITTAL" userId="9b048268-3e2f-4be3-a291-90add54f4d55" providerId="ADAL" clId="{2AC4E5FC-2E5E-49A8-AF89-44C80588CA29}" dt="2022-07-11T15:22:09.138" v="806" actId="478"/>
          <ac:picMkLst>
            <pc:docMk/>
            <pc:sldMk cId="3667588478" sldId="268"/>
            <ac:picMk id="6" creationId="{4CFA68D0-0386-4A32-BD5A-0FE41C6229EF}"/>
          </ac:picMkLst>
        </pc:picChg>
        <pc:picChg chg="add mod modCrop">
          <ac:chgData name="AMIT MITTAL" userId="9b048268-3e2f-4be3-a291-90add54f4d55" providerId="ADAL" clId="{2AC4E5FC-2E5E-49A8-AF89-44C80588CA29}" dt="2022-07-11T15:26:13.306" v="872" actId="14100"/>
          <ac:picMkLst>
            <pc:docMk/>
            <pc:sldMk cId="3667588478" sldId="268"/>
            <ac:picMk id="8" creationId="{2D0DCBD3-38CB-496B-A853-D92ED0DE682A}"/>
          </ac:picMkLst>
        </pc:picChg>
        <pc:picChg chg="del">
          <ac:chgData name="AMIT MITTAL" userId="9b048268-3e2f-4be3-a291-90add54f4d55" providerId="ADAL" clId="{2AC4E5FC-2E5E-49A8-AF89-44C80588CA29}" dt="2022-07-11T15:22:09.138" v="806" actId="478"/>
          <ac:picMkLst>
            <pc:docMk/>
            <pc:sldMk cId="3667588478" sldId="268"/>
            <ac:picMk id="9" creationId="{3162A1C8-E005-4927-8E8B-21EC80DAC29C}"/>
          </ac:picMkLst>
        </pc:picChg>
        <pc:picChg chg="add mod modCrop">
          <ac:chgData name="AMIT MITTAL" userId="9b048268-3e2f-4be3-a291-90add54f4d55" providerId="ADAL" clId="{2AC4E5FC-2E5E-49A8-AF89-44C80588CA29}" dt="2022-07-11T15:26:08.379" v="871" actId="1036"/>
          <ac:picMkLst>
            <pc:docMk/>
            <pc:sldMk cId="3667588478" sldId="268"/>
            <ac:picMk id="11" creationId="{C9EDFE5F-76CB-43AF-8D96-6183F057CF5C}"/>
          </ac:picMkLst>
        </pc:picChg>
        <pc:picChg chg="del">
          <ac:chgData name="AMIT MITTAL" userId="9b048268-3e2f-4be3-a291-90add54f4d55" providerId="ADAL" clId="{2AC4E5FC-2E5E-49A8-AF89-44C80588CA29}" dt="2022-07-11T15:22:09.138" v="806" actId="478"/>
          <ac:picMkLst>
            <pc:docMk/>
            <pc:sldMk cId="3667588478" sldId="268"/>
            <ac:picMk id="12" creationId="{15CEE23E-BDCE-443C-8ECE-3EBDC0BB44A5}"/>
          </ac:picMkLst>
        </pc:picChg>
        <pc:picChg chg="del">
          <ac:chgData name="AMIT MITTAL" userId="9b048268-3e2f-4be3-a291-90add54f4d55" providerId="ADAL" clId="{2AC4E5FC-2E5E-49A8-AF89-44C80588CA29}" dt="2022-07-11T15:20:38.156" v="786" actId="478"/>
          <ac:picMkLst>
            <pc:docMk/>
            <pc:sldMk cId="3667588478" sldId="268"/>
            <ac:picMk id="14" creationId="{5DA6AF3D-3472-44EB-BF7F-C5254577B0F3}"/>
          </ac:picMkLst>
        </pc:picChg>
        <pc:picChg chg="add mod modCrop">
          <ac:chgData name="AMIT MITTAL" userId="9b048268-3e2f-4be3-a291-90add54f4d55" providerId="ADAL" clId="{2AC4E5FC-2E5E-49A8-AF89-44C80588CA29}" dt="2022-07-11T15:26:23.525" v="873" actId="408"/>
          <ac:picMkLst>
            <pc:docMk/>
            <pc:sldMk cId="3667588478" sldId="268"/>
            <ac:picMk id="15" creationId="{5721A2CF-6618-47F3-B2DA-32F6BBB82271}"/>
          </ac:picMkLst>
        </pc:picChg>
      </pc:sldChg>
      <pc:sldChg chg="modSp add mod">
        <pc:chgData name="AMIT MITTAL" userId="9b048268-3e2f-4be3-a291-90add54f4d55" providerId="ADAL" clId="{2AC4E5FC-2E5E-49A8-AF89-44C80588CA29}" dt="2022-07-18T14:03:49.854" v="1036" actId="20577"/>
        <pc:sldMkLst>
          <pc:docMk/>
          <pc:sldMk cId="3873965845" sldId="269"/>
        </pc:sldMkLst>
        <pc:spChg chg="mod">
          <ac:chgData name="AMIT MITTAL" userId="9b048268-3e2f-4be3-a291-90add54f4d55" providerId="ADAL" clId="{2AC4E5FC-2E5E-49A8-AF89-44C80588CA29}" dt="2022-07-18T14:03:49.854" v="1036" actId="20577"/>
          <ac:spMkLst>
            <pc:docMk/>
            <pc:sldMk cId="3873965845" sldId="269"/>
            <ac:spMk id="3" creationId="{223FCB69-7C7F-425A-A916-EDA48C74918F}"/>
          </ac:spMkLst>
        </pc:spChg>
      </pc:sldChg>
      <pc:sldChg chg="addSp delSp modSp add mod ord">
        <pc:chgData name="AMIT MITTAL" userId="9b048268-3e2f-4be3-a291-90add54f4d55" providerId="ADAL" clId="{2AC4E5FC-2E5E-49A8-AF89-44C80588CA29}" dt="2022-07-12T10:42:21.233" v="1013" actId="1076"/>
        <pc:sldMkLst>
          <pc:docMk/>
          <pc:sldMk cId="3004774653" sldId="270"/>
        </pc:sldMkLst>
        <pc:spChg chg="mod">
          <ac:chgData name="AMIT MITTAL" userId="9b048268-3e2f-4be3-a291-90add54f4d55" providerId="ADAL" clId="{2AC4E5FC-2E5E-49A8-AF89-44C80588CA29}" dt="2022-07-12T10:42:21.233" v="1013" actId="1076"/>
          <ac:spMkLst>
            <pc:docMk/>
            <pc:sldMk cId="3004774653" sldId="270"/>
            <ac:spMk id="2" creationId="{E4E6C11D-D1BF-4217-B20D-F1ED29D590ED}"/>
          </ac:spMkLst>
        </pc:spChg>
        <pc:spChg chg="del mod">
          <ac:chgData name="AMIT MITTAL" userId="9b048268-3e2f-4be3-a291-90add54f4d55" providerId="ADAL" clId="{2AC4E5FC-2E5E-49A8-AF89-44C80588CA29}" dt="2022-07-12T10:42:07.764" v="1010" actId="478"/>
          <ac:spMkLst>
            <pc:docMk/>
            <pc:sldMk cId="3004774653" sldId="270"/>
            <ac:spMk id="3" creationId="{223FCB69-7C7F-425A-A916-EDA48C74918F}"/>
          </ac:spMkLst>
        </pc:spChg>
        <pc:spChg chg="add del mod">
          <ac:chgData name="AMIT MITTAL" userId="9b048268-3e2f-4be3-a291-90add54f4d55" providerId="ADAL" clId="{2AC4E5FC-2E5E-49A8-AF89-44C80588CA29}" dt="2022-07-12T10:42:12.471" v="1011" actId="478"/>
          <ac:spMkLst>
            <pc:docMk/>
            <pc:sldMk cId="3004774653" sldId="270"/>
            <ac:spMk id="6" creationId="{18D12BE0-FC62-46C3-A7BC-77EACD09CC6D}"/>
          </ac:spMkLst>
        </pc:spChg>
        <pc:picChg chg="del">
          <ac:chgData name="AMIT MITTAL" userId="9b048268-3e2f-4be3-a291-90add54f4d55" providerId="ADAL" clId="{2AC4E5FC-2E5E-49A8-AF89-44C80588CA29}" dt="2022-07-12T10:37:33.413" v="998" actId="478"/>
          <ac:picMkLst>
            <pc:docMk/>
            <pc:sldMk cId="3004774653" sldId="270"/>
            <ac:picMk id="5" creationId="{4385258D-96ED-4D63-B40B-C4E1CAB0FC8D}"/>
          </ac:picMkLst>
        </pc:picChg>
        <pc:picChg chg="del">
          <ac:chgData name="AMIT MITTAL" userId="9b048268-3e2f-4be3-a291-90add54f4d55" providerId="ADAL" clId="{2AC4E5FC-2E5E-49A8-AF89-44C80588CA29}" dt="2022-07-12T10:37:33.413" v="998" actId="478"/>
          <ac:picMkLst>
            <pc:docMk/>
            <pc:sldMk cId="3004774653" sldId="270"/>
            <ac:picMk id="8" creationId="{2D0DCBD3-38CB-496B-A853-D92ED0DE682A}"/>
          </ac:picMkLst>
        </pc:picChg>
        <pc:picChg chg="del">
          <ac:chgData name="AMIT MITTAL" userId="9b048268-3e2f-4be3-a291-90add54f4d55" providerId="ADAL" clId="{2AC4E5FC-2E5E-49A8-AF89-44C80588CA29}" dt="2022-07-12T10:37:33.413" v="998" actId="478"/>
          <ac:picMkLst>
            <pc:docMk/>
            <pc:sldMk cId="3004774653" sldId="270"/>
            <ac:picMk id="11" creationId="{C9EDFE5F-76CB-43AF-8D96-6183F057CF5C}"/>
          </ac:picMkLst>
        </pc:picChg>
        <pc:picChg chg="del">
          <ac:chgData name="AMIT MITTAL" userId="9b048268-3e2f-4be3-a291-90add54f4d55" providerId="ADAL" clId="{2AC4E5FC-2E5E-49A8-AF89-44C80588CA29}" dt="2022-07-12T10:37:33.413" v="998" actId="478"/>
          <ac:picMkLst>
            <pc:docMk/>
            <pc:sldMk cId="3004774653" sldId="270"/>
            <ac:picMk id="15" creationId="{5721A2CF-6618-47F3-B2DA-32F6BBB82271}"/>
          </ac:picMkLst>
        </pc:picChg>
      </pc:sldChg>
      <pc:sldChg chg="addSp delSp modSp add mod modNotesTx">
        <pc:chgData name="AMIT MITTAL" userId="9b048268-3e2f-4be3-a291-90add54f4d55" providerId="ADAL" clId="{2AC4E5FC-2E5E-49A8-AF89-44C80588CA29}" dt="2022-07-12T14:08:52.424" v="1034" actId="6549"/>
        <pc:sldMkLst>
          <pc:docMk/>
          <pc:sldMk cId="3010447487" sldId="271"/>
        </pc:sldMkLst>
        <pc:spChg chg="del">
          <ac:chgData name="AMIT MITTAL" userId="9b048268-3e2f-4be3-a291-90add54f4d55" providerId="ADAL" clId="{2AC4E5FC-2E5E-49A8-AF89-44C80588CA29}" dt="2022-07-12T10:44:09.268" v="1021" actId="478"/>
          <ac:spMkLst>
            <pc:docMk/>
            <pc:sldMk cId="3010447487" sldId="271"/>
            <ac:spMk id="3" creationId="{223FCB69-7C7F-425A-A916-EDA48C74918F}"/>
          </ac:spMkLst>
        </pc:spChg>
        <pc:spChg chg="add del mod">
          <ac:chgData name="AMIT MITTAL" userId="9b048268-3e2f-4be3-a291-90add54f4d55" providerId="ADAL" clId="{2AC4E5FC-2E5E-49A8-AF89-44C80588CA29}" dt="2022-07-12T10:44:15.903" v="1022" actId="478"/>
          <ac:spMkLst>
            <pc:docMk/>
            <pc:sldMk cId="3010447487" sldId="271"/>
            <ac:spMk id="6" creationId="{F16D86F0-1DDF-4BAD-98A0-AE5F245AB612}"/>
          </ac:spMkLst>
        </pc:spChg>
        <pc:graphicFrameChg chg="add mod modGraphic">
          <ac:chgData name="AMIT MITTAL" userId="9b048268-3e2f-4be3-a291-90add54f4d55" providerId="ADAL" clId="{2AC4E5FC-2E5E-49A8-AF89-44C80588CA29}" dt="2022-07-12T10:45:10.051" v="1033" actId="13242"/>
          <ac:graphicFrameMkLst>
            <pc:docMk/>
            <pc:sldMk cId="3010447487" sldId="271"/>
            <ac:graphicFrameMk id="4" creationId="{15DBA39A-9686-416C-A010-5D3F04F609BA}"/>
          </ac:graphicFrameMkLst>
        </pc:graphicFrameChg>
      </pc:sldChg>
      <pc:sldChg chg="addSp delSp modSp add mod ord">
        <pc:chgData name="AMIT MITTAL" userId="9b048268-3e2f-4be3-a291-90add54f4d55" providerId="ADAL" clId="{2AC4E5FC-2E5E-49A8-AF89-44C80588CA29}" dt="2022-07-26T08:03:30.196" v="1155" actId="114"/>
        <pc:sldMkLst>
          <pc:docMk/>
          <pc:sldMk cId="4063569559" sldId="272"/>
        </pc:sldMkLst>
        <pc:spChg chg="mod">
          <ac:chgData name="AMIT MITTAL" userId="9b048268-3e2f-4be3-a291-90add54f4d55" providerId="ADAL" clId="{2AC4E5FC-2E5E-49A8-AF89-44C80588CA29}" dt="2022-07-26T08:03:30.196" v="1155" actId="114"/>
          <ac:spMkLst>
            <pc:docMk/>
            <pc:sldMk cId="4063569559" sldId="272"/>
            <ac:spMk id="3" creationId="{223FCB69-7C7F-425A-A916-EDA48C74918F}"/>
          </ac:spMkLst>
        </pc:spChg>
        <pc:spChg chg="add mod">
          <ac:chgData name="AMIT MITTAL" userId="9b048268-3e2f-4be3-a291-90add54f4d55" providerId="ADAL" clId="{2AC4E5FC-2E5E-49A8-AF89-44C80588CA29}" dt="2022-07-26T08:03:23.171" v="1154" actId="114"/>
          <ac:spMkLst>
            <pc:docMk/>
            <pc:sldMk cId="4063569559" sldId="272"/>
            <ac:spMk id="8" creationId="{9849762E-D937-4644-A8D0-BE88C16C2F26}"/>
          </ac:spMkLst>
        </pc:spChg>
        <pc:picChg chg="del">
          <ac:chgData name="AMIT MITTAL" userId="9b048268-3e2f-4be3-a291-90add54f4d55" providerId="ADAL" clId="{2AC4E5FC-2E5E-49A8-AF89-44C80588CA29}" dt="2022-07-26T07:57:20.162" v="1069" actId="478"/>
          <ac:picMkLst>
            <pc:docMk/>
            <pc:sldMk cId="4063569559" sldId="272"/>
            <ac:picMk id="5" creationId="{1BD5F33F-9FDD-44D5-894B-235F9F0FE1B3}"/>
          </ac:picMkLst>
        </pc:picChg>
        <pc:picChg chg="del">
          <ac:chgData name="AMIT MITTAL" userId="9b048268-3e2f-4be3-a291-90add54f4d55" providerId="ADAL" clId="{2AC4E5FC-2E5E-49A8-AF89-44C80588CA29}" dt="2022-07-26T07:57:19.475" v="1068" actId="478"/>
          <ac:picMkLst>
            <pc:docMk/>
            <pc:sldMk cId="4063569559" sldId="272"/>
            <ac:picMk id="7" creationId="{6B70F496-17EE-47EA-918D-70289A010ABA}"/>
          </ac:picMkLst>
        </pc:picChg>
        <pc:picChg chg="del">
          <ac:chgData name="AMIT MITTAL" userId="9b048268-3e2f-4be3-a291-90add54f4d55" providerId="ADAL" clId="{2AC4E5FC-2E5E-49A8-AF89-44C80588CA29}" dt="2022-07-26T07:57:18.750" v="1067" actId="478"/>
          <ac:picMkLst>
            <pc:docMk/>
            <pc:sldMk cId="4063569559" sldId="272"/>
            <ac:picMk id="10" creationId="{0ED94117-8D4B-4A7D-8931-F059E60BB30A}"/>
          </ac:picMkLst>
        </pc:picChg>
        <pc:picChg chg="del">
          <ac:chgData name="AMIT MITTAL" userId="9b048268-3e2f-4be3-a291-90add54f4d55" providerId="ADAL" clId="{2AC4E5FC-2E5E-49A8-AF89-44C80588CA29}" dt="2022-07-26T07:57:14.317" v="1066" actId="478"/>
          <ac:picMkLst>
            <pc:docMk/>
            <pc:sldMk cId="4063569559" sldId="272"/>
            <ac:picMk id="23" creationId="{8CD32BEA-F802-4878-A7F9-6E9328CEE6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25630-7EA2-4232-9D01-3F41B0F12B77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B70E-74E3-4A11-A70B-ABB8253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weighted scores</a:t>
            </a:r>
          </a:p>
          <a:p>
            <a:r>
              <a:rPr lang="en-US" dirty="0"/>
              <a:t>Target 1 (47%) -&gt; Participant enrolled in HDHP plan but did not contribute to HSA within 30 days of new hire enrollment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Target 0 (53%) -&gt; Participant enrolled in HDHP plan and contributed to HSA within 30 days of new hire enrollment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B70E-74E3-4A11-A70B-ABB82535E4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Shape Value calculated for 2000 samples from Testing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B70E-74E3-4A11-A70B-ABB82535E4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8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Shape Value calculated for 2000 samples from Testing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B70E-74E3-4A11-A70B-ABB82535E4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33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weighted scores</a:t>
            </a:r>
          </a:p>
          <a:p>
            <a:r>
              <a:rPr lang="en-US" dirty="0"/>
              <a:t>Target 1 (53%) -&gt; Participant enrolled in HDHP plan but did not contribute to HSA within 30 days of new hire enrollment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Target 0 (47%) -&gt; Participant enrolled in HDHP plan and contributed to HSA within 30 days of new hire enrollment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B70E-74E3-4A11-A70B-ABB82535E4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51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weighted scores</a:t>
            </a:r>
          </a:p>
          <a:p>
            <a:r>
              <a:rPr lang="en-US" dirty="0"/>
              <a:t>Target 1 (54%) -&gt; Participant enrolled in HDHP plan but did not contribute to HSA within 30 days of new hire enrollment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Target 0 (46%) -&gt; Participant enrolled in HDHP plan and contributed to HSA within 30 days of new hire enrollment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B70E-74E3-4A11-A70B-ABB82535E4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4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weighted scores</a:t>
            </a:r>
          </a:p>
          <a:p>
            <a:r>
              <a:rPr lang="en-US" dirty="0"/>
              <a:t>Target 1 (47%) -&gt; Participant enrolled in HDHP plan but did not contribute to HSA within 30 days of new hire enrollment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Target 0 (53%) -&gt; Participant enrolled in HDHP plan and contributed to HSA within 30 days of new hire enrollment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B70E-74E3-4A11-A70B-ABB82535E4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7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weighted scores</a:t>
            </a:r>
          </a:p>
          <a:p>
            <a:r>
              <a:rPr lang="en-US" dirty="0"/>
              <a:t>Target 1 (53%) -&gt; Participant enrolled in HDHP plan but did not contribute to HSA within 30 days of new hire enrollment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Target 0 (47%) -&gt; Participant enrolled in HDHP plan and contributed to HSA within 30 days of new hire enrollment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B70E-74E3-4A11-A70B-ABB82535E4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3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B70E-74E3-4A11-A70B-ABB82535E4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5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weighted scores</a:t>
            </a:r>
          </a:p>
          <a:p>
            <a:r>
              <a:rPr lang="en-US" dirty="0"/>
              <a:t>Target 1 -&gt; Participant enrolled in HDHP plan but did not contribute to HSA within 30 days of new hire enrollment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Target 0 -&gt; Participant enrolled in HDHP plan </a:t>
            </a:r>
            <a:r>
              <a:rPr lang="en-US"/>
              <a:t>and contributed to </a:t>
            </a:r>
            <a:r>
              <a:rPr lang="en-US" dirty="0"/>
              <a:t>HSA within 30 days of new </a:t>
            </a:r>
            <a:r>
              <a:rPr lang="en-US"/>
              <a:t>hire enrollment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B70E-74E3-4A11-A70B-ABB82535E4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6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B70E-74E3-4A11-A70B-ABB82535E4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6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Shape Value calculated for 2000 samples from Testing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B70E-74E3-4A11-A70B-ABB82535E4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15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Shape Value calculated for 2000 samples from Testing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B70E-74E3-4A11-A70B-ABB82535E4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0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weighted scores</a:t>
            </a:r>
          </a:p>
          <a:p>
            <a:r>
              <a:rPr lang="en-US" dirty="0"/>
              <a:t>Target 1 (53%) -&gt; Participant enrolled in HDHP plan but did not contribute to HSA within 30 days of new hire enrollment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Target 0 (47%) -&gt; Participant enrolled in HDHP plan and contributed to HSA within 30 days of new hire enrollment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B70E-74E3-4A11-A70B-ABB82535E4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B70E-74E3-4A11-A70B-ABB82535E4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5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Shape Value calculated for 2000 samples from Testing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B70E-74E3-4A11-A70B-ABB82535E4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330-B35A-4F75-971A-C3AC218D4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F6D67-AD39-422A-B5AE-974C647D2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FC728-8BE6-482E-A606-A565726B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6860-18FE-4B25-9858-23F277F375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A51C-B675-4E35-8045-EBD9099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C5AF-B04E-49BC-9C27-7CDD4906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C068-1152-496B-9CDE-E6A9D8EC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0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E80E-252B-4060-A9B1-A9DA48BE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06A0-7A5F-460B-930F-BB0FE16A3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7459-AE2D-4492-936D-1E527CB3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6860-18FE-4B25-9858-23F277F375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EDEE-F7D6-48A3-B230-84913DE2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087B-8EAE-4E9F-834E-CBF0961D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C068-1152-496B-9CDE-E6A9D8EC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0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9406F-86DC-40E7-AAF5-22ACF90F0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19A83-259A-43C0-AAAE-F95C44609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F4B8A-E264-4577-BEC6-1E1E1375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6860-18FE-4B25-9858-23F277F375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1FE8-4BFF-4A17-AC8F-2A07D192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B01D5-2132-4DCD-A7DF-2BB3BABA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C068-1152-496B-9CDE-E6A9D8EC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4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C255-7BE7-4659-A8E8-251685AF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BF1C-96E7-46E3-B38E-940E0893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425C-2281-4FC7-94DC-F4CAD258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6860-18FE-4B25-9858-23F277F375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E8F5-A28B-43D6-ABE6-A8462A9C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7463-C24F-4B2F-A7E0-D1559BB8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C068-1152-496B-9CDE-E6A9D8EC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4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38BD-0FC2-42F2-B096-0D010C85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A38A-7480-4BCC-965E-A7C132FE4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4492-C400-4F61-A7B3-2AFFE527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6860-18FE-4B25-9858-23F277F375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4DFA-AA4A-45F9-811E-F577783E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2324C-B7F4-419D-85FA-44C491F9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C068-1152-496B-9CDE-E6A9D8EC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2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5A0E-5588-4F40-A473-98FAB234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527D-D238-4887-A456-41FC28898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FFF06-6AE5-4A26-9044-11A9A018C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DA10D-5A4F-4652-80A1-50C999B7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6860-18FE-4B25-9858-23F277F375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96E00-AF80-4B75-BFE4-96950B7E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C76E5-A8BA-46D8-8D06-B85F0829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C068-1152-496B-9CDE-E6A9D8EC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D738-3FCC-4E14-AB5E-204041E0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B8C1-9F60-4F10-AE02-01BD486A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68FD8-500A-4CFA-972C-89B2467F2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31467-6C67-4BF7-BB17-02F0E4C04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C717-5C1E-40CD-B849-BA27737B0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329C1-0D8F-4F60-A0BB-CD77A586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6860-18FE-4B25-9858-23F277F375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B0903-3E8C-4DB3-A064-6FD1F2DF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FDC6A-98CB-429E-B4A5-2FA07E88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C068-1152-496B-9CDE-E6A9D8EC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4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3613-644E-4CB5-9BB2-EFCF5057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940C8-B30B-4E61-8EB2-B5F78459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6860-18FE-4B25-9858-23F277F375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2C6F-EFBD-4A5B-88E8-1A932498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55BD0-D824-4C8B-8326-D6EA2825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C068-1152-496B-9CDE-E6A9D8EC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43941-A995-4C5C-9EB2-DB7F6173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6860-18FE-4B25-9858-23F277F375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F7EE9-8675-4CB8-8964-22142449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35B1F-DD25-4EDE-82B1-655E895A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C068-1152-496B-9CDE-E6A9D8EC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3E4B-4424-46B5-AF74-1C548BBE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CDE8E-EB39-4682-B51A-34B245781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A5533-EC11-43CA-B647-BC03C8C59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1D084-84C1-4C58-8898-F24233D7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6860-18FE-4B25-9858-23F277F375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E5B88-D882-4DB1-88E5-738A612F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E1C65-5997-4DCD-BB4C-DAEC47A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C068-1152-496B-9CDE-E6A9D8EC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62FB-7A46-49E2-B5AD-DBA007BF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E443C-25B1-4D0B-878C-7312EAB95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DBB75-864B-4766-BE49-EE5855D21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83A98-0C24-44A8-BC62-5423DB28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6860-18FE-4B25-9858-23F277F375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2272-F986-49EF-A3AD-B4B8F249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BA694-A948-4353-AC54-EB25B0C4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4C068-1152-496B-9CDE-E6A9D8EC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9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7A03F-753B-408D-9A68-75E2B61D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3F0F7-D5CC-4D56-8A44-3318A5541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2DAA-09AD-48B9-93AA-C67978E7E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6860-18FE-4B25-9858-23F277F3755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E666-731D-40EF-B581-035896047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AB00-4C18-4159-99CC-D1F0D14AD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C068-1152-496B-9CDE-E6A9D8EC6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1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11D-D1BF-4217-B20D-F1ED29D5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5255"/>
            <a:ext cx="9144000" cy="6898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FS Thrive Elliot" panose="02060403030202020204" pitchFamily="18" charset="0"/>
              </a:rPr>
              <a:t>New Hire Contribute to HSA</a:t>
            </a:r>
            <a:endParaRPr lang="en-US" sz="2800" b="1" dirty="0">
              <a:solidFill>
                <a:srgbClr val="FF0000"/>
              </a:solidFill>
              <a:latin typeface="FS Thrive Elliot" panose="0206040303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7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11D-D1BF-4217-B20D-F1ED29D5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2"/>
            <a:ext cx="9144000" cy="6898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FS Thrive Elliot" panose="02060403030202020204" pitchFamily="18" charset="0"/>
              </a:rPr>
              <a:t>SHAP Values Summary Plot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BE818A01-E181-4131-A418-79473767D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24" y="930442"/>
            <a:ext cx="8913751" cy="58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3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11D-D1BF-4217-B20D-F1ED29D5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2"/>
            <a:ext cx="9144000" cy="6898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FS Thrive Elliot" panose="02060403030202020204" pitchFamily="18" charset="0"/>
              </a:rPr>
              <a:t>Top 10 Features based on SHAP Values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11E1542-C85C-4F34-A01C-5375BF466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3" y="934601"/>
            <a:ext cx="9313934" cy="56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4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11D-D1BF-4217-B20D-F1ED29D5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2"/>
            <a:ext cx="9144000" cy="6898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FS Thrive Elliot" panose="02060403030202020204" pitchFamily="18" charset="0"/>
              </a:rPr>
              <a:t>New Hire Contribute to HSA – Using PHCE Table</a:t>
            </a:r>
            <a:br>
              <a:rPr lang="en-US" sz="2800" dirty="0">
                <a:latin typeface="FS Thrive Elliot" panose="02060403030202020204" pitchFamily="18" charset="0"/>
              </a:rPr>
            </a:br>
            <a:r>
              <a:rPr lang="en-US" sz="1800" dirty="0">
                <a:latin typeface="FS Thrive Elliot" panose="02060403030202020204" pitchFamily="18" charset="0"/>
              </a:rPr>
              <a:t>Results on Testing Set (30% of year 2021 data) | Year: </a:t>
            </a:r>
            <a:r>
              <a:rPr lang="en-US" sz="1800" b="1" dirty="0">
                <a:solidFill>
                  <a:srgbClr val="FF0000"/>
                </a:solidFill>
                <a:latin typeface="FS Thrive Elliot" panose="02060403030202020204" pitchFamily="18" charset="0"/>
              </a:rPr>
              <a:t>2021</a:t>
            </a:r>
            <a:endParaRPr lang="en-US" sz="2800" b="1" dirty="0">
              <a:solidFill>
                <a:srgbClr val="FF0000"/>
              </a:solidFill>
              <a:latin typeface="FS Thrive Elliot" panose="0206040303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FCB69-7C7F-425A-A916-EDA48C749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1058779"/>
            <a:ext cx="9144000" cy="237022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Best Algorithm –&gt; </a:t>
            </a:r>
            <a:r>
              <a:rPr lang="en-US" sz="1600" dirty="0" err="1">
                <a:latin typeface="FS Thrive Elliot" panose="02060403030202020204" pitchFamily="18" charset="0"/>
              </a:rPr>
              <a:t>XGBoost</a:t>
            </a:r>
            <a:endParaRPr lang="en-US" sz="1600" dirty="0">
              <a:latin typeface="FS Thrive Elliot" panose="0206040303020202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Recall -&gt; 73.1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Precision -&gt; 73.1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Accuracy -&gt; 73.1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AUC -&gt; 81.6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AUPRC -&gt; 84.1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F1 -&gt; 73.1</a:t>
            </a:r>
          </a:p>
          <a:p>
            <a:pPr algn="l"/>
            <a:endParaRPr lang="en-US" sz="1600" dirty="0">
              <a:latin typeface="FS Thrive Elliot" panose="020604030302020202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D32BEA-F802-4878-A7F9-6E9328CEE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70" y="1131610"/>
            <a:ext cx="3558930" cy="2589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BD5F33F-9FDD-44D5-894B-235F9F0FE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r="3834"/>
          <a:stretch/>
        </p:blipFill>
        <p:spPr>
          <a:xfrm>
            <a:off x="-1" y="3958935"/>
            <a:ext cx="3647013" cy="2899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B70F496-17EE-47EA-918D-70289A010A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3"/>
          <a:stretch/>
        </p:blipFill>
        <p:spPr>
          <a:xfrm>
            <a:off x="3869017" y="3958932"/>
            <a:ext cx="4025369" cy="28990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ED94117-8D4B-4A7D-8931-F059E60BB30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8"/>
          <a:stretch/>
        </p:blipFill>
        <p:spPr>
          <a:xfrm>
            <a:off x="8116390" y="3958932"/>
            <a:ext cx="4075610" cy="2899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396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11D-D1BF-4217-B20D-F1ED29D5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2"/>
            <a:ext cx="9144000" cy="6898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FS Thrive Elliot" panose="02060403030202020204" pitchFamily="18" charset="0"/>
              </a:rPr>
              <a:t>New Hire Contribute to HSA – Using PHCE Table</a:t>
            </a:r>
            <a:br>
              <a:rPr lang="en-US" sz="2800" dirty="0">
                <a:latin typeface="FS Thrive Elliot" panose="02060403030202020204" pitchFamily="18" charset="0"/>
              </a:rPr>
            </a:br>
            <a:r>
              <a:rPr lang="en-US" sz="1800" dirty="0">
                <a:latin typeface="FS Thrive Elliot" panose="02060403030202020204" pitchFamily="18" charset="0"/>
              </a:rPr>
              <a:t>Results of Out-of-date Test | Year: </a:t>
            </a:r>
            <a:r>
              <a:rPr lang="en-US" sz="1800" b="1" dirty="0">
                <a:solidFill>
                  <a:srgbClr val="FF0000"/>
                </a:solidFill>
                <a:latin typeface="FS Thrive Elliot" panose="02060403030202020204" pitchFamily="18" charset="0"/>
              </a:rPr>
              <a:t>2020</a:t>
            </a:r>
            <a:endParaRPr lang="en-US" sz="2800" b="1" dirty="0">
              <a:solidFill>
                <a:srgbClr val="FF0000"/>
              </a:solidFill>
              <a:latin typeface="FS Thrive Elliot" panose="0206040303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FCB69-7C7F-425A-A916-EDA48C749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1058779"/>
            <a:ext cx="9144000" cy="237022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Best Algorithm –&gt; </a:t>
            </a:r>
            <a:r>
              <a:rPr lang="en-US" sz="1600" dirty="0" err="1">
                <a:latin typeface="FS Thrive Elliot" panose="02060403030202020204" pitchFamily="18" charset="0"/>
              </a:rPr>
              <a:t>XGBoost</a:t>
            </a:r>
            <a:endParaRPr lang="en-US" sz="1600" dirty="0">
              <a:latin typeface="FS Thrive Elliot" panose="0206040303020202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Recall -&gt; 70.8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Precision -&gt; 70.9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Accuracy -&gt; 70.8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AUC -&gt; 78.5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AUPRC -&gt; 81.2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F1 -&gt; 70.8</a:t>
            </a:r>
          </a:p>
          <a:p>
            <a:pPr algn="l"/>
            <a:endParaRPr lang="en-US" sz="1600" dirty="0">
              <a:latin typeface="FS Thrive Elliot" panose="02060403030202020204" pitchFamily="18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CFA68D0-0386-4A32-BD5A-0FE41C6229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3"/>
          <a:stretch/>
        </p:blipFill>
        <p:spPr>
          <a:xfrm>
            <a:off x="3703093" y="3895344"/>
            <a:ext cx="4120896" cy="29573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162A1C8-E005-4927-8E8B-21EC80DAC2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r="5262"/>
          <a:stretch/>
        </p:blipFill>
        <p:spPr>
          <a:xfrm>
            <a:off x="8065008" y="3874766"/>
            <a:ext cx="4120896" cy="29832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5CEE23E-BDCE-443C-8ECE-3EBDC0BB44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0" r="4548"/>
          <a:stretch/>
        </p:blipFill>
        <p:spPr>
          <a:xfrm>
            <a:off x="0" y="3895344"/>
            <a:ext cx="3486991" cy="2944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A6AF3D-3472-44EB-BF7F-C5254577B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9056" y="1201909"/>
            <a:ext cx="3736848" cy="2446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402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11D-D1BF-4217-B20D-F1ED29D5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2"/>
            <a:ext cx="9144000" cy="6898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FS Thrive Elliot" panose="02060403030202020204" pitchFamily="18" charset="0"/>
              </a:rPr>
              <a:t>New Hire Contribute to HSA – Using PHCE Table</a:t>
            </a:r>
            <a:br>
              <a:rPr lang="en-US" sz="2800" dirty="0">
                <a:latin typeface="FS Thrive Elliot" panose="02060403030202020204" pitchFamily="18" charset="0"/>
              </a:rPr>
            </a:br>
            <a:r>
              <a:rPr lang="en-US" sz="1800" dirty="0">
                <a:latin typeface="FS Thrive Elliot" panose="02060403030202020204" pitchFamily="18" charset="0"/>
              </a:rPr>
              <a:t>Results of Out-of-date Test | Year: </a:t>
            </a:r>
            <a:r>
              <a:rPr lang="en-US" sz="1800" b="1" dirty="0">
                <a:solidFill>
                  <a:srgbClr val="FF0000"/>
                </a:solidFill>
                <a:latin typeface="FS Thrive Elliot" panose="02060403030202020204" pitchFamily="18" charset="0"/>
              </a:rPr>
              <a:t>2022</a:t>
            </a:r>
            <a:endParaRPr lang="en-US" sz="2800" b="1" dirty="0">
              <a:solidFill>
                <a:srgbClr val="FF0000"/>
              </a:solidFill>
              <a:latin typeface="FS Thrive Elliot" panose="0206040303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FCB69-7C7F-425A-A916-EDA48C749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1058779"/>
            <a:ext cx="9144000" cy="237022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Best Algorithm –&gt; </a:t>
            </a:r>
            <a:r>
              <a:rPr lang="en-US" sz="1600" dirty="0" err="1">
                <a:latin typeface="FS Thrive Elliot" panose="02060403030202020204" pitchFamily="18" charset="0"/>
              </a:rPr>
              <a:t>XGBoost</a:t>
            </a:r>
            <a:endParaRPr lang="en-US" sz="1600" dirty="0">
              <a:latin typeface="FS Thrive Elliot" panose="0206040303020202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Recall -&gt; 70.5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Precision -&gt; 70.6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Accuracy -&gt; 70.5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AUC -&gt; 78.3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AUPRC -&gt; 77.4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F1 -&gt; 70.6</a:t>
            </a:r>
          </a:p>
          <a:p>
            <a:pPr algn="l"/>
            <a:endParaRPr lang="en-US" sz="1600" dirty="0">
              <a:latin typeface="FS Thrive Elliot" panose="02060403030202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5258D-96ED-4D63-B40B-C4E1CAB0F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273987" y="1146977"/>
            <a:ext cx="3911917" cy="2504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D0DCBD3-38CB-496B-A853-D92ED0DE68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r="5462"/>
          <a:stretch/>
        </p:blipFill>
        <p:spPr>
          <a:xfrm>
            <a:off x="-6414" y="3848271"/>
            <a:ext cx="3623876" cy="30097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9EDFE5F-76CB-43AF-8D96-6183F057CF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r="7615"/>
          <a:stretch/>
        </p:blipFill>
        <p:spPr>
          <a:xfrm>
            <a:off x="8138739" y="3851989"/>
            <a:ext cx="4047165" cy="30097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5721A2CF-6618-47F3-B2DA-32F6BBB822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" r="5466"/>
          <a:stretch/>
        </p:blipFill>
        <p:spPr>
          <a:xfrm>
            <a:off x="3791573" y="3851989"/>
            <a:ext cx="4173055" cy="30097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58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11D-D1BF-4217-B20D-F1ED29D5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2"/>
            <a:ext cx="9144000" cy="6898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FS Thrive Elliot" panose="02060403030202020204" pitchFamily="18" charset="0"/>
              </a:rPr>
              <a:t>New Hire Contribute to HSA – Using PHCE Table</a:t>
            </a:r>
            <a:br>
              <a:rPr lang="en-US" sz="2800" dirty="0">
                <a:latin typeface="FS Thrive Elliot" panose="02060403030202020204" pitchFamily="18" charset="0"/>
              </a:rPr>
            </a:br>
            <a:r>
              <a:rPr lang="en-US" sz="1800" dirty="0">
                <a:latin typeface="FS Thrive Elliot" panose="02060403030202020204" pitchFamily="18" charset="0"/>
              </a:rPr>
              <a:t>Results on Testing Set (30% of year 2021 data) | Year: </a:t>
            </a:r>
            <a:r>
              <a:rPr lang="en-US" sz="1800" b="1" dirty="0">
                <a:solidFill>
                  <a:srgbClr val="FF0000"/>
                </a:solidFill>
                <a:latin typeface="FS Thrive Elliot" panose="02060403030202020204" pitchFamily="18" charset="0"/>
              </a:rPr>
              <a:t>2021</a:t>
            </a:r>
            <a:endParaRPr lang="en-US" sz="2800" b="1" dirty="0">
              <a:solidFill>
                <a:srgbClr val="FF0000"/>
              </a:solidFill>
              <a:latin typeface="FS Thrive Elliot" panose="0206040303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FCB69-7C7F-425A-A916-EDA48C749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4176186"/>
            <a:ext cx="10431625" cy="268181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>
                <a:latin typeface="FS Thrive Elliot" panose="02060403030202020204" pitchFamily="18" charset="0"/>
              </a:rPr>
              <a:t>Data </a:t>
            </a:r>
            <a:r>
              <a:rPr lang="en-US" sz="1600" b="1" dirty="0">
                <a:solidFill>
                  <a:srgbClr val="FF0000"/>
                </a:solidFill>
                <a:latin typeface="FS Thrive Elliot" panose="02060403030202020204" pitchFamily="18" charset="0"/>
              </a:rPr>
              <a:t>without</a:t>
            </a:r>
            <a:r>
              <a:rPr lang="en-US" sz="1600" dirty="0">
                <a:latin typeface="FS Thrive Elliot" panose="02060403030202020204" pitchFamily="18" charset="0"/>
              </a:rPr>
              <a:t> </a:t>
            </a:r>
            <a:r>
              <a:rPr lang="en-US" sz="1600" i="1" dirty="0" err="1">
                <a:latin typeface="FS Thrive Elliot" panose="02060403030202020204" pitchFamily="18" charset="0"/>
              </a:rPr>
              <a:t>er_hsa_contribution_flag_new</a:t>
            </a:r>
            <a:r>
              <a:rPr lang="en-US" sz="1600" i="1" dirty="0">
                <a:latin typeface="FS Thrive Elliot" panose="02060403030202020204" pitchFamily="18" charset="0"/>
              </a:rPr>
              <a:t>, </a:t>
            </a:r>
            <a:r>
              <a:rPr lang="en-US" sz="1600" i="1" dirty="0" err="1">
                <a:latin typeface="FS Thrive Elliot" panose="02060403030202020204" pitchFamily="18" charset="0"/>
              </a:rPr>
              <a:t>enrolled_er_annual_hsa_contribution</a:t>
            </a:r>
            <a:endParaRPr lang="en-US" sz="1600" i="1" dirty="0">
              <a:latin typeface="FS Thrive Elliot" panose="0206040303020202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Best Algorithm –&gt; </a:t>
            </a:r>
            <a:r>
              <a:rPr lang="en-US" sz="1600" dirty="0" err="1">
                <a:latin typeface="FS Thrive Elliot" panose="02060403030202020204" pitchFamily="18" charset="0"/>
              </a:rPr>
              <a:t>XGBoost</a:t>
            </a:r>
            <a:endParaRPr lang="en-US" sz="1600" dirty="0">
              <a:latin typeface="FS Thrive Elliot" panose="0206040303020202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Recall -&gt; 68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Precision -&gt; 68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Accuracy -&gt; 68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AUC -&gt; 75.2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AUPRC -&gt; 78.2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F1 -&gt; 68</a:t>
            </a:r>
          </a:p>
          <a:p>
            <a:pPr algn="l"/>
            <a:endParaRPr lang="en-US" sz="1600" dirty="0">
              <a:latin typeface="FS Thrive Elliot" panose="020604030302020202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849762E-D937-4644-A8D0-BE88C16C2F26}"/>
              </a:ext>
            </a:extLst>
          </p:cNvPr>
          <p:cNvSpPr txBox="1">
            <a:spLocks/>
          </p:cNvSpPr>
          <p:nvPr/>
        </p:nvSpPr>
        <p:spPr>
          <a:xfrm>
            <a:off x="577516" y="1058779"/>
            <a:ext cx="10431624" cy="26818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FS Thrive Elliot" panose="02060403030202020204" pitchFamily="18" charset="0"/>
              </a:rPr>
              <a:t>Data </a:t>
            </a:r>
            <a:r>
              <a:rPr lang="en-US" sz="1600" b="1" dirty="0">
                <a:solidFill>
                  <a:srgbClr val="00B050"/>
                </a:solidFill>
                <a:latin typeface="FS Thrive Elliot" panose="02060403030202020204" pitchFamily="18" charset="0"/>
              </a:rPr>
              <a:t>with</a:t>
            </a:r>
            <a:r>
              <a:rPr lang="en-US" sz="1600" dirty="0">
                <a:latin typeface="FS Thrive Elliot" panose="02060403030202020204" pitchFamily="18" charset="0"/>
              </a:rPr>
              <a:t> </a:t>
            </a:r>
            <a:r>
              <a:rPr lang="en-US" sz="1600" i="1" dirty="0" err="1">
                <a:latin typeface="FS Thrive Elliot" panose="02060403030202020204" pitchFamily="18" charset="0"/>
              </a:rPr>
              <a:t>er_hsa_contribution_flag_new</a:t>
            </a:r>
            <a:r>
              <a:rPr lang="en-US" sz="1600" i="1" dirty="0">
                <a:latin typeface="FS Thrive Elliot" panose="02060403030202020204" pitchFamily="18" charset="0"/>
              </a:rPr>
              <a:t>, </a:t>
            </a:r>
            <a:r>
              <a:rPr lang="en-US" sz="1600" i="1" dirty="0" err="1">
                <a:latin typeface="FS Thrive Elliot" panose="02060403030202020204" pitchFamily="18" charset="0"/>
              </a:rPr>
              <a:t>enrolled_er_annual_hsa_contribution</a:t>
            </a:r>
            <a:endParaRPr lang="en-US" sz="1600" i="1" dirty="0">
              <a:latin typeface="FS Thrive Elliot" panose="0206040303020202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Best Algorithm –&gt; </a:t>
            </a:r>
            <a:r>
              <a:rPr lang="en-US" sz="1600" dirty="0" err="1">
                <a:latin typeface="FS Thrive Elliot" panose="02060403030202020204" pitchFamily="18" charset="0"/>
              </a:rPr>
              <a:t>XGBoost</a:t>
            </a:r>
            <a:endParaRPr lang="en-US" sz="1600" dirty="0">
              <a:latin typeface="FS Thrive Elliot" panose="0206040303020202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Recall -&gt; 73.1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Precision -&gt; 73.1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Accuracy -&gt; 73.1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AUC -&gt; 81.6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AUPRC -&gt; 84.1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F1 -&gt; 73.1</a:t>
            </a:r>
          </a:p>
          <a:p>
            <a:pPr algn="l"/>
            <a:endParaRPr lang="en-US" sz="1600" dirty="0">
              <a:solidFill>
                <a:srgbClr val="FF0000"/>
              </a:solidFill>
              <a:latin typeface="FS Thrive Elliot" panose="0206040303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6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11D-D1BF-4217-B20D-F1ED29D5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98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FS Thrive Elliot" panose="02060403030202020204" pitchFamily="18" charset="0"/>
              </a:rPr>
              <a:t>New Hire Contribute to HSA</a:t>
            </a:r>
            <a:endParaRPr lang="en-US" sz="2800" b="1" dirty="0">
              <a:solidFill>
                <a:srgbClr val="FF0000"/>
              </a:solidFill>
              <a:latin typeface="FS Thrive Elliot" panose="0206040303020202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DBA39A-9686-416C-A010-5D3F04F60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3272"/>
              </p:ext>
            </p:extLst>
          </p:nvPr>
        </p:nvGraphicFramePr>
        <p:xfrm>
          <a:off x="838200" y="2251231"/>
          <a:ext cx="10515600" cy="26517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350780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187480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690507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69875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AI Model Use Case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Case (- What are the employee needs, intents, events that we want to be able to predict?)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Capability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Related KPIs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943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New hire - Contrib to HSA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Ensure new hires who enroll in  HDHP will also open and contribute to HSA within 30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  which new hires are likely to enroll in HDHP but are not likely to open and contribute to the HSA within 30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 accounts; Enrollment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37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4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11D-D1BF-4217-B20D-F1ED29D5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2"/>
            <a:ext cx="9144000" cy="6898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FS Thrive Elliot" panose="02060403030202020204" pitchFamily="18" charset="0"/>
              </a:rPr>
              <a:t>New Hire Contribute to HSA – Using PHCE Table</a:t>
            </a:r>
            <a:br>
              <a:rPr lang="en-US" sz="2800" dirty="0">
                <a:latin typeface="FS Thrive Elliot" panose="02060403030202020204" pitchFamily="18" charset="0"/>
              </a:rPr>
            </a:br>
            <a:r>
              <a:rPr lang="en-US" sz="1800" dirty="0">
                <a:latin typeface="FS Thrive Elliot" panose="02060403030202020204" pitchFamily="18" charset="0"/>
              </a:rPr>
              <a:t>Results on Testing Set (30% of Data)</a:t>
            </a:r>
            <a:endParaRPr lang="en-US" sz="2800" dirty="0">
              <a:latin typeface="FS Thrive Elliot" panose="0206040303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FCB69-7C7F-425A-A916-EDA48C749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1058779"/>
            <a:ext cx="9144000" cy="237022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Best Algorithm –&gt; </a:t>
            </a:r>
            <a:r>
              <a:rPr lang="en-US" sz="1600" dirty="0" err="1">
                <a:latin typeface="FS Thrive Elliot" panose="02060403030202020204" pitchFamily="18" charset="0"/>
              </a:rPr>
              <a:t>XGBoost</a:t>
            </a:r>
            <a:endParaRPr lang="en-US" sz="1600" dirty="0">
              <a:latin typeface="FS Thrive Elliot" panose="0206040303020202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Recall -&gt; 72.6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Precision -&gt; 72.6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Accuracy -&gt; 72.6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AUC -&gt; 80.9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AUPRC -&gt; 83.2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F1 -&gt; 72.6</a:t>
            </a:r>
          </a:p>
          <a:p>
            <a:pPr algn="l"/>
            <a:endParaRPr lang="en-US" sz="1600" dirty="0">
              <a:latin typeface="FS Thrive Elliot" panose="0206040303020202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9AB02-9124-42CF-9D47-40CC7425E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9975"/>
            <a:ext cx="3733800" cy="3248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01155A-24DE-452F-AE51-9CBDCF510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0" y="3619500"/>
            <a:ext cx="4029075" cy="3238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D6D346-7366-454B-93CC-86796ED75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75" y="3600450"/>
            <a:ext cx="4048125" cy="3257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D32BEA-F802-4878-A7F9-6E9328CEE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3070" y="930442"/>
            <a:ext cx="3558930" cy="25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2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11D-D1BF-4217-B20D-F1ED29D5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2"/>
            <a:ext cx="9144000" cy="6898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FS Thrive Elliot" panose="02060403030202020204" pitchFamily="18" charset="0"/>
              </a:rPr>
              <a:t>Top 20 Features based on Feature Importance Score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655DBD-27AC-4638-BBBF-D0A29AD62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84" y="1125444"/>
            <a:ext cx="10153061" cy="55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1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11D-D1BF-4217-B20D-F1ED29D5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2"/>
            <a:ext cx="9144000" cy="6898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FS Thrive Elliot" panose="02060403030202020204" pitchFamily="18" charset="0"/>
              </a:rPr>
              <a:t>SHAP Values Summary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55AB7-AAE1-499A-B1D4-8704BA75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637" y="1051166"/>
            <a:ext cx="8453834" cy="556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1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11D-D1BF-4217-B20D-F1ED29D5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2"/>
            <a:ext cx="9144000" cy="6898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FS Thrive Elliot" panose="02060403030202020204" pitchFamily="18" charset="0"/>
              </a:rPr>
              <a:t>Top 15 Features based on SHAP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7A60C-D057-4CD5-B1E4-81CC0F4B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087834"/>
            <a:ext cx="8830106" cy="552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0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11D-D1BF-4217-B20D-F1ED29D5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2"/>
            <a:ext cx="9144000" cy="6898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FS Thrive Elliot" panose="02060403030202020204" pitchFamily="18" charset="0"/>
              </a:rPr>
              <a:t>New Hire Contribute to HSA – Using PHCE Table</a:t>
            </a:r>
            <a:br>
              <a:rPr lang="en-US" sz="2800" dirty="0">
                <a:latin typeface="FS Thrive Elliot" panose="02060403030202020204" pitchFamily="18" charset="0"/>
              </a:rPr>
            </a:br>
            <a:r>
              <a:rPr lang="en-US" sz="1800" dirty="0">
                <a:latin typeface="FS Thrive Elliot" panose="02060403030202020204" pitchFamily="18" charset="0"/>
              </a:rPr>
              <a:t>Results on Training Set (70% of year 2021 data) | Year: </a:t>
            </a:r>
            <a:r>
              <a:rPr lang="en-US" sz="1800" b="1" dirty="0">
                <a:solidFill>
                  <a:srgbClr val="FF0000"/>
                </a:solidFill>
                <a:latin typeface="FS Thrive Elliot" panose="02060403030202020204" pitchFamily="18" charset="0"/>
              </a:rPr>
              <a:t>2021</a:t>
            </a:r>
            <a:endParaRPr lang="en-US" sz="2800" b="1" dirty="0">
              <a:solidFill>
                <a:srgbClr val="FF0000"/>
              </a:solidFill>
              <a:latin typeface="FS Thrive Elliot" panose="0206040303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FCB69-7C7F-425A-A916-EDA48C749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1058779"/>
            <a:ext cx="9144000" cy="237022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Best Algorithm –&gt; </a:t>
            </a:r>
            <a:r>
              <a:rPr lang="en-US" sz="1600" dirty="0" err="1">
                <a:latin typeface="FS Thrive Elliot" panose="02060403030202020204" pitchFamily="18" charset="0"/>
              </a:rPr>
              <a:t>XGBoost</a:t>
            </a:r>
            <a:endParaRPr lang="en-US" sz="1600" dirty="0">
              <a:latin typeface="FS Thrive Elliot" panose="0206040303020202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Recall -&gt; 74.8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Precision -&gt; 74.8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Accuracy -&gt; 74.8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AUC -&gt; 83.4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AUPRC -&gt; 85.5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FS Thrive Elliot" panose="02060403030202020204" pitchFamily="18" charset="0"/>
              </a:rPr>
              <a:t>F1 -&gt; 74.8</a:t>
            </a:r>
          </a:p>
          <a:p>
            <a:pPr algn="l"/>
            <a:endParaRPr lang="en-US" sz="1600" dirty="0">
              <a:latin typeface="FS Thrive Elliot" panose="02060403030202020204" pitchFamily="18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76E726A-A597-4CC3-9263-5E5FF5D47F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 r="6362"/>
          <a:stretch/>
        </p:blipFill>
        <p:spPr>
          <a:xfrm>
            <a:off x="3768286" y="3794199"/>
            <a:ext cx="4188325" cy="3063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AADC2E4-F026-4EC6-8ECB-5F92488C4C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7897"/>
          <a:stretch/>
        </p:blipFill>
        <p:spPr>
          <a:xfrm>
            <a:off x="8119567" y="3794199"/>
            <a:ext cx="4059632" cy="3063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FFBD5-8964-471A-AE8C-F75E5ACDF7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4" r="5454"/>
          <a:stretch/>
        </p:blipFill>
        <p:spPr>
          <a:xfrm>
            <a:off x="7202" y="3794198"/>
            <a:ext cx="3598128" cy="3063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EB99F3-AACF-426C-9736-120C40F4C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261" y="1056405"/>
            <a:ext cx="3936537" cy="2535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022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11D-D1BF-4217-B20D-F1ED29D5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2"/>
            <a:ext cx="9144000" cy="6898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FS Thrive Elliot" panose="02060403030202020204" pitchFamily="18" charset="0"/>
              </a:rPr>
              <a:t>Top 20 Features based on Feature Importance Score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810A1-C9DA-485D-B760-132A91427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38" y="930442"/>
            <a:ext cx="10127523" cy="542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2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C11D-D1BF-4217-B20D-F1ED29D5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2"/>
            <a:ext cx="9144000" cy="6898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FS Thrive Elliot" panose="02060403030202020204" pitchFamily="18" charset="0"/>
              </a:rPr>
              <a:t>Top 15 Features based on SHAP Values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41A2881-40E6-428C-B346-2EFB6AB73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27" y="930442"/>
            <a:ext cx="9381745" cy="57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7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871</Words>
  <Application>Microsoft Office PowerPoint</Application>
  <PresentationFormat>Widescreen</PresentationFormat>
  <Paragraphs>115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FS Thrive Elliot</vt:lpstr>
      <vt:lpstr>Office Theme</vt:lpstr>
      <vt:lpstr>New Hire Contribute to HSA</vt:lpstr>
      <vt:lpstr>New Hire Contribute to HSA</vt:lpstr>
      <vt:lpstr>New Hire Contribute to HSA – Using PHCE Table Results on Testing Set (30% of Data)</vt:lpstr>
      <vt:lpstr>Top 20 Features based on Feature Importance Score</vt:lpstr>
      <vt:lpstr>SHAP Values Summary Plot</vt:lpstr>
      <vt:lpstr>Top 15 Features based on SHAP Values</vt:lpstr>
      <vt:lpstr>New Hire Contribute to HSA – Using PHCE Table Results on Training Set (70% of year 2021 data) | Year: 2021</vt:lpstr>
      <vt:lpstr>Top 20 Features based on Feature Importance Score</vt:lpstr>
      <vt:lpstr>Top 15 Features based on SHAP Values</vt:lpstr>
      <vt:lpstr>SHAP Values Summary Plot</vt:lpstr>
      <vt:lpstr>Top 10 Features based on SHAP Values</vt:lpstr>
      <vt:lpstr>New Hire Contribute to HSA – Using PHCE Table Results on Testing Set (30% of year 2021 data) | Year: 2021</vt:lpstr>
      <vt:lpstr>New Hire Contribute to HSA – Using PHCE Table Results of Out-of-date Test | Year: 2020</vt:lpstr>
      <vt:lpstr>New Hire Contribute to HSA – Using PHCE Table Results of Out-of-date Test | Year: 2022</vt:lpstr>
      <vt:lpstr>New Hire Contribute to HSA – Using PHCE Table Results on Testing Set (30% of year 2021 data) | Year: 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MITTAL</dc:creator>
  <cp:lastModifiedBy>AMIT MITTAL</cp:lastModifiedBy>
  <cp:revision>4</cp:revision>
  <dcterms:created xsi:type="dcterms:W3CDTF">2022-07-06T09:16:29Z</dcterms:created>
  <dcterms:modified xsi:type="dcterms:W3CDTF">2022-07-26T08:03:34Z</dcterms:modified>
</cp:coreProperties>
</file>