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4CD77-7DD3-4610-83DF-0E9530E0AE95}" v="7" dt="2022-10-17T13:32:0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CHAUHAN" userId="9bac87c5-ae79-424f-b51f-e62a43b1f54b" providerId="ADAL" clId="{4E44CD77-7DD3-4610-83DF-0E9530E0AE95}"/>
    <pc:docChg chg="custSel addSld modSld sldOrd">
      <pc:chgData name="ARTI CHAUHAN" userId="9bac87c5-ae79-424f-b51f-e62a43b1f54b" providerId="ADAL" clId="{4E44CD77-7DD3-4610-83DF-0E9530E0AE95}" dt="2022-10-17T13:58:38.278" v="248"/>
      <pc:docMkLst>
        <pc:docMk/>
      </pc:docMkLst>
      <pc:sldChg chg="modSp mod">
        <pc:chgData name="ARTI CHAUHAN" userId="9bac87c5-ae79-424f-b51f-e62a43b1f54b" providerId="ADAL" clId="{4E44CD77-7DD3-4610-83DF-0E9530E0AE95}" dt="2022-10-17T13:22:35.200" v="237" actId="20577"/>
        <pc:sldMkLst>
          <pc:docMk/>
          <pc:sldMk cId="3217574557" sldId="257"/>
        </pc:sldMkLst>
        <pc:spChg chg="mod">
          <ac:chgData name="ARTI CHAUHAN" userId="9bac87c5-ae79-424f-b51f-e62a43b1f54b" providerId="ADAL" clId="{4E44CD77-7DD3-4610-83DF-0E9530E0AE95}" dt="2022-10-17T13:22:35.200" v="237" actId="20577"/>
          <ac:spMkLst>
            <pc:docMk/>
            <pc:sldMk cId="3217574557" sldId="257"/>
            <ac:spMk id="5" creationId="{0F612B5A-61B5-44BA-BDC6-8F522A31A96E}"/>
          </ac:spMkLst>
        </pc:spChg>
      </pc:sldChg>
      <pc:sldChg chg="modSp mod">
        <pc:chgData name="ARTI CHAUHAN" userId="9bac87c5-ae79-424f-b51f-e62a43b1f54b" providerId="ADAL" clId="{4E44CD77-7DD3-4610-83DF-0E9530E0AE95}" dt="2022-10-17T13:05:00.136" v="4" actId="1076"/>
        <pc:sldMkLst>
          <pc:docMk/>
          <pc:sldMk cId="1119778935" sldId="258"/>
        </pc:sldMkLst>
        <pc:picChg chg="mod">
          <ac:chgData name="ARTI CHAUHAN" userId="9bac87c5-ae79-424f-b51f-e62a43b1f54b" providerId="ADAL" clId="{4E44CD77-7DD3-4610-83DF-0E9530E0AE95}" dt="2022-10-17T13:04:53.629" v="3" actId="1076"/>
          <ac:picMkLst>
            <pc:docMk/>
            <pc:sldMk cId="1119778935" sldId="258"/>
            <ac:picMk id="3" creationId="{D0CA57B9-8C65-493B-846F-6EB1E79728F0}"/>
          </ac:picMkLst>
        </pc:picChg>
        <pc:picChg chg="mod">
          <ac:chgData name="ARTI CHAUHAN" userId="9bac87c5-ae79-424f-b51f-e62a43b1f54b" providerId="ADAL" clId="{4E44CD77-7DD3-4610-83DF-0E9530E0AE95}" dt="2022-10-17T13:05:00.136" v="4" actId="1076"/>
          <ac:picMkLst>
            <pc:docMk/>
            <pc:sldMk cId="1119778935" sldId="258"/>
            <ac:picMk id="8" creationId="{F165DA1E-4971-4812-8944-12325A7B6FF8}"/>
          </ac:picMkLst>
        </pc:picChg>
      </pc:sldChg>
      <pc:sldChg chg="addSp delSp modSp new mod ord">
        <pc:chgData name="ARTI CHAUHAN" userId="9bac87c5-ae79-424f-b51f-e62a43b1f54b" providerId="ADAL" clId="{4E44CD77-7DD3-4610-83DF-0E9530E0AE95}" dt="2022-10-17T13:58:38.278" v="248"/>
        <pc:sldMkLst>
          <pc:docMk/>
          <pc:sldMk cId="2262896118" sldId="263"/>
        </pc:sldMkLst>
        <pc:spChg chg="add del mod">
          <ac:chgData name="ARTI CHAUHAN" userId="9bac87c5-ae79-424f-b51f-e62a43b1f54b" providerId="ADAL" clId="{4E44CD77-7DD3-4610-83DF-0E9530E0AE95}" dt="2022-10-17T13:05:55.361" v="8"/>
          <ac:spMkLst>
            <pc:docMk/>
            <pc:sldMk cId="2262896118" sldId="263"/>
            <ac:spMk id="2" creationId="{98F478F0-0C92-4BEC-885C-332070873991}"/>
          </ac:spMkLst>
        </pc:spChg>
        <pc:spChg chg="add mod">
          <ac:chgData name="ARTI CHAUHAN" userId="9bac87c5-ae79-424f-b51f-e62a43b1f54b" providerId="ADAL" clId="{4E44CD77-7DD3-4610-83DF-0E9530E0AE95}" dt="2022-10-17T13:19:54.188" v="178" actId="20577"/>
          <ac:spMkLst>
            <pc:docMk/>
            <pc:sldMk cId="2262896118" sldId="263"/>
            <ac:spMk id="3" creationId="{899B4221-443E-433A-9C9C-98184A4D07AC}"/>
          </ac:spMkLst>
        </pc:spChg>
        <pc:spChg chg="add mod">
          <ac:chgData name="ARTI CHAUHAN" userId="9bac87c5-ae79-424f-b51f-e62a43b1f54b" providerId="ADAL" clId="{4E44CD77-7DD3-4610-83DF-0E9530E0AE95}" dt="2022-10-17T13:20:01.311" v="179" actId="1076"/>
          <ac:spMkLst>
            <pc:docMk/>
            <pc:sldMk cId="2262896118" sldId="263"/>
            <ac:spMk id="4" creationId="{A6FCCC3F-C9DD-47C6-8F13-3BC8DC8F0F0B}"/>
          </ac:spMkLst>
        </pc:spChg>
        <pc:picChg chg="add mod">
          <ac:chgData name="ARTI CHAUHAN" userId="9bac87c5-ae79-424f-b51f-e62a43b1f54b" providerId="ADAL" clId="{4E44CD77-7DD3-4610-83DF-0E9530E0AE95}" dt="2022-10-17T13:19:11.566" v="129" actId="14100"/>
          <ac:picMkLst>
            <pc:docMk/>
            <pc:sldMk cId="2262896118" sldId="263"/>
            <ac:picMk id="6" creationId="{88C13D86-D0EF-4D15-9242-4EFF3284E37F}"/>
          </ac:picMkLst>
        </pc:picChg>
        <pc:picChg chg="add del mod">
          <ac:chgData name="ARTI CHAUHAN" userId="9bac87c5-ae79-424f-b51f-e62a43b1f54b" providerId="ADAL" clId="{4E44CD77-7DD3-4610-83DF-0E9530E0AE95}" dt="2022-10-17T13:30:56.351" v="239" actId="478"/>
          <ac:picMkLst>
            <pc:docMk/>
            <pc:sldMk cId="2262896118" sldId="263"/>
            <ac:picMk id="8" creationId="{AD7A5D9C-D9AF-4BE5-A812-FFDB1D10FF82}"/>
          </ac:picMkLst>
        </pc:picChg>
        <pc:picChg chg="add mod">
          <ac:chgData name="ARTI CHAUHAN" userId="9bac87c5-ae79-424f-b51f-e62a43b1f54b" providerId="ADAL" clId="{4E44CD77-7DD3-4610-83DF-0E9530E0AE95}" dt="2022-10-17T13:19:07.620" v="128" actId="1076"/>
          <ac:picMkLst>
            <pc:docMk/>
            <pc:sldMk cId="2262896118" sldId="263"/>
            <ac:picMk id="10" creationId="{F7810EFD-2096-4219-941D-49BE0659E267}"/>
          </ac:picMkLst>
        </pc:picChg>
        <pc:picChg chg="add del mod">
          <ac:chgData name="ARTI CHAUHAN" userId="9bac87c5-ae79-424f-b51f-e62a43b1f54b" providerId="ADAL" clId="{4E44CD77-7DD3-4610-83DF-0E9530E0AE95}" dt="2022-10-17T13:31:58.074" v="243" actId="21"/>
          <ac:picMkLst>
            <pc:docMk/>
            <pc:sldMk cId="2262896118" sldId="263"/>
            <ac:picMk id="12" creationId="{47E4FDF5-4BA1-424D-B1CF-AD13C156021C}"/>
          </ac:picMkLst>
        </pc:picChg>
        <pc:picChg chg="add mod">
          <ac:chgData name="ARTI CHAUHAN" userId="9bac87c5-ae79-424f-b51f-e62a43b1f54b" providerId="ADAL" clId="{4E44CD77-7DD3-4610-83DF-0E9530E0AE95}" dt="2022-10-17T13:32:00.864" v="244"/>
          <ac:picMkLst>
            <pc:docMk/>
            <pc:sldMk cId="2262896118" sldId="263"/>
            <ac:picMk id="13" creationId="{1378603E-E56C-437D-9508-349D0B083ABB}"/>
          </ac:picMkLst>
        </pc:picChg>
      </pc:sldChg>
      <pc:sldChg chg="addSp delSp modSp new mod">
        <pc:chgData name="ARTI CHAUHAN" userId="9bac87c5-ae79-424f-b51f-e62a43b1f54b" providerId="ADAL" clId="{4E44CD77-7DD3-4610-83DF-0E9530E0AE95}" dt="2022-10-17T13:20:19.167" v="181" actId="1076"/>
        <pc:sldMkLst>
          <pc:docMk/>
          <pc:sldMk cId="261421626" sldId="264"/>
        </pc:sldMkLst>
        <pc:spChg chg="add mod">
          <ac:chgData name="ARTI CHAUHAN" userId="9bac87c5-ae79-424f-b51f-e62a43b1f54b" providerId="ADAL" clId="{4E44CD77-7DD3-4610-83DF-0E9530E0AE95}" dt="2022-10-17T13:20:19.167" v="181" actId="1076"/>
          <ac:spMkLst>
            <pc:docMk/>
            <pc:sldMk cId="261421626" sldId="264"/>
            <ac:spMk id="8" creationId="{F968CBA0-95AD-4A72-B8C2-2937CF367F24}"/>
          </ac:spMkLst>
        </pc:spChg>
        <pc:picChg chg="add mod">
          <ac:chgData name="ARTI CHAUHAN" userId="9bac87c5-ae79-424f-b51f-e62a43b1f54b" providerId="ADAL" clId="{4E44CD77-7DD3-4610-83DF-0E9530E0AE95}" dt="2022-10-17T13:15:46.055" v="115" actId="1076"/>
          <ac:picMkLst>
            <pc:docMk/>
            <pc:sldMk cId="261421626" sldId="264"/>
            <ac:picMk id="2" creationId="{D44AE310-7609-4FD2-8E07-0F5CA736E56E}"/>
          </ac:picMkLst>
        </pc:picChg>
        <pc:picChg chg="add del mod">
          <ac:chgData name="ARTI CHAUHAN" userId="9bac87c5-ae79-424f-b51f-e62a43b1f54b" providerId="ADAL" clId="{4E44CD77-7DD3-4610-83DF-0E9530E0AE95}" dt="2022-10-17T13:16:27.967" v="118" actId="21"/>
          <ac:picMkLst>
            <pc:docMk/>
            <pc:sldMk cId="261421626" sldId="264"/>
            <ac:picMk id="4" creationId="{1889B401-2325-4D3F-9BCE-C0BA379CD060}"/>
          </ac:picMkLst>
        </pc:picChg>
        <pc:picChg chg="add mod">
          <ac:chgData name="ARTI CHAUHAN" userId="9bac87c5-ae79-424f-b51f-e62a43b1f54b" providerId="ADAL" clId="{4E44CD77-7DD3-4610-83DF-0E9530E0AE95}" dt="2022-10-17T13:17:28.562" v="123" actId="1076"/>
          <ac:picMkLst>
            <pc:docMk/>
            <pc:sldMk cId="261421626" sldId="264"/>
            <ac:picMk id="6" creationId="{DF8FD74F-53A4-4142-AA77-297845EE4BA5}"/>
          </ac:picMkLst>
        </pc:picChg>
      </pc:sldChg>
      <pc:sldChg chg="addSp delSp modSp add mod">
        <pc:chgData name="ARTI CHAUHAN" userId="9bac87c5-ae79-424f-b51f-e62a43b1f54b" providerId="ADAL" clId="{4E44CD77-7DD3-4610-83DF-0E9530E0AE95}" dt="2022-10-17T13:21:19.466" v="217" actId="1076"/>
        <pc:sldMkLst>
          <pc:docMk/>
          <pc:sldMk cId="2161168189" sldId="265"/>
        </pc:sldMkLst>
        <pc:spChg chg="add mod">
          <ac:chgData name="ARTI CHAUHAN" userId="9bac87c5-ae79-424f-b51f-e62a43b1f54b" providerId="ADAL" clId="{4E44CD77-7DD3-4610-83DF-0E9530E0AE95}" dt="2022-10-17T13:20:46.198" v="207" actId="20577"/>
          <ac:spMkLst>
            <pc:docMk/>
            <pc:sldMk cId="2161168189" sldId="265"/>
            <ac:spMk id="11" creationId="{6E58A773-F742-4CED-AF80-A542F3A4C0CD}"/>
          </ac:spMkLst>
        </pc:spChg>
        <pc:picChg chg="add mod">
          <ac:chgData name="ARTI CHAUHAN" userId="9bac87c5-ae79-424f-b51f-e62a43b1f54b" providerId="ADAL" clId="{4E44CD77-7DD3-4610-83DF-0E9530E0AE95}" dt="2022-10-17T13:21:19.466" v="217" actId="1076"/>
          <ac:picMkLst>
            <pc:docMk/>
            <pc:sldMk cId="2161168189" sldId="265"/>
            <ac:picMk id="3" creationId="{34CAC11C-9F39-4D5D-A461-D0AA0F17C975}"/>
          </ac:picMkLst>
        </pc:picChg>
        <pc:picChg chg="add mod">
          <ac:chgData name="ARTI CHAUHAN" userId="9bac87c5-ae79-424f-b51f-e62a43b1f54b" providerId="ADAL" clId="{4E44CD77-7DD3-4610-83DF-0E9530E0AE95}" dt="2022-10-17T13:21:17.609" v="216" actId="1076"/>
          <ac:picMkLst>
            <pc:docMk/>
            <pc:sldMk cId="2161168189" sldId="265"/>
            <ac:picMk id="5" creationId="{988202BD-CBFC-4635-B627-AA254C91148A}"/>
          </ac:picMkLst>
        </pc:picChg>
        <pc:picChg chg="add del mod">
          <ac:chgData name="ARTI CHAUHAN" userId="9bac87c5-ae79-424f-b51f-e62a43b1f54b" providerId="ADAL" clId="{4E44CD77-7DD3-4610-83DF-0E9530E0AE95}" dt="2022-10-17T13:15:39.023" v="113" actId="21"/>
          <ac:picMkLst>
            <pc:docMk/>
            <pc:sldMk cId="2161168189" sldId="265"/>
            <ac:picMk id="7" creationId="{4339CB83-C4A8-447A-AD0F-F256111CF799}"/>
          </ac:picMkLst>
        </pc:picChg>
        <pc:picChg chg="add mod">
          <ac:chgData name="ARTI CHAUHAN" userId="9bac87c5-ae79-424f-b51f-e62a43b1f54b" providerId="ADAL" clId="{4E44CD77-7DD3-4610-83DF-0E9530E0AE95}" dt="2022-10-17T13:20:51.078" v="209" actId="1076"/>
          <ac:picMkLst>
            <pc:docMk/>
            <pc:sldMk cId="2161168189" sldId="265"/>
            <ac:picMk id="9" creationId="{E1E2B8F5-C4BB-4023-BB59-B8D20DEC4DC8}"/>
          </ac:picMkLst>
        </pc:picChg>
      </pc:sldChg>
      <pc:sldChg chg="addSp modSp new mod">
        <pc:chgData name="ARTI CHAUHAN" userId="9bac87c5-ae79-424f-b51f-e62a43b1f54b" providerId="ADAL" clId="{4E44CD77-7DD3-4610-83DF-0E9530E0AE95}" dt="2022-10-17T13:21:47.723" v="224" actId="1076"/>
        <pc:sldMkLst>
          <pc:docMk/>
          <pc:sldMk cId="486992138" sldId="266"/>
        </pc:sldMkLst>
        <pc:spChg chg="add mod">
          <ac:chgData name="ARTI CHAUHAN" userId="9bac87c5-ae79-424f-b51f-e62a43b1f54b" providerId="ADAL" clId="{4E44CD77-7DD3-4610-83DF-0E9530E0AE95}" dt="2022-10-17T13:21:47.723" v="224" actId="1076"/>
          <ac:spMkLst>
            <pc:docMk/>
            <pc:sldMk cId="486992138" sldId="266"/>
            <ac:spMk id="6" creationId="{3F51EF9B-A7D7-45F6-B377-9433482A8379}"/>
          </ac:spMkLst>
        </pc:spChg>
        <pc:picChg chg="add mod">
          <ac:chgData name="ARTI CHAUHAN" userId="9bac87c5-ae79-424f-b51f-e62a43b1f54b" providerId="ADAL" clId="{4E44CD77-7DD3-4610-83DF-0E9530E0AE95}" dt="2022-10-17T13:21:41.658" v="222" actId="1076"/>
          <ac:picMkLst>
            <pc:docMk/>
            <pc:sldMk cId="486992138" sldId="266"/>
            <ac:picMk id="2" creationId="{5694932B-D978-410A-9505-EA084E5E7242}"/>
          </ac:picMkLst>
        </pc:picChg>
        <pc:picChg chg="add mod">
          <ac:chgData name="ARTI CHAUHAN" userId="9bac87c5-ae79-424f-b51f-e62a43b1f54b" providerId="ADAL" clId="{4E44CD77-7DD3-4610-83DF-0E9530E0AE95}" dt="2022-10-17T13:21:37.960" v="221" actId="1076"/>
          <ac:picMkLst>
            <pc:docMk/>
            <pc:sldMk cId="486992138" sldId="266"/>
            <ac:picMk id="4" creationId="{20348A59-70D1-4C32-BB62-B02D729A93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F5B1-946B-4922-B152-66AFB0901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9DE9-1D3B-48FA-A5D5-69D2CA1FA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E31B-6F22-4DE0-BBEA-276EE05A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A225-98D6-4541-BA8A-94FE104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D262-F956-4A75-BD85-C2AEEED5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1A2-8715-4AE9-BEE1-07243BD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F1E-2E17-4921-A795-97E1863F0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7EFB-BB70-4EC6-9826-0B3C6F0C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B7B9-B09E-4CA9-A903-D4192CC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12D0-E23C-423D-8BBB-401A66DE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FC5E-543D-4B6D-8F1A-E8BD43A04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C7E98-4564-4820-BD83-352649AD7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72C3-1C47-457D-AA28-A539A75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6EB9-A4BF-4ADF-8326-6FE81A84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7B0B-D2EC-491F-867B-1E1E0E86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B174-0D5C-46B6-939A-C3CB29B3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5B47-90F0-4CBA-9CE7-2864AEC3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8852-2F2A-4456-B230-41E1421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B39A-8012-4953-A1F4-3E9A176B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B3FA-B5D6-4E8B-B46E-A2ED4D1E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CF6B-6CF6-4537-A4F7-CB671F83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A61F-16C6-4E08-A966-EED665A89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C2BD-AFBD-461A-ABE0-E74C2EE5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1465-072B-4695-AB7E-AAC92E88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A2EA-6EA6-433B-8909-664B49E0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E5AB-2D11-4BC7-AEF2-2CE5FB4B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5BFD-B627-4A83-BA36-4232B110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F7AF4-5CAB-4D80-A12F-05243C01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4181-42EF-44E4-8AD0-6818FE5B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A43A-5DA0-4079-873F-3FCF8902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ECEBE-0A93-4F58-AC98-F19B052D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FF09-E7EC-466A-AA0F-2AF483B5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92E2-E8AD-488C-B744-F360DEA9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CAC6-6786-438C-BE6B-DAA67AFD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30A55-F711-4A1B-B9BC-0EEEC4555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9034F-CCB1-4C1D-B60F-E5CBAE4D1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020A-2FFF-49B8-B42C-3351C0AD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95E64-CD85-4F96-9AF8-9A47D44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9AEEB-FBFA-471B-9DC4-591F48D5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CE2-22FF-4B11-B467-7AE583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95BEF-0F55-4C74-9FCE-406203AF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39BC-C361-4CBA-A735-E1C12ECC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94E28-878D-44A6-9991-CDE7DBE8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78C0A-B905-4E04-93B7-CA8E5AB7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F845D-EF5C-4706-ABAF-05F3535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F6C5B-270F-426E-AB9F-7CA2D408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3897-CCCA-4D4D-BDE1-922505A4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36E6-BEBF-45E3-BB77-9EF722B6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B067F-5CB7-460C-A706-8A92EDF5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7C558-165D-4495-8DA3-F11C48B3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1B54-E47F-4761-89F4-C01D766C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F9F41-3BB7-4691-9019-67A950B2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D728-EA52-489E-BC6B-8FF8C281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DCD69-BC29-4231-AC3D-966EFF028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9F530-E2A6-4930-BA0E-D2725940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5351-9936-48F6-870B-0F7FBFAA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81BF-5129-4421-8B54-436FC68F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C369-BFDD-48F4-807C-414475C2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7FBB8-6ABF-45F4-9E48-8F1B4C3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081E-946D-4E49-AA4B-0AEA0E25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059E-D3B8-4781-8C68-99FDF40BB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4DCD-3EDE-4781-B40E-445B87A8AEA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161C-D53E-40FF-B467-FB88AF66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F869-E710-476C-B578-B026D89D4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77F6-6DD3-4A9C-8A41-391313F0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BC88-CE62-4DD0-B11E-AEDAF1D5A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Pre-Diabetes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00567-8B79-49D9-B83A-F431B3565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Hype-Predictive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7127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AC11C-9F39-4D5D-A461-D0AA0F17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93" y="1660002"/>
            <a:ext cx="4906064" cy="235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202BD-CBFC-4635-B627-AA254C91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93" y="4146169"/>
            <a:ext cx="4906064" cy="159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2B8F5-C4BB-4023-BB59-B8D20DEC4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82" y="1776412"/>
            <a:ext cx="4067175" cy="3571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58A773-F742-4CED-AF80-A542F3A4C0CD}"/>
              </a:ext>
            </a:extLst>
          </p:cNvPr>
          <p:cNvSpPr txBox="1"/>
          <p:nvPr/>
        </p:nvSpPr>
        <p:spPr>
          <a:xfrm>
            <a:off x="1311943" y="440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Metrics for test set after applying SMOTE on train set </a:t>
            </a:r>
          </a:p>
        </p:txBody>
      </p:sp>
    </p:spTree>
    <p:extLst>
      <p:ext uri="{BB962C8B-B14F-4D97-AF65-F5344CB8AC3E}">
        <p14:creationId xmlns:p14="http://schemas.microsoft.com/office/powerpoint/2010/main" val="216116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4932B-D978-410A-9505-EA084E5E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15" y="1848853"/>
            <a:ext cx="4400550" cy="3562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48A59-70D1-4C32-BB62-B02D729A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65" y="1877929"/>
            <a:ext cx="440055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1EF9B-A7D7-45F6-B377-9433482A8379}"/>
              </a:ext>
            </a:extLst>
          </p:cNvPr>
          <p:cNvSpPr txBox="1"/>
          <p:nvPr/>
        </p:nvSpPr>
        <p:spPr>
          <a:xfrm>
            <a:off x="1548565" y="6013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Metrics for test set after applying SMOTE on train set </a:t>
            </a:r>
          </a:p>
        </p:txBody>
      </p:sp>
    </p:spTree>
    <p:extLst>
      <p:ext uri="{BB962C8B-B14F-4D97-AF65-F5344CB8AC3E}">
        <p14:creationId xmlns:p14="http://schemas.microsoft.com/office/powerpoint/2010/main" val="4869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C7D15-A280-432B-8FF8-37C37198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6" y="1115614"/>
            <a:ext cx="6364705" cy="4544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9B0F-D747-4ABC-816F-4A685F3C2B95}"/>
              </a:ext>
            </a:extLst>
          </p:cNvPr>
          <p:cNvSpPr txBox="1"/>
          <p:nvPr/>
        </p:nvSpPr>
        <p:spPr>
          <a:xfrm>
            <a:off x="677779" y="433137"/>
            <a:ext cx="2294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12B5A-61B5-44BA-BDC6-8F522A31A96E}"/>
              </a:ext>
            </a:extLst>
          </p:cNvPr>
          <p:cNvSpPr txBox="1"/>
          <p:nvPr/>
        </p:nvSpPr>
        <p:spPr>
          <a:xfrm>
            <a:off x="677779" y="1166842"/>
            <a:ext cx="432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Data: Rows-611343, Column-71 (Including Target)</a:t>
            </a:r>
          </a:p>
          <a:p>
            <a:endParaRPr lang="en-US" dirty="0"/>
          </a:p>
          <a:p>
            <a:r>
              <a:rPr lang="en-US" dirty="0"/>
              <a:t>Event Rate – </a:t>
            </a:r>
          </a:p>
          <a:p>
            <a:r>
              <a:rPr lang="en-US" dirty="0"/>
              <a:t>Class 0: 76.9</a:t>
            </a:r>
          </a:p>
          <a:p>
            <a:r>
              <a:rPr lang="en-US" dirty="0"/>
              <a:t>Class 1: 23.1</a:t>
            </a:r>
          </a:p>
          <a:p>
            <a:endParaRPr lang="en-US" dirty="0"/>
          </a:p>
          <a:p>
            <a:r>
              <a:rPr lang="en-US" dirty="0"/>
              <a:t>Train-Test Split (80-20%)</a:t>
            </a:r>
          </a:p>
          <a:p>
            <a:r>
              <a:rPr lang="en-US" dirty="0"/>
              <a:t>Train Set: 489074,71</a:t>
            </a:r>
          </a:p>
          <a:p>
            <a:r>
              <a:rPr lang="en-US" dirty="0"/>
              <a:t>Test Set: 122269,71</a:t>
            </a:r>
          </a:p>
          <a:p>
            <a:endParaRPr lang="en-US" dirty="0"/>
          </a:p>
          <a:p>
            <a:r>
              <a:rPr lang="en-US" dirty="0"/>
              <a:t>Final Data after removing negative rows and One-Hot Encoding:</a:t>
            </a:r>
          </a:p>
          <a:p>
            <a:r>
              <a:rPr lang="en-US" dirty="0"/>
              <a:t>Train Set: 456908,91</a:t>
            </a:r>
          </a:p>
          <a:p>
            <a:r>
              <a:rPr lang="en-US" dirty="0"/>
              <a:t>Test Set: 114269,91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7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70F78-ECA0-46C2-95A6-548C35F68443}"/>
              </a:ext>
            </a:extLst>
          </p:cNvPr>
          <p:cNvSpPr txBox="1"/>
          <p:nvPr/>
        </p:nvSpPr>
        <p:spPr>
          <a:xfrm>
            <a:off x="834189" y="385011"/>
            <a:ext cx="306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Metrics on Train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7E26E-BE64-4D32-99FD-FF754014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2" y="4162925"/>
            <a:ext cx="5875681" cy="2045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589FF3-3D08-4F9E-AA1E-23CFA1E1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36" y="1673270"/>
            <a:ext cx="4105275" cy="3524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519FAF-8B69-4B13-B193-3B935A53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3" y="1167813"/>
            <a:ext cx="5820580" cy="26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CF056-51AF-4FBF-B9EA-EC41BE26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2" y="1570420"/>
            <a:ext cx="4495188" cy="3625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3D78BF-F49A-4A26-97C6-488C17B9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20" y="1570420"/>
            <a:ext cx="4445054" cy="36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A57B9-8C65-493B-846F-6EB1E797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2" y="1168562"/>
            <a:ext cx="6007867" cy="2638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3FDBD-FB85-47C4-829C-B31BAD3037CA}"/>
              </a:ext>
            </a:extLst>
          </p:cNvPr>
          <p:cNvSpPr txBox="1"/>
          <p:nvPr/>
        </p:nvSpPr>
        <p:spPr>
          <a:xfrm>
            <a:off x="617522" y="388831"/>
            <a:ext cx="77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Metrics of Test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5DA1E-4971-4812-8944-12325A7B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2" y="4000037"/>
            <a:ext cx="6007867" cy="2024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2B69F6-3854-4864-BB88-21028B38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115" y="1284219"/>
            <a:ext cx="4186990" cy="45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7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95AA0-8C4C-4D0A-BA11-10938EF1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5104"/>
            <a:ext cx="5607815" cy="3427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BFAE1-AF39-404F-90AD-695A6ACC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" y="1715104"/>
            <a:ext cx="5691913" cy="34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6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EF8A8-D856-4B79-89CA-92B9EE2CE65A}"/>
              </a:ext>
            </a:extLst>
          </p:cNvPr>
          <p:cNvSpPr txBox="1"/>
          <p:nvPr/>
        </p:nvSpPr>
        <p:spPr>
          <a:xfrm>
            <a:off x="2165684" y="432773"/>
            <a:ext cx="1002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Features Importance from </a:t>
            </a:r>
            <a:r>
              <a:rPr lang="en-US" sz="2000" b="1" dirty="0" err="1"/>
              <a:t>XGBoost</a:t>
            </a:r>
            <a:r>
              <a:rPr lang="en-US" sz="2000" b="1" dirty="0"/>
              <a:t> Model with default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54FD6-4678-4F26-9459-E3C1960D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2" y="1141038"/>
            <a:ext cx="10026316" cy="52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B4221-443E-433A-9C9C-98184A4D07AC}"/>
              </a:ext>
            </a:extLst>
          </p:cNvPr>
          <p:cNvSpPr txBox="1"/>
          <p:nvPr/>
        </p:nvSpPr>
        <p:spPr>
          <a:xfrm>
            <a:off x="1090863" y="417095"/>
            <a:ext cx="766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Metrics for train set after applying SMOTE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CC3F-C9DD-47C6-8F13-3BC8DC8F0F0B}"/>
              </a:ext>
            </a:extLst>
          </p:cNvPr>
          <p:cNvSpPr txBox="1"/>
          <p:nvPr/>
        </p:nvSpPr>
        <p:spPr>
          <a:xfrm>
            <a:off x="5935579" y="447873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Train Set: Rows-700490, Columns-90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13D86-D0EF-4D15-9242-4EFF3284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3" y="1448803"/>
            <a:ext cx="4844716" cy="2325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810EFD-2096-4219-941D-49BE0659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87" y="1448803"/>
            <a:ext cx="4629150" cy="3971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78603E-E56C-437D-9508-349D0B08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71" y="4010525"/>
            <a:ext cx="4824008" cy="14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4AE310-7609-4FD2-8E07-0F5CA736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68" y="1796966"/>
            <a:ext cx="4410075" cy="3552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FD74F-53A4-4142-AA77-297845EE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18" y="1806491"/>
            <a:ext cx="4400550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8CBA0-95AD-4A72-B8C2-2937CF367F24}"/>
              </a:ext>
            </a:extLst>
          </p:cNvPr>
          <p:cNvSpPr txBox="1"/>
          <p:nvPr/>
        </p:nvSpPr>
        <p:spPr>
          <a:xfrm>
            <a:off x="1816518" y="505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Metrics for train set after applying SMOTE </a:t>
            </a:r>
          </a:p>
        </p:txBody>
      </p:sp>
    </p:spTree>
    <p:extLst>
      <p:ext uri="{BB962C8B-B14F-4D97-AF65-F5344CB8AC3E}">
        <p14:creationId xmlns:p14="http://schemas.microsoft.com/office/powerpoint/2010/main" val="26142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117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Pre-Diabetes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Pre-Diabetes Modelling</dc:title>
  <dc:creator>ARTI CHAUHAN</dc:creator>
  <cp:lastModifiedBy>ARTI CHAUHAN</cp:lastModifiedBy>
  <cp:revision>1</cp:revision>
  <dcterms:created xsi:type="dcterms:W3CDTF">2022-10-17T09:51:21Z</dcterms:created>
  <dcterms:modified xsi:type="dcterms:W3CDTF">2022-10-17T13:58:44Z</dcterms:modified>
</cp:coreProperties>
</file>