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 CHAUHAN" userId="9bac87c5-ae79-424f-b51f-e62a43b1f54b" providerId="ADAL" clId="{1FC921E5-1D67-4E25-9568-1B2E32DC9AB9}"/>
    <pc:docChg chg="custSel modSld">
      <pc:chgData name="ARTI CHAUHAN" userId="9bac87c5-ae79-424f-b51f-e62a43b1f54b" providerId="ADAL" clId="{1FC921E5-1D67-4E25-9568-1B2E32DC9AB9}" dt="2022-11-03T12:31:38.411" v="9" actId="14100"/>
      <pc:docMkLst>
        <pc:docMk/>
      </pc:docMkLst>
      <pc:sldChg chg="addSp delSp modSp mod">
        <pc:chgData name="ARTI CHAUHAN" userId="9bac87c5-ae79-424f-b51f-e62a43b1f54b" providerId="ADAL" clId="{1FC921E5-1D67-4E25-9568-1B2E32DC9AB9}" dt="2022-11-03T12:31:38.411" v="9" actId="14100"/>
        <pc:sldMkLst>
          <pc:docMk/>
          <pc:sldMk cId="3592596978" sldId="259"/>
        </pc:sldMkLst>
        <pc:picChg chg="del">
          <ac:chgData name="ARTI CHAUHAN" userId="9bac87c5-ae79-424f-b51f-e62a43b1f54b" providerId="ADAL" clId="{1FC921E5-1D67-4E25-9568-1B2E32DC9AB9}" dt="2022-11-03T12:29:19.397" v="1" actId="478"/>
          <ac:picMkLst>
            <pc:docMk/>
            <pc:sldMk cId="3592596978" sldId="259"/>
            <ac:picMk id="2" creationId="{1E057BB1-2E52-4146-B593-D32495521D35}"/>
          </ac:picMkLst>
        </pc:picChg>
        <pc:picChg chg="del">
          <ac:chgData name="ARTI CHAUHAN" userId="9bac87c5-ae79-424f-b51f-e62a43b1f54b" providerId="ADAL" clId="{1FC921E5-1D67-4E25-9568-1B2E32DC9AB9}" dt="2022-11-03T12:29:23.675" v="2" actId="478"/>
          <ac:picMkLst>
            <pc:docMk/>
            <pc:sldMk cId="3592596978" sldId="259"/>
            <ac:picMk id="4" creationId="{EE363CAD-641A-408B-8668-658D47A2093F}"/>
          </ac:picMkLst>
        </pc:picChg>
        <pc:picChg chg="add mod">
          <ac:chgData name="ARTI CHAUHAN" userId="9bac87c5-ae79-424f-b51f-e62a43b1f54b" providerId="ADAL" clId="{1FC921E5-1D67-4E25-9568-1B2E32DC9AB9}" dt="2022-11-03T12:31:38.411" v="9" actId="14100"/>
          <ac:picMkLst>
            <pc:docMk/>
            <pc:sldMk cId="3592596978" sldId="259"/>
            <ac:picMk id="5" creationId="{20194A2D-AC3B-42AB-BD14-CCDD8ADA09B3}"/>
          </ac:picMkLst>
        </pc:picChg>
        <pc:picChg chg="add mod">
          <ac:chgData name="ARTI CHAUHAN" userId="9bac87c5-ae79-424f-b51f-e62a43b1f54b" providerId="ADAL" clId="{1FC921E5-1D67-4E25-9568-1B2E32DC9AB9}" dt="2022-11-03T12:31:32.189" v="8" actId="1076"/>
          <ac:picMkLst>
            <pc:docMk/>
            <pc:sldMk cId="3592596978" sldId="259"/>
            <ac:picMk id="7" creationId="{B6B0385F-601C-4838-8252-B399E265CD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B3A2-96DC-4B04-AEB3-7AAE7CF0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9354F-9A71-405E-96D8-9B6CAD725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0AAD-B7C6-4BC0-9DD5-BCA022CA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924-C747-4660-B99D-40A4A5D0E0A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586C-6C89-4AD6-8953-3D567640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785B-65C6-4962-8FC8-5878EE4F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0086-CEFF-4DCD-BE69-C2726AAF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FECA-F65F-4C30-8657-330D1406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B5D1E-6D7A-4D6F-96CD-E90768C7C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751E-2AF8-40AA-9CC6-D4A7BAC4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924-C747-4660-B99D-40A4A5D0E0A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764D-6C72-4BB4-9503-B5AF221C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77E53-FB51-499B-BC6E-A0BD4BB0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0086-CEFF-4DCD-BE69-C2726AAF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B3DC9-74C2-43CE-9185-FEE82BB7B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A87BF-BDEB-40E4-9B9D-33333FD22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02480-897C-4034-A802-D912BB07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924-C747-4660-B99D-40A4A5D0E0A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DB2D-8970-4AF8-BEF6-4433D7CC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B2AE1-EDF2-4B89-98FC-6E6519DB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0086-CEFF-4DCD-BE69-C2726AAF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666F-84C4-4A64-AE68-491C7B3F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A0CC-B416-4E71-9C8C-DA75A822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8799-3973-49BA-8609-DC73A003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924-C747-4660-B99D-40A4A5D0E0A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3308B-AF5C-4141-BF59-128029A1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84603-CF56-4DF4-BD8E-1D305422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0086-CEFF-4DCD-BE69-C2726AAF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0354-4DB0-4427-9330-C12573B9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854-D7F0-4A46-8073-4282E9CD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DC22-93E6-4D01-8412-DD449566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924-C747-4660-B99D-40A4A5D0E0A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A1E5-80FE-410C-8F0C-F2881985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2A42-3A4D-4204-8AB3-255E6156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0086-CEFF-4DCD-BE69-C2726AAF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683A-0482-40B2-B9FF-B8D04514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027C-3066-4700-A82D-3C49794E2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1EA09-2938-48FB-A86E-E267022F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36CF-1D4A-4497-8701-49A7DA27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924-C747-4660-B99D-40A4A5D0E0A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00C1F-CEA7-4C88-AD4A-1AD116E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E243C-B783-441B-B825-BBB896C7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0086-CEFF-4DCD-BE69-C2726AAF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0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7EC0-4401-4219-A588-07443C6A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629FF-59A5-4084-8DDE-216AF6EF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FB06B-080B-4680-8E42-7F979EF18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7A036-64D7-42F1-9EB3-87E31F78A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8F2-126A-4694-97C4-ABEDCF6C0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3BDC6-1D4C-4721-9485-1B86B6F7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924-C747-4660-B99D-40A4A5D0E0A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78EE-4BDC-49A3-BAE5-9159839E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7A842-CB6E-4324-9974-9141467D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0086-CEFF-4DCD-BE69-C2726AAF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9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A57-F663-4250-A379-8A0ADF7D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CF6E3-F0DF-4923-B939-948BB3BE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924-C747-4660-B99D-40A4A5D0E0A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0B49B-5DD7-4EE6-A692-78B4BC1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517FF-8091-443D-BAB9-89C7F6CA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0086-CEFF-4DCD-BE69-C2726AAF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837EA-53FE-4C27-AC05-B8CDA88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924-C747-4660-B99D-40A4A5D0E0A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60E08-DBC0-4334-8E15-AFEAA453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FBBE-9A2D-4F1C-9654-FC8BAF62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0086-CEFF-4DCD-BE69-C2726AAF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9B7E-CBB2-41B6-9499-7B65978B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4167-2BAA-483E-9AE9-A11DBEA8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3CD94-501C-4997-9CF6-53491AD9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8F0AB-15F0-4DF3-8521-CD97ED16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924-C747-4660-B99D-40A4A5D0E0A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9B11D-FF06-4AB0-AE08-A1429699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34CA0-B8B4-460E-80DF-80693609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0086-CEFF-4DCD-BE69-C2726AAF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9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7B6-7423-4CBA-B503-956B7538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FA165-CA9C-49FE-B98D-C0E4CD7B6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E3CCF-43B0-4A54-98C3-B0DA9632F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5EEC9-1709-4ED6-9638-3127CC2F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3924-C747-4660-B99D-40A4A5D0E0A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37545-352D-4DC5-A94D-A7C8677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69708-F3F1-4EC8-BB8A-FD88070E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0086-CEFF-4DCD-BE69-C2726AAF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5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4BD1F-4BBB-438E-92F0-728E683E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FDE48-C978-44EB-9A5A-08813F91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91975-71E1-43C0-8161-07E98BA55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F3924-C747-4660-B99D-40A4A5D0E0A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ADE6-F642-4411-8045-594A7A937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4AAE-BE5A-4FFA-9E08-606144556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E0086-CEFF-4DCD-BE69-C2726AAF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60D9-B913-4631-B2B9-1ADDEA367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Pre-Diabetes Modelling</a:t>
            </a:r>
          </a:p>
        </p:txBody>
      </p:sp>
    </p:spTree>
    <p:extLst>
      <p:ext uri="{BB962C8B-B14F-4D97-AF65-F5344CB8AC3E}">
        <p14:creationId xmlns:p14="http://schemas.microsoft.com/office/powerpoint/2010/main" val="395722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B8BA4-3B3C-4DB6-A834-5BB00CF1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92" y="1777703"/>
            <a:ext cx="4162425" cy="3333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37096-A1B8-4A72-8AFD-81E19597B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59" y="3015201"/>
            <a:ext cx="6179148" cy="2096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991FD4-0FB4-4161-8749-D7736D0C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9" y="1881638"/>
            <a:ext cx="6179148" cy="1020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12D24-E433-48CC-979D-D102A1425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59" y="1204492"/>
            <a:ext cx="1744328" cy="40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194A2D-AC3B-42AB-BD14-CCDD8ADA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51" y="1110470"/>
            <a:ext cx="4921073" cy="3947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0385F-601C-4838-8252-B399E265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28" y="1110469"/>
            <a:ext cx="4897103" cy="3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79CC9-E8E9-4871-A8D7-CEB868C9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2" y="1141038"/>
            <a:ext cx="10026316" cy="529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79AFB2-4588-40B1-BB1B-4A068EF10B09}"/>
              </a:ext>
            </a:extLst>
          </p:cNvPr>
          <p:cNvSpPr txBox="1"/>
          <p:nvPr/>
        </p:nvSpPr>
        <p:spPr>
          <a:xfrm>
            <a:off x="3834063" y="424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Features Importance from </a:t>
            </a:r>
            <a:r>
              <a:rPr lang="en-US" sz="1800" b="1" dirty="0" err="1"/>
              <a:t>XGBoost</a:t>
            </a:r>
            <a:r>
              <a:rPr lang="en-US" sz="1800" b="1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13004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Pre-Diabetes Modelling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Pre-Diabetes Modelling</dc:title>
  <dc:creator>ARTI CHAUHAN</dc:creator>
  <cp:lastModifiedBy>ARTI CHAUHAN</cp:lastModifiedBy>
  <cp:revision>2</cp:revision>
  <dcterms:created xsi:type="dcterms:W3CDTF">2022-10-31T13:58:00Z</dcterms:created>
  <dcterms:modified xsi:type="dcterms:W3CDTF">2022-11-03T12:31:45Z</dcterms:modified>
</cp:coreProperties>
</file>