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5" r:id="rId8"/>
    <p:sldId id="267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74EC6-82BD-4529-B0AB-BF0F710353E3}" v="3" dt="2022-08-17T18:12:19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 CHAUHAN" userId="9bac87c5-ae79-424f-b51f-e62a43b1f54b" providerId="ADAL" clId="{92574EC6-82BD-4529-B0AB-BF0F710353E3}"/>
    <pc:docChg chg="undo custSel addSld modSld">
      <pc:chgData name="ARTI CHAUHAN" userId="9bac87c5-ae79-424f-b51f-e62a43b1f54b" providerId="ADAL" clId="{92574EC6-82BD-4529-B0AB-BF0F710353E3}" dt="2022-08-17T18:28:48.980" v="163" actId="732"/>
      <pc:docMkLst>
        <pc:docMk/>
      </pc:docMkLst>
      <pc:sldChg chg="addSp delSp modSp mod">
        <pc:chgData name="ARTI CHAUHAN" userId="9bac87c5-ae79-424f-b51f-e62a43b1f54b" providerId="ADAL" clId="{92574EC6-82BD-4529-B0AB-BF0F710353E3}" dt="2022-08-17T18:28:48.980" v="163" actId="732"/>
        <pc:sldMkLst>
          <pc:docMk/>
          <pc:sldMk cId="4117036395" sldId="265"/>
        </pc:sldMkLst>
        <pc:spChg chg="mod">
          <ac:chgData name="ARTI CHAUHAN" userId="9bac87c5-ae79-424f-b51f-e62a43b1f54b" providerId="ADAL" clId="{92574EC6-82BD-4529-B0AB-BF0F710353E3}" dt="2022-08-17T15:59:31.043" v="23" actId="20577"/>
          <ac:spMkLst>
            <pc:docMk/>
            <pc:sldMk cId="4117036395" sldId="265"/>
            <ac:spMk id="4" creationId="{A75CCEF6-621E-4FE1-90A1-1E7CD7158B6D}"/>
          </ac:spMkLst>
        </pc:spChg>
        <pc:spChg chg="add mod">
          <ac:chgData name="ARTI CHAUHAN" userId="9bac87c5-ae79-424f-b51f-e62a43b1f54b" providerId="ADAL" clId="{92574EC6-82BD-4529-B0AB-BF0F710353E3}" dt="2022-08-17T18:11:38.560" v="59" actId="20577"/>
          <ac:spMkLst>
            <pc:docMk/>
            <pc:sldMk cId="4117036395" sldId="265"/>
            <ac:spMk id="13" creationId="{2D7290A4-816F-4175-AD94-B939A2D8C16E}"/>
          </ac:spMkLst>
        </pc:spChg>
        <pc:spChg chg="add del mod">
          <ac:chgData name="ARTI CHAUHAN" userId="9bac87c5-ae79-424f-b51f-e62a43b1f54b" providerId="ADAL" clId="{92574EC6-82BD-4529-B0AB-BF0F710353E3}" dt="2022-08-17T18:12:09.436" v="62" actId="478"/>
          <ac:spMkLst>
            <pc:docMk/>
            <pc:sldMk cId="4117036395" sldId="265"/>
            <ac:spMk id="14" creationId="{4E90F513-E52F-4DA2-9A74-493C56819755}"/>
          </ac:spMkLst>
        </pc:spChg>
        <pc:spChg chg="add mod">
          <ac:chgData name="ARTI CHAUHAN" userId="9bac87c5-ae79-424f-b51f-e62a43b1f54b" providerId="ADAL" clId="{92574EC6-82BD-4529-B0AB-BF0F710353E3}" dt="2022-08-17T18:12:48.157" v="77" actId="1076"/>
          <ac:spMkLst>
            <pc:docMk/>
            <pc:sldMk cId="4117036395" sldId="265"/>
            <ac:spMk id="15" creationId="{9C97228E-0765-4755-8123-7BC41A05E56D}"/>
          </ac:spMkLst>
        </pc:spChg>
        <pc:picChg chg="del">
          <ac:chgData name="ARTI CHAUHAN" userId="9bac87c5-ae79-424f-b51f-e62a43b1f54b" providerId="ADAL" clId="{92574EC6-82BD-4529-B0AB-BF0F710353E3}" dt="2022-08-17T18:08:12.440" v="24" actId="478"/>
          <ac:picMkLst>
            <pc:docMk/>
            <pc:sldMk cId="4117036395" sldId="265"/>
            <ac:picMk id="5" creationId="{D33813DA-4484-4DA5-8C74-A4CA1F2F8C5F}"/>
          </ac:picMkLst>
        </pc:picChg>
        <pc:picChg chg="del">
          <ac:chgData name="ARTI CHAUHAN" userId="9bac87c5-ae79-424f-b51f-e62a43b1f54b" providerId="ADAL" clId="{92574EC6-82BD-4529-B0AB-BF0F710353E3}" dt="2022-08-17T18:10:37.238" v="36" actId="478"/>
          <ac:picMkLst>
            <pc:docMk/>
            <pc:sldMk cId="4117036395" sldId="265"/>
            <ac:picMk id="6" creationId="{339AF704-5A6D-4F97-BB83-B9F5605D5B73}"/>
          </ac:picMkLst>
        </pc:picChg>
        <pc:picChg chg="add del mod">
          <ac:chgData name="ARTI CHAUHAN" userId="9bac87c5-ae79-424f-b51f-e62a43b1f54b" providerId="ADAL" clId="{92574EC6-82BD-4529-B0AB-BF0F710353E3}" dt="2022-08-17T18:09:50.386" v="31" actId="478"/>
          <ac:picMkLst>
            <pc:docMk/>
            <pc:sldMk cId="4117036395" sldId="265"/>
            <ac:picMk id="8" creationId="{61B0BB9A-E0A4-4F21-9777-203081A33263}"/>
          </ac:picMkLst>
        </pc:picChg>
        <pc:picChg chg="add mod">
          <ac:chgData name="ARTI CHAUHAN" userId="9bac87c5-ae79-424f-b51f-e62a43b1f54b" providerId="ADAL" clId="{92574EC6-82BD-4529-B0AB-BF0F710353E3}" dt="2022-08-17T18:28:23.447" v="160" actId="1440"/>
          <ac:picMkLst>
            <pc:docMk/>
            <pc:sldMk cId="4117036395" sldId="265"/>
            <ac:picMk id="10" creationId="{FD320407-D10B-4C1C-AD3E-71580BEA2CFF}"/>
          </ac:picMkLst>
        </pc:picChg>
        <pc:picChg chg="add mod modCrop">
          <ac:chgData name="ARTI CHAUHAN" userId="9bac87c5-ae79-424f-b51f-e62a43b1f54b" providerId="ADAL" clId="{92574EC6-82BD-4529-B0AB-BF0F710353E3}" dt="2022-08-17T18:28:48.980" v="163" actId="732"/>
          <ac:picMkLst>
            <pc:docMk/>
            <pc:sldMk cId="4117036395" sldId="265"/>
            <ac:picMk id="12" creationId="{092B968E-0300-4585-B490-0202F73BB066}"/>
          </ac:picMkLst>
        </pc:picChg>
      </pc:sldChg>
      <pc:sldChg chg="addSp delSp modSp new mod">
        <pc:chgData name="ARTI CHAUHAN" userId="9bac87c5-ae79-424f-b51f-e62a43b1f54b" providerId="ADAL" clId="{92574EC6-82BD-4529-B0AB-BF0F710353E3}" dt="2022-08-17T12:28:06.540" v="17" actId="1076"/>
        <pc:sldMkLst>
          <pc:docMk/>
          <pc:sldMk cId="3243658390" sldId="266"/>
        </pc:sldMkLst>
        <pc:spChg chg="mod">
          <ac:chgData name="ARTI CHAUHAN" userId="9bac87c5-ae79-424f-b51f-e62a43b1f54b" providerId="ADAL" clId="{92574EC6-82BD-4529-B0AB-BF0F710353E3}" dt="2022-08-17T12:28:00.137" v="16" actId="20577"/>
          <ac:spMkLst>
            <pc:docMk/>
            <pc:sldMk cId="3243658390" sldId="266"/>
            <ac:spMk id="2" creationId="{361DB851-C937-4E52-932F-4CF67C89C548}"/>
          </ac:spMkLst>
        </pc:spChg>
        <pc:spChg chg="del">
          <ac:chgData name="ARTI CHAUHAN" userId="9bac87c5-ae79-424f-b51f-e62a43b1f54b" providerId="ADAL" clId="{92574EC6-82BD-4529-B0AB-BF0F710353E3}" dt="2022-08-17T12:27:33.416" v="1" actId="22"/>
          <ac:spMkLst>
            <pc:docMk/>
            <pc:sldMk cId="3243658390" sldId="266"/>
            <ac:spMk id="3" creationId="{14E32FFB-DFD0-4119-9B2E-A862B229D3F2}"/>
          </ac:spMkLst>
        </pc:spChg>
        <pc:picChg chg="add mod ord">
          <ac:chgData name="ARTI CHAUHAN" userId="9bac87c5-ae79-424f-b51f-e62a43b1f54b" providerId="ADAL" clId="{92574EC6-82BD-4529-B0AB-BF0F710353E3}" dt="2022-08-17T12:28:06.540" v="17" actId="1076"/>
          <ac:picMkLst>
            <pc:docMk/>
            <pc:sldMk cId="3243658390" sldId="266"/>
            <ac:picMk id="5" creationId="{BD4D431F-5428-431B-803E-90EA682A2C7C}"/>
          </ac:picMkLst>
        </pc:picChg>
      </pc:sldChg>
      <pc:sldChg chg="addSp delSp modSp new mod setBg">
        <pc:chgData name="ARTI CHAUHAN" userId="9bac87c5-ae79-424f-b51f-e62a43b1f54b" providerId="ADAL" clId="{92574EC6-82BD-4529-B0AB-BF0F710353E3}" dt="2022-08-17T18:14:58.911" v="155" actId="26606"/>
        <pc:sldMkLst>
          <pc:docMk/>
          <pc:sldMk cId="3702302909" sldId="267"/>
        </pc:sldMkLst>
        <pc:spChg chg="mod">
          <ac:chgData name="ARTI CHAUHAN" userId="9bac87c5-ae79-424f-b51f-e62a43b1f54b" providerId="ADAL" clId="{92574EC6-82BD-4529-B0AB-BF0F710353E3}" dt="2022-08-17T18:14:58.911" v="155" actId="26606"/>
          <ac:spMkLst>
            <pc:docMk/>
            <pc:sldMk cId="3702302909" sldId="267"/>
            <ac:spMk id="2" creationId="{6868CC52-0A20-47D8-81A5-D741CE28A90D}"/>
          </ac:spMkLst>
        </pc:spChg>
        <pc:spChg chg="del">
          <ac:chgData name="ARTI CHAUHAN" userId="9bac87c5-ae79-424f-b51f-e62a43b1f54b" providerId="ADAL" clId="{92574EC6-82BD-4529-B0AB-BF0F710353E3}" dt="2022-08-17T18:13:30.370" v="79" actId="22"/>
          <ac:spMkLst>
            <pc:docMk/>
            <pc:sldMk cId="3702302909" sldId="267"/>
            <ac:spMk id="3" creationId="{85F6A0BE-095E-4507-9156-D1ED77883270}"/>
          </ac:spMkLst>
        </pc:spChg>
        <pc:picChg chg="add mod ord">
          <ac:chgData name="ARTI CHAUHAN" userId="9bac87c5-ae79-424f-b51f-e62a43b1f54b" providerId="ADAL" clId="{92574EC6-82BD-4529-B0AB-BF0F710353E3}" dt="2022-08-17T18:14:58.911" v="155" actId="26606"/>
          <ac:picMkLst>
            <pc:docMk/>
            <pc:sldMk cId="3702302909" sldId="267"/>
            <ac:picMk id="5" creationId="{B44805ED-6077-4275-948D-9DE877B561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A332-6053-4079-A977-985D1D6D4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4B1B1-543F-45B0-B9B7-D26202CBC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337E-1588-4940-BF88-E98B00EB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6680-4DCD-4B80-A855-7C8218CC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0FE2-7969-492F-9138-99BB242C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D087-58C8-4FF9-8CAD-038D8232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9F78C-7BD2-487B-8A26-D4008D56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6163-A302-42DC-B9DB-4732A2A6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3B66-429F-4CBF-8168-05405362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9331-B5DE-4CDF-B2BF-78F88DD0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F8DC3-CAA2-4F79-BF4E-B157E27C3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E8132-057A-41A5-B906-5717B60B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1A1B-CB6F-4078-BAE4-967CDE5E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125D-4ED0-4D95-8031-A3B36042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9913-9968-49AF-B05A-148F36B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4708-66D1-44CB-BC54-A66E1E32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89D87-07D0-4BCF-BAAF-EBB2A420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7F5D-E141-4C82-8CF6-317AFE3E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53C7-5583-412D-ABA7-D11AACB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479A-F52D-4115-9276-91CF4548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0351-8DF7-4ECA-82A8-116F067E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F42B7-314F-4A67-BBAA-E7131A9C5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A9EA-79D1-4BCB-83AB-4948AA2C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FE041-D158-4422-8BEB-E28C58E3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CD91-D892-4001-8BFB-F240B11E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C1D-BDF4-4F16-8524-CD6C7F7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6E0F-C99C-4937-9918-DB53162CC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8E512-40F7-4CEC-894E-DD50242D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26B8-1D92-4F32-B124-967E5514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3711B-0C50-4F65-83CA-9CD0B807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B105A-BB4E-4383-B2A9-0E450E5C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F9C9-2EFC-47C4-8443-A88FEBFC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DBD2-CB16-47EE-A331-236A6A19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4ACEA-DE27-43B2-991B-7025C321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A13AF-D4AD-4E9C-98C8-3BC236FB4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7A380-29E8-4CC1-A97F-C2DD1E03E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50A51-B9D2-46AE-A3EB-9726F68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86EFF-2945-4B1A-9793-399C6ED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31A83-39BF-4221-B82C-B7C6C8F3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8750-1306-47E9-B191-ECD186C3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95D77-4D3E-46D6-9442-B75EA4F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57C2C-B02F-4FD0-ACB6-2CF99CF2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5ECF5-3BC4-40DA-80E8-1B8E438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522A1-63D1-4220-AD1F-510F10A6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A453-B230-470E-9F70-FAD3757A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F667-269E-4653-B79D-76ABEC56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0F6-C3BF-44E0-84B1-21BDE810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0E2B-AFD1-4A0E-86D0-A988B132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02413-FD7A-48FC-96E4-A47639002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3BFA-97FF-460C-8BE1-2DFF9F00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7A528-30DA-4303-897E-641C4CB2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7BF0-AA45-466E-843D-326FEC1B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7B2C-F0B3-4E1D-A51F-8C81F607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FB9C6-0F89-444A-996F-00A301348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688E1-BA34-4DB0-99EB-7820E4100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076D-2151-4D90-9BBA-FD36297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3A2AE-3511-480A-80F9-532F35CE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ED23C-EC80-4D5F-AD36-F846C528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4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DF687-A07A-46E9-B66C-D27DBC9D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5F0D-8A0C-4F63-BA7D-63D48B2A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2F3B6-4EEE-42FD-BBB5-B65C755B0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3836-DA12-47EB-914D-FB2BE285ADB9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AD45-B2A2-42C6-AFDD-DB05F42A6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694E-CC72-42D7-A197-336AFDA52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F1FF-C0E8-4078-ADA8-A259BE90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F4ED9-70D0-47D4-86F2-C32710484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STD- Short Term Disability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67339-C3D2-408E-9AEF-A5E29DD9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Use Case- Predicting who is likely to take STD within 90 days</a:t>
            </a:r>
          </a:p>
        </p:txBody>
      </p:sp>
    </p:spTree>
    <p:extLst>
      <p:ext uri="{BB962C8B-B14F-4D97-AF65-F5344CB8AC3E}">
        <p14:creationId xmlns:p14="http://schemas.microsoft.com/office/powerpoint/2010/main" val="21113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B851-C937-4E52-932F-4CF67C89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Metrics Score(Weighted) on Testing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D431F-5428-431B-803E-90EA682A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533" y="2438400"/>
            <a:ext cx="9522479" cy="2630905"/>
          </a:xfrm>
        </p:spPr>
      </p:pic>
    </p:spTree>
    <p:extLst>
      <p:ext uri="{BB962C8B-B14F-4D97-AF65-F5344CB8AC3E}">
        <p14:creationId xmlns:p14="http://schemas.microsoft.com/office/powerpoint/2010/main" val="324365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2190-C62C-42F8-81E4-FE57BE2A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Report on Train Data (After Smote)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D17FE-32B4-4622-87D4-5616E261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32" y="2354239"/>
            <a:ext cx="852873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1AF39-4BC2-4E6F-804A-C774B120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Report on Testing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11516-DBCE-48C2-9B29-D85BDB2D3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387" y="2354239"/>
            <a:ext cx="811922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7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2AE51-2256-4D18-A71D-0D3A0431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3922F-874F-48E0-AC5A-8CA6E15B3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213" y="860433"/>
            <a:ext cx="6326547" cy="53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4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79B96-07E3-41CD-8BF9-61A00A69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Improving Threshold for Macro F1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CE868-D322-47D8-A5A0-203575A8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865" y="1806231"/>
            <a:ext cx="9146005" cy="41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BDB1B-158A-4A29-8F80-74687044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5" y="586025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Metrics Score(Macro) on Testing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798BF-D369-4B8B-84BC-5020149C7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112" y="2298775"/>
            <a:ext cx="10134059" cy="28365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31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1977-5701-4938-900F-FD355A1BE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02105"/>
            <a:ext cx="5181600" cy="537485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ROC AUC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CCEF6-621E-4FE1-90A1-1E7CD715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2105"/>
            <a:ext cx="5181600" cy="537485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Precision-Recall Curve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20407-D10B-4C1C-AD3E-71580BEA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80" y="2085474"/>
            <a:ext cx="4918444" cy="3362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2B968E-0300-4585-B490-0202F73BB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5"/>
          <a:stretch/>
        </p:blipFill>
        <p:spPr>
          <a:xfrm>
            <a:off x="6172201" y="2124840"/>
            <a:ext cx="4768516" cy="3322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7290A4-816F-4175-AD94-B939A2D8C16E}"/>
              </a:ext>
            </a:extLst>
          </p:cNvPr>
          <p:cNvSpPr txBox="1"/>
          <p:nvPr/>
        </p:nvSpPr>
        <p:spPr>
          <a:xfrm>
            <a:off x="1058779" y="5855368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AUC = 0.85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7228E-0765-4755-8123-7BC41A05E56D}"/>
              </a:ext>
            </a:extLst>
          </p:cNvPr>
          <p:cNvSpPr txBox="1"/>
          <p:nvPr/>
        </p:nvSpPr>
        <p:spPr>
          <a:xfrm>
            <a:off x="6651457" y="5807631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AUPRC = 0.24</a:t>
            </a:r>
          </a:p>
        </p:txBody>
      </p:sp>
    </p:spTree>
    <p:extLst>
      <p:ext uri="{BB962C8B-B14F-4D97-AF65-F5344CB8AC3E}">
        <p14:creationId xmlns:p14="http://schemas.microsoft.com/office/powerpoint/2010/main" val="411703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CC52-0A20-47D8-81A5-D741CE28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20 Features from Random Classifier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805ED-6077-4275-948D-9DE877B56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26" y="1863801"/>
            <a:ext cx="870734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5CA-5432-4B41-9182-7E197E08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Threshold for F1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62A462-717C-4680-B6E6-E5925BFE0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066"/>
            <a:ext cx="8257674" cy="4717809"/>
          </a:xfrm>
        </p:spPr>
      </p:pic>
    </p:spTree>
    <p:extLst>
      <p:ext uri="{BB962C8B-B14F-4D97-AF65-F5344CB8AC3E}">
        <p14:creationId xmlns:p14="http://schemas.microsoft.com/office/powerpoint/2010/main" val="151258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STD- Short Term Disability</vt:lpstr>
      <vt:lpstr>Classification Report on Train Data (After Smote)</vt:lpstr>
      <vt:lpstr>Classification Report on Testing Data</vt:lpstr>
      <vt:lpstr>Confusion Matrix</vt:lpstr>
      <vt:lpstr>Improving Threshold for Macro F1</vt:lpstr>
      <vt:lpstr>Metrics Score(Macro) on Testing Data</vt:lpstr>
      <vt:lpstr>PowerPoint Presentation</vt:lpstr>
      <vt:lpstr>Top 20 Features from Random Classifier </vt:lpstr>
      <vt:lpstr>Improving Threshold for F1</vt:lpstr>
      <vt:lpstr>Metrics Score(Weighted) on Testing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STD- Short Term Disability</dc:title>
  <dc:creator>ARTI CHAUHAN</dc:creator>
  <cp:lastModifiedBy>ARTI CHAUHAN</cp:lastModifiedBy>
  <cp:revision>1</cp:revision>
  <dcterms:created xsi:type="dcterms:W3CDTF">2022-08-17T12:01:25Z</dcterms:created>
  <dcterms:modified xsi:type="dcterms:W3CDTF">2022-08-17T18:28:57Z</dcterms:modified>
</cp:coreProperties>
</file>