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147470459" r:id="rId2"/>
    <p:sldId id="21474704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1F114-2089-4AA1-8493-F5C079E14006}" v="7" dt="2022-10-26T15:08:0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Janagam" userId="S::harish.janagam@alight.com::ecda9671-ac10-41a7-a2a5-d2119fe2ee25" providerId="AD" clId="Web-{3BF1F114-2089-4AA1-8493-F5C079E14006}"/>
    <pc:docChg chg="modSld">
      <pc:chgData name="Harish Janagam" userId="S::harish.janagam@alight.com::ecda9671-ac10-41a7-a2a5-d2119fe2ee25" providerId="AD" clId="Web-{3BF1F114-2089-4AA1-8493-F5C079E14006}" dt="2022-10-26T15:08:04.095" v="5" actId="20577"/>
      <pc:docMkLst>
        <pc:docMk/>
      </pc:docMkLst>
      <pc:sldChg chg="modSp">
        <pc:chgData name="Harish Janagam" userId="S::harish.janagam@alight.com::ecda9671-ac10-41a7-a2a5-d2119fe2ee25" providerId="AD" clId="Web-{3BF1F114-2089-4AA1-8493-F5C079E14006}" dt="2022-10-26T15:08:04.095" v="5" actId="20577"/>
        <pc:sldMkLst>
          <pc:docMk/>
          <pc:sldMk cId="3585794088" sldId="2147470459"/>
        </pc:sldMkLst>
        <pc:spChg chg="mod">
          <ac:chgData name="Harish Janagam" userId="S::harish.janagam@alight.com::ecda9671-ac10-41a7-a2a5-d2119fe2ee25" providerId="AD" clId="Web-{3BF1F114-2089-4AA1-8493-F5C079E14006}" dt="2022-10-26T15:08:04.095" v="5" actId="20577"/>
          <ac:spMkLst>
            <pc:docMk/>
            <pc:sldMk cId="3585794088" sldId="2147470459"/>
            <ac:spMk id="358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B845-E579-4602-85FA-89F8F43F4006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F6D0-A1A9-4CBA-A238-CA942406D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6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29A1B-5883-5243-BE0A-E1AF4D3A4F3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D29A1B-5883-5243-BE0A-E1AF4D3A4F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4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9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6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99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1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68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0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1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71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48267"/>
          </a:xfrm>
        </p:spPr>
        <p:txBody>
          <a:bodyPr/>
          <a:lstStyle>
            <a:lvl1pPr>
              <a:lnSpc>
                <a:spcPts val="3467"/>
              </a:lnSpc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609600" y="1560016"/>
            <a:ext cx="10972800" cy="738664"/>
          </a:xfrm>
          <a:prstGeom prst="rect">
            <a:avLst/>
          </a:prstGeom>
        </p:spPr>
        <p:txBody>
          <a:bodyPr rtlCol="0"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69B15F-FF6E-2943-87AD-12F32CD380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714999"/>
            <a:ext cx="10972800" cy="164148"/>
          </a:xfrm>
        </p:spPr>
        <p:txBody>
          <a:bodyPr/>
          <a:lstStyle>
            <a:lvl1pPr marL="0" indent="0">
              <a:buNone/>
              <a:defRPr sz="1067" i="1"/>
            </a:lvl1pPr>
          </a:lstStyle>
          <a:p>
            <a:pPr lvl="0"/>
            <a:r>
              <a:rPr lang="en-US" dirty="0"/>
              <a:t>Click to edit footer</a:t>
            </a:r>
          </a:p>
        </p:txBody>
      </p:sp>
    </p:spTree>
    <p:extLst>
      <p:ext uri="{BB962C8B-B14F-4D97-AF65-F5344CB8AC3E}">
        <p14:creationId xmlns:p14="http://schemas.microsoft.com/office/powerpoint/2010/main" val="225052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9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6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1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9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5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2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1500B24-B503-4D4E-86C3-4BD7701F2EAD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2A6AED-BE15-4312-8F8A-AFC934F790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4"/>
          <p:cNvSpPr>
            <a:spLocks noGrp="1"/>
          </p:cNvSpPr>
          <p:nvPr>
            <p:ph type="title"/>
          </p:nvPr>
        </p:nvSpPr>
        <p:spPr>
          <a:xfrm>
            <a:off x="609600" y="228599"/>
            <a:ext cx="10972800" cy="487653"/>
          </a:xfrm>
        </p:spPr>
        <p:txBody>
          <a:bodyPr>
            <a:normAutofit fontScale="90000"/>
          </a:bodyPr>
          <a:lstStyle/>
          <a:p>
            <a:pPr>
              <a:spcAft>
                <a:spcPts val="160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MSK Chronic Back NO Surgery performance report – balanced-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24EDC-7F03-43E6-9FD4-4E6F4040AC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2445" y="810593"/>
            <a:ext cx="10972800" cy="1723549"/>
          </a:xfrm>
        </p:spPr>
        <p:txBody>
          <a:bodyPr>
            <a:noAutofit/>
          </a:bodyPr>
          <a:lstStyle/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Algorithm selected = Light Boost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Threshold = 0.29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 = 17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 = 55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Accuracy = 94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AUC = 58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AUCPR = 38</a:t>
            </a:r>
          </a:p>
          <a:p>
            <a:pPr marL="72000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F1 = 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D1F24-7AA5-45C1-956C-DD9BB83DFCA1}"/>
              </a:ext>
            </a:extLst>
          </p:cNvPr>
          <p:cNvSpPr txBox="1"/>
          <p:nvPr/>
        </p:nvSpPr>
        <p:spPr>
          <a:xfrm>
            <a:off x="1021925" y="3040615"/>
            <a:ext cx="194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1F0EA-3DFB-475F-98F4-4F5E89C52545}"/>
              </a:ext>
            </a:extLst>
          </p:cNvPr>
          <p:cNvSpPr txBox="1"/>
          <p:nvPr/>
        </p:nvSpPr>
        <p:spPr>
          <a:xfrm>
            <a:off x="5362800" y="3064476"/>
            <a:ext cx="194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59F8B-7711-4ED1-8D09-679008E98431}"/>
              </a:ext>
            </a:extLst>
          </p:cNvPr>
          <p:cNvSpPr txBox="1"/>
          <p:nvPr/>
        </p:nvSpPr>
        <p:spPr>
          <a:xfrm>
            <a:off x="8732430" y="3040615"/>
            <a:ext cx="223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Precision-Recall Curve</a:t>
            </a:r>
            <a:endParaRPr lang="en-IN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414DDC4-235C-49FD-A31B-1F732400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40B6F-EB1E-4B0E-8711-DA43BAA1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4" y="3483893"/>
            <a:ext cx="3324224" cy="2822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AAB01-09FD-4F02-BC7D-79EE6F5E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741" y="3483893"/>
            <a:ext cx="3442345" cy="2822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EFB9C-398B-4D7B-ABD8-0A6562417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955" y="3483893"/>
            <a:ext cx="3578879" cy="28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94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4"/>
          <p:cNvSpPr>
            <a:spLocks noGrp="1"/>
          </p:cNvSpPr>
          <p:nvPr>
            <p:ph type="title"/>
          </p:nvPr>
        </p:nvSpPr>
        <p:spPr>
          <a:xfrm>
            <a:off x="609600" y="198198"/>
            <a:ext cx="10972800" cy="948267"/>
          </a:xfrm>
        </p:spPr>
        <p:txBody>
          <a:bodyPr/>
          <a:lstStyle/>
          <a:p>
            <a:pPr>
              <a:spcAft>
                <a:spcPts val="1600"/>
              </a:spcAft>
            </a:pPr>
            <a:r>
              <a:rPr lang="en-US" sz="2400" dirty="0">
                <a:latin typeface="FS Thrive Elliot" charset="0"/>
              </a:rPr>
              <a:t>MSK Chronic Back No Surgery– feature importance-Balanced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536C2-BD12-4354-BC5D-8EE07A4F352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" y="1220593"/>
            <a:ext cx="10972800" cy="984885"/>
          </a:xfrm>
        </p:spPr>
        <p:txBody>
          <a:bodyPr>
            <a:normAutofit/>
          </a:bodyPr>
          <a:lstStyle/>
          <a:p>
            <a:r>
              <a:rPr lang="en-US" dirty="0"/>
              <a:t>Using claims and demographic data as predictors/features</a:t>
            </a:r>
          </a:p>
          <a:p>
            <a:r>
              <a:rPr lang="en-US" dirty="0"/>
              <a:t>Predicting the likelihood of customer go for MSK Chronic Back NO Surgery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713E8-9533-4721-AA40-A9BA5B96DE66}"/>
              </a:ext>
            </a:extLst>
          </p:cNvPr>
          <p:cNvSpPr txBox="1"/>
          <p:nvPr/>
        </p:nvSpPr>
        <p:spPr>
          <a:xfrm>
            <a:off x="2104766" y="1910274"/>
            <a:ext cx="368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using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6C8D5-F8EE-4462-801A-BCDD7118E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42" y="2765441"/>
            <a:ext cx="8677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17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4835</TotalTime>
  <Words>78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FS Thrive Elliot</vt:lpstr>
      <vt:lpstr>Tw Cen MT</vt:lpstr>
      <vt:lpstr>Droplet</vt:lpstr>
      <vt:lpstr>MSK Chronic Back NO Surgery performance report – balanced-VaL data</vt:lpstr>
      <vt:lpstr>MSK Chronic Back No Surgery– feature importance-Balanced</vt:lpstr>
    </vt:vector>
  </TitlesOfParts>
  <Company>Alight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support Prediction</dc:title>
  <dc:creator>Nagabhushan Nasolla</dc:creator>
  <cp:lastModifiedBy>Harish Janagam</cp:lastModifiedBy>
  <cp:revision>129</cp:revision>
  <dcterms:created xsi:type="dcterms:W3CDTF">2022-05-09T14:46:23Z</dcterms:created>
  <dcterms:modified xsi:type="dcterms:W3CDTF">2023-01-23T14:09:59Z</dcterms:modified>
</cp:coreProperties>
</file>