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54" d="100"/>
          <a:sy n="54" d="100"/>
        </p:scale>
        <p:origin x="400"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2DD334-D708-446E-9D84-A0DAAF1BF018}" type="datetimeFigureOut">
              <a:rPr lang="en-IN" smtClean="0"/>
              <a:t>24-08-2023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EB4C2-9416-40C1-9403-7324B6BC3433}" type="slidenum">
              <a:rPr lang="en-IN" smtClean="0"/>
              <a:t>‹#›</a:t>
            </a:fld>
            <a:endParaRPr lang="en-IN"/>
          </a:p>
        </p:txBody>
      </p:sp>
    </p:spTree>
    <p:extLst>
      <p:ext uri="{BB962C8B-B14F-4D97-AF65-F5344CB8AC3E}">
        <p14:creationId xmlns:p14="http://schemas.microsoft.com/office/powerpoint/2010/main" val="230000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Average Claim Amount by Coverage Type across each Month-Year</a:t>
            </a:r>
            <a:endParaRPr dirty="0"/>
          </a:p>
          <a:p>
            <a:r>
              <a:rPr b="0" dirty="0"/>
              <a:t>No alt text provided</a:t>
            </a:r>
            <a:endParaRPr dirty="0"/>
          </a:p>
          <a:p>
            <a:endParaRPr dirty="0"/>
          </a:p>
          <a:p>
            <a:r>
              <a:rPr b="1" dirty="0"/>
              <a:t>Total Policy Sold by Coverage Type across each Month</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TotalCustomers  by Gender</a:t>
            </a:r>
            <a:endParaRPr dirty="0"/>
          </a:p>
          <a:p>
            <a:r>
              <a:rPr b="0" dirty="0"/>
              <a:t>No alt text provided</a:t>
            </a:r>
            <a:endParaRPr dirty="0"/>
          </a:p>
          <a:p>
            <a:endParaRPr dirty="0"/>
          </a:p>
          <a:p>
            <a:r>
              <a:rPr b="1" dirty="0"/>
              <a:t>Avg. Policies Sold By Customer Type Across Each Month</a:t>
            </a:r>
            <a:endParaRPr dirty="0"/>
          </a:p>
          <a:p>
            <a:r>
              <a:rPr b="0" dirty="0"/>
              <a:t>No alt text provided</a:t>
            </a:r>
            <a:endParaRPr dirty="0"/>
          </a:p>
          <a:p>
            <a:endParaRPr dirty="0"/>
          </a:p>
          <a:p>
            <a:r>
              <a:rPr b="1" dirty="0"/>
              <a:t>Total Revenue Generated By Customer Type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TotalCustomers  by Gender</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Number Of Customers By Policy Type</a:t>
            </a:r>
            <a:endParaRPr dirty="0"/>
          </a:p>
          <a:p>
            <a:r>
              <a:rPr b="0" dirty="0"/>
              <a:t>No alt text provided</a:t>
            </a:r>
            <a:endParaRPr dirty="0"/>
          </a:p>
          <a:p>
            <a:endParaRPr dirty="0"/>
          </a:p>
          <a:p>
            <a:r>
              <a:rPr b="1" dirty="0"/>
              <a:t>Avg. Policies Sold By Customer Type Across Each Month</a:t>
            </a:r>
            <a:endParaRPr dirty="0"/>
          </a:p>
          <a:p>
            <a:r>
              <a:rPr b="0" dirty="0"/>
              <a:t>No alt text provided</a:t>
            </a:r>
            <a:endParaRPr dirty="0"/>
          </a:p>
          <a:p>
            <a:endParaRPr dirty="0"/>
          </a:p>
          <a:p>
            <a:r>
              <a:rPr b="1" dirty="0"/>
              <a:t>Total Policies By Quarters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Total Customer Revenue By Policy Type</a:t>
            </a:r>
            <a:endParaRPr dirty="0"/>
          </a:p>
          <a:p>
            <a:r>
              <a:rPr b="0" dirty="0"/>
              <a:t>No alt text provided</a:t>
            </a:r>
            <a:endParaRPr dirty="0"/>
          </a:p>
          <a:p>
            <a:endParaRPr dirty="0"/>
          </a:p>
          <a:p>
            <a:r>
              <a:rPr b="1" dirty="0"/>
              <a:t>Total Claim Amount By Customer Type</a:t>
            </a:r>
            <a:endParaRPr dirty="0"/>
          </a:p>
          <a:p>
            <a:r>
              <a:rPr b="0" dirty="0"/>
              <a:t>No alt text provided</a:t>
            </a:r>
            <a:endParaRPr dirty="0"/>
          </a:p>
          <a:p>
            <a:endParaRPr dirty="0"/>
          </a:p>
          <a:p>
            <a:r>
              <a:rPr b="1" dirty="0"/>
              <a:t>Average Claim Amount by Coverage Type across each Month-Year</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Total Revenue By Sales Channel</a:t>
            </a:r>
            <a:endParaRPr dirty="0"/>
          </a:p>
          <a:p>
            <a:r>
              <a:rPr b="0" dirty="0"/>
              <a:t>No alt text provided</a:t>
            </a:r>
            <a:endParaRPr dirty="0"/>
          </a:p>
          <a:p>
            <a:endParaRPr dirty="0"/>
          </a:p>
          <a:p>
            <a:r>
              <a:rPr b="1" dirty="0"/>
              <a:t>Total Customers By Sales Channel</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Total Policies Sold By Sales Channel Across Quarters</a:t>
            </a:r>
            <a:endParaRPr dirty="0"/>
          </a:p>
          <a:p>
            <a:r>
              <a:rPr b="0" dirty="0"/>
              <a:t>No alt text provided</a:t>
            </a:r>
            <a:endParaRPr dirty="0"/>
          </a:p>
          <a:p>
            <a:endParaRPr dirty="0"/>
          </a:p>
          <a:p>
            <a:r>
              <a:rPr b="1" dirty="0"/>
              <a:t>Average Claim Amount by Coverage Type across each Month-Year</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Total Policies Sold By Vehicle Type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Total Policies Sold By Sales Channel Across Quarters</a:t>
            </a:r>
            <a:endParaRPr dirty="0"/>
          </a:p>
          <a:p>
            <a:r>
              <a:rPr b="0" dirty="0"/>
              <a:t>No alt text provided</a:t>
            </a:r>
            <a:endParaRPr dirty="0"/>
          </a:p>
          <a:p>
            <a:endParaRPr dirty="0"/>
          </a:p>
          <a:p>
            <a:r>
              <a:rPr b="1" dirty="0"/>
              <a:t>Total Revenue Generated By Vehicle Type Across Each Date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Granular Information</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d28aaf9c-af4a-4586-b08c-543acfcc8610/?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d28aaf9c-af4a-4586-b08c-543acfcc8610/?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d28aaf9c-af4a-4586-b08c-543acfcc8610/?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d28aaf9c-af4a-4586-b08c-543acfcc8610/?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d28aaf9c-af4a-4586-b08c-543acfcc8610/?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d28aaf9c-af4a-4586-b08c-543acfcc8610/?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actionButton ,actionButton ,actionButton ,actionButton ,actionButton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Landing Page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card ,card ,card ,card ,card ,card ,pieChart ,donutChart ,Average Claim Amount by Coverage Type across each Month-Year ,Total Policy Sold by Coverage Type across each Month ,slicer ,slicer ,slicer ,slicer ,actionButton ,actionButton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Insurance By Coverage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card ,card ,card ,card ,card ,TotalCustomers  by Gender ,Avg. Policies Sold By Customer Type Across Each Month ,Total Revenue Generated By Customer Type ,slicer ,slicer ,slicer ,slicer ,actionButton ,actionButton ,slicer ,slicer ,TotalCustomers  by Gend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Insurance By Customer Type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card ,card ,card ,card ,Number Of Customers By Policy Type ,Avg. Policies Sold By Customer Type Across Each Month ,Total Policies By Quarters ,slicer ,slicer ,slicer ,slicer ,actionButton ,actionButton ,slicer ,slicer ,Total Customer Revenue By Policy Type ,Total Claim Amount By Customer Type ,Average Claim Amount by Coverage Type across each Month-Yea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Insurance By Policy Type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card ,card ,card ,card ,Total Revenue By Sales Channel ,Total Customers By Sales Channel ,slicer ,slicer ,slicer ,slicer ,actionButton ,actionButton ,slicer ,Total Policies Sold By Sales Channel Across Quarters ,Average Claim Amount by Coverage Type across each Month-Yea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Insurance By Sales Channel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card ,card ,card ,card ,Total Policies Sold By Vehicle Type ,slicer ,slicer ,slicer ,slicer ,actionButton ,slicer ,Total Policies Sold By Sales Channel Across Quarters ,Total Revenue Generated By Vehicle Type Across Each Date ,slicer ,Granular Informati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Insurance By Vehicle</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608</Words>
  <Application>Microsoft Office PowerPoint</Application>
  <PresentationFormat>Widescreen</PresentationFormat>
  <Paragraphs>285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Custom Design</vt:lpstr>
      <vt:lpstr>Landing Page</vt:lpstr>
      <vt:lpstr>Insurance By Coverage</vt:lpstr>
      <vt:lpstr>Insurance By Customer Type</vt:lpstr>
      <vt:lpstr>Insurance By Policy Type</vt:lpstr>
      <vt:lpstr>Insurance By Sales Channel</vt:lpstr>
      <vt:lpstr>Insurance By Vehicle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Harjaap Singh</cp:lastModifiedBy>
  <cp:revision>5</cp:revision>
  <dcterms:created xsi:type="dcterms:W3CDTF">2016-09-04T11:54:55Z</dcterms:created>
  <dcterms:modified xsi:type="dcterms:W3CDTF">2023-08-24T14:10:45Z</dcterms:modified>
</cp:coreProperties>
</file>