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743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004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6650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499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911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895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198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4465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207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564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490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573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196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610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452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149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50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596C1FC-4CA1-48FE-B6CE-E3C073D60FF1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97A3C8-A92C-4F27-A686-1C5FAC6C14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509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Methods and Arrays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189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Parallel Arrays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713" y="2557520"/>
            <a:ext cx="6032066" cy="3909782"/>
          </a:xfrm>
        </p:spPr>
        <p:txBody>
          <a:bodyPr/>
          <a:lstStyle/>
          <a:p>
            <a:r>
              <a:rPr lang="en-IE" dirty="0" smtClean="0"/>
              <a:t>Parallel arrays are where the data stored at a given index in one array is linked to the data at the same Index in another array</a:t>
            </a:r>
          </a:p>
          <a:p>
            <a:endParaRPr lang="en-IE" dirty="0" smtClean="0"/>
          </a:p>
          <a:p>
            <a:r>
              <a:rPr lang="en-IE" dirty="0" smtClean="0"/>
              <a:t>In the image opposite we can see </a:t>
            </a:r>
          </a:p>
          <a:p>
            <a:pPr lvl="1"/>
            <a:r>
              <a:rPr lang="en-IE" dirty="0" smtClean="0"/>
              <a:t>John is 23 (Both pieces of information at index 0)</a:t>
            </a:r>
          </a:p>
          <a:p>
            <a:pPr lvl="1"/>
            <a:r>
              <a:rPr lang="en-IE" dirty="0" smtClean="0"/>
              <a:t>James is 22</a:t>
            </a:r>
            <a:r>
              <a:rPr lang="en-IE" dirty="0"/>
              <a:t> (Both pieces of information at index </a:t>
            </a:r>
            <a:r>
              <a:rPr lang="en-IE" dirty="0" smtClean="0"/>
              <a:t>1)</a:t>
            </a:r>
          </a:p>
          <a:p>
            <a:pPr lvl="1"/>
            <a:r>
              <a:rPr lang="en-IE" dirty="0" smtClean="0"/>
              <a:t>Etc.</a:t>
            </a:r>
          </a:p>
          <a:p>
            <a:pPr lvl="1"/>
            <a:endParaRPr lang="en-IE" dirty="0"/>
          </a:p>
          <a:p>
            <a:r>
              <a:rPr lang="en-IE" dirty="0" smtClean="0"/>
              <a:t>Arrays used in this way can help create implicit data structures.</a:t>
            </a:r>
            <a:endParaRPr lang="en-IE" dirty="0"/>
          </a:p>
          <a:p>
            <a:endParaRPr lang="en-IE" dirty="0"/>
          </a:p>
        </p:txBody>
      </p:sp>
      <p:pic>
        <p:nvPicPr>
          <p:cNvPr id="1026" name="Picture 2" descr="https://lh5.googleusercontent.com/FEVyeL7pUYJb9h61X5vCOabZbWHfnA-RosJAuQmvuVchlgSPE64QGB5OcnqF0i2HMIkJL4ACWwyaC_SQD0-s-WAPUuWtfNUCUsfv2AuvPQmqctwk=w1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7" y="2427317"/>
            <a:ext cx="3828924" cy="384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45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Accessing methods from different files</a:t>
            </a:r>
          </a:p>
          <a:p>
            <a:r>
              <a:rPr lang="en-IE" dirty="0" smtClean="0"/>
              <a:t>Passing arrays to a method</a:t>
            </a:r>
          </a:p>
          <a:p>
            <a:r>
              <a:rPr lang="en-IE" dirty="0" smtClean="0"/>
              <a:t>Return arrays from a method</a:t>
            </a:r>
          </a:p>
          <a:p>
            <a:r>
              <a:rPr lang="ga-IE" dirty="0"/>
              <a:t>Primitive types as argument Vs Array as arguments </a:t>
            </a:r>
            <a:endParaRPr lang="en-IE" dirty="0"/>
          </a:p>
          <a:p>
            <a:r>
              <a:rPr lang="ga-IE" dirty="0"/>
              <a:t>Parallel arrays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488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Accessing methods from different files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In some cases it is necessary to access methods located in different java files.</a:t>
            </a:r>
          </a:p>
          <a:p>
            <a:endParaRPr lang="en-IE" dirty="0"/>
          </a:p>
          <a:p>
            <a:r>
              <a:rPr lang="en-IE" dirty="0" smtClean="0"/>
              <a:t>This can be helpful with general purpose methods (e.g. display methods)</a:t>
            </a:r>
          </a:p>
          <a:p>
            <a:endParaRPr lang="en-IE" dirty="0"/>
          </a:p>
          <a:p>
            <a:r>
              <a:rPr lang="en-IE" dirty="0" smtClean="0"/>
              <a:t>In java this can be achieved using the following format</a:t>
            </a:r>
          </a:p>
          <a:p>
            <a:pPr lvl="1"/>
            <a:r>
              <a:rPr lang="en-IE" i="1" dirty="0" err="1" smtClean="0"/>
              <a:t>className.methodName</a:t>
            </a:r>
            <a:r>
              <a:rPr lang="en-IE" i="1" dirty="0" smtClean="0"/>
              <a:t>(…)</a:t>
            </a:r>
          </a:p>
          <a:p>
            <a:endParaRPr lang="en-IE" i="1" dirty="0" smtClean="0"/>
          </a:p>
          <a:p>
            <a:r>
              <a:rPr lang="en-IE" dirty="0" smtClean="0"/>
              <a:t>Where</a:t>
            </a:r>
          </a:p>
          <a:p>
            <a:pPr lvl="1"/>
            <a:r>
              <a:rPr lang="en-IE" i="1" dirty="0" err="1" smtClean="0"/>
              <a:t>className</a:t>
            </a:r>
            <a:r>
              <a:rPr lang="en-IE" dirty="0" smtClean="0"/>
              <a:t> is the name of the class containing the method</a:t>
            </a:r>
          </a:p>
          <a:p>
            <a:pPr lvl="1"/>
            <a:r>
              <a:rPr lang="en-IE" i="1" dirty="0" err="1" smtClean="0"/>
              <a:t>methodName</a:t>
            </a:r>
            <a:r>
              <a:rPr lang="en-IE" dirty="0" smtClean="0"/>
              <a:t> is the name of the method.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75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methods from different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Java </a:t>
            </a:r>
            <a:r>
              <a:rPr lang="en-IE" dirty="0" err="1" smtClean="0"/>
              <a:t>api</a:t>
            </a:r>
            <a:r>
              <a:rPr lang="en-IE" dirty="0" smtClean="0"/>
              <a:t> makes extensive use of this functionality to simplify common tasks.</a:t>
            </a:r>
          </a:p>
          <a:p>
            <a:endParaRPr lang="en-IE" dirty="0"/>
          </a:p>
          <a:p>
            <a:r>
              <a:rPr lang="en-IE" dirty="0" smtClean="0"/>
              <a:t>For example the Arrays utility class provides a lot of methods for performing common tasks with arrays e.g. </a:t>
            </a:r>
            <a:r>
              <a:rPr lang="en-IE" dirty="0" err="1" smtClean="0"/>
              <a:t>Arrays.toString</a:t>
            </a:r>
            <a:r>
              <a:rPr lang="en-IE" dirty="0" smtClean="0"/>
              <a:t> converts a given array to a string.</a:t>
            </a:r>
          </a:p>
          <a:p>
            <a:endParaRPr lang="en-IE" dirty="0"/>
          </a:p>
          <a:p>
            <a:r>
              <a:rPr lang="en-IE" dirty="0" smtClean="0"/>
              <a:t>Some developers create their own utility classes that can be shared across a number of projects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183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Passing arrays to methods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When dealing with arrays of data, it is often necessary to pass an array into a method when modularising code.</a:t>
            </a:r>
          </a:p>
          <a:p>
            <a:endParaRPr lang="en-IE" dirty="0"/>
          </a:p>
          <a:p>
            <a:r>
              <a:rPr lang="en-IE" dirty="0" smtClean="0"/>
              <a:t>This can help to reduce repetition and improve code clarity.</a:t>
            </a:r>
          </a:p>
          <a:p>
            <a:endParaRPr lang="en-IE" dirty="0"/>
          </a:p>
          <a:p>
            <a:r>
              <a:rPr lang="en-IE" dirty="0" smtClean="0"/>
              <a:t>Arrays can be passed to functions in a similar way to other data types</a:t>
            </a:r>
          </a:p>
          <a:p>
            <a:pPr lvl="1"/>
            <a:r>
              <a:rPr lang="en-IE" dirty="0" smtClean="0"/>
              <a:t>Void average(</a:t>
            </a:r>
            <a:r>
              <a:rPr lang="en-IE" dirty="0" err="1" smtClean="0"/>
              <a:t>int</a:t>
            </a:r>
            <a:r>
              <a:rPr lang="en-IE" dirty="0" smtClean="0"/>
              <a:t>[] data)</a:t>
            </a:r>
          </a:p>
          <a:p>
            <a:endParaRPr lang="en-IE" dirty="0"/>
          </a:p>
          <a:p>
            <a:r>
              <a:rPr lang="en-IE" dirty="0" smtClean="0"/>
              <a:t>In this example instead of a single integer value being passed the entire array is passed to method.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377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07166"/>
            <a:ext cx="8761413" cy="706964"/>
          </a:xfrm>
        </p:spPr>
        <p:txBody>
          <a:bodyPr/>
          <a:lstStyle/>
          <a:p>
            <a:r>
              <a:rPr lang="en-IE" dirty="0"/>
              <a:t>Return arrays from </a:t>
            </a:r>
            <a:r>
              <a:rPr lang="en-IE" dirty="0" smtClean="0"/>
              <a:t>a method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Similarly an array can be returned from an array</a:t>
            </a:r>
          </a:p>
          <a:p>
            <a:pPr lvl="1"/>
            <a:r>
              <a:rPr lang="en-IE" dirty="0" err="1" smtClean="0"/>
              <a:t>Int</a:t>
            </a:r>
            <a:r>
              <a:rPr lang="en-IE" dirty="0" smtClean="0"/>
              <a:t>[] </a:t>
            </a:r>
            <a:r>
              <a:rPr lang="en-IE" dirty="0" err="1" smtClean="0"/>
              <a:t>myMethod</a:t>
            </a:r>
            <a:r>
              <a:rPr lang="en-IE" dirty="0" smtClean="0"/>
              <a:t>()</a:t>
            </a:r>
          </a:p>
          <a:p>
            <a:pPr lvl="1"/>
            <a:endParaRPr lang="en-IE" dirty="0"/>
          </a:p>
          <a:p>
            <a:r>
              <a:rPr lang="en-IE" dirty="0" smtClean="0"/>
              <a:t>In this case an array is returned to the calling code that can then be used.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286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/>
              <a:t>Primitive types as argument Vs Array as arguments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When we pass a primitive data type as an argument to a method the value is “copied” into the method and can be safely changed without affecting the original variable.</a:t>
            </a:r>
          </a:p>
          <a:p>
            <a:endParaRPr lang="en-IE" dirty="0"/>
          </a:p>
          <a:p>
            <a:r>
              <a:rPr lang="en-IE" dirty="0" smtClean="0"/>
              <a:t>This is not the case with arrays.</a:t>
            </a:r>
          </a:p>
          <a:p>
            <a:endParaRPr lang="en-IE" dirty="0"/>
          </a:p>
          <a:p>
            <a:r>
              <a:rPr lang="en-IE" dirty="0" smtClean="0"/>
              <a:t>When we pass an array to a method the memory address of the array is passed in, thus we have access to the original array.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032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/>
              <a:t>Primitive types as argument Vs Array as arguments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As the reference to the original array is passed to the function, the function can change the original array.</a:t>
            </a:r>
          </a:p>
          <a:p>
            <a:pPr lvl="1"/>
            <a:r>
              <a:rPr lang="en-IE" dirty="0" smtClean="0"/>
              <a:t>Because of this you should be careful about modifying the parameter as this can have unintended consequences for the rest of the program</a:t>
            </a:r>
          </a:p>
          <a:p>
            <a:endParaRPr lang="en-IE" dirty="0"/>
          </a:p>
          <a:p>
            <a:r>
              <a:rPr lang="en-IE" dirty="0" smtClean="0"/>
              <a:t>Consider the example on temperatures over a seven day period where day 1 is in index 0, day 2 at index 1,…</a:t>
            </a:r>
          </a:p>
          <a:p>
            <a:pPr lvl="1"/>
            <a:r>
              <a:rPr lang="en-IE" dirty="0" smtClean="0"/>
              <a:t>Now lets say we write a method to find the median value. </a:t>
            </a:r>
            <a:endParaRPr lang="en-IE" dirty="0"/>
          </a:p>
          <a:p>
            <a:pPr lvl="1"/>
            <a:r>
              <a:rPr lang="en-IE" dirty="0" smtClean="0"/>
              <a:t>If we are not careful how we treat the original array, when we sort the data in the function, the link between the temperature and the index is lost.</a:t>
            </a:r>
          </a:p>
          <a:p>
            <a:pPr lvl="1"/>
            <a:r>
              <a:rPr lang="en-IE" dirty="0" smtClean="0"/>
              <a:t>In this case we should create a copy of the array before sorting.</a:t>
            </a:r>
            <a:endParaRPr lang="en-IE" dirty="0"/>
          </a:p>
          <a:p>
            <a:endParaRPr lang="en-IE" dirty="0"/>
          </a:p>
          <a:p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721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/>
              <a:t>Parallel </a:t>
            </a:r>
            <a:r>
              <a:rPr lang="ga-IE" dirty="0" smtClean="0"/>
              <a:t>arrays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Sometimes we need to store multiple values of different types together.</a:t>
            </a:r>
          </a:p>
          <a:p>
            <a:pPr lvl="1"/>
            <a:r>
              <a:rPr lang="en-IE" dirty="0" smtClean="0"/>
              <a:t>Unfortunately arrays can only store one type of data</a:t>
            </a:r>
          </a:p>
          <a:p>
            <a:endParaRPr lang="en-IE" dirty="0"/>
          </a:p>
          <a:p>
            <a:r>
              <a:rPr lang="en-IE" dirty="0" smtClean="0"/>
              <a:t>For example say we wanted to store a number of users names and ages.</a:t>
            </a:r>
          </a:p>
          <a:p>
            <a:pPr lvl="1"/>
            <a:r>
              <a:rPr lang="en-IE" dirty="0" smtClean="0"/>
              <a:t>As an array can store only one data type we cannot use them to store both</a:t>
            </a:r>
          </a:p>
          <a:p>
            <a:endParaRPr lang="en-IE" dirty="0"/>
          </a:p>
          <a:p>
            <a:r>
              <a:rPr lang="en-IE" dirty="0" smtClean="0"/>
              <a:t>To overcome this issue we can use parallel arrays.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04365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12837</TotalTime>
  <Words>616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Methods and Arrays</vt:lpstr>
      <vt:lpstr>Overview</vt:lpstr>
      <vt:lpstr>Accessing methods from different files </vt:lpstr>
      <vt:lpstr>Accessing methods from different files</vt:lpstr>
      <vt:lpstr>Passing arrays to methods</vt:lpstr>
      <vt:lpstr>Return arrays from a method</vt:lpstr>
      <vt:lpstr>Primitive types as argument Vs Array as arguments </vt:lpstr>
      <vt:lpstr>Primitive types as argument Vs Array as arguments </vt:lpstr>
      <vt:lpstr>Parallel arrays</vt:lpstr>
      <vt:lpstr>Parallel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Arrays</dc:title>
  <dc:creator>Derek Flood</dc:creator>
  <cp:lastModifiedBy>Derek Flood</cp:lastModifiedBy>
  <cp:revision>7</cp:revision>
  <dcterms:created xsi:type="dcterms:W3CDTF">2023-01-31T10:52:50Z</dcterms:created>
  <dcterms:modified xsi:type="dcterms:W3CDTF">2023-02-09T08:50:39Z</dcterms:modified>
</cp:coreProperties>
</file>