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10/09/2025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10/09/2025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33461" y="2781835"/>
            <a:ext cx="8610600" cy="3785652"/>
          </a:xfrm>
          <a:prstGeom prst="rect">
            <a:avLst/>
          </a:prstGeom>
          <a:noFill/>
        </p:spPr>
        <p:txBody>
          <a:bodyPr wrap="square" lIns="91440" tIns="45720" rIns="91440" bIns="45720" rtlCol="0" anchor="t">
            <a:spAutoFit/>
          </a:bodyPr>
          <a:lstStyle/>
          <a:p>
            <a:r>
              <a:rPr lang="en-US" sz="2400" b="1" dirty="0"/>
              <a:t>STUDENT NAME: </a:t>
            </a:r>
            <a:r>
              <a:rPr lang="en-US" sz="2400" dirty="0" err="1"/>
              <a:t>S.Harjeet</a:t>
            </a:r>
            <a:endParaRPr lang="en-US" sz="2400" dirty="0"/>
          </a:p>
          <a:p>
            <a:endParaRPr lang="en-US" sz="2400" dirty="0"/>
          </a:p>
          <a:p>
            <a:r>
              <a:rPr lang="en-US" sz="2400" b="1" dirty="0"/>
              <a:t>REGISTER NO AND NMID: </a:t>
            </a:r>
            <a:r>
              <a:rPr lang="en-US" sz="2400" dirty="0"/>
              <a:t>2428M0010/FDE83253493CA7B865D4B37832091B5D</a:t>
            </a:r>
          </a:p>
          <a:p>
            <a:endParaRPr lang="en-US" sz="2400" dirty="0">
              <a:cs typeface="Calibri"/>
            </a:endParaRPr>
          </a:p>
          <a:p>
            <a:r>
              <a:rPr lang="en-US" sz="2400" b="1" dirty="0"/>
              <a:t>DEPARTMENT: </a:t>
            </a:r>
            <a:r>
              <a:rPr lang="en-US" sz="2400" dirty="0" err="1"/>
              <a:t>Bsc</a:t>
            </a:r>
            <a:r>
              <a:rPr lang="en-US" sz="2400" dirty="0"/>
              <a:t> </a:t>
            </a:r>
            <a:r>
              <a:rPr lang="en-US" sz="2400" dirty="0" err="1"/>
              <a:t>DataScience</a:t>
            </a:r>
            <a:endParaRPr lang="en-US" sz="2400" dirty="0"/>
          </a:p>
          <a:p>
            <a:endParaRPr lang="en-US" sz="2400" dirty="0"/>
          </a:p>
          <a:p>
            <a:r>
              <a:rPr lang="en-US" sz="2400" b="1" dirty="0"/>
              <a:t>COLLEGE/ UNIVERSITY: </a:t>
            </a:r>
            <a:r>
              <a:rPr lang="en-US" sz="2400" dirty="0"/>
              <a:t>Kumaraguru College of Liberal Arts and Science/ </a:t>
            </a:r>
            <a:r>
              <a:rPr lang="en-US" sz="2400" dirty="0" err="1"/>
              <a:t>Bharathiyar</a:t>
            </a:r>
            <a:r>
              <a:rPr lang="en-US" sz="2400" dirty="0"/>
              <a:t>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computer">
            <a:extLst>
              <a:ext uri="{FF2B5EF4-FFF2-40B4-BE49-F238E27FC236}">
                <a16:creationId xmlns:a16="http://schemas.microsoft.com/office/drawing/2014/main" id="{AAAC9399-04AA-9A83-9133-26FDE4782F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440964"/>
            <a:ext cx="3657600" cy="1530595"/>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BB53AC52-5C7C-6DFC-5164-3E231F06D3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4518" y="1427249"/>
            <a:ext cx="3657600" cy="1549764"/>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A500F7BA-E513-02AB-5259-ABA4D406E1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0" y="3685295"/>
            <a:ext cx="3276600" cy="1398441"/>
          </a:xfrm>
          <a:prstGeom prst="rect">
            <a:avLst/>
          </a:prstGeom>
        </p:spPr>
      </p:pic>
      <p:pic>
        <p:nvPicPr>
          <p:cNvPr id="17" name="Picture 16" descr="A screenshot of a computer&#10;&#10;AI-generated content may be incorrect.">
            <a:extLst>
              <a:ext uri="{FF2B5EF4-FFF2-40B4-BE49-F238E27FC236}">
                <a16:creationId xmlns:a16="http://schemas.microsoft.com/office/drawing/2014/main" id="{D53B10D9-6B10-D8FE-CCD2-B06F858BA81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86618" y="3625561"/>
            <a:ext cx="4191000" cy="17806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D08B404-CA23-DB94-0ADA-1DFE7AABBE6B}"/>
              </a:ext>
            </a:extLst>
          </p:cNvPr>
          <p:cNvSpPr txBox="1"/>
          <p:nvPr/>
        </p:nvSpPr>
        <p:spPr>
          <a:xfrm>
            <a:off x="578260" y="1289963"/>
            <a:ext cx="8767916" cy="5355312"/>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Interactive Digital Portfolio Using FWD</a:t>
            </a:r>
            <a:r>
              <a:rPr lang="en-US" dirty="0">
                <a:latin typeface="Times New Roman" panose="02020603050405020304" pitchFamily="18" charset="0"/>
                <a:cs typeface="Times New Roman" panose="02020603050405020304" pitchFamily="18" charset="0"/>
              </a:rPr>
              <a:t> effectively overcomes the drawbacks of traditional static portfolios by providing a flexible, visually engaging, and interactive platform for students and professionals. Leveraging modern Frontend Web Development (FWD) frameworks, this project enables users to easily update, personalize, and showcase their academic and extracurricular accomplishments.</a:t>
            </a: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This digital portfolio system simplifies the creation process while ensuring a fully responsive design that performs well on all devices. Features like multimedia integration, live previews, and customizable sections enhance the user's online presence, making a strong impact on recruiters, faculty, and other key audiences.</a:t>
            </a: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Additionally, practical functionalities such as GitHub integration, resume downloads, and intuitive customization options offer valuable tools for employability and personal branding. The project also opens the door for future improvements, such as adding analytics to monitor portfolio visits or enabling interactive communication with recruiters.</a:t>
            </a: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In summary, the project illustrates how FWD-powered digital portfolios represent a significant advancement for modern career development, encouraging creativity and professionalism in personal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8368A42-0404-E269-498D-73EA5620F860}"/>
              </a:ext>
            </a:extLst>
          </p:cNvPr>
          <p:cNvSpPr txBox="1"/>
          <p:nvPr/>
        </p:nvSpPr>
        <p:spPr>
          <a:xfrm>
            <a:off x="1313283" y="2152768"/>
            <a:ext cx="6100916" cy="1446550"/>
          </a:xfrm>
          <a:prstGeom prst="rect">
            <a:avLst/>
          </a:prstGeom>
          <a:noFill/>
        </p:spPr>
        <p:txBody>
          <a:bodyPr wrap="square">
            <a:spAutoFit/>
          </a:bodyPr>
          <a:lstStyle/>
          <a:p>
            <a:r>
              <a:rPr lang="en-IN" sz="4400" b="1" dirty="0">
                <a:solidFill>
                  <a:schemeClr val="tx2">
                    <a:lumMod val="75000"/>
                  </a:schemeClr>
                </a:solidFill>
                <a:latin typeface="Times New Roman" panose="02020603050405020304" pitchFamily="18" charset="0"/>
                <a:cs typeface="Times New Roman" panose="02020603050405020304" pitchFamily="18" charset="0"/>
              </a:rPr>
              <a:t>Interactive digital portfolio using FWD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FE347E9-8D49-F25C-1357-80885822C527}"/>
              </a:ext>
            </a:extLst>
          </p:cNvPr>
          <p:cNvSpPr txBox="1"/>
          <p:nvPr/>
        </p:nvSpPr>
        <p:spPr>
          <a:xfrm>
            <a:off x="1371600" y="1981200"/>
            <a:ext cx="6100916" cy="2862322"/>
          </a:xfrm>
          <a:prstGeom prst="rect">
            <a:avLst/>
          </a:prstGeom>
          <a:noFill/>
        </p:spPr>
        <p:txBody>
          <a:bodyPr wrap="square">
            <a:spAutoFit/>
          </a:bodyPr>
          <a:lstStyle/>
          <a:p>
            <a:pPr>
              <a:buNone/>
            </a:pPr>
            <a:r>
              <a:rPr lang="en-US" sz="2000" dirty="0">
                <a:latin typeface="Times New Roman" panose="02020603050405020304" pitchFamily="18" charset="0"/>
                <a:cs typeface="Times New Roman" panose="02020603050405020304" pitchFamily="18" charset="0"/>
              </a:rPr>
              <a:t>Traditional paper-based portfolios are static, difficult to update, and hard to share, limiting their effectiveness in showcasing students' achievements. They don’t allow interactive content or easy customization. To address these issues, digital portfolios built with modern Frontend Web Development (FWD) technologies offer a creative, interactive, and easily updatable solution. This enables students to present their skills and accomplishments more dynamically and accessibly.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2242ECDF-D099-07E1-F70F-8D815C8CECD4}"/>
              </a:ext>
            </a:extLst>
          </p:cNvPr>
          <p:cNvSpPr txBox="1"/>
          <p:nvPr/>
        </p:nvSpPr>
        <p:spPr>
          <a:xfrm>
            <a:off x="914400" y="2201894"/>
            <a:ext cx="7591425" cy="34163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This project is a web-based interactive digital portfolio application developed using Frontend Web Development (FWD).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enables students to showcase their academic projects, skills, and extracurricular achievements.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portfolio features engaging layouts and multimedia elements like images and videos.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has a responsive design that works well across devices.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Students can easily update their content without technical difficulties.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provides a more creative and dynamic way to present their work compared to traditional paper portfolios.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Overall, it helps students highlight their strengths effectively to potential employers or academic institutions.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B3C9788-8A1D-8EE5-3013-122C5CE4546B}"/>
              </a:ext>
            </a:extLst>
          </p:cNvPr>
          <p:cNvSpPr txBox="1"/>
          <p:nvPr/>
        </p:nvSpPr>
        <p:spPr>
          <a:xfrm>
            <a:off x="1219200" y="2209800"/>
            <a:ext cx="6100916" cy="255454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1)Students seeking to showcase their skills and achievements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2)Job recruiters and HR professionals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3)College faculty and placement officers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4)Admission committees for higher studies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39F0C8-CC47-2F64-539C-B97A5B8C0313}"/>
              </a:ext>
            </a:extLst>
          </p:cNvPr>
          <p:cNvSpPr txBox="1"/>
          <p:nvPr/>
        </p:nvSpPr>
        <p:spPr>
          <a:xfrm>
            <a:off x="2971800" y="2149841"/>
            <a:ext cx="6100916" cy="1323439"/>
          </a:xfrm>
          <a:prstGeom prst="rect">
            <a:avLst/>
          </a:prstGeom>
          <a:noFill/>
        </p:spPr>
        <p:txBody>
          <a:bodyPr wrap="square">
            <a:spAutoFit/>
          </a:bodyPr>
          <a:lstStyle/>
          <a:p>
            <a:pPr marL="342900" indent="-342900">
              <a:buAutoNum type="arabicParenR"/>
            </a:pPr>
            <a:r>
              <a:rPr lang="en-US" sz="2000" dirty="0">
                <a:latin typeface="Times New Roman" panose="02020603050405020304" pitchFamily="18" charset="0"/>
                <a:cs typeface="Times New Roman" panose="02020603050405020304" pitchFamily="18" charset="0"/>
              </a:rPr>
              <a:t>HTML</a:t>
            </a:r>
          </a:p>
          <a:p>
            <a:pPr marL="342900" indent="-342900">
              <a:buAutoNum type="arabicParenR"/>
            </a:pPr>
            <a:r>
              <a:rPr lang="en-US" sz="2000" dirty="0">
                <a:latin typeface="Times New Roman" panose="02020603050405020304" pitchFamily="18" charset="0"/>
                <a:cs typeface="Times New Roman" panose="02020603050405020304" pitchFamily="18" charset="0"/>
              </a:rPr>
              <a:t>CSS</a:t>
            </a:r>
          </a:p>
          <a:p>
            <a:pPr marL="342900" indent="-342900">
              <a:buAutoNum type="arabicParenR"/>
            </a:pPr>
            <a:r>
              <a:rPr lang="en-US" sz="2000" dirty="0">
                <a:latin typeface="Times New Roman" panose="02020603050405020304" pitchFamily="18" charset="0"/>
                <a:cs typeface="Times New Roman" panose="02020603050405020304" pitchFamily="18" charset="0"/>
              </a:rPr>
              <a:t>JavaScript</a:t>
            </a:r>
          </a:p>
          <a:p>
            <a:pPr marL="342900" indent="-342900">
              <a:buAutoNum type="arabicParenR"/>
            </a:pPr>
            <a:r>
              <a:rPr lang="en-US" sz="2000" dirty="0">
                <a:latin typeface="Times New Roman" panose="02020603050405020304" pitchFamily="18" charset="0"/>
                <a:cs typeface="Times New Roman" panose="02020603050405020304" pitchFamily="18" charset="0"/>
              </a:rPr>
              <a:t>Code Editor (Codepen)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1318CFB-1033-2B55-2612-3B5B5018C090}"/>
              </a:ext>
            </a:extLst>
          </p:cNvPr>
          <p:cNvSpPr txBox="1"/>
          <p:nvPr/>
        </p:nvSpPr>
        <p:spPr>
          <a:xfrm>
            <a:off x="990600" y="1859339"/>
            <a:ext cx="7010400" cy="378565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portfolio showcases a modern dark-themed design, offering a sleek and professional look.</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uses a clean color scheme, pairing a dark background with light text and bright blue accents for headings, creating a clear visual hierarchy.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site follows a single-page layout with a sticky navigation bar, making it easy to navigate through sections.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Content is arranged in well-structured blocks, including a three-column grid for project cards, ensuring easy browsing.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design emphasizes user experience, featuring a responsive layout and a simple, uncluttered interface that works seamlessly on both desktop and mobile devices.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426C5FB9-9EEA-068F-B9AD-21E0CBF0168C}"/>
              </a:ext>
            </a:extLst>
          </p:cNvPr>
          <p:cNvSpPr txBox="1"/>
          <p:nvPr/>
        </p:nvSpPr>
        <p:spPr>
          <a:xfrm>
            <a:off x="990600" y="1524000"/>
            <a:ext cx="8686800" cy="193899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Homepage:</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homepage acts as a welcoming landing page, introducing the portfolio owner, S. Harjeet. It features a prominent heading with a personal introduction and a “View My Work” button that directs visitors to the projects section. A sticky navigation bar at the top provides easy access to Home, About, Projects, and Contact sections, ensuring smooth navigation across the site.</a:t>
            </a:r>
          </a:p>
        </p:txBody>
      </p:sp>
      <p:sp>
        <p:nvSpPr>
          <p:cNvPr id="6" name="TextBox 5">
            <a:extLst>
              <a:ext uri="{FF2B5EF4-FFF2-40B4-BE49-F238E27FC236}">
                <a16:creationId xmlns:a16="http://schemas.microsoft.com/office/drawing/2014/main" id="{A1EE594D-D5E5-11F0-4AEC-37DA3D08D9D4}"/>
              </a:ext>
            </a:extLst>
          </p:cNvPr>
          <p:cNvSpPr txBox="1"/>
          <p:nvPr/>
        </p:nvSpPr>
        <p:spPr>
          <a:xfrm>
            <a:off x="990600" y="3612692"/>
            <a:ext cx="9525000" cy="286232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About Me:</a:t>
            </a:r>
          </a:p>
          <a:p>
            <a:r>
              <a:rPr lang="en-US" sz="2000" dirty="0">
                <a:latin typeface="Times New Roman" panose="02020603050405020304" pitchFamily="18" charset="0"/>
                <a:cs typeface="Times New Roman" panose="02020603050405020304" pitchFamily="18" charset="0"/>
              </a:rPr>
              <a:t>I specialize in developing data-driven solutions using Python and Excel.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My mini project involves creating a Public Health Dashboard based on NFHS-4 &amp; NFHS-5 data.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analyzes indicators like literacy, clean fuel usage, birth registration, and health insurance across Indian states.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project highlights progress and gaps, using Python (Pandas, Matplotlib, Seaborn) for data cleaning, visualization, and Excel for structured reporting.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 focus on delivering actionable insights to support research, policy, and academic work</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799</Words>
  <Application>Microsoft Office PowerPoint</Application>
  <PresentationFormat>Widescreen</PresentationFormat>
  <Paragraphs>68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Indhu B  24BDS015</cp:lastModifiedBy>
  <cp:revision>25</cp:revision>
  <dcterms:created xsi:type="dcterms:W3CDTF">2024-03-29T15:07:22Z</dcterms:created>
  <dcterms:modified xsi:type="dcterms:W3CDTF">2025-09-10T14:23:23Z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