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96" d="100"/>
          <a:sy n="96" d="100"/>
        </p:scale>
        <p:origin x="31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0E77-2D37-43FF-8BAB-18AF4FDD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229F7-8126-440A-95B8-E07090117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1434-D75D-44EB-AF89-B10AC29A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A81F-B8FF-41B5-A260-1B846193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523A-2F6A-4395-AFAB-C9C2649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78A2-B662-44AD-AAF0-2BE6CCE8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A880-5369-49E1-9BA3-6009E381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8A51-4527-476B-A025-8F50C59F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4294-D949-4894-ABDC-C40406C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6224-0E07-49AA-AB55-E2930526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3A40-CB22-42DD-999F-737294ED8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7FE53-AED5-45EE-9D3B-B663B822E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1D1A-BB97-4691-8D6D-13597541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FC44-5B37-47D5-9948-C00250A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8FDE-4436-4D2C-BFA5-8AC45E89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FBE8-F717-45E1-9AE1-1BDFB7C4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FBF-B0D5-4709-9D28-B7E0DA9E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0ED6-1000-4EEA-9A26-20DEFC8A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E06C-3600-43D0-A7BF-FE711D8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B70D-C9A8-454D-8A45-A6BFA604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037A-DED4-4039-BD58-6663C23F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183D-A9C0-442B-9906-959A767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9A36-0029-4B4A-8939-71B64CA3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D397-8B4B-4D28-84C0-027FA24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EA46-027A-43FF-8CF6-9DAA55FD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197C-0B53-4331-9DD9-281BFF61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7896-DE89-4CBE-B4F6-FCB7DD176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EF75A-7F84-49C6-A48B-2DECB2EFD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D01E6-B858-4EB7-A6CE-1E3C1485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49657-147B-4DA0-8D9F-F35643B9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24D09-4BB9-413A-956F-48A584F9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02E2-F1BE-4CD0-BD30-7FB3756F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DC053-21E0-43B3-8F21-EEB58A37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09B5-F07A-49EB-B908-69931771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55B2A-BA1D-4558-96BF-1F914E59A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A22DD-B9FC-419B-A07D-973227386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E1CB4-1DAE-4788-869D-777685DB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DCBAA-140A-4598-811B-3AED4B4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6FDD5-25A0-4C33-85C1-AFAC7730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EF9D-29CF-48BD-8D01-B58586F6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A679-4968-488B-B77B-3C70C17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F7442-E59F-4E07-A3CD-2F81E539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A951C-35C1-4AFD-BFAC-8A281AC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4BC7B-8CA1-4B8A-B28E-0A019BBD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3A3C0-8F72-4EA2-A837-A6BDB0A5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7D67D-C0B7-4505-8297-3A70DA98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B20A-1803-4C36-86FC-BEBEA6DF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A897-BFEF-4941-A198-64A42B35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F6AA-B725-43FE-8C0A-B6C9D927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0C024-F0F5-4CE9-8201-34F3586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B0BB-17EC-49CA-A46F-1EA2A39D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97D23-5607-44F1-8FAB-E24FFEE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AF23-6037-4B64-9C31-DF27278D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6A5B5-6884-4540-8AD2-9D5B96AA8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9C61C-7B8D-4483-90D2-26D692F45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F5E9-E83A-4851-B419-E715553E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34A6-5B53-4701-B1E4-C5130E97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00C9E-ED0A-43EB-BDB7-55BA34ED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ADC38-9AB5-4EF0-8B7C-794A97C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8E738-D0EB-4A90-81ED-9B9DEE9F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3F1D-5ACE-4487-B486-61B961EFC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CD01-1ED1-41E0-A605-54C98BE8211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824D-521D-43A3-A045-7230E246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05D2-FD66-4CD7-AC3B-54B4D0DB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E94B-F09A-4D77-B50C-8B8503560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8B15A-EBA9-42EA-AA46-FF667A53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32" y="2004932"/>
            <a:ext cx="2267712" cy="22677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5406F0-1136-443D-BA5A-F8259689F680}"/>
              </a:ext>
            </a:extLst>
          </p:cNvPr>
          <p:cNvCxnSpPr>
            <a:cxnSpLocks/>
          </p:cNvCxnSpPr>
          <p:nvPr/>
        </p:nvCxnSpPr>
        <p:spPr>
          <a:xfrm flipH="1">
            <a:off x="5467351" y="3562350"/>
            <a:ext cx="428624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9E882B-FBDE-45AE-A37B-CF741F78ADEE}"/>
              </a:ext>
            </a:extLst>
          </p:cNvPr>
          <p:cNvSpPr txBox="1"/>
          <p:nvPr/>
        </p:nvSpPr>
        <p:spPr>
          <a:xfrm>
            <a:off x="5895975" y="338137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Unknown wall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BEDEF2-0D0F-4D49-896F-5F0BAB6A3B8C}"/>
              </a:ext>
            </a:extLst>
          </p:cNvPr>
          <p:cNvCxnSpPr>
            <a:cxnSpLocks/>
          </p:cNvCxnSpPr>
          <p:nvPr/>
        </p:nvCxnSpPr>
        <p:spPr>
          <a:xfrm flipH="1">
            <a:off x="5467351" y="3086100"/>
            <a:ext cx="428624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490267-C102-45E7-905D-D2405AF74A17}"/>
              </a:ext>
            </a:extLst>
          </p:cNvPr>
          <p:cNvSpPr txBox="1"/>
          <p:nvPr/>
        </p:nvSpPr>
        <p:spPr>
          <a:xfrm>
            <a:off x="5895975" y="29051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wall not present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DF0249-4CB0-49AF-92FD-80DA0D3DF71D}"/>
              </a:ext>
            </a:extLst>
          </p:cNvPr>
          <p:cNvCxnSpPr>
            <a:cxnSpLocks/>
          </p:cNvCxnSpPr>
          <p:nvPr/>
        </p:nvCxnSpPr>
        <p:spPr>
          <a:xfrm flipH="1">
            <a:off x="4886325" y="2482725"/>
            <a:ext cx="1009650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9EDD8B-105E-4B73-AAAC-88FCEE5F8A33}"/>
              </a:ext>
            </a:extLst>
          </p:cNvPr>
          <p:cNvSpPr txBox="1"/>
          <p:nvPr/>
        </p:nvSpPr>
        <p:spPr>
          <a:xfrm>
            <a:off x="5895975" y="23017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wall present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B38CF-E364-4194-B071-47BF3DA4DA7F}"/>
              </a:ext>
            </a:extLst>
          </p:cNvPr>
          <p:cNvCxnSpPr>
            <a:cxnSpLocks/>
          </p:cNvCxnSpPr>
          <p:nvPr/>
        </p:nvCxnSpPr>
        <p:spPr>
          <a:xfrm>
            <a:off x="2790826" y="3695700"/>
            <a:ext cx="790574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5E6935-6C06-4D14-B3BE-E066692CB3B6}"/>
              </a:ext>
            </a:extLst>
          </p:cNvPr>
          <p:cNvSpPr txBox="1"/>
          <p:nvPr/>
        </p:nvSpPr>
        <p:spPr>
          <a:xfrm>
            <a:off x="1132113" y="3234035"/>
            <a:ext cx="1658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wall changed to not present</a:t>
            </a:r>
          </a:p>
        </p:txBody>
      </p:sp>
    </p:spTree>
    <p:extLst>
      <p:ext uri="{BB962C8B-B14F-4D97-AF65-F5344CB8AC3E}">
        <p14:creationId xmlns:p14="http://schemas.microsoft.com/office/powerpoint/2010/main" val="90855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E9423-2C7B-43D6-A166-BF8424F8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01330"/>
            <a:ext cx="7315200" cy="35933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B7714E-6551-4A93-AC49-B460D0D99E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415212" y="1176694"/>
            <a:ext cx="0" cy="949917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66C24C-14BE-4A5A-AF1F-5095B8EF1376}"/>
              </a:ext>
            </a:extLst>
          </p:cNvPr>
          <p:cNvSpPr txBox="1"/>
          <p:nvPr/>
        </p:nvSpPr>
        <p:spPr>
          <a:xfrm>
            <a:off x="6457949" y="591919"/>
            <a:ext cx="1914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Current Maze information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3E0A15-D54E-43B1-A72D-E058A04EC2F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158287" y="1422916"/>
            <a:ext cx="0" cy="4754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E0D88B-A84F-4D00-B092-587289C5E6A0}"/>
              </a:ext>
            </a:extLst>
          </p:cNvPr>
          <p:cNvSpPr txBox="1"/>
          <p:nvPr/>
        </p:nvSpPr>
        <p:spPr>
          <a:xfrm>
            <a:off x="8201024" y="591919"/>
            <a:ext cx="191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Information from MouseDash about log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1642C-4BF5-41BA-AF61-6445658880C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29487" y="4855408"/>
            <a:ext cx="85725" cy="4411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CC947F-0045-44DE-B4BB-39E16E071EBE}"/>
              </a:ext>
            </a:extLst>
          </p:cNvPr>
          <p:cNvSpPr txBox="1"/>
          <p:nvPr/>
        </p:nvSpPr>
        <p:spPr>
          <a:xfrm>
            <a:off x="6457949" y="5296584"/>
            <a:ext cx="174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Motion &amp; Sensor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E7E574-7A96-4B90-989D-29DCB4852ED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9244012" y="4963809"/>
            <a:ext cx="0" cy="3327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B6963-1B6C-41BE-838F-DA4272778DD1}"/>
              </a:ext>
            </a:extLst>
          </p:cNvPr>
          <p:cNvSpPr txBox="1"/>
          <p:nvPr/>
        </p:nvSpPr>
        <p:spPr>
          <a:xfrm>
            <a:off x="8372474" y="5296584"/>
            <a:ext cx="174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Mouse &amp; Debug information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0BA6B-2F86-41AA-A903-7C65F9C177B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702969" y="4701210"/>
            <a:ext cx="0" cy="572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790EC0-7374-4CA4-B2EB-DACA44A1ADC0}"/>
              </a:ext>
            </a:extLst>
          </p:cNvPr>
          <p:cNvSpPr txBox="1"/>
          <p:nvPr/>
        </p:nvSpPr>
        <p:spPr>
          <a:xfrm>
            <a:off x="3119439" y="5274100"/>
            <a:ext cx="316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 and Rotational Profiler and Control loop information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83BDFD-047C-4996-9463-A2FFC952DED5}"/>
              </a:ext>
            </a:extLst>
          </p:cNvPr>
          <p:cNvCxnSpPr>
            <a:cxnSpLocks/>
          </p:cNvCxnSpPr>
          <p:nvPr/>
        </p:nvCxnSpPr>
        <p:spPr>
          <a:xfrm flipV="1">
            <a:off x="4885186" y="3935896"/>
            <a:ext cx="0" cy="13382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6C040E-34BF-422E-A171-CD9D77D2F88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702968" y="1176694"/>
            <a:ext cx="1" cy="83101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531D8C-58C4-4792-B66F-9BC36C637952}"/>
              </a:ext>
            </a:extLst>
          </p:cNvPr>
          <p:cNvSpPr txBox="1"/>
          <p:nvPr/>
        </p:nvSpPr>
        <p:spPr>
          <a:xfrm>
            <a:off x="3119439" y="591919"/>
            <a:ext cx="3167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Front and Diagonal Sensor Raw and Distance information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DCBF1C-E38F-407B-9E67-1E6EA10D19BD}"/>
              </a:ext>
            </a:extLst>
          </p:cNvPr>
          <p:cNvCxnSpPr>
            <a:cxnSpLocks/>
          </p:cNvCxnSpPr>
          <p:nvPr/>
        </p:nvCxnSpPr>
        <p:spPr>
          <a:xfrm flipH="1">
            <a:off x="4859614" y="1176694"/>
            <a:ext cx="1" cy="18348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FAEC5F-D95B-4491-A750-C68414876F9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950348" y="4285712"/>
            <a:ext cx="6785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F849B1-EC36-47AD-A3BF-3950A4889CDB}"/>
              </a:ext>
            </a:extLst>
          </p:cNvPr>
          <p:cNvSpPr txBox="1"/>
          <p:nvPr/>
        </p:nvSpPr>
        <p:spPr>
          <a:xfrm>
            <a:off x="207273" y="4116435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Cell Selector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490CF1-046B-4738-B849-73CE8E97DB4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50348" y="3429000"/>
            <a:ext cx="6785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07A0F-1636-4C6E-915E-F90332847339}"/>
              </a:ext>
            </a:extLst>
          </p:cNvPr>
          <p:cNvSpPr txBox="1"/>
          <p:nvPr/>
        </p:nvSpPr>
        <p:spPr>
          <a:xfrm>
            <a:off x="207273" y="3259723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Current Heading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A9C940-554F-4F2E-AAFE-C7E42431957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51178" y="2295888"/>
            <a:ext cx="678552" cy="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5A55B-4BE1-4A27-87A8-9E592E87F141}"/>
              </a:ext>
            </a:extLst>
          </p:cNvPr>
          <p:cNvSpPr txBox="1"/>
          <p:nvPr/>
        </p:nvSpPr>
        <p:spPr>
          <a:xfrm>
            <a:off x="208103" y="2126611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Mouse State</a:t>
            </a:r>
          </a:p>
        </p:txBody>
      </p:sp>
    </p:spTree>
    <p:extLst>
      <p:ext uri="{BB962C8B-B14F-4D97-AF65-F5344CB8AC3E}">
        <p14:creationId xmlns:p14="http://schemas.microsoft.com/office/powerpoint/2010/main" val="166574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296BD-83E8-40D0-810E-B71478F2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40" y="1752600"/>
            <a:ext cx="2200275" cy="335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2B9C99-EFCE-46D8-91D6-91114100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88" y="2447925"/>
            <a:ext cx="204787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D6664-F40F-42AA-956C-365CC842A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39" y="1962150"/>
            <a:ext cx="226695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289CD-CB38-4684-B875-9B4683389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787" y="2362200"/>
            <a:ext cx="2019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9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Harjit Singh</dc:creator>
  <cp:lastModifiedBy>Harjit Singh</cp:lastModifiedBy>
  <cp:revision>10</cp:revision>
  <dcterms:created xsi:type="dcterms:W3CDTF">2020-09-26T21:31:19Z</dcterms:created>
  <dcterms:modified xsi:type="dcterms:W3CDTF">2020-09-27T04:27:31Z</dcterms:modified>
</cp:coreProperties>
</file>