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72" r:id="rId8"/>
    <p:sldId id="273" r:id="rId9"/>
    <p:sldId id="259" r:id="rId10"/>
    <p:sldId id="263" r:id="rId11"/>
    <p:sldId id="274" r:id="rId12"/>
    <p:sldId id="280" r:id="rId13"/>
    <p:sldId id="281" r:id="rId14"/>
    <p:sldId id="277" r:id="rId15"/>
    <p:sldId id="276" r:id="rId16"/>
    <p:sldId id="28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0B49C1-B222-4A22-9BB9-33552A813797}" v="1" dt="2023-06-07T05:12:08.377"/>
    <p1510:client id="{72A751F1-6EC1-4406-95A8-8427455C6B9F}" v="11" dt="2023-06-07T15:57:15.604"/>
    <p1510:client id="{872E2875-3097-4FA2-BDFB-608379B15659}" v="23" dt="2023-06-07T16:00:01.102"/>
    <p1510:client id="{8055DC23-F773-4ACE-B1F7-612450963F8E}" v="1" dt="2023-06-07T02:39:41.217"/>
    <p1510:client id="{87F68A11-B1C7-4C7C-8337-428BA42E98BD}" v="1" dt="2023-07-26T14:45:38.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0704" autoAdjust="0"/>
  </p:normalViewPr>
  <p:slideViewPr>
    <p:cSldViewPr snapToGrid="0">
      <p:cViewPr varScale="1">
        <p:scale>
          <a:sx n="87" d="100"/>
          <a:sy n="87" d="100"/>
        </p:scale>
        <p:origin x="480"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abh Pahwa" userId="a016f046-0e6c-41c7-a91a-bdb29007f63d" providerId="ADAL" clId="{8055DC23-F773-4ACE-B1F7-612450963F8E}"/>
    <pc:docChg chg="undo custSel addSld delSld modSld modMainMaster">
      <pc:chgData name="Rishabh Pahwa" userId="a016f046-0e6c-41c7-a91a-bdb29007f63d" providerId="ADAL" clId="{8055DC23-F773-4ACE-B1F7-612450963F8E}" dt="2023-06-07T02:42:03.303" v="86"/>
      <pc:docMkLst>
        <pc:docMk/>
      </pc:docMkLst>
      <pc:sldChg chg="modSp mod">
        <pc:chgData name="Rishabh Pahwa" userId="a016f046-0e6c-41c7-a91a-bdb29007f63d" providerId="ADAL" clId="{8055DC23-F773-4ACE-B1F7-612450963F8E}" dt="2023-06-07T02:41:04.461" v="60"/>
        <pc:sldMkLst>
          <pc:docMk/>
          <pc:sldMk cId="1713219598" sldId="257"/>
        </pc:sldMkLst>
        <pc:spChg chg="mod">
          <ac:chgData name="Rishabh Pahwa" userId="a016f046-0e6c-41c7-a91a-bdb29007f63d" providerId="ADAL" clId="{8055DC23-F773-4ACE-B1F7-612450963F8E}" dt="2023-06-07T02:41:04.461" v="60"/>
          <ac:spMkLst>
            <pc:docMk/>
            <pc:sldMk cId="1713219598" sldId="257"/>
            <ac:spMk id="4" creationId="{36C19884-873C-4D13-BE6D-318CF07B0D12}"/>
          </ac:spMkLst>
        </pc:spChg>
      </pc:sldChg>
      <pc:sldChg chg="modSp mod">
        <pc:chgData name="Rishabh Pahwa" userId="a016f046-0e6c-41c7-a91a-bdb29007f63d" providerId="ADAL" clId="{8055DC23-F773-4ACE-B1F7-612450963F8E}" dt="2023-06-07T02:42:03.303" v="86"/>
        <pc:sldMkLst>
          <pc:docMk/>
          <pc:sldMk cId="3571516367" sldId="258"/>
        </pc:sldMkLst>
        <pc:spChg chg="mod">
          <ac:chgData name="Rishabh Pahwa" userId="a016f046-0e6c-41c7-a91a-bdb29007f63d" providerId="ADAL" clId="{8055DC23-F773-4ACE-B1F7-612450963F8E}" dt="2023-06-07T02:42:03.303" v="86"/>
          <ac:spMkLst>
            <pc:docMk/>
            <pc:sldMk cId="3571516367" sldId="258"/>
            <ac:spMk id="4" creationId="{70E12647-CCB2-45E2-A9CB-A868F490497E}"/>
          </ac:spMkLst>
        </pc:spChg>
        <pc:spChg chg="mod">
          <ac:chgData name="Rishabh Pahwa" userId="a016f046-0e6c-41c7-a91a-bdb29007f63d" providerId="ADAL" clId="{8055DC23-F773-4ACE-B1F7-612450963F8E}" dt="2023-06-07T02:41:06.395" v="61"/>
          <ac:spMkLst>
            <pc:docMk/>
            <pc:sldMk cId="3571516367" sldId="258"/>
            <ac:spMk id="5" creationId="{8D51ED20-04D4-4894-B0C2-9C541A61A734}"/>
          </ac:spMkLst>
        </pc:spChg>
      </pc:sldChg>
      <pc:sldChg chg="modSp mod">
        <pc:chgData name="Rishabh Pahwa" userId="a016f046-0e6c-41c7-a91a-bdb29007f63d" providerId="ADAL" clId="{8055DC23-F773-4ACE-B1F7-612450963F8E}" dt="2023-06-07T02:41:59.036" v="84"/>
        <pc:sldMkLst>
          <pc:docMk/>
          <pc:sldMk cId="332104327" sldId="259"/>
        </pc:sldMkLst>
        <pc:spChg chg="mod">
          <ac:chgData name="Rishabh Pahwa" userId="a016f046-0e6c-41c7-a91a-bdb29007f63d" providerId="ADAL" clId="{8055DC23-F773-4ACE-B1F7-612450963F8E}" dt="2023-06-07T02:41:59.036" v="84"/>
          <ac:spMkLst>
            <pc:docMk/>
            <pc:sldMk cId="332104327" sldId="259"/>
            <ac:spMk id="16" creationId="{24238BD7-9B10-4E64-B1B4-FDE6DD70AA60}"/>
          </ac:spMkLst>
        </pc:spChg>
        <pc:spChg chg="mod">
          <ac:chgData name="Rishabh Pahwa" userId="a016f046-0e6c-41c7-a91a-bdb29007f63d" providerId="ADAL" clId="{8055DC23-F773-4ACE-B1F7-612450963F8E}" dt="2023-06-07T02:41:16.814" v="64"/>
          <ac:spMkLst>
            <pc:docMk/>
            <pc:sldMk cId="332104327" sldId="259"/>
            <ac:spMk id="17" creationId="{CD3D67B7-A821-49FC-94BE-19EDE9D319A5}"/>
          </ac:spMkLst>
        </pc:spChg>
      </pc:sldChg>
      <pc:sldChg chg="modSp mod">
        <pc:chgData name="Rishabh Pahwa" userId="a016f046-0e6c-41c7-a91a-bdb29007f63d" providerId="ADAL" clId="{8055DC23-F773-4ACE-B1F7-612450963F8E}" dt="2023-06-07T02:41:57.030" v="83"/>
        <pc:sldMkLst>
          <pc:docMk/>
          <pc:sldMk cId="4055079983" sldId="263"/>
        </pc:sldMkLst>
        <pc:spChg chg="mod">
          <ac:chgData name="Rishabh Pahwa" userId="a016f046-0e6c-41c7-a91a-bdb29007f63d" providerId="ADAL" clId="{8055DC23-F773-4ACE-B1F7-612450963F8E}" dt="2023-06-07T02:41:57.030" v="83"/>
          <ac:spMkLst>
            <pc:docMk/>
            <pc:sldMk cId="4055079983" sldId="263"/>
            <ac:spMk id="56" creationId="{B289356A-BDA0-4234-84F2-9F2F25D0D7BD}"/>
          </ac:spMkLst>
        </pc:spChg>
        <pc:spChg chg="mod">
          <ac:chgData name="Rishabh Pahwa" userId="a016f046-0e6c-41c7-a91a-bdb29007f63d" providerId="ADAL" clId="{8055DC23-F773-4ACE-B1F7-612450963F8E}" dt="2023-06-07T02:41:20.092" v="65"/>
          <ac:spMkLst>
            <pc:docMk/>
            <pc:sldMk cId="4055079983" sldId="263"/>
            <ac:spMk id="57" creationId="{3A38BE84-957B-46B9-A315-4B5064DFF1A1}"/>
          </ac:spMkLst>
        </pc:spChg>
      </pc:sldChg>
      <pc:sldChg chg="modSp mod">
        <pc:chgData name="Rishabh Pahwa" userId="a016f046-0e6c-41c7-a91a-bdb29007f63d" providerId="ADAL" clId="{8055DC23-F773-4ACE-B1F7-612450963F8E}" dt="2023-06-07T02:41:42.744" v="77"/>
        <pc:sldMkLst>
          <pc:docMk/>
          <pc:sldMk cId="1742861620" sldId="266"/>
        </pc:sldMkLst>
        <pc:spChg chg="mod">
          <ac:chgData name="Rishabh Pahwa" userId="a016f046-0e6c-41c7-a91a-bdb29007f63d" providerId="ADAL" clId="{8055DC23-F773-4ACE-B1F7-612450963F8E}" dt="2023-06-07T02:41:42.744" v="77"/>
          <ac:spMkLst>
            <pc:docMk/>
            <pc:sldMk cId="1742861620" sldId="266"/>
            <ac:spMk id="4" creationId="{00560550-EE65-43CE-B899-F421E74287A1}"/>
          </ac:spMkLst>
        </pc:spChg>
        <pc:spChg chg="mod">
          <ac:chgData name="Rishabh Pahwa" userId="a016f046-0e6c-41c7-a91a-bdb29007f63d" providerId="ADAL" clId="{8055DC23-F773-4ACE-B1F7-612450963F8E}" dt="2023-06-07T02:41:34.455" v="71"/>
          <ac:spMkLst>
            <pc:docMk/>
            <pc:sldMk cId="1742861620" sldId="266"/>
            <ac:spMk id="5" creationId="{4135E32A-1A8C-43D2-9C6E-12887B4DEDFB}"/>
          </ac:spMkLst>
        </pc:spChg>
      </pc:sldChg>
      <pc:sldChg chg="modSp mod">
        <pc:chgData name="Rishabh Pahwa" userId="a016f046-0e6c-41c7-a91a-bdb29007f63d" providerId="ADAL" clId="{8055DC23-F773-4ACE-B1F7-612450963F8E}" dt="2023-06-07T02:41:39.826" v="76" actId="20577"/>
        <pc:sldMkLst>
          <pc:docMk/>
          <pc:sldMk cId="1969787568" sldId="271"/>
        </pc:sldMkLst>
        <pc:spChg chg="mod">
          <ac:chgData name="Rishabh Pahwa" userId="a016f046-0e6c-41c7-a91a-bdb29007f63d" providerId="ADAL" clId="{8055DC23-F773-4ACE-B1F7-612450963F8E}" dt="2023-06-07T02:41:39.826" v="76" actId="20577"/>
          <ac:spMkLst>
            <pc:docMk/>
            <pc:sldMk cId="1969787568" sldId="271"/>
            <ac:spMk id="4" creationId="{A47C7382-18E7-4821-8C61-461D6BBE08FC}"/>
          </ac:spMkLst>
        </pc:spChg>
        <pc:spChg chg="mod">
          <ac:chgData name="Rishabh Pahwa" userId="a016f046-0e6c-41c7-a91a-bdb29007f63d" providerId="ADAL" clId="{8055DC23-F773-4ACE-B1F7-612450963F8E}" dt="2023-06-07T02:41:37.369" v="72"/>
          <ac:spMkLst>
            <pc:docMk/>
            <pc:sldMk cId="1969787568" sldId="271"/>
            <ac:spMk id="5" creationId="{3990FA1B-5022-47AB-A0AE-8F5C5797997C}"/>
          </ac:spMkLst>
        </pc:spChg>
      </pc:sldChg>
      <pc:sldChg chg="modSp mod">
        <pc:chgData name="Rishabh Pahwa" userId="a016f046-0e6c-41c7-a91a-bdb29007f63d" providerId="ADAL" clId="{8055DC23-F773-4ACE-B1F7-612450963F8E}" dt="2023-06-07T02:41:08.230" v="62"/>
        <pc:sldMkLst>
          <pc:docMk/>
          <pc:sldMk cId="272890590" sldId="272"/>
        </pc:sldMkLst>
        <pc:spChg chg="mod">
          <ac:chgData name="Rishabh Pahwa" userId="a016f046-0e6c-41c7-a91a-bdb29007f63d" providerId="ADAL" clId="{8055DC23-F773-4ACE-B1F7-612450963F8E}" dt="2023-06-07T02:41:08.230" v="62"/>
          <ac:spMkLst>
            <pc:docMk/>
            <pc:sldMk cId="272890590" sldId="272"/>
            <ac:spMk id="8" creationId="{905F172A-5D5D-43CD-A187-DA0D303F4144}"/>
          </ac:spMkLst>
        </pc:spChg>
      </pc:sldChg>
      <pc:sldChg chg="modSp mod">
        <pc:chgData name="Rishabh Pahwa" userId="a016f046-0e6c-41c7-a91a-bdb29007f63d" providerId="ADAL" clId="{8055DC23-F773-4ACE-B1F7-612450963F8E}" dt="2023-06-07T02:42:01.465" v="85"/>
        <pc:sldMkLst>
          <pc:docMk/>
          <pc:sldMk cId="3302258905" sldId="273"/>
        </pc:sldMkLst>
        <pc:spChg chg="mod">
          <ac:chgData name="Rishabh Pahwa" userId="a016f046-0e6c-41c7-a91a-bdb29007f63d" providerId="ADAL" clId="{8055DC23-F773-4ACE-B1F7-612450963F8E}" dt="2023-06-07T02:42:01.465" v="85"/>
          <ac:spMkLst>
            <pc:docMk/>
            <pc:sldMk cId="3302258905" sldId="273"/>
            <ac:spMk id="7" creationId="{EB8D1C3B-97B8-E856-FFEB-B8F5B65DFCF2}"/>
          </ac:spMkLst>
        </pc:spChg>
        <pc:spChg chg="mod">
          <ac:chgData name="Rishabh Pahwa" userId="a016f046-0e6c-41c7-a91a-bdb29007f63d" providerId="ADAL" clId="{8055DC23-F773-4ACE-B1F7-612450963F8E}" dt="2023-06-07T02:41:11.496" v="63"/>
          <ac:spMkLst>
            <pc:docMk/>
            <pc:sldMk cId="3302258905" sldId="273"/>
            <ac:spMk id="8" creationId="{873B272B-3143-096B-6B4E-8D10E966E0AB}"/>
          </ac:spMkLst>
        </pc:spChg>
      </pc:sldChg>
      <pc:sldChg chg="modSp mod">
        <pc:chgData name="Rishabh Pahwa" userId="a016f046-0e6c-41c7-a91a-bdb29007f63d" providerId="ADAL" clId="{8055DC23-F773-4ACE-B1F7-612450963F8E}" dt="2023-06-07T02:41:54.766" v="82"/>
        <pc:sldMkLst>
          <pc:docMk/>
          <pc:sldMk cId="1554692313" sldId="274"/>
        </pc:sldMkLst>
        <pc:spChg chg="mod">
          <ac:chgData name="Rishabh Pahwa" userId="a016f046-0e6c-41c7-a91a-bdb29007f63d" providerId="ADAL" clId="{8055DC23-F773-4ACE-B1F7-612450963F8E}" dt="2023-06-07T02:41:54.766" v="82"/>
          <ac:spMkLst>
            <pc:docMk/>
            <pc:sldMk cId="1554692313" sldId="274"/>
            <ac:spMk id="27" creationId="{A3D938F1-FF0E-94AC-18F0-FBC54CF19708}"/>
          </ac:spMkLst>
        </pc:spChg>
        <pc:spChg chg="mod">
          <ac:chgData name="Rishabh Pahwa" userId="a016f046-0e6c-41c7-a91a-bdb29007f63d" providerId="ADAL" clId="{8055DC23-F773-4ACE-B1F7-612450963F8E}" dt="2023-06-07T02:41:22.893" v="66"/>
          <ac:spMkLst>
            <pc:docMk/>
            <pc:sldMk cId="1554692313" sldId="274"/>
            <ac:spMk id="28" creationId="{62FBAA02-C8CA-A99E-14B1-A1D55BB4B86E}"/>
          </ac:spMkLst>
        </pc:spChg>
      </pc:sldChg>
      <pc:sldChg chg="modSp mod">
        <pc:chgData name="Rishabh Pahwa" userId="a016f046-0e6c-41c7-a91a-bdb29007f63d" providerId="ADAL" clId="{8055DC23-F773-4ACE-B1F7-612450963F8E}" dt="2023-06-07T02:41:52.388" v="81"/>
        <pc:sldMkLst>
          <pc:docMk/>
          <pc:sldMk cId="1902477332" sldId="275"/>
        </pc:sldMkLst>
        <pc:spChg chg="mod">
          <ac:chgData name="Rishabh Pahwa" userId="a016f046-0e6c-41c7-a91a-bdb29007f63d" providerId="ADAL" clId="{8055DC23-F773-4ACE-B1F7-612450963F8E}" dt="2023-06-07T02:41:52.388" v="81"/>
          <ac:spMkLst>
            <pc:docMk/>
            <pc:sldMk cId="1902477332" sldId="275"/>
            <ac:spMk id="7" creationId="{B2A46C4A-D036-4440-BB64-6754F4FF27C1}"/>
          </ac:spMkLst>
        </pc:spChg>
        <pc:spChg chg="mod">
          <ac:chgData name="Rishabh Pahwa" userId="a016f046-0e6c-41c7-a91a-bdb29007f63d" providerId="ADAL" clId="{8055DC23-F773-4ACE-B1F7-612450963F8E}" dt="2023-06-07T02:41:25.466" v="67"/>
          <ac:spMkLst>
            <pc:docMk/>
            <pc:sldMk cId="1902477332" sldId="275"/>
            <ac:spMk id="8" creationId="{905F172A-5D5D-43CD-A187-DA0D303F4144}"/>
          </ac:spMkLst>
        </pc:spChg>
      </pc:sldChg>
      <pc:sldChg chg="modSp mod">
        <pc:chgData name="Rishabh Pahwa" userId="a016f046-0e6c-41c7-a91a-bdb29007f63d" providerId="ADAL" clId="{8055DC23-F773-4ACE-B1F7-612450963F8E}" dt="2023-06-07T02:41:47.544" v="79"/>
        <pc:sldMkLst>
          <pc:docMk/>
          <pc:sldMk cId="3032760683" sldId="276"/>
        </pc:sldMkLst>
        <pc:spChg chg="mod">
          <ac:chgData name="Rishabh Pahwa" userId="a016f046-0e6c-41c7-a91a-bdb29007f63d" providerId="ADAL" clId="{8055DC23-F773-4ACE-B1F7-612450963F8E}" dt="2023-06-07T02:41:47.544" v="79"/>
          <ac:spMkLst>
            <pc:docMk/>
            <pc:sldMk cId="3032760683" sldId="276"/>
            <ac:spMk id="7" creationId="{B2A46C4A-D036-4440-BB64-6754F4FF27C1}"/>
          </ac:spMkLst>
        </pc:spChg>
        <pc:spChg chg="mod">
          <ac:chgData name="Rishabh Pahwa" userId="a016f046-0e6c-41c7-a91a-bdb29007f63d" providerId="ADAL" clId="{8055DC23-F773-4ACE-B1F7-612450963F8E}" dt="2023-06-07T02:41:30.303" v="69"/>
          <ac:spMkLst>
            <pc:docMk/>
            <pc:sldMk cId="3032760683" sldId="276"/>
            <ac:spMk id="8" creationId="{905F172A-5D5D-43CD-A187-DA0D303F4144}"/>
          </ac:spMkLst>
        </pc:spChg>
      </pc:sldChg>
      <pc:sldChg chg="modSp mod">
        <pc:chgData name="Rishabh Pahwa" userId="a016f046-0e6c-41c7-a91a-bdb29007f63d" providerId="ADAL" clId="{8055DC23-F773-4ACE-B1F7-612450963F8E}" dt="2023-06-07T02:41:50.336" v="80"/>
        <pc:sldMkLst>
          <pc:docMk/>
          <pc:sldMk cId="2989241209" sldId="277"/>
        </pc:sldMkLst>
        <pc:spChg chg="mod">
          <ac:chgData name="Rishabh Pahwa" userId="a016f046-0e6c-41c7-a91a-bdb29007f63d" providerId="ADAL" clId="{8055DC23-F773-4ACE-B1F7-612450963F8E}" dt="2023-06-07T02:41:50.336" v="80"/>
          <ac:spMkLst>
            <pc:docMk/>
            <pc:sldMk cId="2989241209" sldId="277"/>
            <ac:spMk id="7" creationId="{B2A46C4A-D036-4440-BB64-6754F4FF27C1}"/>
          </ac:spMkLst>
        </pc:spChg>
        <pc:spChg chg="mod">
          <ac:chgData name="Rishabh Pahwa" userId="a016f046-0e6c-41c7-a91a-bdb29007f63d" providerId="ADAL" clId="{8055DC23-F773-4ACE-B1F7-612450963F8E}" dt="2023-06-07T02:41:28.123" v="68"/>
          <ac:spMkLst>
            <pc:docMk/>
            <pc:sldMk cId="2989241209" sldId="277"/>
            <ac:spMk id="8" creationId="{905F172A-5D5D-43CD-A187-DA0D303F4144}"/>
          </ac:spMkLst>
        </pc:spChg>
      </pc:sldChg>
      <pc:sldChg chg="new del">
        <pc:chgData name="Rishabh Pahwa" userId="a016f046-0e6c-41c7-a91a-bdb29007f63d" providerId="ADAL" clId="{8055DC23-F773-4ACE-B1F7-612450963F8E}" dt="2023-06-07T02:37:52.035" v="1" actId="47"/>
        <pc:sldMkLst>
          <pc:docMk/>
          <pc:sldMk cId="3243933982" sldId="278"/>
        </pc:sldMkLst>
      </pc:sldChg>
      <pc:sldChg chg="addSp delSp modSp add mod">
        <pc:chgData name="Rishabh Pahwa" userId="a016f046-0e6c-41c7-a91a-bdb29007f63d" providerId="ADAL" clId="{8055DC23-F773-4ACE-B1F7-612450963F8E}" dt="2023-06-07T02:41:44.980" v="78"/>
        <pc:sldMkLst>
          <pc:docMk/>
          <pc:sldMk cId="3580329450" sldId="278"/>
        </pc:sldMkLst>
        <pc:spChg chg="add del mod">
          <ac:chgData name="Rishabh Pahwa" userId="a016f046-0e6c-41c7-a91a-bdb29007f63d" providerId="ADAL" clId="{8055DC23-F773-4ACE-B1F7-612450963F8E}" dt="2023-06-07T02:37:59.435" v="4" actId="478"/>
          <ac:spMkLst>
            <pc:docMk/>
            <pc:sldMk cId="3580329450" sldId="278"/>
            <ac:spMk id="5" creationId="{A3EA68DA-5E0D-2B75-21CD-F2420AEACF6D}"/>
          </ac:spMkLst>
        </pc:spChg>
        <pc:spChg chg="mod">
          <ac:chgData name="Rishabh Pahwa" userId="a016f046-0e6c-41c7-a91a-bdb29007f63d" providerId="ADAL" clId="{8055DC23-F773-4ACE-B1F7-612450963F8E}" dt="2023-06-07T02:41:44.980" v="78"/>
          <ac:spMkLst>
            <pc:docMk/>
            <pc:sldMk cId="3580329450" sldId="278"/>
            <ac:spMk id="7" creationId="{B2A46C4A-D036-4440-BB64-6754F4FF27C1}"/>
          </ac:spMkLst>
        </pc:spChg>
        <pc:spChg chg="mod">
          <ac:chgData name="Rishabh Pahwa" userId="a016f046-0e6c-41c7-a91a-bdb29007f63d" providerId="ADAL" clId="{8055DC23-F773-4ACE-B1F7-612450963F8E}" dt="2023-06-07T02:41:32.729" v="70"/>
          <ac:spMkLst>
            <pc:docMk/>
            <pc:sldMk cId="3580329450" sldId="278"/>
            <ac:spMk id="8" creationId="{905F172A-5D5D-43CD-A187-DA0D303F4144}"/>
          </ac:spMkLst>
        </pc:spChg>
        <pc:picChg chg="del">
          <ac:chgData name="Rishabh Pahwa" userId="a016f046-0e6c-41c7-a91a-bdb29007f63d" providerId="ADAL" clId="{8055DC23-F773-4ACE-B1F7-612450963F8E}" dt="2023-06-07T02:37:57.207" v="3" actId="478"/>
          <ac:picMkLst>
            <pc:docMk/>
            <pc:sldMk cId="3580329450" sldId="278"/>
            <ac:picMk id="4" creationId="{EFB77375-C27F-CA3D-B796-CE516012FA65}"/>
          </ac:picMkLst>
        </pc:picChg>
      </pc:sldChg>
      <pc:sldMasterChg chg="modSp mod modSldLayout">
        <pc:chgData name="Rishabh Pahwa" userId="a016f046-0e6c-41c7-a91a-bdb29007f63d" providerId="ADAL" clId="{8055DC23-F773-4ACE-B1F7-612450963F8E}" dt="2023-06-07T02:40:55.051" v="59"/>
        <pc:sldMasterMkLst>
          <pc:docMk/>
          <pc:sldMasterMk cId="2319061225" sldId="2147483648"/>
        </pc:sldMasterMkLst>
        <pc:spChg chg="mod">
          <ac:chgData name="Rishabh Pahwa" userId="a016f046-0e6c-41c7-a91a-bdb29007f63d" providerId="ADAL" clId="{8055DC23-F773-4ACE-B1F7-612450963F8E}" dt="2023-06-07T02:40:23.630" v="51" actId="20577"/>
          <ac:spMkLst>
            <pc:docMk/>
            <pc:sldMasterMk cId="2319061225" sldId="2147483648"/>
            <ac:spMk id="4" creationId="{C2AE9FDE-AF95-49F8-A927-35A23C9E6532}"/>
          </ac:spMkLst>
        </pc:spChg>
        <pc:spChg chg="mod">
          <ac:chgData name="Rishabh Pahwa" userId="a016f046-0e6c-41c7-a91a-bdb29007f63d" providerId="ADAL" clId="{8055DC23-F773-4ACE-B1F7-612450963F8E}" dt="2023-06-07T02:39:49.313" v="45" actId="20577"/>
          <ac:spMkLst>
            <pc:docMk/>
            <pc:sldMasterMk cId="2319061225" sldId="2147483648"/>
            <ac:spMk id="5" creationId="{CC2E900D-8FF9-4E80-860D-89C2D3B4E4E1}"/>
          </ac:spMkLst>
        </pc:spChg>
        <pc:sldLayoutChg chg="modSp mod">
          <pc:chgData name="Rishabh Pahwa" userId="a016f046-0e6c-41c7-a91a-bdb29007f63d" providerId="ADAL" clId="{8055DC23-F773-4ACE-B1F7-612450963F8E}" dt="2023-06-07T02:40:52.652" v="58"/>
          <pc:sldLayoutMkLst>
            <pc:docMk/>
            <pc:sldMasterMk cId="2319061225" sldId="2147483648"/>
            <pc:sldLayoutMk cId="1165259451" sldId="2147483652"/>
          </pc:sldLayoutMkLst>
          <pc:spChg chg="mod">
            <ac:chgData name="Rishabh Pahwa" userId="a016f046-0e6c-41c7-a91a-bdb29007f63d" providerId="ADAL" clId="{8055DC23-F773-4ACE-B1F7-612450963F8E}" dt="2023-06-07T02:40:52.652" v="58"/>
            <ac:spMkLst>
              <pc:docMk/>
              <pc:sldMasterMk cId="2319061225" sldId="2147483648"/>
              <pc:sldLayoutMk cId="1165259451" sldId="2147483652"/>
              <ac:spMk id="6" creationId="{6C710A8A-CEC9-4787-A745-C28DD965F7DD}"/>
            </ac:spMkLst>
          </pc:spChg>
        </pc:sldLayoutChg>
        <pc:sldLayoutChg chg="modSp mod">
          <pc:chgData name="Rishabh Pahwa" userId="a016f046-0e6c-41c7-a91a-bdb29007f63d" providerId="ADAL" clId="{8055DC23-F773-4ACE-B1F7-612450963F8E}" dt="2023-06-07T02:40:55.051" v="59"/>
          <pc:sldLayoutMkLst>
            <pc:docMk/>
            <pc:sldMasterMk cId="2319061225" sldId="2147483648"/>
            <pc:sldLayoutMk cId="2432451945" sldId="2147483653"/>
          </pc:sldLayoutMkLst>
          <pc:spChg chg="mod">
            <ac:chgData name="Rishabh Pahwa" userId="a016f046-0e6c-41c7-a91a-bdb29007f63d" providerId="ADAL" clId="{8055DC23-F773-4ACE-B1F7-612450963F8E}" dt="2023-06-07T02:40:55.051" v="59"/>
            <ac:spMkLst>
              <pc:docMk/>
              <pc:sldMasterMk cId="2319061225" sldId="2147483648"/>
              <pc:sldLayoutMk cId="2432451945" sldId="2147483653"/>
              <ac:spMk id="8" creationId="{CBE560E3-F935-488F-8F0E-191D7B6B54B8}"/>
            </ac:spMkLst>
          </pc:spChg>
        </pc:sldLayoutChg>
        <pc:sldLayoutChg chg="modSp mod">
          <pc:chgData name="Rishabh Pahwa" userId="a016f046-0e6c-41c7-a91a-bdb29007f63d" providerId="ADAL" clId="{8055DC23-F773-4ACE-B1F7-612450963F8E}" dt="2023-06-07T02:40:41.197" v="54"/>
          <pc:sldLayoutMkLst>
            <pc:docMk/>
            <pc:sldMasterMk cId="2319061225" sldId="2147483648"/>
            <pc:sldLayoutMk cId="3203065686" sldId="2147483654"/>
          </pc:sldLayoutMkLst>
          <pc:spChg chg="mod">
            <ac:chgData name="Rishabh Pahwa" userId="a016f046-0e6c-41c7-a91a-bdb29007f63d" providerId="ADAL" clId="{8055DC23-F773-4ACE-B1F7-612450963F8E}" dt="2023-06-07T02:40:41.197" v="54"/>
            <ac:spMkLst>
              <pc:docMk/>
              <pc:sldMasterMk cId="2319061225" sldId="2147483648"/>
              <pc:sldLayoutMk cId="3203065686" sldId="2147483654"/>
              <ac:spMk id="4" creationId="{45A19C49-052B-4D3E-B227-1D787463CE96}"/>
            </ac:spMkLst>
          </pc:spChg>
        </pc:sldLayoutChg>
        <pc:sldLayoutChg chg="modSp mod">
          <pc:chgData name="Rishabh Pahwa" userId="a016f046-0e6c-41c7-a91a-bdb29007f63d" providerId="ADAL" clId="{8055DC23-F773-4ACE-B1F7-612450963F8E}" dt="2023-06-07T02:40:46.186" v="56"/>
          <pc:sldLayoutMkLst>
            <pc:docMk/>
            <pc:sldMasterMk cId="2319061225" sldId="2147483648"/>
            <pc:sldLayoutMk cId="2857120649" sldId="2147483662"/>
          </pc:sldLayoutMkLst>
          <pc:spChg chg="mod">
            <ac:chgData name="Rishabh Pahwa" userId="a016f046-0e6c-41c7-a91a-bdb29007f63d" providerId="ADAL" clId="{8055DC23-F773-4ACE-B1F7-612450963F8E}" dt="2023-06-07T02:40:46.186" v="56"/>
            <ac:spMkLst>
              <pc:docMk/>
              <pc:sldMasterMk cId="2319061225" sldId="2147483648"/>
              <pc:sldLayoutMk cId="2857120649" sldId="2147483662"/>
              <ac:spMk id="8" creationId="{CBE560E3-F935-488F-8F0E-191D7B6B54B8}"/>
            </ac:spMkLst>
          </pc:spChg>
        </pc:sldLayoutChg>
        <pc:sldLayoutChg chg="modSp mod">
          <pc:chgData name="Rishabh Pahwa" userId="a016f046-0e6c-41c7-a91a-bdb29007f63d" providerId="ADAL" clId="{8055DC23-F773-4ACE-B1F7-612450963F8E}" dt="2023-06-07T02:40:43.533" v="55"/>
          <pc:sldLayoutMkLst>
            <pc:docMk/>
            <pc:sldMasterMk cId="2319061225" sldId="2147483648"/>
            <pc:sldLayoutMk cId="2951227852" sldId="2147483663"/>
          </pc:sldLayoutMkLst>
          <pc:spChg chg="mod">
            <ac:chgData name="Rishabh Pahwa" userId="a016f046-0e6c-41c7-a91a-bdb29007f63d" providerId="ADAL" clId="{8055DC23-F773-4ACE-B1F7-612450963F8E}" dt="2023-06-07T02:40:43.533" v="55"/>
            <ac:spMkLst>
              <pc:docMk/>
              <pc:sldMasterMk cId="2319061225" sldId="2147483648"/>
              <pc:sldLayoutMk cId="2951227852" sldId="2147483663"/>
              <ac:spMk id="8" creationId="{CBE560E3-F935-488F-8F0E-191D7B6B54B8}"/>
            </ac:spMkLst>
          </pc:spChg>
        </pc:sldLayoutChg>
        <pc:sldLayoutChg chg="modSp mod">
          <pc:chgData name="Rishabh Pahwa" userId="a016f046-0e6c-41c7-a91a-bdb29007f63d" providerId="ADAL" clId="{8055DC23-F773-4ACE-B1F7-612450963F8E}" dt="2023-06-07T02:40:38.906" v="53"/>
          <pc:sldLayoutMkLst>
            <pc:docMk/>
            <pc:sldMasterMk cId="2319061225" sldId="2147483648"/>
            <pc:sldLayoutMk cId="1485277703" sldId="2147483666"/>
          </pc:sldLayoutMkLst>
          <pc:spChg chg="mod">
            <ac:chgData name="Rishabh Pahwa" userId="a016f046-0e6c-41c7-a91a-bdb29007f63d" providerId="ADAL" clId="{8055DC23-F773-4ACE-B1F7-612450963F8E}" dt="2023-06-07T02:40:38.906" v="53"/>
            <ac:spMkLst>
              <pc:docMk/>
              <pc:sldMasterMk cId="2319061225" sldId="2147483648"/>
              <pc:sldLayoutMk cId="1485277703" sldId="2147483666"/>
              <ac:spMk id="4" creationId="{1FB52E93-DE4C-4341-8D83-F0230E38B1A1}"/>
            </ac:spMkLst>
          </pc:spChg>
        </pc:sldLayoutChg>
        <pc:sldLayoutChg chg="modSp mod">
          <pc:chgData name="Rishabh Pahwa" userId="a016f046-0e6c-41c7-a91a-bdb29007f63d" providerId="ADAL" clId="{8055DC23-F773-4ACE-B1F7-612450963F8E}" dt="2023-06-07T02:40:36.689" v="52"/>
          <pc:sldLayoutMkLst>
            <pc:docMk/>
            <pc:sldMasterMk cId="2319061225" sldId="2147483648"/>
            <pc:sldLayoutMk cId="3370680036" sldId="2147483667"/>
          </pc:sldLayoutMkLst>
          <pc:spChg chg="mod">
            <ac:chgData name="Rishabh Pahwa" userId="a016f046-0e6c-41c7-a91a-bdb29007f63d" providerId="ADAL" clId="{8055DC23-F773-4ACE-B1F7-612450963F8E}" dt="2023-06-07T02:40:36.689" v="52"/>
            <ac:spMkLst>
              <pc:docMk/>
              <pc:sldMasterMk cId="2319061225" sldId="2147483648"/>
              <pc:sldLayoutMk cId="3370680036" sldId="2147483667"/>
              <ac:spMk id="4" creationId="{1FB52E93-DE4C-4341-8D83-F0230E38B1A1}"/>
            </ac:spMkLst>
          </pc:spChg>
        </pc:sldLayoutChg>
        <pc:sldLayoutChg chg="modSp mod">
          <pc:chgData name="Rishabh Pahwa" userId="a016f046-0e6c-41c7-a91a-bdb29007f63d" providerId="ADAL" clId="{8055DC23-F773-4ACE-B1F7-612450963F8E}" dt="2023-06-07T02:40:48.274" v="57"/>
          <pc:sldLayoutMkLst>
            <pc:docMk/>
            <pc:sldMasterMk cId="2319061225" sldId="2147483648"/>
            <pc:sldLayoutMk cId="268311559" sldId="2147483668"/>
          </pc:sldLayoutMkLst>
          <pc:spChg chg="mod">
            <ac:chgData name="Rishabh Pahwa" userId="a016f046-0e6c-41c7-a91a-bdb29007f63d" providerId="ADAL" clId="{8055DC23-F773-4ACE-B1F7-612450963F8E}" dt="2023-06-07T02:40:48.274" v="57"/>
            <ac:spMkLst>
              <pc:docMk/>
              <pc:sldMasterMk cId="2319061225" sldId="2147483648"/>
              <pc:sldLayoutMk cId="268311559" sldId="2147483668"/>
              <ac:spMk id="4" creationId="{1FB52E93-DE4C-4341-8D83-F0230E38B1A1}"/>
            </ac:spMkLst>
          </pc:spChg>
        </pc:sldLayoutChg>
      </pc:sldMasterChg>
    </pc:docChg>
  </pc:docChgLst>
  <pc:docChgLst>
    <pc:chgData name="Sahil Soni" userId="2fcd8b7d-57ed-46e5-b6ea-51a26cb87739" providerId="ADAL" clId="{5F0B49C1-B222-4A22-9BB9-33552A813797}"/>
    <pc:docChg chg="undo custSel addSld modSld">
      <pc:chgData name="Sahil Soni" userId="2fcd8b7d-57ed-46e5-b6ea-51a26cb87739" providerId="ADAL" clId="{5F0B49C1-B222-4A22-9BB9-33552A813797}" dt="2023-06-07T05:12:37.928" v="13" actId="1076"/>
      <pc:docMkLst>
        <pc:docMk/>
      </pc:docMkLst>
      <pc:sldChg chg="addSp delSp modSp mod">
        <pc:chgData name="Sahil Soni" userId="2fcd8b7d-57ed-46e5-b6ea-51a26cb87739" providerId="ADAL" clId="{5F0B49C1-B222-4A22-9BB9-33552A813797}" dt="2023-06-07T05:10:45.513" v="3" actId="1076"/>
        <pc:sldMkLst>
          <pc:docMk/>
          <pc:sldMk cId="3580329450" sldId="278"/>
        </pc:sldMkLst>
        <pc:picChg chg="add del">
          <ac:chgData name="Sahil Soni" userId="2fcd8b7d-57ed-46e5-b6ea-51a26cb87739" providerId="ADAL" clId="{5F0B49C1-B222-4A22-9BB9-33552A813797}" dt="2023-06-07T05:10:24.336" v="1" actId="22"/>
          <ac:picMkLst>
            <pc:docMk/>
            <pc:sldMk cId="3580329450" sldId="278"/>
            <ac:picMk id="4" creationId="{9CE6424A-B825-BED5-2C13-7F1FEAABA3BB}"/>
          </ac:picMkLst>
        </pc:picChg>
        <pc:picChg chg="add mod">
          <ac:chgData name="Sahil Soni" userId="2fcd8b7d-57ed-46e5-b6ea-51a26cb87739" providerId="ADAL" clId="{5F0B49C1-B222-4A22-9BB9-33552A813797}" dt="2023-06-07T05:10:45.513" v="3" actId="1076"/>
          <ac:picMkLst>
            <pc:docMk/>
            <pc:sldMk cId="3580329450" sldId="278"/>
            <ac:picMk id="6" creationId="{1BEB7886-EEC0-D14B-B18C-E589995ADBC9}"/>
          </ac:picMkLst>
        </pc:picChg>
      </pc:sldChg>
      <pc:sldChg chg="addSp delSp modSp new mod">
        <pc:chgData name="Sahil Soni" userId="2fcd8b7d-57ed-46e5-b6ea-51a26cb87739" providerId="ADAL" clId="{5F0B49C1-B222-4A22-9BB9-33552A813797}" dt="2023-06-07T05:12:37.928" v="13" actId="1076"/>
        <pc:sldMkLst>
          <pc:docMk/>
          <pc:sldMk cId="4144127749" sldId="279"/>
        </pc:sldMkLst>
        <pc:spChg chg="del mod">
          <ac:chgData name="Sahil Soni" userId="2fcd8b7d-57ed-46e5-b6ea-51a26cb87739" providerId="ADAL" clId="{5F0B49C1-B222-4A22-9BB9-33552A813797}" dt="2023-06-07T05:12:14.236" v="9" actId="478"/>
          <ac:spMkLst>
            <pc:docMk/>
            <pc:sldMk cId="4144127749" sldId="279"/>
            <ac:spMk id="2" creationId="{F549557B-CE01-F693-CACA-9F18133084FB}"/>
          </ac:spMkLst>
        </pc:spChg>
        <pc:spChg chg="add mod">
          <ac:chgData name="Sahil Soni" userId="2fcd8b7d-57ed-46e5-b6ea-51a26cb87739" providerId="ADAL" clId="{5F0B49C1-B222-4A22-9BB9-33552A813797}" dt="2023-06-07T05:12:30.935" v="12" actId="1076"/>
          <ac:spMkLst>
            <pc:docMk/>
            <pc:sldMk cId="4144127749" sldId="279"/>
            <ac:spMk id="12" creationId="{A08A1B77-0455-8D56-4F6F-A7E4849D8F61}"/>
          </ac:spMkLst>
        </pc:spChg>
        <pc:picChg chg="add mod">
          <ac:chgData name="Sahil Soni" userId="2fcd8b7d-57ed-46e5-b6ea-51a26cb87739" providerId="ADAL" clId="{5F0B49C1-B222-4A22-9BB9-33552A813797}" dt="2023-06-07T05:12:37.928" v="13" actId="1076"/>
          <ac:picMkLst>
            <pc:docMk/>
            <pc:sldMk cId="4144127749" sldId="279"/>
            <ac:picMk id="11" creationId="{18DBE8D9-5C38-98B4-F3F8-A12F017F4E12}"/>
          </ac:picMkLst>
        </pc:picChg>
      </pc:sldChg>
    </pc:docChg>
  </pc:docChgLst>
  <pc:docChgLst>
    <pc:chgData name="Harjot Singh Saggu" userId="S::saggu3@uwindsor.ca::b5bf5c5f-90ff-467b-b63b-7d0e171f86b9" providerId="AD" clId="Web-{872E2875-3097-4FA2-BDFB-608379B15659}"/>
    <pc:docChg chg="addSld modSld">
      <pc:chgData name="Harjot Singh Saggu" userId="S::saggu3@uwindsor.ca::b5bf5c5f-90ff-467b-b63b-7d0e171f86b9" providerId="AD" clId="Web-{872E2875-3097-4FA2-BDFB-608379B15659}" dt="2023-06-07T16:00:01.102" v="26" actId="20577"/>
      <pc:docMkLst>
        <pc:docMk/>
      </pc:docMkLst>
      <pc:sldChg chg="delSp modSp">
        <pc:chgData name="Harjot Singh Saggu" userId="S::saggu3@uwindsor.ca::b5bf5c5f-90ff-467b-b63b-7d0e171f86b9" providerId="AD" clId="Web-{872E2875-3097-4FA2-BDFB-608379B15659}" dt="2023-06-07T15:58:54.194" v="15" actId="20577"/>
        <pc:sldMkLst>
          <pc:docMk/>
          <pc:sldMk cId="3669484875" sldId="280"/>
        </pc:sldMkLst>
        <pc:spChg chg="del">
          <ac:chgData name="Harjot Singh Saggu" userId="S::saggu3@uwindsor.ca::b5bf5c5f-90ff-467b-b63b-7d0e171f86b9" providerId="AD" clId="Web-{872E2875-3097-4FA2-BDFB-608379B15659}" dt="2023-06-07T15:57:59.959" v="1"/>
          <ac:spMkLst>
            <pc:docMk/>
            <pc:sldMk cId="3669484875" sldId="280"/>
            <ac:spMk id="3" creationId="{DA5BD77B-2B40-16DE-81F4-4F87A6BADE7B}"/>
          </ac:spMkLst>
        </pc:spChg>
        <pc:spChg chg="del">
          <ac:chgData name="Harjot Singh Saggu" userId="S::saggu3@uwindsor.ca::b5bf5c5f-90ff-467b-b63b-7d0e171f86b9" providerId="AD" clId="Web-{872E2875-3097-4FA2-BDFB-608379B15659}" dt="2023-06-07T15:58:00.068" v="2"/>
          <ac:spMkLst>
            <pc:docMk/>
            <pc:sldMk cId="3669484875" sldId="280"/>
            <ac:spMk id="4" creationId="{96CB583B-464E-6CAA-8B01-C830735B3CD0}"/>
          </ac:spMkLst>
        </pc:spChg>
        <pc:spChg chg="del">
          <ac:chgData name="Harjot Singh Saggu" userId="S::saggu3@uwindsor.ca::b5bf5c5f-90ff-467b-b63b-7d0e171f86b9" providerId="AD" clId="Web-{872E2875-3097-4FA2-BDFB-608379B15659}" dt="2023-06-07T15:57:56.365" v="0"/>
          <ac:spMkLst>
            <pc:docMk/>
            <pc:sldMk cId="3669484875" sldId="280"/>
            <ac:spMk id="5" creationId="{EA227055-E09E-91EF-3B58-BDAA723C40A7}"/>
          </ac:spMkLst>
        </pc:spChg>
        <pc:spChg chg="mod">
          <ac:chgData name="Harjot Singh Saggu" userId="S::saggu3@uwindsor.ca::b5bf5c5f-90ff-467b-b63b-7d0e171f86b9" providerId="AD" clId="Web-{872E2875-3097-4FA2-BDFB-608379B15659}" dt="2023-06-07T15:58:54.194" v="15" actId="20577"/>
          <ac:spMkLst>
            <pc:docMk/>
            <pc:sldMk cId="3669484875" sldId="280"/>
            <ac:spMk id="6" creationId="{448196B5-84A7-C075-87D1-9572335833CE}"/>
          </ac:spMkLst>
        </pc:spChg>
      </pc:sldChg>
      <pc:sldChg chg="delSp modSp new">
        <pc:chgData name="Harjot Singh Saggu" userId="S::saggu3@uwindsor.ca::b5bf5c5f-90ff-467b-b63b-7d0e171f86b9" providerId="AD" clId="Web-{872E2875-3097-4FA2-BDFB-608379B15659}" dt="2023-06-07T16:00:01.102" v="26" actId="20577"/>
        <pc:sldMkLst>
          <pc:docMk/>
          <pc:sldMk cId="999577785" sldId="281"/>
        </pc:sldMkLst>
        <pc:spChg chg="mod">
          <ac:chgData name="Harjot Singh Saggu" userId="S::saggu3@uwindsor.ca::b5bf5c5f-90ff-467b-b63b-7d0e171f86b9" providerId="AD" clId="Web-{872E2875-3097-4FA2-BDFB-608379B15659}" dt="2023-06-07T15:59:09.523" v="17" actId="20577"/>
          <ac:spMkLst>
            <pc:docMk/>
            <pc:sldMk cId="999577785" sldId="281"/>
            <ac:spMk id="2" creationId="{B9EF15B0-DA85-3264-AA1B-76BF212BB54C}"/>
          </ac:spMkLst>
        </pc:spChg>
        <pc:spChg chg="del">
          <ac:chgData name="Harjot Singh Saggu" userId="S::saggu3@uwindsor.ca::b5bf5c5f-90ff-467b-b63b-7d0e171f86b9" providerId="AD" clId="Web-{872E2875-3097-4FA2-BDFB-608379B15659}" dt="2023-06-07T15:59:16.460" v="18"/>
          <ac:spMkLst>
            <pc:docMk/>
            <pc:sldMk cId="999577785" sldId="281"/>
            <ac:spMk id="3" creationId="{38160918-5EFD-D005-8B4C-B16DE2B00949}"/>
          </ac:spMkLst>
        </pc:spChg>
        <pc:spChg chg="mod">
          <ac:chgData name="Harjot Singh Saggu" userId="S::saggu3@uwindsor.ca::b5bf5c5f-90ff-467b-b63b-7d0e171f86b9" providerId="AD" clId="Web-{872E2875-3097-4FA2-BDFB-608379B15659}" dt="2023-06-07T16:00:01.102" v="26" actId="20577"/>
          <ac:spMkLst>
            <pc:docMk/>
            <pc:sldMk cId="999577785" sldId="281"/>
            <ac:spMk id="4" creationId="{C9A3DF14-5C90-7C6A-0F69-57FB4CF2D554}"/>
          </ac:spMkLst>
        </pc:spChg>
        <pc:spChg chg="del">
          <ac:chgData name="Harjot Singh Saggu" userId="S::saggu3@uwindsor.ca::b5bf5c5f-90ff-467b-b63b-7d0e171f86b9" providerId="AD" clId="Web-{872E2875-3097-4FA2-BDFB-608379B15659}" dt="2023-06-07T15:59:18.914" v="19"/>
          <ac:spMkLst>
            <pc:docMk/>
            <pc:sldMk cId="999577785" sldId="281"/>
            <ac:spMk id="5" creationId="{49DDDF44-D07F-37F1-19EE-443262DF26D1}"/>
          </ac:spMkLst>
        </pc:spChg>
        <pc:spChg chg="del">
          <ac:chgData name="Harjot Singh Saggu" userId="S::saggu3@uwindsor.ca::b5bf5c5f-90ff-467b-b63b-7d0e171f86b9" providerId="AD" clId="Web-{872E2875-3097-4FA2-BDFB-608379B15659}" dt="2023-06-07T15:59:20.507" v="20"/>
          <ac:spMkLst>
            <pc:docMk/>
            <pc:sldMk cId="999577785" sldId="281"/>
            <ac:spMk id="6" creationId="{59CE2C2D-B9A6-AF89-4972-37FC4552E004}"/>
          </ac:spMkLst>
        </pc:spChg>
      </pc:sldChg>
    </pc:docChg>
  </pc:docChgLst>
  <pc:docChgLst>
    <pc:chgData name="Jaskaran Singh Luthra" userId="S::luthraj@uwindsor.ca::3fc07f7b-e73c-4811-8aef-7b5abaf0ef31" providerId="AD" clId="Web-{87F68A11-B1C7-4C7C-8337-428BA42E98BD}"/>
    <pc:docChg chg="sldOrd">
      <pc:chgData name="Jaskaran Singh Luthra" userId="S::luthraj@uwindsor.ca::3fc07f7b-e73c-4811-8aef-7b5abaf0ef31" providerId="AD" clId="Web-{87F68A11-B1C7-4C7C-8337-428BA42E98BD}" dt="2023-07-26T14:45:38.191" v="0"/>
      <pc:docMkLst>
        <pc:docMk/>
      </pc:docMkLst>
      <pc:sldChg chg="ord">
        <pc:chgData name="Jaskaran Singh Luthra" userId="S::luthraj@uwindsor.ca::3fc07f7b-e73c-4811-8aef-7b5abaf0ef31" providerId="AD" clId="Web-{87F68A11-B1C7-4C7C-8337-428BA42E98BD}" dt="2023-07-26T14:45:38.191" v="0"/>
        <pc:sldMkLst>
          <pc:docMk/>
          <pc:sldMk cId="2586058810" sldId="256"/>
        </pc:sldMkLst>
      </pc:sldChg>
    </pc:docChg>
  </pc:docChgLst>
  <pc:docChgLst>
    <pc:chgData name="Harjot Singh Saggu" userId="S::saggu3@uwindsor.ca::b5bf5c5f-90ff-467b-b63b-7d0e171f86b9" providerId="AD" clId="Web-{72A751F1-6EC1-4406-95A8-8427455C6B9F}"/>
    <pc:docChg chg="addSld delSld modSld sldOrd">
      <pc:chgData name="Harjot Singh Saggu" userId="S::saggu3@uwindsor.ca::b5bf5c5f-90ff-467b-b63b-7d0e171f86b9" providerId="AD" clId="Web-{72A751F1-6EC1-4406-95A8-8427455C6B9F}" dt="2023-06-07T15:57:15.604" v="10" actId="20577"/>
      <pc:docMkLst>
        <pc:docMk/>
      </pc:docMkLst>
      <pc:sldChg chg="new del">
        <pc:chgData name="Harjot Singh Saggu" userId="S::saggu3@uwindsor.ca::b5bf5c5f-90ff-467b-b63b-7d0e171f86b9" providerId="AD" clId="Web-{72A751F1-6EC1-4406-95A8-8427455C6B9F}" dt="2023-06-07T15:57:01.479" v="1"/>
        <pc:sldMkLst>
          <pc:docMk/>
          <pc:sldMk cId="1516431904" sldId="280"/>
        </pc:sldMkLst>
      </pc:sldChg>
      <pc:sldChg chg="modSp new ord">
        <pc:chgData name="Harjot Singh Saggu" userId="S::saggu3@uwindsor.ca::b5bf5c5f-90ff-467b-b63b-7d0e171f86b9" providerId="AD" clId="Web-{72A751F1-6EC1-4406-95A8-8427455C6B9F}" dt="2023-06-07T15:57:15.604" v="10" actId="20577"/>
        <pc:sldMkLst>
          <pc:docMk/>
          <pc:sldMk cId="3669484875" sldId="280"/>
        </pc:sldMkLst>
        <pc:spChg chg="mod">
          <ac:chgData name="Harjot Singh Saggu" userId="S::saggu3@uwindsor.ca::b5bf5c5f-90ff-467b-b63b-7d0e171f86b9" providerId="AD" clId="Web-{72A751F1-6EC1-4406-95A8-8427455C6B9F}" dt="2023-06-07T15:57:15.604" v="10" actId="20577"/>
          <ac:spMkLst>
            <pc:docMk/>
            <pc:sldMk cId="3669484875" sldId="280"/>
            <ac:spMk id="2" creationId="{C19BD221-F448-4DBF-27BF-94D3F264134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7/26/2023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AI Powered Portfolio Builder</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AI Powered Portfolio Builder</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AI Powered Portfolio Builder</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2023</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AI Powered Portfolio Builder</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AI Powered Portfolio Builder</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AI Powered Portfolio Builder</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AI Powered Portfolio Builder</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AI Powered Portfolio Builder</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AI Powered Portfolio Builder</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2023</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AI Powered Portfolio Builder</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298400" y="4434840"/>
            <a:ext cx="7711200" cy="1122202"/>
          </a:xfrm>
        </p:spPr>
        <p:txBody>
          <a:bodyPr/>
          <a:lstStyle/>
          <a:p>
            <a:r>
              <a:rPr lang="en-US" dirty="0"/>
              <a:t>AI Powered Portfolio Builder</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4298400" y="5644800"/>
            <a:ext cx="7394400" cy="986400"/>
          </a:xfrm>
        </p:spPr>
        <p:txBody>
          <a:bodyPr>
            <a:normAutofit/>
          </a:bodyPr>
          <a:lstStyle/>
          <a:p>
            <a:r>
              <a:rPr lang="en-US" b="1" dirty="0"/>
              <a:t>Group 28 -</a:t>
            </a:r>
          </a:p>
          <a:p>
            <a:r>
              <a:rPr lang="en-US" sz="1400" dirty="0"/>
              <a:t>Rishabh Pahwa, Jaskaran Singh Luthra, Sahil Soni, </a:t>
            </a:r>
            <a:r>
              <a:rPr lang="en-US" sz="1400" dirty="0" err="1"/>
              <a:t>Ishmeet</a:t>
            </a:r>
            <a:r>
              <a:rPr lang="en-US" sz="1400" dirty="0"/>
              <a:t> Singh, Aashi Thakkar, Harjot Singh</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15B0-DA85-3264-AA1B-76BF212BB54C}"/>
              </a:ext>
            </a:extLst>
          </p:cNvPr>
          <p:cNvSpPr>
            <a:spLocks noGrp="1"/>
          </p:cNvSpPr>
          <p:nvPr>
            <p:ph type="title"/>
          </p:nvPr>
        </p:nvSpPr>
        <p:spPr/>
        <p:txBody>
          <a:bodyPr/>
          <a:lstStyle/>
          <a:p>
            <a:r>
              <a:rPr lang="en-US">
                <a:ea typeface="+mj-lt"/>
                <a:cs typeface="+mj-lt"/>
              </a:rPr>
              <a:t>Market Study</a:t>
            </a:r>
            <a:endParaRPr lang="en-US"/>
          </a:p>
        </p:txBody>
      </p:sp>
      <p:sp>
        <p:nvSpPr>
          <p:cNvPr id="4" name="Content Placeholder 3">
            <a:extLst>
              <a:ext uri="{FF2B5EF4-FFF2-40B4-BE49-F238E27FC236}">
                <a16:creationId xmlns:a16="http://schemas.microsoft.com/office/drawing/2014/main" id="{C9A3DF14-5C90-7C6A-0F69-57FB4CF2D554}"/>
              </a:ext>
            </a:extLst>
          </p:cNvPr>
          <p:cNvSpPr>
            <a:spLocks noGrp="1"/>
          </p:cNvSpPr>
          <p:nvPr>
            <p:ph sz="half" idx="2"/>
          </p:nvPr>
        </p:nvSpPr>
        <p:spPr>
          <a:xfrm>
            <a:off x="2877256" y="2216532"/>
            <a:ext cx="8477484" cy="3597127"/>
          </a:xfrm>
        </p:spPr>
        <p:txBody>
          <a:bodyPr vert="horz" lIns="91440" tIns="45720" rIns="91440" bIns="45720" rtlCol="0" anchor="t">
            <a:normAutofit/>
          </a:bodyPr>
          <a:lstStyle/>
          <a:p>
            <a:r>
              <a:rPr lang="en-US" dirty="0">
                <a:ea typeface="+mn-lt"/>
                <a:cs typeface="+mn-lt"/>
              </a:rPr>
              <a:t>Based on the competitive analysis and market trends, our project portfolio generator has a unique value proposition in the market. While competitors like Wix.com, Site123.com, and SquareSpace.com offer comprehensive project management suites, our product stands out with its focus on portfolio planning and resource allocation, advanced analytics, and visualization tools. We have the opportunity to leverage growing market trends such as the demand for AI-powered insights, remote collaboration, integration with productivity tools, and sustainability considerations. </a:t>
            </a:r>
          </a:p>
          <a:p>
            <a:endParaRPr lang="en-US" dirty="0">
              <a:ea typeface="+mn-lt"/>
              <a:cs typeface="+mn-lt"/>
            </a:endParaRPr>
          </a:p>
          <a:p>
            <a:r>
              <a:rPr lang="en-US" dirty="0">
                <a:ea typeface="+mn-lt"/>
                <a:cs typeface="+mn-lt"/>
              </a:rPr>
              <a:t>To succeed in the market, we need to address challenges related to data security and privacy, market competition, user adoption, and technological advancements. Implementing robust data security measures, continuously enhancing our features, and providing excellent customer support will help us differentiate ourselves from competitors. Additionally, we must focus on effective marketing and distribution strategies, including pricing, targeted messaging, and identifying the most suitable marketing channels and distribution partners</a:t>
            </a:r>
            <a:endParaRPr lang="en-US" dirty="0"/>
          </a:p>
        </p:txBody>
      </p:sp>
      <p:sp>
        <p:nvSpPr>
          <p:cNvPr id="7" name="Date Placeholder 6">
            <a:extLst>
              <a:ext uri="{FF2B5EF4-FFF2-40B4-BE49-F238E27FC236}">
                <a16:creationId xmlns:a16="http://schemas.microsoft.com/office/drawing/2014/main" id="{AAFC28AD-A03A-6732-5132-FBC63AFBBE5E}"/>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855DE0E8-0B69-E561-5791-CFC65EC43458}"/>
              </a:ext>
            </a:extLst>
          </p:cNvPr>
          <p:cNvSpPr>
            <a:spLocks noGrp="1"/>
          </p:cNvSpPr>
          <p:nvPr>
            <p:ph type="ftr" sz="quarter" idx="11"/>
          </p:nvPr>
        </p:nvSpPr>
        <p:spPr/>
        <p:txBody>
          <a:bodyPr/>
          <a:lstStyle/>
          <a:p>
            <a:r>
              <a:rPr lang="en-US" dirty="0"/>
              <a:t>AI Powered Portfolio Builder</a:t>
            </a:r>
          </a:p>
        </p:txBody>
      </p:sp>
      <p:sp>
        <p:nvSpPr>
          <p:cNvPr id="9" name="Slide Number Placeholder 8">
            <a:extLst>
              <a:ext uri="{FF2B5EF4-FFF2-40B4-BE49-F238E27FC236}">
                <a16:creationId xmlns:a16="http://schemas.microsoft.com/office/drawing/2014/main" id="{9EE305D4-CCC7-793B-15BB-7421B2E999DC}"/>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999577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AI Powered Portfolio Builder</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4" name="Content Placeholder 3" descr="A screenshot of a computer&#10;&#10;Description automatically generated with medium confidence">
            <a:extLst>
              <a:ext uri="{FF2B5EF4-FFF2-40B4-BE49-F238E27FC236}">
                <a16:creationId xmlns:a16="http://schemas.microsoft.com/office/drawing/2014/main" id="{44CF1987-04A1-3B25-9D1B-D4D359AE5395}"/>
              </a:ext>
            </a:extLst>
          </p:cNvPr>
          <p:cNvPicPr>
            <a:picLocks noGrp="1" noChangeAspect="1"/>
          </p:cNvPicPr>
          <p:nvPr>
            <p:ph sz="quarter" idx="4"/>
          </p:nvPr>
        </p:nvPicPr>
        <p:blipFill rotWithShape="1">
          <a:blip r:embed="rId2"/>
          <a:srcRect l="37170" t="12017"/>
          <a:stretch/>
        </p:blipFill>
        <p:spPr>
          <a:xfrm>
            <a:off x="6694714" y="313509"/>
            <a:ext cx="4180595" cy="5784985"/>
          </a:xfrm>
        </p:spPr>
      </p:pic>
      <p:sp>
        <p:nvSpPr>
          <p:cNvPr id="10" name="Title 1">
            <a:extLst>
              <a:ext uri="{FF2B5EF4-FFF2-40B4-BE49-F238E27FC236}">
                <a16:creationId xmlns:a16="http://schemas.microsoft.com/office/drawing/2014/main" id="{885EE223-685D-D38A-89CB-2924FD87EB9B}"/>
              </a:ext>
            </a:extLst>
          </p:cNvPr>
          <p:cNvSpPr>
            <a:spLocks noGrp="1"/>
          </p:cNvSpPr>
          <p:nvPr>
            <p:ph type="title"/>
          </p:nvPr>
        </p:nvSpPr>
        <p:spPr>
          <a:xfrm>
            <a:off x="2570629" y="625591"/>
            <a:ext cx="8421688" cy="1325563"/>
          </a:xfrm>
        </p:spPr>
        <p:txBody>
          <a:bodyPr/>
          <a:lstStyle/>
          <a:p>
            <a:r>
              <a:rPr lang="en-US" dirty="0"/>
              <a:t>Progress Report - </a:t>
            </a:r>
            <a:br>
              <a:rPr lang="en-US" dirty="0"/>
            </a:br>
            <a:r>
              <a:rPr lang="en-US" dirty="0"/>
              <a:t>Flow Diagram </a:t>
            </a:r>
          </a:p>
        </p:txBody>
      </p:sp>
    </p:spTree>
    <p:extLst>
      <p:ext uri="{BB962C8B-B14F-4D97-AF65-F5344CB8AC3E}">
        <p14:creationId xmlns:p14="http://schemas.microsoft.com/office/powerpoint/2010/main" val="2989241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3142129" y="168391"/>
            <a:ext cx="8421688" cy="1325563"/>
          </a:xfrm>
        </p:spPr>
        <p:txBody>
          <a:bodyPr/>
          <a:lstStyle/>
          <a:p>
            <a:r>
              <a:rPr lang="en-US" dirty="0"/>
              <a:t>Progress Report – ER Diagram</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AI Powered Portfolio Builder</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4" name="Content Placeholder 3" descr="A screenshot of a computer&#10;&#10;Description automatically generated with medium confidence">
            <a:extLst>
              <a:ext uri="{FF2B5EF4-FFF2-40B4-BE49-F238E27FC236}">
                <a16:creationId xmlns:a16="http://schemas.microsoft.com/office/drawing/2014/main" id="{EFB77375-C27F-CA3D-B796-CE516012FA65}"/>
              </a:ext>
            </a:extLst>
          </p:cNvPr>
          <p:cNvPicPr>
            <a:picLocks noGrp="1" noChangeAspect="1"/>
          </p:cNvPicPr>
          <p:nvPr>
            <p:ph sz="quarter" idx="4"/>
          </p:nvPr>
        </p:nvPicPr>
        <p:blipFill rotWithShape="1">
          <a:blip r:embed="rId2"/>
          <a:srcRect l="5583" r="16420" b="22408"/>
          <a:stretch/>
        </p:blipFill>
        <p:spPr>
          <a:xfrm>
            <a:off x="3502959" y="1325866"/>
            <a:ext cx="6299946" cy="4842824"/>
          </a:xfrm>
        </p:spPr>
      </p:pic>
    </p:spTree>
    <p:extLst>
      <p:ext uri="{BB962C8B-B14F-4D97-AF65-F5344CB8AC3E}">
        <p14:creationId xmlns:p14="http://schemas.microsoft.com/office/powerpoint/2010/main" val="3032760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B755-F78E-4F7A-B02C-852AC05C1C65}"/>
              </a:ext>
            </a:extLst>
          </p:cNvPr>
          <p:cNvSpPr>
            <a:spLocks noGrp="1"/>
          </p:cNvSpPr>
          <p:nvPr>
            <p:ph type="title"/>
          </p:nvPr>
        </p:nvSpPr>
        <p:spPr/>
        <p:txBody>
          <a:bodyPr/>
          <a:lstStyle/>
          <a:p>
            <a:r>
              <a:rPr lang="en-US" dirty="0"/>
              <a:t>Screen Shots</a:t>
            </a:r>
          </a:p>
        </p:txBody>
      </p:sp>
      <p:sp>
        <p:nvSpPr>
          <p:cNvPr id="3" name="Text Placeholder 2">
            <a:extLst>
              <a:ext uri="{FF2B5EF4-FFF2-40B4-BE49-F238E27FC236}">
                <a16:creationId xmlns:a16="http://schemas.microsoft.com/office/drawing/2014/main" id="{10D6377F-D5C9-45D3-9CD8-CB16605D87A7}"/>
              </a:ext>
            </a:extLst>
          </p:cNvPr>
          <p:cNvSpPr>
            <a:spLocks noGrp="1"/>
          </p:cNvSpPr>
          <p:nvPr>
            <p:ph type="body" idx="1"/>
          </p:nvPr>
        </p:nvSpPr>
        <p:spPr/>
        <p:txBody>
          <a:bodyPr/>
          <a:lstStyle/>
          <a:p>
            <a:endParaRPr lang="en-US" dirty="0"/>
          </a:p>
        </p:txBody>
      </p:sp>
      <p:sp>
        <p:nvSpPr>
          <p:cNvPr id="4" name="Content Placeholder 3">
            <a:extLst>
              <a:ext uri="{FF2B5EF4-FFF2-40B4-BE49-F238E27FC236}">
                <a16:creationId xmlns:a16="http://schemas.microsoft.com/office/drawing/2014/main" id="{5EE9420D-B758-4811-A473-64D59F469889}"/>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65AD0E6A-3301-4CF7-BBFE-F42845C64E61}"/>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92DCC013-1092-4CAC-B231-E01664A0D00B}"/>
              </a:ext>
            </a:extLst>
          </p:cNvPr>
          <p:cNvSpPr>
            <a:spLocks noGrp="1"/>
          </p:cNvSpPr>
          <p:nvPr>
            <p:ph sz="quarter" idx="4"/>
          </p:nvPr>
        </p:nvSpPr>
        <p:spPr/>
        <p:txBody>
          <a:bodyPr/>
          <a:lstStyle/>
          <a:p>
            <a:endParaRPr lang="en-US"/>
          </a:p>
        </p:txBody>
      </p:sp>
      <p:sp>
        <p:nvSpPr>
          <p:cNvPr id="7" name="Date Placeholder 6">
            <a:extLst>
              <a:ext uri="{FF2B5EF4-FFF2-40B4-BE49-F238E27FC236}">
                <a16:creationId xmlns:a16="http://schemas.microsoft.com/office/drawing/2014/main" id="{2FE0607C-94A4-4621-BC8F-250804E4E4AE}"/>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79BC6C1B-4047-4979-9F5F-91F39DA11BBB}"/>
              </a:ext>
            </a:extLst>
          </p:cNvPr>
          <p:cNvSpPr>
            <a:spLocks noGrp="1"/>
          </p:cNvSpPr>
          <p:nvPr>
            <p:ph type="ftr" sz="quarter" idx="11"/>
          </p:nvPr>
        </p:nvSpPr>
        <p:spPr/>
        <p:txBody>
          <a:bodyPr/>
          <a:lstStyle/>
          <a:p>
            <a:r>
              <a:rPr lang="en-US"/>
              <a:t>AI Powered Portfolio Builder</a:t>
            </a:r>
            <a:endParaRPr lang="en-US" dirty="0"/>
          </a:p>
        </p:txBody>
      </p:sp>
      <p:sp>
        <p:nvSpPr>
          <p:cNvPr id="9" name="Slide Number Placeholder 8">
            <a:extLst>
              <a:ext uri="{FF2B5EF4-FFF2-40B4-BE49-F238E27FC236}">
                <a16:creationId xmlns:a16="http://schemas.microsoft.com/office/drawing/2014/main" id="{76FA280F-A935-4A7F-9B51-D006037E4FE6}"/>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873665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AI Powered Portfolio Builder</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Project Management with Jira</a:t>
            </a:r>
          </a:p>
          <a:p>
            <a:r>
              <a:rPr lang="en-US" dirty="0"/>
              <a:t>Project Planning </a:t>
            </a:r>
          </a:p>
          <a:p>
            <a:r>
              <a:rPr lang="en-US" dirty="0"/>
              <a:t>Roles &amp; Responsibilities</a:t>
            </a:r>
          </a:p>
          <a:p>
            <a:r>
              <a:rPr lang="en-US" dirty="0"/>
              <a:t>Project Progress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AI Powered Portfolio Builder</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293915"/>
            <a:ext cx="5111750" cy="620486"/>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480331" y="1201782"/>
            <a:ext cx="6828338" cy="4702629"/>
          </a:xfrm>
        </p:spPr>
        <p:txBody>
          <a:bodyPr>
            <a:normAutofit fontScale="92500" lnSpcReduction="10000"/>
          </a:bodyPr>
          <a:lstStyle/>
          <a:p>
            <a:r>
              <a:rPr lang="en-US" dirty="0"/>
              <a:t>We are Team 28, a diverse and enthusiastic group of six students, presenting our progress report for Sprint 1 of our project: </a:t>
            </a:r>
            <a:r>
              <a:rPr lang="en-US" b="1" dirty="0"/>
              <a:t>AI Powered Portfolio Builder</a:t>
            </a:r>
          </a:p>
          <a:p>
            <a:endParaRPr lang="en-US" dirty="0"/>
          </a:p>
          <a:p>
            <a:r>
              <a:rPr lang="en-US" b="1" dirty="0"/>
              <a:t>The Challenge: </a:t>
            </a:r>
            <a:r>
              <a:rPr lang="en-US" dirty="0"/>
              <a:t>We're addressing the need to simplify the tedious and manual process of portfolio creation. This task often becomes a hurdle for many individuals trying to effectively showcase their skills and experiences.</a:t>
            </a:r>
          </a:p>
          <a:p>
            <a:endParaRPr lang="en-US" dirty="0"/>
          </a:p>
          <a:p>
            <a:r>
              <a:rPr lang="en-US" b="1" dirty="0"/>
              <a:t>Our Solution: </a:t>
            </a:r>
            <a:r>
              <a:rPr lang="en-US" dirty="0"/>
              <a:t>We aim to streamline this process through automation and AI. This includes parsing resumes, offering pre-designed templates, allowing easy customization, securely storing user data, and hosting portfolios with unique routes.</a:t>
            </a:r>
          </a:p>
          <a:p>
            <a:endParaRPr lang="en-US" dirty="0"/>
          </a:p>
          <a:p>
            <a:r>
              <a:rPr lang="en-US" b="1" dirty="0"/>
              <a:t>Innovation: </a:t>
            </a:r>
            <a:r>
              <a:rPr lang="en-US" dirty="0"/>
              <a:t>We're going beyond simple automation. Our solution includes a recommendation system, leveraging AI to provide personalized suggestions for improving each section of a user's portfolio, thus enhancing its impact.</a:t>
            </a:r>
          </a:p>
          <a:p>
            <a:endParaRPr lang="en-US" dirty="0"/>
          </a:p>
          <a:p>
            <a:r>
              <a:rPr lang="en-US" b="1" dirty="0"/>
              <a:t>Sprint 1 Focus: </a:t>
            </a:r>
            <a:r>
              <a:rPr lang="en-US" dirty="0"/>
              <a:t>This progress report will cover the steps and achievements made during our first sprint: Project Setup, Requirement Gathering, and Design. We'll highlight our progress in setting up project management tools, defining roles and responsibilities, and initiating design work.</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2023</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AI Powered Portfolio Builder</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79248"/>
            <a:ext cx="8421688" cy="2310383"/>
          </a:xfrm>
        </p:spPr>
        <p:txBody>
          <a:bodyPr/>
          <a:lstStyle/>
          <a:p>
            <a:r>
              <a:rPr lang="en-US" dirty="0"/>
              <a:t>Project Management with Jira</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249424" y="2029968"/>
            <a:ext cx="4608576" cy="499872"/>
          </a:xfrm>
        </p:spPr>
        <p:txBody>
          <a:bodyPr/>
          <a:lstStyle/>
          <a:p>
            <a:r>
              <a:rPr lang="en-US" dirty="0"/>
              <a:t>Why Jira?</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1987296" y="2755392"/>
            <a:ext cx="3176016" cy="3210430"/>
          </a:xfrm>
        </p:spPr>
        <p:txBody>
          <a:bodyPr>
            <a:normAutofit/>
          </a:bodyPr>
          <a:lstStyle/>
          <a:p>
            <a:pPr marL="285750" indent="-285750">
              <a:buFont typeface="Arial" panose="020B0604020202020204" pitchFamily="34" charset="0"/>
              <a:buChar char="•"/>
            </a:pPr>
            <a:r>
              <a:rPr lang="en-US" dirty="0"/>
              <a:t>Jira is a highly popular project management tool developed by Atlassian</a:t>
            </a:r>
          </a:p>
          <a:p>
            <a:pPr marL="285750" indent="-285750">
              <a:buFont typeface="Arial" panose="020B0604020202020204" pitchFamily="34" charset="0"/>
              <a:buChar char="•"/>
            </a:pPr>
            <a:r>
              <a:rPr lang="en-US" dirty="0"/>
              <a:t>It's typically used for issue tracking, bug tracking, and managing agile software development projects</a:t>
            </a:r>
          </a:p>
          <a:p>
            <a:pPr marL="285750" indent="-285750">
              <a:buFont typeface="Arial" panose="020B0604020202020204" pitchFamily="34" charset="0"/>
              <a:buChar char="•"/>
            </a:pPr>
            <a:r>
              <a:rPr lang="en-US" dirty="0"/>
              <a:t>Its flexibility, comprehensive functionality, and collaborative features make it an ideal choice for managing our project</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AI Powered Portfolio Builder</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15" name="Picture 14">
            <a:extLst>
              <a:ext uri="{FF2B5EF4-FFF2-40B4-BE49-F238E27FC236}">
                <a16:creationId xmlns:a16="http://schemas.microsoft.com/office/drawing/2014/main" id="{A7DE61A5-BEC1-A94A-3AC3-F409BAF23EB7}"/>
              </a:ext>
            </a:extLst>
          </p:cNvPr>
          <p:cNvPicPr>
            <a:picLocks noChangeAspect="1"/>
          </p:cNvPicPr>
          <p:nvPr/>
        </p:nvPicPr>
        <p:blipFill>
          <a:blip r:embed="rId2"/>
          <a:stretch>
            <a:fillRect/>
          </a:stretch>
        </p:blipFill>
        <p:spPr>
          <a:xfrm>
            <a:off x="5534231" y="2029968"/>
            <a:ext cx="6152737" cy="3960730"/>
          </a:xfrm>
          <a:prstGeom prst="rect">
            <a:avLst/>
          </a:prstGeom>
        </p:spPr>
      </p:pic>
    </p:spTree>
    <p:extLst>
      <p:ext uri="{BB962C8B-B14F-4D97-AF65-F5344CB8AC3E}">
        <p14:creationId xmlns:p14="http://schemas.microsoft.com/office/powerpoint/2010/main" val="27289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73DD79-3534-6A67-3A63-D673A88CB18D}"/>
              </a:ext>
            </a:extLst>
          </p:cNvPr>
          <p:cNvSpPr>
            <a:spLocks noGrp="1"/>
          </p:cNvSpPr>
          <p:nvPr>
            <p:ph type="body" idx="1"/>
          </p:nvPr>
        </p:nvSpPr>
        <p:spPr>
          <a:xfrm>
            <a:off x="2097024" y="2170176"/>
            <a:ext cx="3541776" cy="377952"/>
          </a:xfrm>
        </p:spPr>
        <p:txBody>
          <a:bodyPr/>
          <a:lstStyle/>
          <a:p>
            <a:r>
              <a:rPr lang="en-IN" dirty="0"/>
              <a:t>Project Tracking with Jira:</a:t>
            </a:r>
          </a:p>
        </p:txBody>
      </p:sp>
      <p:sp>
        <p:nvSpPr>
          <p:cNvPr id="4" name="Content Placeholder 3">
            <a:extLst>
              <a:ext uri="{FF2B5EF4-FFF2-40B4-BE49-F238E27FC236}">
                <a16:creationId xmlns:a16="http://schemas.microsoft.com/office/drawing/2014/main" id="{37889257-BC02-9314-052B-1DAF826C01AB}"/>
              </a:ext>
            </a:extLst>
          </p:cNvPr>
          <p:cNvSpPr>
            <a:spLocks noGrp="1"/>
          </p:cNvSpPr>
          <p:nvPr>
            <p:ph sz="half" idx="2"/>
          </p:nvPr>
        </p:nvSpPr>
        <p:spPr>
          <a:xfrm>
            <a:off x="1816608" y="2639568"/>
            <a:ext cx="5041392" cy="3553968"/>
          </a:xfrm>
        </p:spPr>
        <p:txBody>
          <a:bodyPr>
            <a:normAutofit fontScale="92500" lnSpcReduction="10000"/>
          </a:bodyPr>
          <a:lstStyle/>
          <a:p>
            <a:pPr marL="285750" indent="-285750">
              <a:buFont typeface="Arial" panose="020B0604020202020204" pitchFamily="34" charset="0"/>
              <a:buChar char="•"/>
            </a:pPr>
            <a:r>
              <a:rPr lang="en-US" b="1" dirty="0"/>
              <a:t>Creating Tasks: </a:t>
            </a:r>
            <a:r>
              <a:rPr lang="en-US" dirty="0"/>
              <a:t>We'll use Jira's issue creation feature to define tasks, user stories, and bugs, each with its own priority, due date, and assignee</a:t>
            </a:r>
          </a:p>
          <a:p>
            <a:pPr marL="285750" indent="-285750">
              <a:buFont typeface="Arial" panose="020B0604020202020204" pitchFamily="34" charset="0"/>
              <a:buChar char="•"/>
            </a:pPr>
            <a:r>
              <a:rPr lang="en-US" b="1" dirty="0"/>
              <a:t>Assigning Tasks: </a:t>
            </a:r>
            <a:r>
              <a:rPr lang="en-US" dirty="0"/>
              <a:t>Each task can be assigned to a specific team member, with notifications ensuring everyone knows their responsibilities</a:t>
            </a:r>
          </a:p>
          <a:p>
            <a:pPr marL="285750" indent="-285750">
              <a:buFont typeface="Arial" panose="020B0604020202020204" pitchFamily="34" charset="0"/>
              <a:buChar char="•"/>
            </a:pPr>
            <a:r>
              <a:rPr lang="en-US" b="1" dirty="0"/>
              <a:t>Tracking Tasks and Sprints: </a:t>
            </a:r>
            <a:r>
              <a:rPr lang="en-US" dirty="0"/>
              <a:t>Using Scrum board, we can visually track the progress of tasks and sprints, providing clear visibility into the project's status</a:t>
            </a:r>
          </a:p>
          <a:p>
            <a:pPr marL="285750" indent="-285750">
              <a:buFont typeface="Arial" panose="020B0604020202020204" pitchFamily="34" charset="0"/>
              <a:buChar char="•"/>
            </a:pPr>
            <a:r>
              <a:rPr lang="en-US" b="1" dirty="0"/>
              <a:t>Dashboards: </a:t>
            </a:r>
            <a:r>
              <a:rPr lang="en-US" dirty="0"/>
              <a:t>Jira dashboards will be used for a quick overview of project progress, showing data like the number of open issues, progress on the current sprint, and individual team member workload</a:t>
            </a:r>
          </a:p>
          <a:p>
            <a:pPr marL="285750" indent="-285750">
              <a:buFont typeface="Arial" panose="020B0604020202020204" pitchFamily="34" charset="0"/>
              <a:buChar char="•"/>
            </a:pPr>
            <a:r>
              <a:rPr lang="en-US" b="1" dirty="0"/>
              <a:t>Reporting: </a:t>
            </a:r>
            <a:r>
              <a:rPr lang="en-US" dirty="0"/>
              <a:t>Built-in Jira reports will give insights on team performance and project progress, such as burndown and velocity charts</a:t>
            </a:r>
            <a:endParaRPr lang="en-IN" dirty="0"/>
          </a:p>
        </p:txBody>
      </p:sp>
      <p:sp>
        <p:nvSpPr>
          <p:cNvPr id="7" name="Date Placeholder 6">
            <a:extLst>
              <a:ext uri="{FF2B5EF4-FFF2-40B4-BE49-F238E27FC236}">
                <a16:creationId xmlns:a16="http://schemas.microsoft.com/office/drawing/2014/main" id="{EB8D1C3B-97B8-E856-FFEB-B8F5B65DFCF2}"/>
              </a:ext>
            </a:extLst>
          </p:cNvPr>
          <p:cNvSpPr>
            <a:spLocks noGrp="1"/>
          </p:cNvSpPr>
          <p:nvPr>
            <p:ph type="dt" sz="half" idx="10"/>
          </p:nvPr>
        </p:nvSpPr>
        <p:spPr/>
        <p:txBody>
          <a:bodyPr/>
          <a:lstStyle/>
          <a:p>
            <a:r>
              <a:rPr lang="en-US" dirty="0"/>
              <a:t>2023</a:t>
            </a:r>
          </a:p>
        </p:txBody>
      </p:sp>
      <p:sp>
        <p:nvSpPr>
          <p:cNvPr id="8" name="Footer Placeholder 7">
            <a:extLst>
              <a:ext uri="{FF2B5EF4-FFF2-40B4-BE49-F238E27FC236}">
                <a16:creationId xmlns:a16="http://schemas.microsoft.com/office/drawing/2014/main" id="{873B272B-3143-096B-6B4E-8D10E966E0AB}"/>
              </a:ext>
            </a:extLst>
          </p:cNvPr>
          <p:cNvSpPr>
            <a:spLocks noGrp="1"/>
          </p:cNvSpPr>
          <p:nvPr>
            <p:ph type="ftr" sz="quarter" idx="11"/>
          </p:nvPr>
        </p:nvSpPr>
        <p:spPr/>
        <p:txBody>
          <a:bodyPr/>
          <a:lstStyle/>
          <a:p>
            <a:r>
              <a:rPr lang="en-US" dirty="0"/>
              <a:t>AI Powered Portfolio Builder</a:t>
            </a:r>
          </a:p>
        </p:txBody>
      </p:sp>
      <p:sp>
        <p:nvSpPr>
          <p:cNvPr id="9" name="Slide Number Placeholder 8">
            <a:extLst>
              <a:ext uri="{FF2B5EF4-FFF2-40B4-BE49-F238E27FC236}">
                <a16:creationId xmlns:a16="http://schemas.microsoft.com/office/drawing/2014/main" id="{D5625787-8BBE-2C3F-E93B-9A5C80B554C9}"/>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11" name="Picture 10">
            <a:extLst>
              <a:ext uri="{FF2B5EF4-FFF2-40B4-BE49-F238E27FC236}">
                <a16:creationId xmlns:a16="http://schemas.microsoft.com/office/drawing/2014/main" id="{B5C2C4B6-DE97-8372-4287-56E187ED9B3A}"/>
              </a:ext>
            </a:extLst>
          </p:cNvPr>
          <p:cNvPicPr>
            <a:picLocks noChangeAspect="1"/>
          </p:cNvPicPr>
          <p:nvPr/>
        </p:nvPicPr>
        <p:blipFill>
          <a:blip r:embed="rId2"/>
          <a:stretch>
            <a:fillRect/>
          </a:stretch>
        </p:blipFill>
        <p:spPr>
          <a:xfrm>
            <a:off x="6906768" y="2701732"/>
            <a:ext cx="5104231" cy="2554105"/>
          </a:xfrm>
          <a:prstGeom prst="rect">
            <a:avLst/>
          </a:prstGeom>
        </p:spPr>
      </p:pic>
      <p:sp>
        <p:nvSpPr>
          <p:cNvPr id="14" name="Title 1">
            <a:extLst>
              <a:ext uri="{FF2B5EF4-FFF2-40B4-BE49-F238E27FC236}">
                <a16:creationId xmlns:a16="http://schemas.microsoft.com/office/drawing/2014/main" id="{A128A903-63C2-4563-D947-FDF28482810E}"/>
              </a:ext>
            </a:extLst>
          </p:cNvPr>
          <p:cNvSpPr txBox="1">
            <a:spLocks/>
          </p:cNvSpPr>
          <p:nvPr/>
        </p:nvSpPr>
        <p:spPr>
          <a:xfrm>
            <a:off x="2933700" y="-79248"/>
            <a:ext cx="8421688" cy="23103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a:t>Project Management with Jira</a:t>
            </a:r>
          </a:p>
        </p:txBody>
      </p:sp>
    </p:spTree>
    <p:extLst>
      <p:ext uri="{BB962C8B-B14F-4D97-AF65-F5344CB8AC3E}">
        <p14:creationId xmlns:p14="http://schemas.microsoft.com/office/powerpoint/2010/main" val="330225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140209" y="5761838"/>
            <a:ext cx="2743200" cy="702462"/>
          </a:xfrm>
        </p:spPr>
        <p:txBody>
          <a:bodyPr>
            <a:normAutofit fontScale="90000"/>
          </a:bodyPr>
          <a:lstStyle/>
          <a:p>
            <a:pPr algn="ctr">
              <a:lnSpc>
                <a:spcPct val="107000"/>
              </a:lnSpc>
              <a:spcAft>
                <a:spcPts val="800"/>
              </a:spcAft>
            </a:pPr>
            <a:r>
              <a:rPr lang="en-US" sz="2200" b="1" kern="100" dirty="0">
                <a:effectLst/>
                <a:latin typeface="Calibri" panose="020F0502020204030204" pitchFamily="34" charset="0"/>
                <a:ea typeface="Calibri" panose="020F0502020204030204" pitchFamily="34" charset="0"/>
                <a:cs typeface="Calibri" panose="020F0502020204030204" pitchFamily="34" charset="0"/>
              </a:rPr>
              <a:t>Project Planning </a:t>
            </a:r>
            <a:br>
              <a:rPr lang="en-US" sz="2000" b="1" kern="100" dirty="0">
                <a:effectLst/>
                <a:latin typeface="Calibri" panose="020F0502020204030204" pitchFamily="34" charset="0"/>
                <a:ea typeface="Calibri" panose="020F0502020204030204" pitchFamily="34" charset="0"/>
                <a:cs typeface="Calibri" panose="020F0502020204030204" pitchFamily="34" charset="0"/>
              </a:rPr>
            </a:b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normAutofit/>
          </a:bodyPr>
          <a:lstStyle/>
          <a:p>
            <a:r>
              <a:rPr lang="en-US" sz="1800" dirty="0"/>
              <a:t>Sprint 3</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normAutofit/>
          </a:bodyPr>
          <a:lstStyle/>
          <a:p>
            <a:r>
              <a:rPr lang="en-US" sz="1800" dirty="0"/>
              <a:t>Sprint 4</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95066" y="3692171"/>
            <a:ext cx="2141764" cy="514350"/>
          </a:xfrm>
        </p:spPr>
        <p:txBody>
          <a:bodyPr>
            <a:normAutofit/>
          </a:bodyPr>
          <a:lstStyle/>
          <a:p>
            <a:r>
              <a:rPr lang="en-US" sz="1800" dirty="0"/>
              <a:t>Sprint 5</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normAutofit/>
          </a:bodyPr>
          <a:lstStyle/>
          <a:p>
            <a:r>
              <a:rPr lang="en-US" sz="1800" dirty="0"/>
              <a:t>Sprint 6</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35019"/>
            <a:ext cx="7363744" cy="365126"/>
          </a:xfrm>
        </p:spPr>
        <p:txBody>
          <a:bodyPr>
            <a:normAutofit/>
          </a:bodyPr>
          <a:lstStyle/>
          <a:p>
            <a:r>
              <a:rPr lang="en-US" sz="1200" dirty="0"/>
              <a:t>Resume Parsing Library/Service Selection, Module for Resume Upload, Parsing, and Data Extraction</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8" y="2682564"/>
            <a:ext cx="6962131" cy="1010842"/>
          </a:xfrm>
        </p:spPr>
        <p:txBody>
          <a:bodyPr>
            <a:normAutofit/>
          </a:bodyPr>
          <a:lstStyle/>
          <a:p>
            <a:r>
              <a:rPr lang="en-US" sz="1200" dirty="0"/>
              <a:t>Portfolio Generator Creation, Portfolio Preview Implementation, API for Portfolio Generation, Portfolio Customization Options, Portfolio Export/Download Options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42370"/>
            <a:ext cx="6371221" cy="1010842"/>
          </a:xfrm>
        </p:spPr>
        <p:txBody>
          <a:bodyPr>
            <a:normAutofit/>
          </a:bodyPr>
          <a:lstStyle/>
          <a:p>
            <a:r>
              <a:rPr lang="en-US" sz="1200" dirty="0"/>
              <a:t>AI Model Integration for Portfolio Improvement Suggestions, Feedback Mechanisms for AI Model Improvement</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876510" cy="1010842"/>
          </a:xfrm>
        </p:spPr>
        <p:txBody>
          <a:bodyPr>
            <a:normAutofit/>
          </a:bodyPr>
          <a:lstStyle/>
          <a:p>
            <a:r>
              <a:rPr lang="en-US" sz="1200" dirty="0"/>
              <a:t>Various Testing (Unit, Integration, Usability), Software Documentation and User Manuals, Application Deployment</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2023</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AI Powered Portfolio Builder</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6</a:t>
            </a:fld>
            <a:endParaRPr lang="en-US" dirty="0"/>
          </a:p>
        </p:txBody>
      </p:sp>
      <p:sp>
        <p:nvSpPr>
          <p:cNvPr id="7" name="Text Placeholder 2">
            <a:extLst>
              <a:ext uri="{FF2B5EF4-FFF2-40B4-BE49-F238E27FC236}">
                <a16:creationId xmlns:a16="http://schemas.microsoft.com/office/drawing/2014/main" id="{9CA6167E-3B26-D31E-B1E0-2CDB90BFAD45}"/>
              </a:ext>
            </a:extLst>
          </p:cNvPr>
          <p:cNvSpPr txBox="1">
            <a:spLocks/>
          </p:cNvSpPr>
          <p:nvPr/>
        </p:nvSpPr>
        <p:spPr>
          <a:xfrm>
            <a:off x="-513783" y="117362"/>
            <a:ext cx="2141764" cy="514350"/>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Sprint 1</a:t>
            </a:r>
          </a:p>
        </p:txBody>
      </p:sp>
      <p:sp>
        <p:nvSpPr>
          <p:cNvPr id="8" name="Text Placeholder 2">
            <a:extLst>
              <a:ext uri="{FF2B5EF4-FFF2-40B4-BE49-F238E27FC236}">
                <a16:creationId xmlns:a16="http://schemas.microsoft.com/office/drawing/2014/main" id="{82C0DF2D-B3D3-D859-BA93-96B271616EEA}"/>
              </a:ext>
            </a:extLst>
          </p:cNvPr>
          <p:cNvSpPr txBox="1">
            <a:spLocks/>
          </p:cNvSpPr>
          <p:nvPr/>
        </p:nvSpPr>
        <p:spPr>
          <a:xfrm>
            <a:off x="-142297" y="824045"/>
            <a:ext cx="2141764" cy="514350"/>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Sprint 2</a:t>
            </a:r>
          </a:p>
        </p:txBody>
      </p:sp>
      <p:sp>
        <p:nvSpPr>
          <p:cNvPr id="9" name="Text Placeholder 2">
            <a:extLst>
              <a:ext uri="{FF2B5EF4-FFF2-40B4-BE49-F238E27FC236}">
                <a16:creationId xmlns:a16="http://schemas.microsoft.com/office/drawing/2014/main" id="{19FD291E-07B0-AB4E-10E2-6E8D284D08E2}"/>
              </a:ext>
            </a:extLst>
          </p:cNvPr>
          <p:cNvSpPr txBox="1">
            <a:spLocks/>
          </p:cNvSpPr>
          <p:nvPr/>
        </p:nvSpPr>
        <p:spPr>
          <a:xfrm>
            <a:off x="2655341" y="5683877"/>
            <a:ext cx="2141764" cy="514350"/>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Sprint 7</a:t>
            </a:r>
          </a:p>
        </p:txBody>
      </p:sp>
      <p:cxnSp>
        <p:nvCxnSpPr>
          <p:cNvPr id="11" name="Straight Connector 10">
            <a:extLst>
              <a:ext uri="{FF2B5EF4-FFF2-40B4-BE49-F238E27FC236}">
                <a16:creationId xmlns:a16="http://schemas.microsoft.com/office/drawing/2014/main" id="{77C25DF8-326E-A408-57EE-AEADF707D99D}"/>
              </a:ext>
            </a:extLst>
          </p:cNvPr>
          <p:cNvCxnSpPr/>
          <p:nvPr/>
        </p:nvCxnSpPr>
        <p:spPr>
          <a:xfrm>
            <a:off x="2261053" y="1081220"/>
            <a:ext cx="146517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844748BA-90B2-F32D-E24E-11C1FBB965CF}"/>
              </a:ext>
            </a:extLst>
          </p:cNvPr>
          <p:cNvCxnSpPr/>
          <p:nvPr/>
        </p:nvCxnSpPr>
        <p:spPr>
          <a:xfrm>
            <a:off x="1922756" y="374537"/>
            <a:ext cx="1465170"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468AAA33-E835-7E72-A1D4-65DEF76BB865}"/>
              </a:ext>
            </a:extLst>
          </p:cNvPr>
          <p:cNvCxnSpPr/>
          <p:nvPr/>
        </p:nvCxnSpPr>
        <p:spPr>
          <a:xfrm>
            <a:off x="5177958" y="5941052"/>
            <a:ext cx="1465170" cy="0"/>
          </a:xfrm>
          <a:prstGeom prst="line">
            <a:avLst/>
          </a:prstGeom>
        </p:spPr>
        <p:style>
          <a:lnRef idx="1">
            <a:schemeClr val="dk1"/>
          </a:lnRef>
          <a:fillRef idx="0">
            <a:schemeClr val="dk1"/>
          </a:fillRef>
          <a:effectRef idx="0">
            <a:schemeClr val="dk1"/>
          </a:effectRef>
          <a:fontRef idx="minor">
            <a:schemeClr val="tx1"/>
          </a:fontRef>
        </p:style>
      </p:cxnSp>
      <p:sp>
        <p:nvSpPr>
          <p:cNvPr id="21" name="Text Placeholder 11">
            <a:extLst>
              <a:ext uri="{FF2B5EF4-FFF2-40B4-BE49-F238E27FC236}">
                <a16:creationId xmlns:a16="http://schemas.microsoft.com/office/drawing/2014/main" id="{6C74620E-7B78-3B58-2B0F-30D1F97EE5F1}"/>
              </a:ext>
            </a:extLst>
          </p:cNvPr>
          <p:cNvSpPr txBox="1">
            <a:spLocks/>
          </p:cNvSpPr>
          <p:nvPr/>
        </p:nvSpPr>
        <p:spPr>
          <a:xfrm>
            <a:off x="3726223" y="191398"/>
            <a:ext cx="8465777" cy="514350"/>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Project Management Tools Setup, Team Roles Definition, Market Research, Product User, Personas, Use Cases, and Features, Product Backlog, Wireframes and Mockups, UI Design, Database Schema Design</a:t>
            </a:r>
          </a:p>
        </p:txBody>
      </p:sp>
      <p:sp>
        <p:nvSpPr>
          <p:cNvPr id="22" name="Text Placeholder 11">
            <a:extLst>
              <a:ext uri="{FF2B5EF4-FFF2-40B4-BE49-F238E27FC236}">
                <a16:creationId xmlns:a16="http://schemas.microsoft.com/office/drawing/2014/main" id="{6240B6FA-C6B0-D85E-B9F5-62141747C66A}"/>
              </a:ext>
            </a:extLst>
          </p:cNvPr>
          <p:cNvSpPr txBox="1">
            <a:spLocks/>
          </p:cNvSpPr>
          <p:nvPr/>
        </p:nvSpPr>
        <p:spPr>
          <a:xfrm>
            <a:off x="4091787" y="931560"/>
            <a:ext cx="7960003" cy="32887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Server Setup, Technology Stack Selection, Front-End Applications Setup, Security Measures Implementation</a:t>
            </a:r>
          </a:p>
        </p:txBody>
      </p:sp>
      <p:sp>
        <p:nvSpPr>
          <p:cNvPr id="23" name="Text Placeholder 14">
            <a:extLst>
              <a:ext uri="{FF2B5EF4-FFF2-40B4-BE49-F238E27FC236}">
                <a16:creationId xmlns:a16="http://schemas.microsoft.com/office/drawing/2014/main" id="{8E1A12CA-56FB-27DB-57F3-FE27D8800ECD}"/>
              </a:ext>
            </a:extLst>
          </p:cNvPr>
          <p:cNvSpPr txBox="1">
            <a:spLocks/>
          </p:cNvSpPr>
          <p:nvPr/>
        </p:nvSpPr>
        <p:spPr>
          <a:xfrm>
            <a:off x="6815360" y="5697235"/>
            <a:ext cx="5236430" cy="1010842"/>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Product Iteration based on Feedback and Analytics, New Feature/Improvement Implementation, Marketing Strategy Refinement</a:t>
            </a:r>
          </a:p>
        </p:txBody>
      </p:sp>
    </p:spTree>
    <p:extLst>
      <p:ext uri="{BB962C8B-B14F-4D97-AF65-F5344CB8AC3E}">
        <p14:creationId xmlns:p14="http://schemas.microsoft.com/office/powerpoint/2010/main" val="33210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Roles and Responsibilities</a:t>
            </a:r>
          </a:p>
        </p:txBody>
      </p:sp>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094232" y="2127632"/>
            <a:ext cx="2871216" cy="343061"/>
          </a:xfrm>
        </p:spPr>
        <p:txBody>
          <a:bodyPr/>
          <a:lstStyle/>
          <a:p>
            <a:r>
              <a:rPr lang="en-US" sz="1400" b="1" dirty="0"/>
              <a:t>JASKARAN SINGH LUTHRA</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167384" y="2616299"/>
            <a:ext cx="2871216" cy="2967350"/>
          </a:xfrm>
        </p:spPr>
        <p:txBody>
          <a:bodyPr/>
          <a:lstStyle/>
          <a:p>
            <a:pPr algn="l">
              <a:lnSpc>
                <a:spcPct val="100000"/>
              </a:lnSpc>
            </a:pPr>
            <a:r>
              <a:rPr lang="en-US" b="1" dirty="0">
                <a:solidFill>
                  <a:schemeClr val="tx1"/>
                </a:solidFill>
                <a:latin typeface="Tenorite (Body)"/>
                <a:ea typeface="Calibri" panose="020F0502020204030204" pitchFamily="34" charset="0"/>
                <a:cs typeface="Calibri" panose="020F0502020204030204" pitchFamily="34" charset="0"/>
              </a:rPr>
              <a:t>Role: Product Owner</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Defines product vision.</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Manages and prioritizes the product backlog.</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Collaborates with the team to prioritize features.</a:t>
            </a:r>
          </a:p>
          <a:p>
            <a:pPr algn="l">
              <a:lnSpc>
                <a:spcPct val="100000"/>
              </a:lnSpc>
            </a:pPr>
            <a:endParaRPr lang="en-US" dirty="0">
              <a:solidFill>
                <a:schemeClr val="tx1"/>
              </a:solidFill>
              <a:latin typeface="Tenorite (Body)"/>
              <a:ea typeface="Calibri" panose="020F0502020204030204" pitchFamily="34" charset="0"/>
              <a:cs typeface="Calibri" panose="020F0502020204030204" pitchFamily="34" charset="0"/>
            </a:endParaRPr>
          </a:p>
          <a:p>
            <a:pPr algn="l">
              <a:lnSpc>
                <a:spcPct val="100000"/>
              </a:lnSpc>
            </a:pPr>
            <a:r>
              <a:rPr lang="en-US" b="1" dirty="0">
                <a:solidFill>
                  <a:schemeClr val="tx1"/>
                </a:solidFill>
                <a:latin typeface="Tenorite (Body)"/>
                <a:ea typeface="Calibri" panose="020F0502020204030204" pitchFamily="34" charset="0"/>
                <a:cs typeface="Calibri" panose="020F0502020204030204" pitchFamily="34" charset="0"/>
              </a:rPr>
              <a:t>Role: AI Specialist/Developer</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Integrate and implement AI-related functionalities.</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Research and select appropriate AI models.</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Train and fine-tune AI models.</a:t>
            </a:r>
          </a:p>
        </p:txBody>
      </p:sp>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5181600" y="2127633"/>
            <a:ext cx="1828800" cy="343061"/>
          </a:xfrm>
        </p:spPr>
        <p:txBody>
          <a:bodyPr/>
          <a:lstStyle/>
          <a:p>
            <a:r>
              <a:rPr lang="en-US" sz="1400" b="1" dirty="0"/>
              <a:t>RISHABH PAHWA</a:t>
            </a:r>
          </a:p>
        </p:txBody>
      </p:sp>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8992633" y="2131922"/>
            <a:ext cx="2105135" cy="343061"/>
          </a:xfrm>
        </p:spPr>
        <p:txBody>
          <a:bodyPr/>
          <a:lstStyle/>
          <a:p>
            <a:r>
              <a:rPr lang="en-US" sz="1400" b="1" dirty="0"/>
              <a:t>SAHIL SONI</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2023</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AI Powered Portfolio Builder</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55" name="Text Placeholder 10">
            <a:extLst>
              <a:ext uri="{FF2B5EF4-FFF2-40B4-BE49-F238E27FC236}">
                <a16:creationId xmlns:a16="http://schemas.microsoft.com/office/drawing/2014/main" id="{218D67E1-7EA3-E110-4B78-3460C63172BE}"/>
              </a:ext>
            </a:extLst>
          </p:cNvPr>
          <p:cNvSpPr txBox="1">
            <a:spLocks/>
          </p:cNvSpPr>
          <p:nvPr/>
        </p:nvSpPr>
        <p:spPr>
          <a:xfrm>
            <a:off x="5037336" y="2616299"/>
            <a:ext cx="2871216" cy="296735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900" kern="1200" spc="150" baseline="0" dirty="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lnSpc>
                <a:spcPct val="100000"/>
              </a:lnSpc>
            </a:pPr>
            <a:r>
              <a:rPr lang="en-US" b="1" dirty="0">
                <a:solidFill>
                  <a:schemeClr val="tx1"/>
                </a:solidFill>
                <a:latin typeface="Tenorite (Body)"/>
                <a:ea typeface="Calibri" panose="020F0502020204030204" pitchFamily="34" charset="0"/>
                <a:cs typeface="Calibri" panose="020F0502020204030204" pitchFamily="34" charset="0"/>
              </a:rPr>
              <a:t>Role: Scrum Master</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Facilitates Scrum events.</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Removes impediments.</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Ensures adherence to the Scrum process.</a:t>
            </a:r>
          </a:p>
          <a:p>
            <a:pPr algn="l">
              <a:lnSpc>
                <a:spcPct val="100000"/>
              </a:lnSpc>
            </a:pPr>
            <a:endParaRPr lang="en-US" dirty="0">
              <a:solidFill>
                <a:schemeClr val="tx1"/>
              </a:solidFill>
              <a:latin typeface="Tenorite (Body)"/>
              <a:ea typeface="Calibri" panose="020F0502020204030204" pitchFamily="34" charset="0"/>
              <a:cs typeface="Calibri" panose="020F0502020204030204" pitchFamily="34" charset="0"/>
            </a:endParaRPr>
          </a:p>
          <a:p>
            <a:pPr algn="l">
              <a:lnSpc>
                <a:spcPct val="100000"/>
              </a:lnSpc>
            </a:pPr>
            <a:r>
              <a:rPr lang="en-US" b="1" dirty="0">
                <a:solidFill>
                  <a:schemeClr val="tx1"/>
                </a:solidFill>
                <a:latin typeface="Tenorite (Body)"/>
                <a:ea typeface="Calibri" panose="020F0502020204030204" pitchFamily="34" charset="0"/>
                <a:cs typeface="Calibri" panose="020F0502020204030204" pitchFamily="34" charset="0"/>
              </a:rPr>
              <a:t>Role: AI Specialist/Developer</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Integrate and implement AI-related functionalities.</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Research and select appropriate AI models.</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Train and fine-tune AI models.</a:t>
            </a:r>
          </a:p>
        </p:txBody>
      </p:sp>
      <p:sp>
        <p:nvSpPr>
          <p:cNvPr id="63" name="Text Placeholder 10">
            <a:extLst>
              <a:ext uri="{FF2B5EF4-FFF2-40B4-BE49-F238E27FC236}">
                <a16:creationId xmlns:a16="http://schemas.microsoft.com/office/drawing/2014/main" id="{B9A9B0E6-1C47-4C03-20C7-35BE857D6429}"/>
              </a:ext>
            </a:extLst>
          </p:cNvPr>
          <p:cNvSpPr txBox="1">
            <a:spLocks/>
          </p:cNvSpPr>
          <p:nvPr/>
        </p:nvSpPr>
        <p:spPr>
          <a:xfrm>
            <a:off x="9247632" y="2616299"/>
            <a:ext cx="2871216" cy="114098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900" kern="1200" spc="150" baseline="0" dirty="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lnSpc>
                <a:spcPct val="100000"/>
              </a:lnSpc>
            </a:pPr>
            <a:r>
              <a:rPr lang="en-US" b="1" dirty="0">
                <a:solidFill>
                  <a:schemeClr val="tx1"/>
                </a:solidFill>
                <a:latin typeface="Tenorite (Body)"/>
                <a:ea typeface="Calibri" panose="020F0502020204030204" pitchFamily="34" charset="0"/>
                <a:cs typeface="Calibri" panose="020F0502020204030204" pitchFamily="34" charset="0"/>
              </a:rPr>
              <a:t>Role: Frontend Developer</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Implement UI design</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Create website's frontend components</a:t>
            </a:r>
          </a:p>
        </p:txBody>
      </p:sp>
    </p:spTree>
    <p:extLst>
      <p:ext uri="{BB962C8B-B14F-4D97-AF65-F5344CB8AC3E}">
        <p14:creationId xmlns:p14="http://schemas.microsoft.com/office/powerpoint/2010/main" val="405507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19D5-C150-5B35-5665-FFB6F044914A}"/>
              </a:ext>
            </a:extLst>
          </p:cNvPr>
          <p:cNvSpPr>
            <a:spLocks noGrp="1"/>
          </p:cNvSpPr>
          <p:nvPr>
            <p:ph type="title"/>
          </p:nvPr>
        </p:nvSpPr>
        <p:spPr/>
        <p:txBody>
          <a:bodyPr/>
          <a:lstStyle/>
          <a:p>
            <a:r>
              <a:rPr lang="en-US" dirty="0"/>
              <a:t>Roles and Responsibilities</a:t>
            </a:r>
            <a:endParaRPr lang="en-IN" dirty="0"/>
          </a:p>
        </p:txBody>
      </p:sp>
      <p:sp>
        <p:nvSpPr>
          <p:cNvPr id="27" name="Date Placeholder 26">
            <a:extLst>
              <a:ext uri="{FF2B5EF4-FFF2-40B4-BE49-F238E27FC236}">
                <a16:creationId xmlns:a16="http://schemas.microsoft.com/office/drawing/2014/main" id="{A3D938F1-FF0E-94AC-18F0-FBC54CF19708}"/>
              </a:ext>
            </a:extLst>
          </p:cNvPr>
          <p:cNvSpPr>
            <a:spLocks noGrp="1"/>
          </p:cNvSpPr>
          <p:nvPr>
            <p:ph type="dt" sz="half" idx="10"/>
          </p:nvPr>
        </p:nvSpPr>
        <p:spPr/>
        <p:txBody>
          <a:bodyPr/>
          <a:lstStyle/>
          <a:p>
            <a:r>
              <a:rPr lang="en-US" dirty="0"/>
              <a:t>2023</a:t>
            </a:r>
          </a:p>
        </p:txBody>
      </p:sp>
      <p:sp>
        <p:nvSpPr>
          <p:cNvPr id="28" name="Footer Placeholder 27">
            <a:extLst>
              <a:ext uri="{FF2B5EF4-FFF2-40B4-BE49-F238E27FC236}">
                <a16:creationId xmlns:a16="http://schemas.microsoft.com/office/drawing/2014/main" id="{62FBAA02-C8CA-A99E-14B1-A1D55BB4B86E}"/>
              </a:ext>
            </a:extLst>
          </p:cNvPr>
          <p:cNvSpPr>
            <a:spLocks noGrp="1"/>
          </p:cNvSpPr>
          <p:nvPr>
            <p:ph type="ftr" sz="quarter" idx="11"/>
          </p:nvPr>
        </p:nvSpPr>
        <p:spPr/>
        <p:txBody>
          <a:bodyPr/>
          <a:lstStyle/>
          <a:p>
            <a:r>
              <a:rPr lang="en-US" dirty="0"/>
              <a:t>AI Powered Portfolio Builder</a:t>
            </a:r>
          </a:p>
        </p:txBody>
      </p:sp>
      <p:sp>
        <p:nvSpPr>
          <p:cNvPr id="29" name="Slide Number Placeholder 28">
            <a:extLst>
              <a:ext uri="{FF2B5EF4-FFF2-40B4-BE49-F238E27FC236}">
                <a16:creationId xmlns:a16="http://schemas.microsoft.com/office/drawing/2014/main" id="{E204458C-1C2C-7E60-405F-F4FC10B602D2}"/>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30" name="Text Placeholder 9">
            <a:extLst>
              <a:ext uri="{FF2B5EF4-FFF2-40B4-BE49-F238E27FC236}">
                <a16:creationId xmlns:a16="http://schemas.microsoft.com/office/drawing/2014/main" id="{3EA0D906-ADF7-5B62-CF20-890B1D82A0AC}"/>
              </a:ext>
            </a:extLst>
          </p:cNvPr>
          <p:cNvSpPr txBox="1">
            <a:spLocks/>
          </p:cNvSpPr>
          <p:nvPr/>
        </p:nvSpPr>
        <p:spPr>
          <a:xfrm>
            <a:off x="9167375" y="2143710"/>
            <a:ext cx="1828800" cy="34306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5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sz="1400" b="1" dirty="0"/>
              <a:t>AASHI THAKKAR</a:t>
            </a:r>
          </a:p>
        </p:txBody>
      </p:sp>
      <p:sp>
        <p:nvSpPr>
          <p:cNvPr id="32" name="Text Placeholder 40">
            <a:extLst>
              <a:ext uri="{FF2B5EF4-FFF2-40B4-BE49-F238E27FC236}">
                <a16:creationId xmlns:a16="http://schemas.microsoft.com/office/drawing/2014/main" id="{91D79940-1318-DBBC-E5FE-F9BFCFDE09BB}"/>
              </a:ext>
            </a:extLst>
          </p:cNvPr>
          <p:cNvSpPr txBox="1">
            <a:spLocks/>
          </p:cNvSpPr>
          <p:nvPr/>
        </p:nvSpPr>
        <p:spPr>
          <a:xfrm>
            <a:off x="4891187" y="2143712"/>
            <a:ext cx="2409626" cy="34306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5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sz="1400" b="1" dirty="0"/>
              <a:t>HARJOT SINGH SAGGU</a:t>
            </a:r>
          </a:p>
        </p:txBody>
      </p:sp>
      <p:sp>
        <p:nvSpPr>
          <p:cNvPr id="34" name="Text Placeholder 35">
            <a:extLst>
              <a:ext uri="{FF2B5EF4-FFF2-40B4-BE49-F238E27FC236}">
                <a16:creationId xmlns:a16="http://schemas.microsoft.com/office/drawing/2014/main" id="{54200351-371A-BA1C-181B-5D199AF46849}"/>
              </a:ext>
            </a:extLst>
          </p:cNvPr>
          <p:cNvSpPr txBox="1">
            <a:spLocks/>
          </p:cNvSpPr>
          <p:nvPr/>
        </p:nvSpPr>
        <p:spPr>
          <a:xfrm>
            <a:off x="1559372" y="2143711"/>
            <a:ext cx="1828800" cy="34306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5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sz="1400" b="1" dirty="0"/>
              <a:t>ISHMEET SINGH</a:t>
            </a:r>
          </a:p>
        </p:txBody>
      </p:sp>
      <p:sp>
        <p:nvSpPr>
          <p:cNvPr id="36" name="Text Placeholder 10">
            <a:extLst>
              <a:ext uri="{FF2B5EF4-FFF2-40B4-BE49-F238E27FC236}">
                <a16:creationId xmlns:a16="http://schemas.microsoft.com/office/drawing/2014/main" id="{21B0EE63-FB51-FBA2-96F6-82064526C65F}"/>
              </a:ext>
            </a:extLst>
          </p:cNvPr>
          <p:cNvSpPr txBox="1">
            <a:spLocks/>
          </p:cNvSpPr>
          <p:nvPr/>
        </p:nvSpPr>
        <p:spPr>
          <a:xfrm>
            <a:off x="1380744" y="2685430"/>
            <a:ext cx="2871216" cy="235596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900" kern="1200" spc="150" baseline="0" dirty="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lnSpc>
                <a:spcPct val="100000"/>
              </a:lnSpc>
            </a:pPr>
            <a:r>
              <a:rPr lang="en-US" b="1" dirty="0">
                <a:solidFill>
                  <a:schemeClr val="tx1"/>
                </a:solidFill>
                <a:latin typeface="Tenorite (Body)"/>
                <a:ea typeface="Calibri" panose="020F0502020204030204" pitchFamily="34" charset="0"/>
                <a:cs typeface="Calibri" panose="020F0502020204030204" pitchFamily="34" charset="0"/>
              </a:rPr>
              <a:t>Role: Backend Developer</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Set up server and backend logic</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Integrate with external services</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Handle data storage and retrieval</a:t>
            </a:r>
          </a:p>
          <a:p>
            <a:pPr marL="171450" indent="-171450" algn="l">
              <a:lnSpc>
                <a:spcPct val="100000"/>
              </a:lnSpc>
              <a:buFont typeface="Arial" panose="020B0604020202020204" pitchFamily="34" charset="0"/>
              <a:buChar char="•"/>
            </a:pPr>
            <a:endParaRPr lang="en-US" dirty="0">
              <a:solidFill>
                <a:schemeClr val="tx1"/>
              </a:solidFill>
              <a:latin typeface="Tenorite (Body)"/>
              <a:ea typeface="Calibri" panose="020F0502020204030204" pitchFamily="34" charset="0"/>
              <a:cs typeface="Calibri" panose="020F0502020204030204" pitchFamily="34" charset="0"/>
            </a:endParaRPr>
          </a:p>
          <a:p>
            <a:pPr algn="l">
              <a:lnSpc>
                <a:spcPct val="100000"/>
              </a:lnSpc>
            </a:pPr>
            <a:r>
              <a:rPr lang="en-US" b="1" dirty="0">
                <a:solidFill>
                  <a:schemeClr val="tx1"/>
                </a:solidFill>
                <a:latin typeface="Tenorite (Body)"/>
                <a:ea typeface="Calibri" panose="020F0502020204030204" pitchFamily="34" charset="0"/>
                <a:cs typeface="Calibri" panose="020F0502020204030204" pitchFamily="34" charset="0"/>
              </a:rPr>
              <a:t>Role: QA Tester</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Conduct testing activities</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Identify and report any issues or bugs</a:t>
            </a:r>
          </a:p>
        </p:txBody>
      </p:sp>
      <p:sp>
        <p:nvSpPr>
          <p:cNvPr id="37" name="Text Placeholder 10">
            <a:extLst>
              <a:ext uri="{FF2B5EF4-FFF2-40B4-BE49-F238E27FC236}">
                <a16:creationId xmlns:a16="http://schemas.microsoft.com/office/drawing/2014/main" id="{E7699D8F-E8CF-C7B1-CA0C-23D18E81D4B0}"/>
              </a:ext>
            </a:extLst>
          </p:cNvPr>
          <p:cNvSpPr txBox="1">
            <a:spLocks/>
          </p:cNvSpPr>
          <p:nvPr/>
        </p:nvSpPr>
        <p:spPr>
          <a:xfrm>
            <a:off x="8871236" y="2685430"/>
            <a:ext cx="2871216" cy="1880474"/>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900" kern="1200" spc="150" baseline="0" dirty="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lnSpc>
                <a:spcPct val="100000"/>
              </a:lnSpc>
            </a:pPr>
            <a:r>
              <a:rPr lang="en-US" b="1" dirty="0">
                <a:solidFill>
                  <a:schemeClr val="tx1"/>
                </a:solidFill>
                <a:latin typeface="Tenorite (Body)"/>
                <a:ea typeface="Calibri" panose="020F0502020204030204" pitchFamily="34" charset="0"/>
                <a:cs typeface="Calibri" panose="020F0502020204030204" pitchFamily="34" charset="0"/>
              </a:rPr>
              <a:t>Role: Frontend Developer</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Implement UI design</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Create website's frontend components</a:t>
            </a:r>
          </a:p>
          <a:p>
            <a:pPr algn="l">
              <a:lnSpc>
                <a:spcPct val="100000"/>
              </a:lnSpc>
            </a:pPr>
            <a:endParaRPr lang="en-US" dirty="0">
              <a:solidFill>
                <a:schemeClr val="tx1"/>
              </a:solidFill>
              <a:latin typeface="Tenorite (Body)"/>
              <a:ea typeface="Calibri" panose="020F0502020204030204" pitchFamily="34" charset="0"/>
              <a:cs typeface="Calibri" panose="020F0502020204030204" pitchFamily="34" charset="0"/>
            </a:endParaRPr>
          </a:p>
          <a:p>
            <a:pPr algn="l">
              <a:lnSpc>
                <a:spcPct val="100000"/>
              </a:lnSpc>
            </a:pPr>
            <a:r>
              <a:rPr lang="en-US" b="1" dirty="0">
                <a:solidFill>
                  <a:schemeClr val="tx1"/>
                </a:solidFill>
                <a:latin typeface="Tenorite (Body)"/>
                <a:ea typeface="Calibri" panose="020F0502020204030204" pitchFamily="34" charset="0"/>
                <a:cs typeface="Calibri" panose="020F0502020204030204" pitchFamily="34" charset="0"/>
              </a:rPr>
              <a:t>Role: Documentation Specialist</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Create comprehensive documentation</a:t>
            </a:r>
          </a:p>
        </p:txBody>
      </p:sp>
      <p:sp>
        <p:nvSpPr>
          <p:cNvPr id="38" name="Text Placeholder 10">
            <a:extLst>
              <a:ext uri="{FF2B5EF4-FFF2-40B4-BE49-F238E27FC236}">
                <a16:creationId xmlns:a16="http://schemas.microsoft.com/office/drawing/2014/main" id="{C00E178B-9437-6668-8F68-A5E31790A478}"/>
              </a:ext>
            </a:extLst>
          </p:cNvPr>
          <p:cNvSpPr txBox="1">
            <a:spLocks/>
          </p:cNvSpPr>
          <p:nvPr/>
        </p:nvSpPr>
        <p:spPr>
          <a:xfrm>
            <a:off x="4891187" y="2685430"/>
            <a:ext cx="2871216" cy="2398634"/>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900" kern="1200" spc="150" baseline="0" dirty="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lnSpc>
                <a:spcPct val="100000"/>
              </a:lnSpc>
            </a:pPr>
            <a:r>
              <a:rPr lang="en-US" b="1" dirty="0">
                <a:solidFill>
                  <a:schemeClr val="tx1"/>
                </a:solidFill>
                <a:latin typeface="Tenorite (Body)"/>
                <a:ea typeface="Calibri" panose="020F0502020204030204" pitchFamily="34" charset="0"/>
                <a:cs typeface="Calibri" panose="020F0502020204030204" pitchFamily="34" charset="0"/>
              </a:rPr>
              <a:t>Role: Backend Developer</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Set up server and backend logic</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Integrate with external services</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Handle data storage and retrieval</a:t>
            </a:r>
          </a:p>
          <a:p>
            <a:pPr algn="l">
              <a:lnSpc>
                <a:spcPct val="100000"/>
              </a:lnSpc>
            </a:pPr>
            <a:endParaRPr lang="en-US" b="1" dirty="0">
              <a:solidFill>
                <a:schemeClr val="tx1"/>
              </a:solidFill>
              <a:latin typeface="Tenorite (Body)"/>
              <a:ea typeface="Calibri" panose="020F0502020204030204" pitchFamily="34" charset="0"/>
              <a:cs typeface="Calibri" panose="020F0502020204030204" pitchFamily="34" charset="0"/>
            </a:endParaRPr>
          </a:p>
          <a:p>
            <a:pPr algn="l">
              <a:lnSpc>
                <a:spcPct val="100000"/>
              </a:lnSpc>
            </a:pPr>
            <a:r>
              <a:rPr lang="en-US" b="1" dirty="0">
                <a:solidFill>
                  <a:schemeClr val="tx1"/>
                </a:solidFill>
                <a:latin typeface="Tenorite (Body)"/>
                <a:ea typeface="Calibri" panose="020F0502020204030204" pitchFamily="34" charset="0"/>
                <a:cs typeface="Calibri" panose="020F0502020204030204" pitchFamily="34" charset="0"/>
              </a:rPr>
              <a:t>Role: QA Tester</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Conduct testing activities</a:t>
            </a:r>
          </a:p>
          <a:p>
            <a:pPr marL="171450" indent="-171450" algn="l">
              <a:lnSpc>
                <a:spcPct val="100000"/>
              </a:lnSpc>
              <a:buFont typeface="Arial" panose="020B0604020202020204" pitchFamily="34" charset="0"/>
              <a:buChar char="•"/>
            </a:pPr>
            <a:r>
              <a:rPr lang="en-US" dirty="0">
                <a:solidFill>
                  <a:schemeClr val="tx1"/>
                </a:solidFill>
                <a:latin typeface="Tenorite (Body)"/>
                <a:ea typeface="Calibri" panose="020F0502020204030204" pitchFamily="34" charset="0"/>
                <a:cs typeface="Calibri" panose="020F0502020204030204" pitchFamily="34" charset="0"/>
              </a:rPr>
              <a:t>Identify and report any issues or bugs</a:t>
            </a:r>
          </a:p>
        </p:txBody>
      </p:sp>
    </p:spTree>
    <p:extLst>
      <p:ext uri="{BB962C8B-B14F-4D97-AF65-F5344CB8AC3E}">
        <p14:creationId xmlns:p14="http://schemas.microsoft.com/office/powerpoint/2010/main" val="155469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D221-F448-4DBF-27BF-94D3F264134F}"/>
              </a:ext>
            </a:extLst>
          </p:cNvPr>
          <p:cNvSpPr>
            <a:spLocks noGrp="1"/>
          </p:cNvSpPr>
          <p:nvPr>
            <p:ph type="title"/>
          </p:nvPr>
        </p:nvSpPr>
        <p:spPr/>
        <p:txBody>
          <a:bodyPr/>
          <a:lstStyle/>
          <a:p>
            <a:r>
              <a:rPr lang="en-US"/>
              <a:t>Market Study</a:t>
            </a:r>
          </a:p>
        </p:txBody>
      </p:sp>
      <p:sp>
        <p:nvSpPr>
          <p:cNvPr id="6" name="Content Placeholder 5">
            <a:extLst>
              <a:ext uri="{FF2B5EF4-FFF2-40B4-BE49-F238E27FC236}">
                <a16:creationId xmlns:a16="http://schemas.microsoft.com/office/drawing/2014/main" id="{448196B5-84A7-C075-87D1-9572335833CE}"/>
              </a:ext>
            </a:extLst>
          </p:cNvPr>
          <p:cNvSpPr>
            <a:spLocks noGrp="1"/>
          </p:cNvSpPr>
          <p:nvPr>
            <p:ph sz="quarter" idx="4"/>
          </p:nvPr>
        </p:nvSpPr>
        <p:spPr>
          <a:xfrm>
            <a:off x="2932248" y="2103644"/>
            <a:ext cx="8421552" cy="3728829"/>
          </a:xfrm>
        </p:spPr>
        <p:txBody>
          <a:bodyPr vert="horz" lIns="91440" tIns="45720" rIns="91440" bIns="45720" rtlCol="0" anchor="t">
            <a:normAutofit/>
          </a:bodyPr>
          <a:lstStyle/>
          <a:p>
            <a:r>
              <a:rPr lang="en-US" b="1" dirty="0">
                <a:ea typeface="+mn-lt"/>
                <a:cs typeface="+mn-lt"/>
              </a:rPr>
              <a:t>Competitive Analysis:</a:t>
            </a:r>
          </a:p>
          <a:p>
            <a:r>
              <a:rPr lang="en-US" b="1" dirty="0">
                <a:ea typeface="+mn-lt"/>
                <a:cs typeface="+mn-lt"/>
              </a:rPr>
              <a:t> Wix.com</a:t>
            </a:r>
            <a:r>
              <a:rPr lang="en-US" dirty="0">
                <a:ea typeface="+mn-lt"/>
                <a:cs typeface="+mn-lt"/>
              </a:rPr>
              <a:t>: With its comprehensive project management suite, Wix.com stands out for its robust collaboration features. It provides users with a wide range of tools and functionalities to effectively plan, track, and execute projects, fostering seamless teamwork and communication among team members. </a:t>
            </a:r>
            <a:endParaRPr lang="en-US">
              <a:ea typeface="+mn-lt"/>
              <a:cs typeface="+mn-lt"/>
            </a:endParaRPr>
          </a:p>
          <a:p>
            <a:r>
              <a:rPr lang="en-US" b="1" dirty="0">
                <a:ea typeface="+mn-lt"/>
                <a:cs typeface="+mn-lt"/>
              </a:rPr>
              <a:t>Site123.com</a:t>
            </a:r>
            <a:r>
              <a:rPr lang="en-US" dirty="0">
                <a:ea typeface="+mn-lt"/>
                <a:cs typeface="+mn-lt"/>
              </a:rPr>
              <a:t>: Site123.com specializes in portfolio optimization and advanced analytics, enabling users to make data-driven decisions when managing their project portfolios. With powerful analytical capabilities, it helps users assess project performance, identify risks, and optimize resource allocation for optimal results. </a:t>
            </a:r>
          </a:p>
          <a:p>
            <a:r>
              <a:rPr lang="en-US" b="1" dirty="0">
                <a:ea typeface="+mn-lt"/>
                <a:cs typeface="+mn-lt"/>
              </a:rPr>
              <a:t>SquareSpace.com</a:t>
            </a:r>
            <a:r>
              <a:rPr lang="en-US" dirty="0">
                <a:ea typeface="+mn-lt"/>
                <a:cs typeface="+mn-lt"/>
              </a:rPr>
              <a:t>: </a:t>
            </a:r>
            <a:r>
              <a:rPr lang="en-US" dirty="0" err="1">
                <a:ea typeface="+mn-lt"/>
                <a:cs typeface="+mn-lt"/>
              </a:rPr>
              <a:t>SquareSpace</a:t>
            </a:r>
            <a:r>
              <a:rPr lang="en-US" dirty="0">
                <a:ea typeface="+mn-lt"/>
                <a:cs typeface="+mn-lt"/>
              </a:rPr>
              <a:t> stands apart with its user-friendly interface, making project management a breeze for both novice and experienced users. Additionally, </a:t>
            </a:r>
            <a:r>
              <a:rPr lang="en-US" dirty="0" err="1">
                <a:ea typeface="+mn-lt"/>
                <a:cs typeface="+mn-lt"/>
              </a:rPr>
              <a:t>SquareSpace</a:t>
            </a:r>
            <a:r>
              <a:rPr lang="en-US" dirty="0">
                <a:ea typeface="+mn-lt"/>
                <a:cs typeface="+mn-lt"/>
              </a:rPr>
              <a:t> offers seamless integration with popular project management tools, allowing users to leverage their preferred tools while harnessing the benefits of </a:t>
            </a:r>
            <a:r>
              <a:rPr lang="en-US" dirty="0" err="1">
                <a:ea typeface="+mn-lt"/>
                <a:cs typeface="+mn-lt"/>
              </a:rPr>
              <a:t>SquareSpace's</a:t>
            </a:r>
            <a:r>
              <a:rPr lang="en-US" dirty="0">
                <a:ea typeface="+mn-lt"/>
                <a:cs typeface="+mn-lt"/>
              </a:rPr>
              <a:t> intuitive platform. This integration streamlines workflows and enhances productivity for project teams. </a:t>
            </a:r>
            <a:endParaRPr lang="en-US"/>
          </a:p>
        </p:txBody>
      </p:sp>
      <p:sp>
        <p:nvSpPr>
          <p:cNvPr id="7" name="Date Placeholder 6">
            <a:extLst>
              <a:ext uri="{FF2B5EF4-FFF2-40B4-BE49-F238E27FC236}">
                <a16:creationId xmlns:a16="http://schemas.microsoft.com/office/drawing/2014/main" id="{AB590823-DC28-518C-782F-AA183C9AEF96}"/>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82BC1C77-5901-B999-75F1-6CDB41F51B12}"/>
              </a:ext>
            </a:extLst>
          </p:cNvPr>
          <p:cNvSpPr>
            <a:spLocks noGrp="1"/>
          </p:cNvSpPr>
          <p:nvPr>
            <p:ph type="ftr" sz="quarter" idx="11"/>
          </p:nvPr>
        </p:nvSpPr>
        <p:spPr/>
        <p:txBody>
          <a:bodyPr/>
          <a:lstStyle/>
          <a:p>
            <a:r>
              <a:rPr lang="en-US" dirty="0"/>
              <a:t>AI Powered Portfolio Builder</a:t>
            </a:r>
          </a:p>
        </p:txBody>
      </p:sp>
      <p:sp>
        <p:nvSpPr>
          <p:cNvPr id="9" name="Slide Number Placeholder 8">
            <a:extLst>
              <a:ext uri="{FF2B5EF4-FFF2-40B4-BE49-F238E27FC236}">
                <a16:creationId xmlns:a16="http://schemas.microsoft.com/office/drawing/2014/main" id="{52E3BB71-1BF6-FF7D-DC93-352CD08A0571}"/>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3669484875"/>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16c05727-aa75-4e4a-9b5f-8a80a1165891"/>
    <ds:schemaRef ds:uri="http://schemas.microsoft.com/sharepoint/v3"/>
    <ds:schemaRef ds:uri="230e9df3-be65-4c73-a93b-d1236ebd677e"/>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105</TotalTime>
  <Words>971</Words>
  <Application>Microsoft Office PowerPoint</Application>
  <PresentationFormat>Widescreen</PresentationFormat>
  <Paragraphs>149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Tenorite</vt:lpstr>
      <vt:lpstr>Tenorite (Body)</vt:lpstr>
      <vt:lpstr>Times New Roman</vt:lpstr>
      <vt:lpstr>Office Theme</vt:lpstr>
      <vt:lpstr>AI Powered Portfolio Builder</vt:lpstr>
      <vt:lpstr>AGENDA</vt:lpstr>
      <vt:lpstr>INTRODUCTION</vt:lpstr>
      <vt:lpstr>Project Management with Jira</vt:lpstr>
      <vt:lpstr>PowerPoint Presentation</vt:lpstr>
      <vt:lpstr>Project Planning  </vt:lpstr>
      <vt:lpstr>Roles and Responsibilities</vt:lpstr>
      <vt:lpstr>Roles and Responsibilities</vt:lpstr>
      <vt:lpstr>Market Study</vt:lpstr>
      <vt:lpstr>Market Study</vt:lpstr>
      <vt:lpstr>Progress Report -  Flow Diagram </vt:lpstr>
      <vt:lpstr>Progress Report – ER Diagram</vt:lpstr>
      <vt:lpstr>Screen Shots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Powered Portfolio Builder</dc:title>
  <dc:creator>Rishabh Pahwa</dc:creator>
  <cp:lastModifiedBy>Harjot Singh Saggu</cp:lastModifiedBy>
  <cp:revision>24</cp:revision>
  <dcterms:created xsi:type="dcterms:W3CDTF">2023-06-07T01:05:29Z</dcterms:created>
  <dcterms:modified xsi:type="dcterms:W3CDTF">2023-07-26T14:51:38Z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