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note for slide 256 with title Hello, World!!!@@@!!@@@!!@@@!!@@@!!@@@!!@@@!!@@@!!@@@!!@@@!!@@@!!@@@!!@@@!!@@@!!@@@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note for slide 257 with title Hello therebuddy!!@@@!!@@@!!@@@!!@@@!!@@@!!@@@!!@@@!!@@@!!@@@!!@@@!!@@@!!@@@!!@@@!!@@@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400"/>
            </a:gs>
            <a:gs pos="100000">
              <a:srgbClr val="FA009E"/>
            </a:gs>
          </a:gsLst>
          <a:lin scaled="0"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World!!!@@@!!@@@!!@@@!!@@@!!@@@!!@@@!!@@@!!@@@!!@@@!!@@@!!@@@!!@@@!!@@@!!@@@!!@@@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here!!!@@@!!@@@!!@@@!!@@@!!@@@!!@@@!!@@@!!@@@!!@@@!!@@@!!@@@!!@@@!!@@@!!@@@!!@@@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400"/>
            </a:gs>
            <a:gs pos="100000">
              <a:srgbClr val="FA009E"/>
            </a:gs>
          </a:gsLst>
          <a:lin scaled="0"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8F96-466C-D23D-F3A2-97E63DB1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therebuddy!!@@@!!@@@!!@@@!!@@@!!@@@!!@@@!!@@@!!@@@!!@@@!!@@@!!@@@!!@@@!!@@@!!@@@!!@@@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D92A-4ED9-6680-6353-E621774C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here!!@@@!!@@@!!@@@!!@@@!!@@@!!@@@!!@@@!!@@@!!@@@!!@@@!!@@@!!@@@!!@@@!!@@@!!@@@</a:t>
            </a:r>
          </a:p>
        </p:txBody>
      </p:sp>
    </p:spTree>
    <p:extLst>
      <p:ext uri="{BB962C8B-B14F-4D97-AF65-F5344CB8AC3E}">
        <p14:creationId xmlns:p14="http://schemas.microsoft.com/office/powerpoint/2010/main" val="354079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Hello, World!</vt:lpstr>
      <vt:lpstr>Hello therebuddy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crazy inventor</cp:lastModifiedBy>
  <cp:revision>2</cp:revision>
  <dcterms:created xsi:type="dcterms:W3CDTF">2013-01-27T09:14:16Z</dcterms:created>
  <dcterms:modified xsi:type="dcterms:W3CDTF">2023-07-09T23:32:34Z</dcterms:modified>
  <cp:category/>
</cp:coreProperties>
</file>