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FCDD57-2441-2A35-8E12-29A86F7E3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7BC446-E871-9681-357D-0162D7C5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5D9030-5C66-A2D6-222A-CA5B19EB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E3E2FB-EB2C-9C74-10DC-573913FD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1D6373-20C7-8DEF-D2F9-F507CE33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1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F2C0DB-1B71-5508-DE71-3613D08C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63F75F1-DE3A-306D-01AA-EC8256C55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AD446E-0301-621F-C6AB-405FDC4D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D13860-C5E3-859B-8F0A-3B805B84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862B6F-6B3B-0024-2A5C-E5B1C78F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CE10953-00B2-BB6A-AF5B-BA05580D9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F439B9-B10B-C5AD-4BF8-1DEFCEA95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181326-5C2E-7899-7490-9406E98C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12C22-4C45-B3DD-54D8-1CEA853B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DE1A31-EC9F-F1D1-D342-8B3EF9F3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2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54178-CDB3-AF81-E209-31C98B5B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D154C3-A48C-E9B2-94FC-85E53D5C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DD478-A14F-6294-93D2-62D657F8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72F683-AF1F-0693-E5FD-551541B2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A43860-EF46-3A92-A640-A13244D9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27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7AADAD-4CD0-51A6-2A48-946E88BB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0285DE-8ECF-073D-F36E-8C6E9688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4A19C4-7373-801A-7E85-5DFD4D19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2A33CB-4F60-6F35-3400-5947B8A1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570271-9F7E-5102-DFA5-546FFC76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6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259DFE-A0C3-9342-7A37-EACB57C5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ED562-D393-28F2-6672-A39BF6037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5395CB-66D5-1153-73C9-3B0CD81E7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38BC82-5249-2878-77DC-5E04ECA3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05B8D8-33AC-DE69-AF22-A78C4839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65EA9E-F300-3745-4CBE-28747410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2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5B069D-4393-72C4-A19F-F7C4A6C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607CB3-D2FB-FFD5-7F7A-375D62F5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A529286-12E5-1158-A471-B50352EC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19E8958-7E8C-369A-857B-63FB28170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C00E167-C63A-A6E3-CFC8-3B32579A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0933F45-4958-144F-BD7B-B563C251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7DF3CF5-71D0-A242-96D6-C26ACA1C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001EAB-34F2-F3AA-A746-D6D186E8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BA9A7F-2EEF-682D-6EF5-C08AF6C5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3839D1B-DB06-4307-E7EB-867EC9B4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434AAAA-6F0A-DBC5-DC81-21C7ABBD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FD2B8B9-F056-551E-9032-D1063BCD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2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7639987-B325-6255-5329-908A0CE9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9529A7-23D0-8889-068B-1A6B768E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B1C2A84-52E9-B974-E690-7443A0E7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3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6C508F-DC9B-0692-9C72-8D4B561D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9F788F-4EDE-F107-826C-8DFA44E5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953ECF3-71F0-24A4-73DD-7701A2759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2B6B51-A147-2D79-BDCC-96DAB975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8A5720-36EF-D8AD-F318-5B40126E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4C72EB-DD97-AFA1-D27C-0CE5ED7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0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E59E0C-9A30-5891-F9DA-07E775C1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5223F2A-AD58-F097-8A39-6A48F6B47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9D1690-8D05-8FBF-4063-32B45017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92D944-AD7C-49F4-AA52-007FDFEE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BA6558-3ED1-AAFB-CCDC-73F341C8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070286-77A1-9809-8A59-6BD4A183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48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3CB8273-102E-3A70-2374-66CCEF53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345927-FF40-4D2D-0BAB-99FD2E06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B5CA84-9732-DA89-ACD4-0482C966E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F452-8F10-4BEC-BD8C-52347B8D9A1B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E28885-D7A7-64BA-71E0-D7229C21D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ECC2F1-D362-F050-8EE2-5D1826E9B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97D9-7451-4F2D-9C8D-2247D2213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8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64DBB92C-BADC-836B-FDF2-FD2F8F8A3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72B18B50-6EFD-5390-9B55-8DACC9594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8447"/>
            <a:ext cx="9144000" cy="1655762"/>
          </a:xfrm>
          <a:solidFill>
            <a:srgbClr val="EAEAEA">
              <a:alpha val="69804"/>
            </a:srgbClr>
          </a:solidFill>
        </p:spPr>
        <p:txBody>
          <a:bodyPr/>
          <a:lstStyle/>
          <a:p>
            <a:r>
              <a:rPr lang="hu-HU" dirty="0"/>
              <a:t>Készítette</a:t>
            </a:r>
            <a:r>
              <a:rPr lang="en-GB" dirty="0"/>
              <a:t> </a:t>
            </a:r>
            <a:r>
              <a:rPr lang="hu-HU" dirty="0"/>
              <a:t>:</a:t>
            </a:r>
            <a:r>
              <a:rPr lang="en-GB" dirty="0"/>
              <a:t> </a:t>
            </a:r>
            <a:r>
              <a:rPr lang="hu-HU" dirty="0"/>
              <a:t>Daróczi Gergő és Harkai Dániel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B03045E-9D84-4575-1DC0-6FD129EC2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0847"/>
            <a:ext cx="9144000" cy="2387600"/>
          </a:xfrm>
          <a:solidFill>
            <a:srgbClr val="EAEAEA">
              <a:alpha val="69804"/>
            </a:srgbClr>
          </a:solidFill>
        </p:spPr>
        <p:txBody>
          <a:bodyPr/>
          <a:lstStyle/>
          <a:p>
            <a:r>
              <a:rPr lang="pt-BR" dirty="0"/>
              <a:t>A csodálatos pisztácia fagylalt </a:t>
            </a:r>
            <a:r>
              <a:rPr lang="hu-HU" dirty="0"/>
              <a:t>kalandja</a:t>
            </a:r>
          </a:p>
        </p:txBody>
      </p:sp>
    </p:spTree>
    <p:extLst>
      <p:ext uri="{BB962C8B-B14F-4D97-AF65-F5344CB8AC3E}">
        <p14:creationId xmlns:p14="http://schemas.microsoft.com/office/powerpoint/2010/main" val="4115591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A705D75-83B5-2E4E-189C-532517A7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AD19D4C-AFD4-FF79-9A1A-2B34FE76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EAEAEA">
              <a:alpha val="69804"/>
            </a:srgbClr>
          </a:solidFill>
        </p:spPr>
        <p:txBody>
          <a:bodyPr/>
          <a:lstStyle/>
          <a:p>
            <a:r>
              <a:rPr lang="en-GB" dirty="0" err="1"/>
              <a:t>Története</a:t>
            </a:r>
            <a:r>
              <a:rPr lang="en-GB" dirty="0"/>
              <a:t> </a:t>
            </a:r>
            <a:r>
              <a:rPr lang="en-GB" dirty="0" err="1"/>
              <a:t>röviden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00EFFD-3298-ADEE-A2AC-1715D337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solidFill>
            <a:srgbClr val="EAEAEA">
              <a:alpha val="69804"/>
            </a:srgbClr>
          </a:solidFill>
        </p:spPr>
        <p:txBody>
          <a:bodyPr/>
          <a:lstStyle/>
          <a:p>
            <a:r>
              <a:rPr lang="hu-HU" dirty="0"/>
              <a:t>Egy nap ez a hős kitűzött magának egy hihetetlenül magas rendű célt. Tudomására jutott, hogy a Daróczi tengerpartra érkezett egy rémisztő alak egy fagylaltos kocsival.</a:t>
            </a:r>
            <a:br>
              <a:rPr lang="hu-HU" dirty="0"/>
            </a:br>
            <a:r>
              <a:rPr lang="hu-HU" dirty="0"/>
              <a:t>Előtört belőle a hős, és elhatározta, hogy el fog utazni ehhez az illetőhöz, és vesz tőle egy fagylaltot, mert nagyon szereti azt.</a:t>
            </a:r>
            <a:endParaRPr lang="en-GB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8A4A7534-C3BA-EF7D-AD02-67FE0DC972B3}"/>
              </a:ext>
            </a:extLst>
          </p:cNvPr>
          <p:cNvGrpSpPr/>
          <p:nvPr/>
        </p:nvGrpSpPr>
        <p:grpSpPr>
          <a:xfrm>
            <a:off x="10108106" y="4763158"/>
            <a:ext cx="3152045" cy="3028950"/>
            <a:chOff x="10336706" y="4578520"/>
            <a:chExt cx="3152045" cy="3028950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B3B3C5D2-CF20-9EFF-F647-DB8142DA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40940">
              <a:off x="11217038" y="4978399"/>
              <a:ext cx="1514475" cy="3028950"/>
            </a:xfrm>
            <a:prstGeom prst="rect">
              <a:avLst/>
            </a:prstGeom>
          </p:spPr>
        </p:pic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F3E7B158-3376-BCBE-C83F-2CBA3A974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75658">
              <a:off x="11791468" y="4578520"/>
              <a:ext cx="1514475" cy="3028950"/>
            </a:xfrm>
            <a:prstGeom prst="rect">
              <a:avLst/>
            </a:prstGeom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2BC6FB0A-7A30-813C-E06A-AD4DAE41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77558">
              <a:off x="11093943" y="4292309"/>
              <a:ext cx="1514475" cy="3028950"/>
            </a:xfrm>
            <a:prstGeom prst="rect">
              <a:avLst/>
            </a:prstGeom>
          </p:spPr>
        </p:pic>
      </p:grpSp>
      <p:pic>
        <p:nvPicPr>
          <p:cNvPr id="11" name="Kép 10">
            <a:extLst>
              <a:ext uri="{FF2B5EF4-FFF2-40B4-BE49-F238E27FC236}">
                <a16:creationId xmlns:a16="http://schemas.microsoft.com/office/drawing/2014/main" id="{0F1DA33E-9391-4602-CD4D-49832DF5C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4583"/>
            <a:ext cx="4140200" cy="24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5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A705D75-83B5-2E4E-189C-532517A7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AD19D4C-AFD4-FF79-9A1A-2B34FE76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EAEAEA">
              <a:alpha val="69804"/>
            </a:srgbClr>
          </a:solidFill>
        </p:spPr>
        <p:txBody>
          <a:bodyPr/>
          <a:lstStyle/>
          <a:p>
            <a:r>
              <a:rPr lang="en-GB" dirty="0" err="1"/>
              <a:t>Története</a:t>
            </a:r>
            <a:r>
              <a:rPr lang="en-GB" dirty="0"/>
              <a:t> </a:t>
            </a:r>
            <a:r>
              <a:rPr lang="en-GB" dirty="0" err="1"/>
              <a:t>térkép</a:t>
            </a:r>
            <a:r>
              <a:rPr lang="en-GB" dirty="0"/>
              <a:t> </a:t>
            </a:r>
            <a:r>
              <a:rPr lang="en-GB" dirty="0" err="1"/>
              <a:t>vázlatban</a:t>
            </a:r>
            <a:r>
              <a:rPr lang="en-GB" dirty="0"/>
              <a:t> </a:t>
            </a:r>
            <a:r>
              <a:rPr lang="en-GB" dirty="0" err="1"/>
              <a:t>megoldva</a:t>
            </a:r>
            <a:r>
              <a:rPr lang="en-GB" dirty="0"/>
              <a:t>(draft.io)</a:t>
            </a:r>
            <a:endParaRPr lang="hu-HU" dirty="0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016DC3C5-AC10-E065-F8A9-AA1058F6C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926296"/>
            <a:ext cx="6040509" cy="4351337"/>
          </a:xfrm>
          <a:solidFill>
            <a:srgbClr val="EAEAEA">
              <a:alpha val="69804"/>
            </a:srgbClr>
          </a:solidFill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8A4A7534-C3BA-EF7D-AD02-67FE0DC972B3}"/>
              </a:ext>
            </a:extLst>
          </p:cNvPr>
          <p:cNvGrpSpPr/>
          <p:nvPr/>
        </p:nvGrpSpPr>
        <p:grpSpPr>
          <a:xfrm>
            <a:off x="10108106" y="4763158"/>
            <a:ext cx="3152045" cy="3028950"/>
            <a:chOff x="10336706" y="4578520"/>
            <a:chExt cx="3152045" cy="3028950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B3B3C5D2-CF20-9EFF-F647-DB8142DA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40940">
              <a:off x="11217038" y="4978399"/>
              <a:ext cx="1514475" cy="3028950"/>
            </a:xfrm>
            <a:prstGeom prst="rect">
              <a:avLst/>
            </a:prstGeom>
          </p:spPr>
        </p:pic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F3E7B158-3376-BCBE-C83F-2CBA3A974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75658">
              <a:off x="11791468" y="4578520"/>
              <a:ext cx="1514475" cy="3028950"/>
            </a:xfrm>
            <a:prstGeom prst="rect">
              <a:avLst/>
            </a:prstGeom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2BC6FB0A-7A30-813C-E06A-AD4DAE41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77558">
              <a:off x="11093943" y="4292309"/>
              <a:ext cx="1514475" cy="302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706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A705D75-83B5-2E4E-189C-532517A7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AD19D4C-AFD4-FF79-9A1A-2B34FE76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EAEAEA">
              <a:alpha val="69804"/>
            </a:srgbClr>
          </a:solidFill>
        </p:spPr>
        <p:txBody>
          <a:bodyPr/>
          <a:lstStyle/>
          <a:p>
            <a:r>
              <a:rPr lang="en-GB" dirty="0" err="1"/>
              <a:t>Pogram</a:t>
            </a:r>
            <a:r>
              <a:rPr lang="en-GB" dirty="0"/>
              <a:t> </a:t>
            </a:r>
            <a:r>
              <a:rPr lang="en-GB" dirty="0" err="1"/>
              <a:t>Futása</a:t>
            </a:r>
            <a:r>
              <a:rPr lang="en-GB" dirty="0"/>
              <a:t> </a:t>
            </a:r>
            <a:r>
              <a:rPr lang="en-GB" dirty="0" err="1"/>
              <a:t>közben</a:t>
            </a:r>
            <a:endParaRPr lang="hu-HU" dirty="0"/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B783B73C-90CD-7BD9-4FBA-AC39E2C80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05" y="1825625"/>
            <a:ext cx="10023389" cy="4351338"/>
          </a:xfrm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8A4A7534-C3BA-EF7D-AD02-67FE0DC972B3}"/>
              </a:ext>
            </a:extLst>
          </p:cNvPr>
          <p:cNvGrpSpPr/>
          <p:nvPr/>
        </p:nvGrpSpPr>
        <p:grpSpPr>
          <a:xfrm>
            <a:off x="10108106" y="4763158"/>
            <a:ext cx="3152045" cy="3028950"/>
            <a:chOff x="10336706" y="4578520"/>
            <a:chExt cx="3152045" cy="3028950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B3B3C5D2-CF20-9EFF-F647-DB8142DA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40940">
              <a:off x="11217038" y="4978399"/>
              <a:ext cx="1514475" cy="3028950"/>
            </a:xfrm>
            <a:prstGeom prst="rect">
              <a:avLst/>
            </a:prstGeom>
          </p:spPr>
        </p:pic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F3E7B158-3376-BCBE-C83F-2CBA3A974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75658">
              <a:off x="11791468" y="4578520"/>
              <a:ext cx="1514475" cy="3028950"/>
            </a:xfrm>
            <a:prstGeom prst="rect">
              <a:avLst/>
            </a:prstGeom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2BC6FB0A-7A30-813C-E06A-AD4DAE41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77558">
              <a:off x="11093943" y="4292309"/>
              <a:ext cx="1514475" cy="302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642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A705D75-83B5-2E4E-189C-532517A7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AD19D4C-AFD4-FF79-9A1A-2B34FE76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EAEAEA">
              <a:alpha val="69804"/>
            </a:srgbClr>
          </a:solidFill>
        </p:spPr>
        <p:txBody>
          <a:bodyPr/>
          <a:lstStyle/>
          <a:p>
            <a:r>
              <a:rPr lang="en-GB" dirty="0" err="1"/>
              <a:t>Feladatod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00EFFD-3298-ADEE-A2AC-1715D337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solidFill>
            <a:srgbClr val="EAEAEA">
              <a:alpha val="69804"/>
            </a:srgbClr>
          </a:solidFill>
        </p:spPr>
        <p:txBody>
          <a:bodyPr/>
          <a:lstStyle/>
          <a:p>
            <a:r>
              <a:rPr lang="en-GB" dirty="0"/>
              <a:t>Emme, </a:t>
            </a:r>
            <a:r>
              <a:rPr lang="en-GB" dirty="0" err="1"/>
              <a:t>csodálatos</a:t>
            </a:r>
            <a:r>
              <a:rPr lang="en-GB" dirty="0"/>
              <a:t> </a:t>
            </a:r>
            <a:r>
              <a:rPr lang="en-GB" dirty="0" err="1"/>
              <a:t>kalandra</a:t>
            </a:r>
            <a:r>
              <a:rPr lang="en-GB" dirty="0"/>
              <a:t> </a:t>
            </a:r>
            <a:r>
              <a:rPr lang="en-GB" dirty="0" err="1"/>
              <a:t>készen</a:t>
            </a:r>
            <a:r>
              <a:rPr lang="en-GB" dirty="0"/>
              <a:t> </a:t>
            </a:r>
            <a:r>
              <a:rPr lang="en-GB" dirty="0" err="1"/>
              <a:t>állsz</a:t>
            </a:r>
            <a:r>
              <a:rPr lang="en-GB" dirty="0"/>
              <a:t>-e,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megküzdj</a:t>
            </a:r>
            <a:r>
              <a:rPr lang="en-GB" dirty="0"/>
              <a:t> </a:t>
            </a:r>
            <a:r>
              <a:rPr lang="en-GB" dirty="0" err="1"/>
              <a:t>sok</a:t>
            </a:r>
            <a:r>
              <a:rPr lang="en-GB" dirty="0"/>
              <a:t> </a:t>
            </a:r>
            <a:r>
              <a:rPr lang="en-GB" dirty="0" err="1"/>
              <a:t>akadállyal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a </a:t>
            </a:r>
            <a:r>
              <a:rPr lang="en-GB" dirty="0" err="1"/>
              <a:t>végén</a:t>
            </a:r>
            <a:r>
              <a:rPr lang="en-GB" dirty="0"/>
              <a:t> </a:t>
            </a:r>
            <a:r>
              <a:rPr lang="en-GB" dirty="0" err="1"/>
              <a:t>megszerezd</a:t>
            </a:r>
            <a:r>
              <a:rPr lang="en-GB" dirty="0"/>
              <a:t> </a:t>
            </a:r>
            <a:r>
              <a:rPr lang="en-GB" dirty="0" err="1"/>
              <a:t>eme</a:t>
            </a:r>
            <a:r>
              <a:rPr lang="en-GB" dirty="0"/>
              <a:t> </a:t>
            </a:r>
            <a:r>
              <a:rPr lang="en-GB" dirty="0" err="1"/>
              <a:t>csodás</a:t>
            </a:r>
            <a:r>
              <a:rPr lang="en-GB" dirty="0"/>
              <a:t> </a:t>
            </a:r>
            <a:r>
              <a:rPr lang="en-GB" dirty="0" err="1"/>
              <a:t>pisztáciafagyit</a:t>
            </a:r>
            <a:r>
              <a:rPr lang="en-GB" dirty="0"/>
              <a:t>? De </a:t>
            </a:r>
            <a:r>
              <a:rPr lang="en-GB" dirty="0" err="1"/>
              <a:t>ám</a:t>
            </a:r>
            <a:r>
              <a:rPr lang="en-GB" dirty="0"/>
              <a:t> </a:t>
            </a:r>
            <a:r>
              <a:rPr lang="en-GB" dirty="0" err="1"/>
              <a:t>út</a:t>
            </a:r>
            <a:r>
              <a:rPr lang="en-GB" dirty="0"/>
              <a:t> </a:t>
            </a:r>
            <a:r>
              <a:rPr lang="en-GB" dirty="0" err="1"/>
              <a:t>közben</a:t>
            </a:r>
            <a:r>
              <a:rPr lang="en-GB" dirty="0"/>
              <a:t> </a:t>
            </a:r>
            <a:r>
              <a:rPr lang="en-GB" dirty="0" err="1"/>
              <a:t>sok</a:t>
            </a:r>
            <a:r>
              <a:rPr lang="en-GB" dirty="0"/>
              <a:t> </a:t>
            </a:r>
            <a:r>
              <a:rPr lang="en-GB" dirty="0" err="1"/>
              <a:t>akadállyal</a:t>
            </a:r>
            <a:r>
              <a:rPr lang="en-GB" dirty="0"/>
              <a:t> </a:t>
            </a:r>
            <a:r>
              <a:rPr lang="en-GB" dirty="0" err="1"/>
              <a:t>fogsz</a:t>
            </a:r>
            <a:r>
              <a:rPr lang="en-GB" dirty="0"/>
              <a:t> </a:t>
            </a:r>
            <a:r>
              <a:rPr lang="en-GB" dirty="0" err="1"/>
              <a:t>szembenézni</a:t>
            </a:r>
            <a:r>
              <a:rPr lang="en-GB" dirty="0"/>
              <a:t>. A </a:t>
            </a:r>
            <a:r>
              <a:rPr lang="en-GB" dirty="0" err="1"/>
              <a:t>kérdés</a:t>
            </a:r>
            <a:r>
              <a:rPr lang="en-GB" dirty="0"/>
              <a:t>: </a:t>
            </a:r>
            <a:r>
              <a:rPr lang="en-GB" dirty="0" err="1"/>
              <a:t>készen</a:t>
            </a:r>
            <a:r>
              <a:rPr lang="en-GB" dirty="0"/>
              <a:t> </a:t>
            </a:r>
            <a:r>
              <a:rPr lang="en-GB" dirty="0" err="1"/>
              <a:t>állsz</a:t>
            </a:r>
            <a:r>
              <a:rPr lang="en-GB"/>
              <a:t>-e</a:t>
            </a:r>
            <a:endParaRPr lang="en-GB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8A4A7534-C3BA-EF7D-AD02-67FE0DC972B3}"/>
              </a:ext>
            </a:extLst>
          </p:cNvPr>
          <p:cNvGrpSpPr/>
          <p:nvPr/>
        </p:nvGrpSpPr>
        <p:grpSpPr>
          <a:xfrm>
            <a:off x="10108106" y="4763158"/>
            <a:ext cx="3152045" cy="3028950"/>
            <a:chOff x="10336706" y="4578520"/>
            <a:chExt cx="3152045" cy="3028950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B3B3C5D2-CF20-9EFF-F647-DB8142DA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40940">
              <a:off x="11217038" y="4978399"/>
              <a:ext cx="1514475" cy="3028950"/>
            </a:xfrm>
            <a:prstGeom prst="rect">
              <a:avLst/>
            </a:prstGeom>
          </p:spPr>
        </p:pic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F3E7B158-3376-BCBE-C83F-2CBA3A974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75658">
              <a:off x="11791468" y="4578520"/>
              <a:ext cx="1514475" cy="3028950"/>
            </a:xfrm>
            <a:prstGeom prst="rect">
              <a:avLst/>
            </a:prstGeom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2BC6FB0A-7A30-813C-E06A-AD4DAE41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77558">
              <a:off x="11093943" y="4292309"/>
              <a:ext cx="1514475" cy="3028950"/>
            </a:xfrm>
            <a:prstGeom prst="rect">
              <a:avLst/>
            </a:prstGeom>
          </p:spPr>
        </p:pic>
      </p:grpSp>
      <p:pic>
        <p:nvPicPr>
          <p:cNvPr id="11" name="Kép 10">
            <a:extLst>
              <a:ext uri="{FF2B5EF4-FFF2-40B4-BE49-F238E27FC236}">
                <a16:creationId xmlns:a16="http://schemas.microsoft.com/office/drawing/2014/main" id="{0F1DA33E-9391-4602-CD4D-49832DF5C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4583"/>
            <a:ext cx="4140200" cy="24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2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64DBB92C-BADC-836B-FDF2-FD2F8F8A3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72B18B50-6EFD-5390-9B55-8DACC9594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8447"/>
            <a:ext cx="9144000" cy="1655762"/>
          </a:xfrm>
          <a:solidFill>
            <a:srgbClr val="EAEAEA">
              <a:alpha val="69804"/>
            </a:srgbClr>
          </a:solidFill>
        </p:spPr>
        <p:txBody>
          <a:bodyPr>
            <a:normAutofit lnSpcReduction="10000"/>
          </a:bodyPr>
          <a:lstStyle/>
          <a:p>
            <a:r>
              <a:rPr lang="en-GB" dirty="0"/>
              <a:t>PPT-t </a:t>
            </a:r>
            <a:r>
              <a:rPr lang="en-GB" dirty="0" err="1"/>
              <a:t>készítette</a:t>
            </a:r>
            <a:r>
              <a:rPr lang="en-GB" dirty="0"/>
              <a:t>: Daróczi Gergő</a:t>
            </a:r>
            <a:br>
              <a:rPr lang="en-GB" dirty="0"/>
            </a:br>
            <a:r>
              <a:rPr lang="en-GB" dirty="0"/>
              <a:t>A </a:t>
            </a:r>
            <a:r>
              <a:rPr lang="en-GB" dirty="0" err="1"/>
              <a:t>programban</a:t>
            </a:r>
            <a:r>
              <a:rPr lang="en-GB" dirty="0"/>
              <a:t> </a:t>
            </a:r>
            <a:r>
              <a:rPr lang="en-GB" dirty="0" err="1"/>
              <a:t>megbeszélésében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megírásában</a:t>
            </a:r>
            <a:r>
              <a:rPr lang="en-GB" dirty="0"/>
              <a:t> </a:t>
            </a:r>
            <a:r>
              <a:rPr lang="en-GB" dirty="0" err="1"/>
              <a:t>részt</a:t>
            </a:r>
            <a:r>
              <a:rPr lang="en-GB" dirty="0"/>
              <a:t> </a:t>
            </a:r>
            <a:r>
              <a:rPr lang="en-GB" dirty="0" err="1"/>
              <a:t>vettek</a:t>
            </a:r>
            <a:r>
              <a:rPr lang="en-GB" dirty="0"/>
              <a:t>: Daróczi Gergő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Harkai</a:t>
            </a:r>
            <a:r>
              <a:rPr lang="en-GB" dirty="0"/>
              <a:t> Dániel</a:t>
            </a:r>
            <a:br>
              <a:rPr lang="en-GB" dirty="0"/>
            </a:br>
            <a:r>
              <a:rPr lang="en-GB" dirty="0" err="1"/>
              <a:t>Ötletgazdák</a:t>
            </a:r>
            <a:r>
              <a:rPr lang="en-GB" dirty="0"/>
              <a:t>: Daróczi Gergő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Harkai</a:t>
            </a:r>
            <a:r>
              <a:rPr lang="en-GB" dirty="0"/>
              <a:t> Dániel</a:t>
            </a:r>
            <a:br>
              <a:rPr lang="en-GB" dirty="0"/>
            </a:br>
            <a:r>
              <a:rPr lang="en-GB" dirty="0" err="1"/>
              <a:t>Teszterek</a:t>
            </a:r>
            <a:r>
              <a:rPr lang="en-GB" dirty="0"/>
              <a:t>: Szabó Marcell (</a:t>
            </a:r>
            <a:r>
              <a:rPr lang="en-GB" dirty="0" err="1"/>
              <a:t>Barát</a:t>
            </a:r>
            <a:r>
              <a:rPr lang="en-GB" dirty="0"/>
              <a:t>), Daróczi Gergő, </a:t>
            </a:r>
            <a:r>
              <a:rPr lang="en-GB" dirty="0" err="1"/>
              <a:t>Harkai</a:t>
            </a:r>
            <a:r>
              <a:rPr lang="en-GB" dirty="0"/>
              <a:t> Dániel</a:t>
            </a:r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B03045E-9D84-4575-1DC0-6FD129EC2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0847"/>
            <a:ext cx="9144000" cy="2387600"/>
          </a:xfrm>
          <a:solidFill>
            <a:srgbClr val="EAEAEA">
              <a:alpha val="69804"/>
            </a:srgbClr>
          </a:solidFill>
        </p:spPr>
        <p:txBody>
          <a:bodyPr/>
          <a:lstStyle/>
          <a:p>
            <a:r>
              <a:rPr lang="en-GB" dirty="0"/>
              <a:t>VÉGE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8877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158</Words>
  <Application>Microsoft Office PowerPoint</Application>
  <PresentationFormat>Szélesvásznú</PresentationFormat>
  <Paragraphs>10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 csodálatos pisztácia fagylalt kalandja</vt:lpstr>
      <vt:lpstr>Története röviden</vt:lpstr>
      <vt:lpstr>Története térkép vázlatban megoldva(draft.io)</vt:lpstr>
      <vt:lpstr>Pogram Futása közben</vt:lpstr>
      <vt:lpstr>Feladatod</vt:lpstr>
      <vt:lpstr>VÉGE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Niffty Its_me_</dc:creator>
  <cp:lastModifiedBy>Niffty Its_me_</cp:lastModifiedBy>
  <cp:revision>2</cp:revision>
  <dcterms:created xsi:type="dcterms:W3CDTF">2025-02-24T13:33:41Z</dcterms:created>
  <dcterms:modified xsi:type="dcterms:W3CDTF">2025-02-24T14:49:07Z</dcterms:modified>
</cp:coreProperties>
</file>