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271110-72B6-4F78-9467-C82C23CD4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Final</a:t>
            </a:r>
            <a:r>
              <a:rPr lang="hu-HU" dirty="0"/>
              <a:t> </a:t>
            </a:r>
            <a:r>
              <a:rPr lang="hu-HU" dirty="0" err="1"/>
              <a:t>exam</a:t>
            </a:r>
            <a:r>
              <a:rPr lang="hu-HU" dirty="0"/>
              <a:t> Group 5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53918FB-BC95-4239-BA47-FB424F4E7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13.B</a:t>
            </a:r>
          </a:p>
        </p:txBody>
      </p:sp>
    </p:spTree>
    <p:extLst>
      <p:ext uri="{BB962C8B-B14F-4D97-AF65-F5344CB8AC3E}">
        <p14:creationId xmlns:p14="http://schemas.microsoft.com/office/powerpoint/2010/main" val="64925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E5FCD7-7B2B-4C13-A177-55FB34B0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769577-5C07-490E-8912-579DADD3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Word document contains a list of all used devices, technologies, and a description of every single </a:t>
            </a:r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en-US" dirty="0"/>
              <a:t>of the network.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158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5515F2-CBDC-497B-9B42-D2751D2C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Project </a:t>
            </a:r>
            <a:r>
              <a:rPr lang="hu-HU" dirty="0" err="1"/>
              <a:t>Description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DE5C07-9840-4A51-BDD1-74A40F3A9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tasks</a:t>
            </a:r>
            <a:r>
              <a:rPr lang="hu-HU" dirty="0"/>
              <a:t>:</a:t>
            </a:r>
          </a:p>
          <a:p>
            <a:r>
              <a:rPr lang="hu-HU" dirty="0"/>
              <a:t>Designing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network</a:t>
            </a:r>
            <a:endParaRPr lang="hu-HU" dirty="0"/>
          </a:p>
          <a:p>
            <a:r>
              <a:rPr lang="hu-HU" dirty="0" err="1"/>
              <a:t>Simulating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network</a:t>
            </a:r>
            <a:r>
              <a:rPr lang="hu-HU" dirty="0"/>
              <a:t> in Cisco </a:t>
            </a:r>
            <a:r>
              <a:rPr lang="hu-HU" dirty="0" err="1"/>
              <a:t>Packet</a:t>
            </a:r>
            <a:r>
              <a:rPr lang="hu-HU" dirty="0"/>
              <a:t> </a:t>
            </a:r>
            <a:r>
              <a:rPr lang="hu-HU" dirty="0" err="1"/>
              <a:t>Tracer</a:t>
            </a:r>
            <a:endParaRPr lang="hu-HU" dirty="0"/>
          </a:p>
          <a:p>
            <a:r>
              <a:rPr lang="hu-HU" dirty="0"/>
              <a:t>Windows and Linux server </a:t>
            </a:r>
            <a:r>
              <a:rPr lang="hu-HU" dirty="0" err="1"/>
              <a:t>configuration</a:t>
            </a:r>
            <a:endParaRPr lang="hu-HU" dirty="0"/>
          </a:p>
          <a:p>
            <a:r>
              <a:rPr lang="hu-HU" dirty="0" err="1"/>
              <a:t>Creating</a:t>
            </a:r>
            <a:r>
              <a:rPr lang="hu-HU" dirty="0"/>
              <a:t> project </a:t>
            </a:r>
            <a:r>
              <a:rPr lang="hu-HU" dirty="0" err="1"/>
              <a:t>documentation</a:t>
            </a:r>
            <a:r>
              <a:rPr lang="hu-HU" dirty="0"/>
              <a:t>, </a:t>
            </a:r>
            <a:r>
              <a:rPr lang="hu-HU" dirty="0" err="1"/>
              <a:t>creating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PowerPoint </a:t>
            </a:r>
            <a:r>
              <a:rPr lang="hu-HU" dirty="0" err="1"/>
              <a:t>presentation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396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E6B718-E634-4214-991C-949F7366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222ADE-0F55-410B-BD22-70C152DAB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three</a:t>
            </a:r>
            <a:r>
              <a:rPr lang="hu-HU" dirty="0"/>
              <a:t> of </a:t>
            </a:r>
            <a:r>
              <a:rPr lang="hu-HU" dirty="0" err="1"/>
              <a:t>us</a:t>
            </a:r>
            <a:r>
              <a:rPr lang="hu-HU" dirty="0"/>
              <a:t> </a:t>
            </a:r>
            <a:r>
              <a:rPr lang="hu-HU" dirty="0" err="1"/>
              <a:t>helped</a:t>
            </a:r>
            <a:r>
              <a:rPr lang="hu-HU" dirty="0"/>
              <a:t> design and </a:t>
            </a:r>
            <a:r>
              <a:rPr lang="hu-HU" dirty="0" err="1"/>
              <a:t>configure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network</a:t>
            </a:r>
            <a:r>
              <a:rPr lang="hu-HU" dirty="0"/>
              <a:t>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C413729-DA1A-45B6-8CBC-5D4DD4D825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347" y="2625669"/>
            <a:ext cx="6869305" cy="3415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02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89C891-D9E4-4FD0-9E1D-071E052C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Center site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2BA1842-7818-432F-AB92-AD41912EE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Számadó</a:t>
            </a:r>
            <a:r>
              <a:rPr lang="en-US" dirty="0"/>
              <a:t> </a:t>
            </a:r>
            <a:r>
              <a:rPr lang="en-US" dirty="0" err="1"/>
              <a:t>Milán</a:t>
            </a:r>
            <a:r>
              <a:rPr lang="en-US" dirty="0"/>
              <a:t> and </a:t>
            </a:r>
            <a:r>
              <a:rPr lang="en-US" dirty="0" err="1"/>
              <a:t>Harkály</a:t>
            </a:r>
            <a:r>
              <a:rPr lang="en-US" dirty="0"/>
              <a:t> </a:t>
            </a:r>
            <a:r>
              <a:rPr lang="en-US" dirty="0" err="1"/>
              <a:t>Krisztián</a:t>
            </a:r>
            <a:r>
              <a:rPr lang="en-US" dirty="0"/>
              <a:t> configured the VLANs and DHCP at the Center location. 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07A6082-2D7D-4625-9B6B-D08923D68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212" y="3429000"/>
            <a:ext cx="5094911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7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0528C4-BCCE-43B9-9E80-C1594E1A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001038-81B9-437A-826F-52E59C8C3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three members helped configure HSRP and OSPF on the three router</a:t>
            </a:r>
            <a:r>
              <a:rPr lang="hu-HU" dirty="0"/>
              <a:t>s.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D5820C0-B6FE-43AE-9CA1-AD4A2493D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119" y="3429000"/>
            <a:ext cx="6150732" cy="247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0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FF2F24-7840-47D6-A0B5-0E9CE0FF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Platform site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A79DDD-B502-4B52-AD35-1C5FB4C0C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location, Horváth Márió configured DHCP and the VLAN.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E934F1F-025A-40AD-8D29-B8BBEB12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429" y="2847001"/>
            <a:ext cx="2886478" cy="31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4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89C113-ED9B-417F-BF48-DA925223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4" y="609600"/>
            <a:ext cx="8596668" cy="1320800"/>
          </a:xfrm>
        </p:spPr>
        <p:txBody>
          <a:bodyPr/>
          <a:lstStyle/>
          <a:p>
            <a:r>
              <a:rPr lang="hu-HU" dirty="0"/>
              <a:t>Net site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D9A972-6EBA-4A06-A790-3985A78AF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DHCP and </a:t>
            </a:r>
            <a:r>
              <a:rPr lang="hu-HU" dirty="0" err="1"/>
              <a:t>the</a:t>
            </a:r>
            <a:r>
              <a:rPr lang="hu-HU" dirty="0"/>
              <a:t> VLAN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location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implemented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Horváth Márió.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0E7D564-5ED9-4986-AB56-F17ABB021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84" y="2842551"/>
            <a:ext cx="256258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493255-A546-48D3-BEE8-D72DA0F8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Network </a:t>
            </a:r>
            <a:r>
              <a:rPr lang="hu-HU" dirty="0" err="1"/>
              <a:t>Addressing</a:t>
            </a: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FCA7E83C-5870-4296-9FED-3245254BF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669279"/>
            <a:ext cx="8856436" cy="269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4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048797-A9E8-4465-8DA8-7537BCE0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Word </a:t>
            </a:r>
            <a:r>
              <a:rPr lang="hu-HU" dirty="0" err="1"/>
              <a:t>document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FEA262-9011-423A-BF76-EF29F61F2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document was created by </a:t>
            </a:r>
            <a:r>
              <a:rPr lang="en-US" dirty="0" err="1"/>
              <a:t>Számadó</a:t>
            </a:r>
            <a:r>
              <a:rPr lang="en-US" dirty="0"/>
              <a:t> </a:t>
            </a:r>
            <a:r>
              <a:rPr lang="en-US" dirty="0" err="1"/>
              <a:t>Milán</a:t>
            </a:r>
            <a:r>
              <a:rPr lang="en-US" dirty="0"/>
              <a:t> and </a:t>
            </a:r>
            <a:r>
              <a:rPr lang="en-US" dirty="0" err="1"/>
              <a:t>Harkály</a:t>
            </a:r>
            <a:r>
              <a:rPr lang="en-US" dirty="0"/>
              <a:t> </a:t>
            </a:r>
            <a:r>
              <a:rPr lang="en-US" dirty="0" err="1"/>
              <a:t>Krisztián</a:t>
            </a:r>
            <a:r>
              <a:rPr lang="en-US" dirty="0"/>
              <a:t>.</a:t>
            </a:r>
          </a:p>
          <a:p>
            <a:r>
              <a:rPr lang="en-US" dirty="0"/>
              <a:t>The document contains the project description, and how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project </a:t>
            </a:r>
            <a:r>
              <a:rPr lang="en-US" dirty="0"/>
              <a:t>was planned out.</a:t>
            </a:r>
          </a:p>
          <a:p>
            <a:r>
              <a:rPr lang="en-US" dirty="0"/>
              <a:t>It documents</a:t>
            </a:r>
            <a:r>
              <a:rPr lang="hu-HU" dirty="0"/>
              <a:t>,</a:t>
            </a:r>
            <a:r>
              <a:rPr lang="en-US" dirty="0"/>
              <a:t> in detail</a:t>
            </a:r>
            <a:r>
              <a:rPr lang="hu-HU" dirty="0"/>
              <a:t>, </a:t>
            </a:r>
            <a:r>
              <a:rPr lang="en-US" dirty="0"/>
              <a:t>every single aspect of the project.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5316697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174</Words>
  <Application>Microsoft Office PowerPoint</Application>
  <PresentationFormat>Szélesvásznú</PresentationFormat>
  <Paragraphs>22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Dimenzió</vt:lpstr>
      <vt:lpstr>Final exam Group 5</vt:lpstr>
      <vt:lpstr>Project Description</vt:lpstr>
      <vt:lpstr>PowerPoint-bemutató</vt:lpstr>
      <vt:lpstr>Center site</vt:lpstr>
      <vt:lpstr>PowerPoint-bemutató</vt:lpstr>
      <vt:lpstr>Platform site</vt:lpstr>
      <vt:lpstr>Net site</vt:lpstr>
      <vt:lpstr>Network Addressing</vt:lpstr>
      <vt:lpstr>Word document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Záróvizsga 5. csoport</dc:title>
  <dc:creator>Horváth Márió</dc:creator>
  <cp:lastModifiedBy>Horváth Márió</cp:lastModifiedBy>
  <cp:revision>33</cp:revision>
  <dcterms:created xsi:type="dcterms:W3CDTF">2025-04-14T09:05:26Z</dcterms:created>
  <dcterms:modified xsi:type="dcterms:W3CDTF">2025-04-14T10:00:46Z</dcterms:modified>
</cp:coreProperties>
</file>