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379A3-97EF-4AD7-815D-AE988FAA1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Záróvizsga 5. csoport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EEBC964-F81E-49E1-A61D-844755457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13.B</a:t>
            </a:r>
          </a:p>
        </p:txBody>
      </p:sp>
    </p:spTree>
    <p:extLst>
      <p:ext uri="{BB962C8B-B14F-4D97-AF65-F5344CB8AC3E}">
        <p14:creationId xmlns:p14="http://schemas.microsoft.com/office/powerpoint/2010/main" val="381411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56B2E1-20ED-4F03-8D29-29906D9D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F053A9-746C-47B6-A4E2-7E0C8414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designed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sites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medium</a:t>
            </a:r>
            <a:r>
              <a:rPr lang="hu-HU" dirty="0"/>
              <a:t> </a:t>
            </a:r>
            <a:r>
              <a:rPr lang="hu-HU" dirty="0" err="1"/>
              <a:t>sized</a:t>
            </a:r>
            <a:r>
              <a:rPr lang="hu-HU" dirty="0"/>
              <a:t> </a:t>
            </a:r>
            <a:r>
              <a:rPr lang="hu-HU" dirty="0" err="1"/>
              <a:t>company</a:t>
            </a:r>
            <a:r>
              <a:rPr lang="hu-HU" dirty="0"/>
              <a:t>. The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technical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company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C413729-DA1A-45B6-8CBC-5D4DD4D825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95" y="2832707"/>
            <a:ext cx="6869305" cy="3415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16E9A3-3384-445A-A5FA-CFB3907E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Network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A52865-56B3-434A-B799-779BD5B8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sites</a:t>
            </a:r>
            <a:r>
              <a:rPr lang="hu-HU" dirty="0"/>
              <a:t>:</a:t>
            </a:r>
          </a:p>
          <a:p>
            <a:r>
              <a:rPr lang="hu-HU" dirty="0"/>
              <a:t>The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location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Center site –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 </a:t>
            </a:r>
            <a:r>
              <a:rPr lang="hu-HU" dirty="0" err="1"/>
              <a:t>the</a:t>
            </a:r>
            <a:r>
              <a:rPr lang="hu-HU" dirty="0"/>
              <a:t> main center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company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B1FDD0C-F1B5-481F-ABB5-F855D62C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64" y="3276600"/>
            <a:ext cx="550484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FECD1B-1B87-47C0-B190-9636A27C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VLANs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Center </a:t>
            </a:r>
            <a:r>
              <a:rPr lang="hu-HU" dirty="0" err="1"/>
              <a:t>location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475590-C858-4F87-A058-F55D55B2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a multi-</a:t>
            </a:r>
            <a:r>
              <a:rPr lang="hu-HU" dirty="0" err="1"/>
              <a:t>level</a:t>
            </a:r>
            <a:r>
              <a:rPr lang="hu-HU" dirty="0"/>
              <a:t> VLAN </a:t>
            </a:r>
            <a:r>
              <a:rPr lang="hu-HU" dirty="0" err="1"/>
              <a:t>system</a:t>
            </a:r>
            <a:r>
              <a:rPr lang="hu-HU" dirty="0"/>
              <a:t>.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VLANs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: VLAN 13,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administration</a:t>
            </a:r>
            <a:r>
              <a:rPr lang="hu-HU" dirty="0"/>
              <a:t> VLAN, VLAN 23, </a:t>
            </a:r>
            <a:r>
              <a:rPr lang="hu-HU" dirty="0" err="1"/>
              <a:t>the</a:t>
            </a:r>
            <a:r>
              <a:rPr lang="hu-HU" dirty="0"/>
              <a:t> IT </a:t>
            </a:r>
            <a:r>
              <a:rPr lang="hu-HU" dirty="0" err="1"/>
              <a:t>vlan</a:t>
            </a:r>
            <a:r>
              <a:rPr lang="hu-HU" dirty="0"/>
              <a:t>, and VLAN 33,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guest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.</a:t>
            </a:r>
          </a:p>
          <a:p>
            <a:r>
              <a:rPr lang="hu-HU" dirty="0" err="1"/>
              <a:t>Redundant</a:t>
            </a:r>
            <a:r>
              <a:rPr lang="hu-HU" dirty="0"/>
              <a:t> </a:t>
            </a:r>
            <a:r>
              <a:rPr lang="hu-HU" dirty="0" err="1"/>
              <a:t>routers</a:t>
            </a:r>
            <a:r>
              <a:rPr lang="hu-HU" dirty="0"/>
              <a:t> and </a:t>
            </a:r>
            <a:r>
              <a:rPr lang="hu-HU" dirty="0" err="1"/>
              <a:t>switches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.</a:t>
            </a:r>
          </a:p>
          <a:p>
            <a:r>
              <a:rPr lang="hu-HU" dirty="0" err="1"/>
              <a:t>Dynamic</a:t>
            </a:r>
            <a:r>
              <a:rPr lang="hu-HU" dirty="0"/>
              <a:t> IPv4 </a:t>
            </a:r>
            <a:r>
              <a:rPr lang="hu-HU" dirty="0" err="1"/>
              <a:t>addressing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DHCP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router </a:t>
            </a:r>
            <a:r>
              <a:rPr lang="hu-HU" dirty="0" err="1"/>
              <a:t>side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96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10B-32C9-4CB9-8402-05BA5761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Platform 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9F5A23-C090-4A9B-B2A0-AC5CD50D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location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Platform </a:t>
            </a:r>
            <a:r>
              <a:rPr lang="hu-HU" dirty="0" err="1"/>
              <a:t>side</a:t>
            </a:r>
            <a:r>
              <a:rPr lang="hu-HU" dirty="0"/>
              <a:t> –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manufacturing</a:t>
            </a:r>
            <a:r>
              <a:rPr lang="hu-HU" dirty="0"/>
              <a:t> and </a:t>
            </a:r>
            <a:r>
              <a:rPr lang="hu-HU" dirty="0" err="1"/>
              <a:t>logistics</a:t>
            </a:r>
            <a:r>
              <a:rPr lang="hu-HU" dirty="0"/>
              <a:t> site.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E934F1F-025A-40AD-8D29-B8BBEB12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61" y="3054039"/>
            <a:ext cx="2886478" cy="31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0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A746C-B7A3-4325-8806-CDC0525D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Site </a:t>
            </a:r>
            <a:r>
              <a:rPr lang="hu-HU" dirty="0" err="1"/>
              <a:t>characteristics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FE4B34-B4AD-4D11-93EA-EACD61FF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site </a:t>
            </a:r>
            <a:r>
              <a:rPr lang="hu-HU" dirty="0" err="1"/>
              <a:t>contains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VLAN: VLAN 43.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VLAN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manufacturing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.</a:t>
            </a:r>
          </a:p>
          <a:p>
            <a:r>
              <a:rPr lang="hu-HU" dirty="0"/>
              <a:t>A Cisco ASA 5505 </a:t>
            </a:r>
            <a:r>
              <a:rPr lang="hu-HU" dirty="0" err="1"/>
              <a:t>device</a:t>
            </a:r>
            <a:r>
              <a:rPr lang="hu-HU" dirty="0"/>
              <a:t> </a:t>
            </a:r>
            <a:r>
              <a:rPr lang="hu-HU" dirty="0" err="1"/>
              <a:t>serves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hardware </a:t>
            </a:r>
            <a:r>
              <a:rPr lang="hu-HU" dirty="0" err="1"/>
              <a:t>firewall</a:t>
            </a:r>
            <a:r>
              <a:rPr lang="hu-HU" dirty="0"/>
              <a:t>.</a:t>
            </a:r>
          </a:p>
          <a:p>
            <a:r>
              <a:rPr lang="hu-HU" dirty="0" err="1"/>
              <a:t>Dynamic</a:t>
            </a:r>
            <a:r>
              <a:rPr lang="hu-HU" dirty="0"/>
              <a:t> IPv4 </a:t>
            </a:r>
            <a:r>
              <a:rPr lang="hu-HU" dirty="0" err="1"/>
              <a:t>addressing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site </a:t>
            </a:r>
            <a:r>
              <a:rPr lang="hu-HU" dirty="0" err="1"/>
              <a:t>using</a:t>
            </a:r>
            <a:r>
              <a:rPr lang="hu-HU" dirty="0"/>
              <a:t> DHCP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router.</a:t>
            </a:r>
          </a:p>
        </p:txBody>
      </p:sp>
    </p:spTree>
    <p:extLst>
      <p:ext uri="{BB962C8B-B14F-4D97-AF65-F5344CB8AC3E}">
        <p14:creationId xmlns:p14="http://schemas.microsoft.com/office/powerpoint/2010/main" val="135257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2739E0-5545-42E4-B872-78865332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Net 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90CE6A-1567-4F48-A159-0731503A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location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Net </a:t>
            </a:r>
            <a:r>
              <a:rPr lang="hu-HU" dirty="0" err="1"/>
              <a:t>side</a:t>
            </a:r>
            <a:r>
              <a:rPr lang="hu-HU" dirty="0"/>
              <a:t> –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site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customer</a:t>
            </a:r>
            <a:r>
              <a:rPr lang="hu-HU" dirty="0"/>
              <a:t> service and </a:t>
            </a:r>
            <a:r>
              <a:rPr lang="hu-HU" dirty="0" err="1"/>
              <a:t>sales</a:t>
            </a:r>
            <a:r>
              <a:rPr lang="hu-HU" dirty="0"/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0E7D564-5ED9-4986-AB56-F17ABB02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376" y="2717800"/>
            <a:ext cx="256258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2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008E1A-9150-4C2C-8466-47836C07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Site </a:t>
            </a:r>
            <a:r>
              <a:rPr lang="hu-HU" dirty="0" err="1"/>
              <a:t>characteristics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1D4211-8426-4E8B-B028-81AA293B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Here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sales</a:t>
            </a:r>
            <a:r>
              <a:rPr lang="hu-HU" dirty="0"/>
              <a:t> VLAN – VLAN 53.</a:t>
            </a:r>
          </a:p>
          <a:p>
            <a:r>
              <a:rPr lang="hu-HU" dirty="0" err="1"/>
              <a:t>This</a:t>
            </a:r>
            <a:r>
              <a:rPr lang="hu-HU" dirty="0"/>
              <a:t> site has a WLAN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provides</a:t>
            </a:r>
            <a:r>
              <a:rPr lang="hu-HU" dirty="0"/>
              <a:t> </a:t>
            </a:r>
            <a:r>
              <a:rPr lang="hu-HU" dirty="0" err="1"/>
              <a:t>wireless</a:t>
            </a:r>
            <a:r>
              <a:rPr lang="hu-HU" dirty="0"/>
              <a:t> </a:t>
            </a:r>
            <a:r>
              <a:rPr lang="hu-HU" dirty="0" err="1"/>
              <a:t>connectivity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device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wireless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rest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an </a:t>
            </a:r>
            <a:r>
              <a:rPr lang="hu-HU" dirty="0" err="1"/>
              <a:t>ordinary</a:t>
            </a:r>
            <a:r>
              <a:rPr lang="hu-HU" dirty="0"/>
              <a:t> </a:t>
            </a:r>
            <a:r>
              <a:rPr lang="hu-HU" dirty="0" err="1"/>
              <a:t>switch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standard Ethernet </a:t>
            </a:r>
            <a:r>
              <a:rPr lang="hu-HU" dirty="0" err="1"/>
              <a:t>cables</a:t>
            </a:r>
            <a:r>
              <a:rPr lang="hu-HU" dirty="0"/>
              <a:t>.</a:t>
            </a:r>
          </a:p>
          <a:p>
            <a:r>
              <a:rPr lang="hu-HU" dirty="0" err="1"/>
              <a:t>Dynamic</a:t>
            </a:r>
            <a:r>
              <a:rPr lang="hu-HU" dirty="0"/>
              <a:t> IPv4 </a:t>
            </a:r>
            <a:r>
              <a:rPr lang="hu-HU" dirty="0" err="1"/>
              <a:t>addressing</a:t>
            </a:r>
            <a:r>
              <a:rPr lang="hu-HU" dirty="0"/>
              <a:t> is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here, </a:t>
            </a:r>
            <a:r>
              <a:rPr lang="hu-HU" dirty="0" err="1"/>
              <a:t>just</a:t>
            </a:r>
            <a:r>
              <a:rPr lang="hu-HU" dirty="0"/>
              <a:t> like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locations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93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8901FA-55DA-43A5-A0BE-E8E399CF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Network </a:t>
            </a:r>
            <a:r>
              <a:rPr lang="hu-HU" dirty="0" err="1"/>
              <a:t>Addressing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CA7E83C-5870-4296-9FED-3245254BF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734" y="2139950"/>
            <a:ext cx="8487639" cy="25781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6F21151-5DC6-4EFC-93C2-4F2456EDEA18}"/>
              </a:ext>
            </a:extLst>
          </p:cNvPr>
          <p:cNvSpPr txBox="1"/>
          <p:nvPr/>
        </p:nvSpPr>
        <p:spPr>
          <a:xfrm>
            <a:off x="956734" y="5461000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Dynamic</a:t>
            </a:r>
            <a:r>
              <a:rPr lang="hu-HU" dirty="0"/>
              <a:t> IPv4/6 </a:t>
            </a:r>
            <a:r>
              <a:rPr lang="hu-HU" dirty="0" err="1"/>
              <a:t>addressing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sites. </a:t>
            </a:r>
            <a:r>
              <a:rPr lang="hu-HU" dirty="0" err="1"/>
              <a:t>Multiple</a:t>
            </a:r>
            <a:r>
              <a:rPr lang="hu-HU" dirty="0"/>
              <a:t> VLAN </a:t>
            </a:r>
            <a:r>
              <a:rPr lang="hu-HU" dirty="0" err="1"/>
              <a:t>IDs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assigned</a:t>
            </a:r>
            <a:r>
              <a:rPr lang="hu-HU" dirty="0"/>
              <a:t>: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VLANs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Center, and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Platform and Net sites.</a:t>
            </a:r>
          </a:p>
        </p:txBody>
      </p:sp>
    </p:spTree>
    <p:extLst>
      <p:ext uri="{BB962C8B-B14F-4D97-AF65-F5344CB8AC3E}">
        <p14:creationId xmlns:p14="http://schemas.microsoft.com/office/powerpoint/2010/main" val="286415397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296</Words>
  <Application>Microsoft Office PowerPoint</Application>
  <PresentationFormat>Szélesvásznú</PresentationFormat>
  <Paragraphs>26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Dimenzió</vt:lpstr>
      <vt:lpstr>Záróvizsga 5. csoport</vt:lpstr>
      <vt:lpstr>Project Introduction</vt:lpstr>
      <vt:lpstr>The Network</vt:lpstr>
      <vt:lpstr>VLANs at the Center location</vt:lpstr>
      <vt:lpstr>Platform site</vt:lpstr>
      <vt:lpstr>Site characteristics</vt:lpstr>
      <vt:lpstr>Net site</vt:lpstr>
      <vt:lpstr>Site characteristics</vt:lpstr>
      <vt:lpstr>Network Addressing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Záróvizsga 5. csoport</dc:title>
  <dc:creator>Horváth Márió</dc:creator>
  <cp:lastModifiedBy>Horváth Márió</cp:lastModifiedBy>
  <cp:revision>39</cp:revision>
  <dcterms:created xsi:type="dcterms:W3CDTF">2025-04-01T09:43:41Z</dcterms:created>
  <dcterms:modified xsi:type="dcterms:W3CDTF">2025-04-02T07:02:53Z</dcterms:modified>
</cp:coreProperties>
</file>