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34" r:id="rId1"/>
  </p:sldMasterIdLst>
  <p:notesMasterIdLst>
    <p:notesMasterId r:id="rId28"/>
  </p:notesMasterIdLst>
  <p:handoutMasterIdLst>
    <p:handoutMasterId r:id="rId29"/>
  </p:handoutMasterIdLst>
  <p:sldIdLst>
    <p:sldId id="343" r:id="rId2"/>
    <p:sldId id="258" r:id="rId3"/>
    <p:sldId id="259" r:id="rId4"/>
    <p:sldId id="260" r:id="rId5"/>
    <p:sldId id="270" r:id="rId6"/>
    <p:sldId id="271" r:id="rId7"/>
    <p:sldId id="272" r:id="rId8"/>
    <p:sldId id="273" r:id="rId9"/>
    <p:sldId id="326" r:id="rId10"/>
    <p:sldId id="275" r:id="rId11"/>
    <p:sldId id="276" r:id="rId12"/>
    <p:sldId id="277" r:id="rId13"/>
    <p:sldId id="278" r:id="rId14"/>
    <p:sldId id="263" r:id="rId15"/>
    <p:sldId id="402" r:id="rId16"/>
    <p:sldId id="266" r:id="rId17"/>
    <p:sldId id="321" r:id="rId18"/>
    <p:sldId id="323" r:id="rId19"/>
    <p:sldId id="349" r:id="rId20"/>
    <p:sldId id="324" r:id="rId21"/>
    <p:sldId id="340" r:id="rId22"/>
    <p:sldId id="403" r:id="rId23"/>
    <p:sldId id="404" r:id="rId24"/>
    <p:sldId id="347" r:id="rId25"/>
    <p:sldId id="348" r:id="rId26"/>
    <p:sldId id="274" r:id="rId2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A3"/>
    <a:srgbClr val="A2C1FE"/>
    <a:srgbClr val="FCFEB9"/>
    <a:srgbClr val="CECECE"/>
    <a:srgbClr val="C1CEFF"/>
    <a:srgbClr val="D1D3CA"/>
    <a:srgbClr val="F95AB7"/>
    <a:srgbClr val="BAE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62F1C-36AD-4C35-B10C-6B5FE26DFF06}" v="3" dt="2021-11-11T01:11:32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139" autoAdjust="0"/>
  </p:normalViewPr>
  <p:slideViewPr>
    <p:cSldViewPr snapToGrid="0">
      <p:cViewPr varScale="1">
        <p:scale>
          <a:sx n="69" d="100"/>
          <a:sy n="69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14"/>
    </p:cViewPr>
  </p:sorterViewPr>
  <p:notesViewPr>
    <p:cSldViewPr snapToGrid="0">
      <p:cViewPr varScale="1">
        <p:scale>
          <a:sx n="51" d="100"/>
          <a:sy n="51" d="100"/>
        </p:scale>
        <p:origin x="297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lan Arabee" userId="5bc04053-34d1-46af-a9d4-ff754460ad4b" providerId="ADAL" clId="{9139605E-7915-4ECE-B642-02885FBBBB86}"/>
    <pc:docChg chg="custSel modSld">
      <pc:chgData name="Zailan Arabee" userId="5bc04053-34d1-46af-a9d4-ff754460ad4b" providerId="ADAL" clId="{9139605E-7915-4ECE-B642-02885FBBBB86}" dt="2021-05-03T01:31:53.054" v="12" actId="478"/>
      <pc:docMkLst>
        <pc:docMk/>
      </pc:docMkLst>
      <pc:sldChg chg="addSp delSp modSp mod">
        <pc:chgData name="Zailan Arabee" userId="5bc04053-34d1-46af-a9d4-ff754460ad4b" providerId="ADAL" clId="{9139605E-7915-4ECE-B642-02885FBBBB86}" dt="2021-05-03T01:31:53.054" v="12" actId="478"/>
        <pc:sldMkLst>
          <pc:docMk/>
          <pc:sldMk cId="0" sldId="274"/>
        </pc:sldMkLst>
        <pc:grpChg chg="del mod">
          <ac:chgData name="Zailan Arabee" userId="5bc04053-34d1-46af-a9d4-ff754460ad4b" providerId="ADAL" clId="{9139605E-7915-4ECE-B642-02885FBBBB86}" dt="2021-05-03T01:31:43.400" v="11"/>
          <ac:grpSpMkLst>
            <pc:docMk/>
            <pc:sldMk cId="0" sldId="274"/>
            <ac:grpSpMk id="6" creationId="{92ADCFCE-10F9-426C-8FD8-1577E1EC4889}"/>
          </ac:grpSpMkLst>
        </pc:grpChg>
        <pc:grpChg chg="del mod">
          <ac:chgData name="Zailan Arabee" userId="5bc04053-34d1-46af-a9d4-ff754460ad4b" providerId="ADAL" clId="{9139605E-7915-4ECE-B642-02885FBBBB86}" dt="2021-05-03T01:31:43.400" v="11"/>
          <ac:grpSpMkLst>
            <pc:docMk/>
            <pc:sldMk cId="0" sldId="274"/>
            <ac:grpSpMk id="10" creationId="{137D90CC-0C0C-4A9F-BEED-49743DB251B0}"/>
          </ac:grpSpMkLst>
        </pc:grpChg>
        <pc:grpChg chg="del mod">
          <ac:chgData name="Zailan Arabee" userId="5bc04053-34d1-46af-a9d4-ff754460ad4b" providerId="ADAL" clId="{9139605E-7915-4ECE-B642-02885FBBBB86}" dt="2021-05-03T01:31:53.054" v="12" actId="478"/>
          <ac:grpSpMkLst>
            <pc:docMk/>
            <pc:sldMk cId="0" sldId="274"/>
            <ac:grpSpMk id="13" creationId="{06374C79-4398-43DE-A659-1C1E80187995}"/>
          </ac:grpSpMkLst>
        </pc:grpChg>
        <pc:inkChg chg="add mod">
          <ac:chgData name="Zailan Arabee" userId="5bc04053-34d1-46af-a9d4-ff754460ad4b" providerId="ADAL" clId="{9139605E-7915-4ECE-B642-02885FBBBB86}" dt="2021-05-03T01:31:43.400" v="11"/>
          <ac:inkMkLst>
            <pc:docMk/>
            <pc:sldMk cId="0" sldId="274"/>
            <ac:inkMk id="2" creationId="{41015DDE-0AB9-4425-944D-01AE030E6AAF}"/>
          </ac:inkMkLst>
        </pc:inkChg>
        <pc:inkChg chg="add mod">
          <ac:chgData name="Zailan Arabee" userId="5bc04053-34d1-46af-a9d4-ff754460ad4b" providerId="ADAL" clId="{9139605E-7915-4ECE-B642-02885FBBBB86}" dt="2021-05-03T01:31:43.400" v="11"/>
          <ac:inkMkLst>
            <pc:docMk/>
            <pc:sldMk cId="0" sldId="274"/>
            <ac:inkMk id="3" creationId="{30A00EC7-953F-4B4F-AC7B-36683DA0EF72}"/>
          </ac:inkMkLst>
        </pc:inkChg>
        <pc:inkChg chg="add mod">
          <ac:chgData name="Zailan Arabee" userId="5bc04053-34d1-46af-a9d4-ff754460ad4b" providerId="ADAL" clId="{9139605E-7915-4ECE-B642-02885FBBBB86}" dt="2021-05-03T01:31:43.400" v="11"/>
          <ac:inkMkLst>
            <pc:docMk/>
            <pc:sldMk cId="0" sldId="274"/>
            <ac:inkMk id="4" creationId="{091246DE-C0F9-4098-9660-DF4BAAE85E99}"/>
          </ac:inkMkLst>
        </pc:inkChg>
        <pc:inkChg chg="add mod">
          <ac:chgData name="Zailan Arabee" userId="5bc04053-34d1-46af-a9d4-ff754460ad4b" providerId="ADAL" clId="{9139605E-7915-4ECE-B642-02885FBBBB86}" dt="2021-05-03T01:31:43.400" v="11"/>
          <ac:inkMkLst>
            <pc:docMk/>
            <pc:sldMk cId="0" sldId="274"/>
            <ac:inkMk id="5" creationId="{1092F087-A145-4990-A73D-C595FEAE35BF}"/>
          </ac:inkMkLst>
        </pc:inkChg>
        <pc:inkChg chg="add mod">
          <ac:chgData name="Zailan Arabee" userId="5bc04053-34d1-46af-a9d4-ff754460ad4b" providerId="ADAL" clId="{9139605E-7915-4ECE-B642-02885FBBBB86}" dt="2021-05-03T01:31:43.400" v="11"/>
          <ac:inkMkLst>
            <pc:docMk/>
            <pc:sldMk cId="0" sldId="274"/>
            <ac:inkMk id="7" creationId="{84209E1E-9B35-4516-B9F1-5EDC8BD12D45}"/>
          </ac:inkMkLst>
        </pc:inkChg>
        <pc:inkChg chg="add mod">
          <ac:chgData name="Zailan Arabee" userId="5bc04053-34d1-46af-a9d4-ff754460ad4b" providerId="ADAL" clId="{9139605E-7915-4ECE-B642-02885FBBBB86}" dt="2021-05-03T01:31:43.400" v="11"/>
          <ac:inkMkLst>
            <pc:docMk/>
            <pc:sldMk cId="0" sldId="274"/>
            <ac:inkMk id="8" creationId="{C2361C93-0548-48CE-9494-E025D5729CBA}"/>
          </ac:inkMkLst>
        </pc:inkChg>
        <pc:inkChg chg="add mod">
          <ac:chgData name="Zailan Arabee" userId="5bc04053-34d1-46af-a9d4-ff754460ad4b" providerId="ADAL" clId="{9139605E-7915-4ECE-B642-02885FBBBB86}" dt="2021-05-03T01:31:43.400" v="11"/>
          <ac:inkMkLst>
            <pc:docMk/>
            <pc:sldMk cId="0" sldId="274"/>
            <ac:inkMk id="9" creationId="{E4846D40-9EC8-484D-9C44-F86C4F839C3B}"/>
          </ac:inkMkLst>
        </pc:inkChg>
        <pc:inkChg chg="add mod">
          <ac:chgData name="Zailan Arabee" userId="5bc04053-34d1-46af-a9d4-ff754460ad4b" providerId="ADAL" clId="{9139605E-7915-4ECE-B642-02885FBBBB86}" dt="2021-05-03T01:31:43.400" v="11"/>
          <ac:inkMkLst>
            <pc:docMk/>
            <pc:sldMk cId="0" sldId="274"/>
            <ac:inkMk id="11" creationId="{ABF12D05-1D18-46B0-AD28-A0CA3124A5EA}"/>
          </ac:inkMkLst>
        </pc:inkChg>
        <pc:inkChg chg="add mod">
          <ac:chgData name="Zailan Arabee" userId="5bc04053-34d1-46af-a9d4-ff754460ad4b" providerId="ADAL" clId="{9139605E-7915-4ECE-B642-02885FBBBB86}" dt="2021-05-03T01:31:43.400" v="11"/>
          <ac:inkMkLst>
            <pc:docMk/>
            <pc:sldMk cId="0" sldId="274"/>
            <ac:inkMk id="12" creationId="{E79AE764-1988-47F4-8B0E-D738D1562D92}"/>
          </ac:inkMkLst>
        </pc:inkChg>
      </pc:sldChg>
    </pc:docChg>
  </pc:docChgLst>
  <pc:docChgLst>
    <pc:chgData name="Zailan Arabee" userId="5bc04053-34d1-46af-a9d4-ff754460ad4b" providerId="ADAL" clId="{0BF62F1C-36AD-4C35-B10C-6B5FE26DFF06}"/>
    <pc:docChg chg="addSld modSld sldOrd">
      <pc:chgData name="Zailan Arabee" userId="5bc04053-34d1-46af-a9d4-ff754460ad4b" providerId="ADAL" clId="{0BF62F1C-36AD-4C35-B10C-6B5FE26DFF06}" dt="2021-11-11T01:11:32.501" v="159"/>
      <pc:docMkLst>
        <pc:docMk/>
      </pc:docMkLst>
      <pc:sldChg chg="mod modShow">
        <pc:chgData name="Zailan Arabee" userId="5bc04053-34d1-46af-a9d4-ff754460ad4b" providerId="ADAL" clId="{0BF62F1C-36AD-4C35-B10C-6B5FE26DFF06}" dt="2021-08-03T07:54:53.092" v="9" actId="729"/>
        <pc:sldMkLst>
          <pc:docMk/>
          <pc:sldMk cId="0" sldId="263"/>
        </pc:sldMkLst>
      </pc:sldChg>
      <pc:sldChg chg="addSp modSp mod">
        <pc:chgData name="Zailan Arabee" userId="5bc04053-34d1-46af-a9d4-ff754460ad4b" providerId="ADAL" clId="{0BF62F1C-36AD-4C35-B10C-6B5FE26DFF06}" dt="2021-11-11T01:11:32.501" v="159"/>
        <pc:sldMkLst>
          <pc:docMk/>
          <pc:sldMk cId="0" sldId="273"/>
        </pc:sldMkLst>
        <pc:grpChg chg="mod">
          <ac:chgData name="Zailan Arabee" userId="5bc04053-34d1-46af-a9d4-ff754460ad4b" providerId="ADAL" clId="{0BF62F1C-36AD-4C35-B10C-6B5FE26DFF06}" dt="2021-11-11T01:11:32.501" v="159"/>
          <ac:grpSpMkLst>
            <pc:docMk/>
            <pc:sldMk cId="0" sldId="273"/>
            <ac:grpSpMk id="7" creationId="{60FADB6E-F403-48F3-9A3D-157AC248962D}"/>
          </ac:grpSpMkLst>
        </pc:grpChg>
        <pc:inkChg chg="add">
          <ac:chgData name="Zailan Arabee" userId="5bc04053-34d1-46af-a9d4-ff754460ad4b" providerId="ADAL" clId="{0BF62F1C-36AD-4C35-B10C-6B5FE26DFF06}" dt="2021-11-08T06:44:18.289" v="155"/>
          <ac:inkMkLst>
            <pc:docMk/>
            <pc:sldMk cId="0" sldId="273"/>
            <ac:inkMk id="2" creationId="{9E0F2144-DD08-4E72-BFA4-B28F4E0ABDB1}"/>
          </ac:inkMkLst>
        </pc:inkChg>
        <pc:inkChg chg="add mod">
          <ac:chgData name="Zailan Arabee" userId="5bc04053-34d1-46af-a9d4-ff754460ad4b" providerId="ADAL" clId="{0BF62F1C-36AD-4C35-B10C-6B5FE26DFF06}" dt="2021-11-11T01:11:32.501" v="159"/>
          <ac:inkMkLst>
            <pc:docMk/>
            <pc:sldMk cId="0" sldId="273"/>
            <ac:inkMk id="4" creationId="{F2EFAA57-A873-40DB-A95E-1881179BD7E1}"/>
          </ac:inkMkLst>
        </pc:inkChg>
        <pc:inkChg chg="add mod">
          <ac:chgData name="Zailan Arabee" userId="5bc04053-34d1-46af-a9d4-ff754460ad4b" providerId="ADAL" clId="{0BF62F1C-36AD-4C35-B10C-6B5FE26DFF06}" dt="2021-11-11T01:11:32.501" v="159"/>
          <ac:inkMkLst>
            <pc:docMk/>
            <pc:sldMk cId="0" sldId="273"/>
            <ac:inkMk id="5" creationId="{54918AC4-C1A6-4D3C-849F-DE4BDAC18B3B}"/>
          </ac:inkMkLst>
        </pc:inkChg>
        <pc:inkChg chg="add mod">
          <ac:chgData name="Zailan Arabee" userId="5bc04053-34d1-46af-a9d4-ff754460ad4b" providerId="ADAL" clId="{0BF62F1C-36AD-4C35-B10C-6B5FE26DFF06}" dt="2021-11-11T01:11:32.501" v="159"/>
          <ac:inkMkLst>
            <pc:docMk/>
            <pc:sldMk cId="0" sldId="273"/>
            <ac:inkMk id="6" creationId="{CE6BC069-3651-48C0-90A6-27FD1F707E5E}"/>
          </ac:inkMkLst>
        </pc:inkChg>
      </pc:sldChg>
      <pc:sldChg chg="modSp mod">
        <pc:chgData name="Zailan Arabee" userId="5bc04053-34d1-46af-a9d4-ff754460ad4b" providerId="ADAL" clId="{0BF62F1C-36AD-4C35-B10C-6B5FE26DFF06}" dt="2021-11-08T01:03:38.965" v="154" actId="20577"/>
        <pc:sldMkLst>
          <pc:docMk/>
          <pc:sldMk cId="0" sldId="274"/>
        </pc:sldMkLst>
        <pc:spChg chg="mod">
          <ac:chgData name="Zailan Arabee" userId="5bc04053-34d1-46af-a9d4-ff754460ad4b" providerId="ADAL" clId="{0BF62F1C-36AD-4C35-B10C-6B5FE26DFF06}" dt="2021-11-08T01:03:38.965" v="154" actId="20577"/>
          <ac:spMkLst>
            <pc:docMk/>
            <pc:sldMk cId="0" sldId="274"/>
            <ac:spMk id="60418" creationId="{3DF7F6F2-B02B-4192-A657-CC76385E9F68}"/>
          </ac:spMkLst>
        </pc:spChg>
      </pc:sldChg>
      <pc:sldChg chg="modSp mod">
        <pc:chgData name="Zailan Arabee" userId="5bc04053-34d1-46af-a9d4-ff754460ad4b" providerId="ADAL" clId="{0BF62F1C-36AD-4C35-B10C-6B5FE26DFF06}" dt="2021-11-08T01:02:38.935" v="83" actId="6549"/>
        <pc:sldMkLst>
          <pc:docMk/>
          <pc:sldMk cId="0" sldId="324"/>
        </pc:sldMkLst>
        <pc:spChg chg="mod">
          <ac:chgData name="Zailan Arabee" userId="5bc04053-34d1-46af-a9d4-ff754460ad4b" providerId="ADAL" clId="{0BF62F1C-36AD-4C35-B10C-6B5FE26DFF06}" dt="2021-11-08T01:02:38.935" v="83" actId="6549"/>
          <ac:spMkLst>
            <pc:docMk/>
            <pc:sldMk cId="0" sldId="324"/>
            <ac:spMk id="4" creationId="{9558056A-FAF8-4EA2-B4AF-A059ED969FA7}"/>
          </ac:spMkLst>
        </pc:spChg>
      </pc:sldChg>
      <pc:sldChg chg="modSp mod">
        <pc:chgData name="Zailan Arabee" userId="5bc04053-34d1-46af-a9d4-ff754460ad4b" providerId="ADAL" clId="{0BF62F1C-36AD-4C35-B10C-6B5FE26DFF06}" dt="2021-11-08T01:02:17.959" v="82" actId="6549"/>
        <pc:sldMkLst>
          <pc:docMk/>
          <pc:sldMk cId="0" sldId="340"/>
        </pc:sldMkLst>
        <pc:spChg chg="mod">
          <ac:chgData name="Zailan Arabee" userId="5bc04053-34d1-46af-a9d4-ff754460ad4b" providerId="ADAL" clId="{0BF62F1C-36AD-4C35-B10C-6B5FE26DFF06}" dt="2021-08-03T07:53:11.223" v="5" actId="21"/>
          <ac:spMkLst>
            <pc:docMk/>
            <pc:sldMk cId="0" sldId="340"/>
            <ac:spMk id="4" creationId="{9883CFD5-0D91-4D2C-8D22-1699AE4B771B}"/>
          </ac:spMkLst>
        </pc:spChg>
        <pc:spChg chg="mod">
          <ac:chgData name="Zailan Arabee" userId="5bc04053-34d1-46af-a9d4-ff754460ad4b" providerId="ADAL" clId="{0BF62F1C-36AD-4C35-B10C-6B5FE26DFF06}" dt="2021-11-08T01:02:17.959" v="82" actId="6549"/>
          <ac:spMkLst>
            <pc:docMk/>
            <pc:sldMk cId="0" sldId="340"/>
            <ac:spMk id="6" creationId="{AE835B90-A79D-4AA2-87F2-E222B5053305}"/>
          </ac:spMkLst>
        </pc:spChg>
      </pc:sldChg>
      <pc:sldChg chg="modSp add mod">
        <pc:chgData name="Zailan Arabee" userId="5bc04053-34d1-46af-a9d4-ff754460ad4b" providerId="ADAL" clId="{0BF62F1C-36AD-4C35-B10C-6B5FE26DFF06}" dt="2021-11-08T01:01:48.418" v="80" actId="20577"/>
        <pc:sldMkLst>
          <pc:docMk/>
          <pc:sldMk cId="204294225" sldId="402"/>
        </pc:sldMkLst>
        <pc:spChg chg="mod">
          <ac:chgData name="Zailan Arabee" userId="5bc04053-34d1-46af-a9d4-ff754460ad4b" providerId="ADAL" clId="{0BF62F1C-36AD-4C35-B10C-6B5FE26DFF06}" dt="2021-11-08T01:01:48.418" v="80" actId="20577"/>
          <ac:spMkLst>
            <pc:docMk/>
            <pc:sldMk cId="204294225" sldId="402"/>
            <ac:spMk id="3" creationId="{0608826A-E90B-4818-95D3-A2B94363915B}"/>
          </ac:spMkLst>
        </pc:spChg>
      </pc:sldChg>
      <pc:sldChg chg="modSp new mod ord">
        <pc:chgData name="Zailan Arabee" userId="5bc04053-34d1-46af-a9d4-ff754460ad4b" providerId="ADAL" clId="{0BF62F1C-36AD-4C35-B10C-6B5FE26DFF06}" dt="2021-08-03T08:01:43.931" v="47"/>
        <pc:sldMkLst>
          <pc:docMk/>
          <pc:sldMk cId="760570721" sldId="403"/>
        </pc:sldMkLst>
        <pc:spChg chg="mod">
          <ac:chgData name="Zailan Arabee" userId="5bc04053-34d1-46af-a9d4-ff754460ad4b" providerId="ADAL" clId="{0BF62F1C-36AD-4C35-B10C-6B5FE26DFF06}" dt="2021-08-03T08:00:47.887" v="15" actId="20577"/>
          <ac:spMkLst>
            <pc:docMk/>
            <pc:sldMk cId="760570721" sldId="403"/>
            <ac:spMk id="2" creationId="{27AD6354-C858-48E4-B110-97292B4B3D1E}"/>
          </ac:spMkLst>
        </pc:spChg>
        <pc:spChg chg="mod">
          <ac:chgData name="Zailan Arabee" userId="5bc04053-34d1-46af-a9d4-ff754460ad4b" providerId="ADAL" clId="{0BF62F1C-36AD-4C35-B10C-6B5FE26DFF06}" dt="2021-08-03T08:01:02.867" v="40" actId="20577"/>
          <ac:spMkLst>
            <pc:docMk/>
            <pc:sldMk cId="760570721" sldId="403"/>
            <ac:spMk id="3" creationId="{9E8A0BF9-3559-412E-A48C-662A7CDFD67B}"/>
          </ac:spMkLst>
        </pc:spChg>
      </pc:sldChg>
      <pc:sldChg chg="modSp new mod ord">
        <pc:chgData name="Zailan Arabee" userId="5bc04053-34d1-46af-a9d4-ff754460ad4b" providerId="ADAL" clId="{0BF62F1C-36AD-4C35-B10C-6B5FE26DFF06}" dt="2021-08-03T08:01:46.325" v="49"/>
        <pc:sldMkLst>
          <pc:docMk/>
          <pc:sldMk cId="3692603590" sldId="404"/>
        </pc:sldMkLst>
        <pc:spChg chg="mod">
          <ac:chgData name="Zailan Arabee" userId="5bc04053-34d1-46af-a9d4-ff754460ad4b" providerId="ADAL" clId="{0BF62F1C-36AD-4C35-B10C-6B5FE26DFF06}" dt="2021-08-03T08:01:25.648" v="45" actId="20577"/>
          <ac:spMkLst>
            <pc:docMk/>
            <pc:sldMk cId="3692603590" sldId="404"/>
            <ac:spMk id="2" creationId="{6417CBA5-6C7B-4FE7-A091-CDB241CD17E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21DBF-E95D-49A8-A01B-C9C071E51D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DB4F04A-00AF-4DC4-BEA2-36880F6AE00C}">
      <dgm:prSet/>
      <dgm:spPr/>
      <dgm:t>
        <a:bodyPr/>
        <a:lstStyle/>
        <a:p>
          <a:r>
            <a:rPr lang="en-US"/>
            <a:t>Beginning of every class to review &amp; discuss the material/content of the previous week</a:t>
          </a:r>
        </a:p>
      </dgm:t>
    </dgm:pt>
    <dgm:pt modelId="{379A6815-3EDF-4A28-9C0D-177C59F03861}" type="parTrans" cxnId="{FBB621D0-3453-4852-A9F9-36ADBAF96A2A}">
      <dgm:prSet/>
      <dgm:spPr/>
      <dgm:t>
        <a:bodyPr/>
        <a:lstStyle/>
        <a:p>
          <a:endParaRPr lang="en-US"/>
        </a:p>
      </dgm:t>
    </dgm:pt>
    <dgm:pt modelId="{B08793AE-1228-4DBA-B4BA-296D464A131E}" type="sibTrans" cxnId="{FBB621D0-3453-4852-A9F9-36ADBAF96A2A}">
      <dgm:prSet/>
      <dgm:spPr/>
      <dgm:t>
        <a:bodyPr/>
        <a:lstStyle/>
        <a:p>
          <a:endParaRPr lang="en-US"/>
        </a:p>
      </dgm:t>
    </dgm:pt>
    <dgm:pt modelId="{3B48CE12-C9FA-439D-B770-CC204DCAAD05}">
      <dgm:prSet/>
      <dgm:spPr/>
      <dgm:t>
        <a:bodyPr/>
        <a:lstStyle/>
        <a:p>
          <a:r>
            <a:rPr lang="en-US"/>
            <a:t>Seek clarity on assignment requirements</a:t>
          </a:r>
        </a:p>
      </dgm:t>
    </dgm:pt>
    <dgm:pt modelId="{F4F243E6-E8CE-4630-8A3A-F3D3B95EA27A}" type="parTrans" cxnId="{F492D2F9-B1AC-458D-A35C-B37C6B7442F2}">
      <dgm:prSet/>
      <dgm:spPr/>
      <dgm:t>
        <a:bodyPr/>
        <a:lstStyle/>
        <a:p>
          <a:endParaRPr lang="en-US"/>
        </a:p>
      </dgm:t>
    </dgm:pt>
    <dgm:pt modelId="{E1FB1467-D3A3-4257-84E1-17BBC0908100}" type="sibTrans" cxnId="{F492D2F9-B1AC-458D-A35C-B37C6B7442F2}">
      <dgm:prSet/>
      <dgm:spPr/>
      <dgm:t>
        <a:bodyPr/>
        <a:lstStyle/>
        <a:p>
          <a:endParaRPr lang="en-US"/>
        </a:p>
      </dgm:t>
    </dgm:pt>
    <dgm:pt modelId="{07718DEF-9EB7-42C3-9223-CC8EA0D140C8}">
      <dgm:prSet/>
      <dgm:spPr/>
      <dgm:t>
        <a:bodyPr/>
        <a:lstStyle/>
        <a:p>
          <a:r>
            <a:rPr lang="en-US"/>
            <a:t>Refresh Java skills</a:t>
          </a:r>
        </a:p>
      </dgm:t>
    </dgm:pt>
    <dgm:pt modelId="{1D997058-3ADF-4F64-BD03-DB5E53DB6AE2}" type="parTrans" cxnId="{6BD23566-D76A-4109-A37B-C18167ECDE1E}">
      <dgm:prSet/>
      <dgm:spPr/>
      <dgm:t>
        <a:bodyPr/>
        <a:lstStyle/>
        <a:p>
          <a:endParaRPr lang="en-US"/>
        </a:p>
      </dgm:t>
    </dgm:pt>
    <dgm:pt modelId="{407EC560-3BD7-4AB3-9826-F0A3B1003F73}" type="sibTrans" cxnId="{6BD23566-D76A-4109-A37B-C18167ECDE1E}">
      <dgm:prSet/>
      <dgm:spPr/>
      <dgm:t>
        <a:bodyPr/>
        <a:lstStyle/>
        <a:p>
          <a:endParaRPr lang="en-US"/>
        </a:p>
      </dgm:t>
    </dgm:pt>
    <dgm:pt modelId="{BE8F6805-4F7C-4BC0-9F5A-C6C47DC19DEC}">
      <dgm:prSet/>
      <dgm:spPr/>
      <dgm:t>
        <a:bodyPr/>
        <a:lstStyle/>
        <a:p>
          <a:r>
            <a:rPr lang="en-US"/>
            <a:t>Independence in coding and debugging</a:t>
          </a:r>
        </a:p>
      </dgm:t>
    </dgm:pt>
    <dgm:pt modelId="{6FCEA475-8638-4D5C-AC39-1E60B0C50EA1}" type="parTrans" cxnId="{D46EF20B-2D7C-4C7E-A0F8-451BE73268F0}">
      <dgm:prSet/>
      <dgm:spPr/>
      <dgm:t>
        <a:bodyPr/>
        <a:lstStyle/>
        <a:p>
          <a:endParaRPr lang="en-US"/>
        </a:p>
      </dgm:t>
    </dgm:pt>
    <dgm:pt modelId="{E0FDFABC-CCA8-45D4-AC7B-C4625434E10F}" type="sibTrans" cxnId="{D46EF20B-2D7C-4C7E-A0F8-451BE73268F0}">
      <dgm:prSet/>
      <dgm:spPr/>
      <dgm:t>
        <a:bodyPr/>
        <a:lstStyle/>
        <a:p>
          <a:endParaRPr lang="en-US"/>
        </a:p>
      </dgm:t>
    </dgm:pt>
    <dgm:pt modelId="{103F6CC6-92F7-415C-80F8-8B0C76862661}" type="pres">
      <dgm:prSet presAssocID="{9B421DBF-E95D-49A8-A01B-C9C071E51D8A}" presName="root" presStyleCnt="0">
        <dgm:presLayoutVars>
          <dgm:dir/>
          <dgm:resizeHandles val="exact"/>
        </dgm:presLayoutVars>
      </dgm:prSet>
      <dgm:spPr/>
    </dgm:pt>
    <dgm:pt modelId="{000F619D-371E-439F-BF35-FB75EBF9C6E0}" type="pres">
      <dgm:prSet presAssocID="{9DB4F04A-00AF-4DC4-BEA2-36880F6AE00C}" presName="compNode" presStyleCnt="0"/>
      <dgm:spPr/>
    </dgm:pt>
    <dgm:pt modelId="{22AC437B-C35E-4E9D-9BEF-FEC302970F79}" type="pres">
      <dgm:prSet presAssocID="{9DB4F04A-00AF-4DC4-BEA2-36880F6AE00C}" presName="bgRect" presStyleLbl="bgShp" presStyleIdx="0" presStyleCnt="4"/>
      <dgm:spPr/>
    </dgm:pt>
    <dgm:pt modelId="{CB520958-2044-41D1-8A8D-80EF198142E3}" type="pres">
      <dgm:prSet presAssocID="{9DB4F04A-00AF-4DC4-BEA2-36880F6AE0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E0D6B55-39BE-46B6-86D1-B753C09A4A4F}" type="pres">
      <dgm:prSet presAssocID="{9DB4F04A-00AF-4DC4-BEA2-36880F6AE00C}" presName="spaceRect" presStyleCnt="0"/>
      <dgm:spPr/>
    </dgm:pt>
    <dgm:pt modelId="{95BF3591-FFD9-4808-880E-35D2F3716008}" type="pres">
      <dgm:prSet presAssocID="{9DB4F04A-00AF-4DC4-BEA2-36880F6AE00C}" presName="parTx" presStyleLbl="revTx" presStyleIdx="0" presStyleCnt="4">
        <dgm:presLayoutVars>
          <dgm:chMax val="0"/>
          <dgm:chPref val="0"/>
        </dgm:presLayoutVars>
      </dgm:prSet>
      <dgm:spPr/>
    </dgm:pt>
    <dgm:pt modelId="{F78B4C60-9F38-452C-A941-795AAE9FA0C3}" type="pres">
      <dgm:prSet presAssocID="{B08793AE-1228-4DBA-B4BA-296D464A131E}" presName="sibTrans" presStyleCnt="0"/>
      <dgm:spPr/>
    </dgm:pt>
    <dgm:pt modelId="{9088CE8C-6D35-402D-8F53-C6BEB75D8D11}" type="pres">
      <dgm:prSet presAssocID="{3B48CE12-C9FA-439D-B770-CC204DCAAD05}" presName="compNode" presStyleCnt="0"/>
      <dgm:spPr/>
    </dgm:pt>
    <dgm:pt modelId="{33988626-FC29-44DB-8E7E-CF99F1096900}" type="pres">
      <dgm:prSet presAssocID="{3B48CE12-C9FA-439D-B770-CC204DCAAD05}" presName="bgRect" presStyleLbl="bgShp" presStyleIdx="1" presStyleCnt="4"/>
      <dgm:spPr/>
    </dgm:pt>
    <dgm:pt modelId="{5258C3B2-68FB-4F2C-93FF-F8D89B4FFBF9}" type="pres">
      <dgm:prSet presAssocID="{3B48CE12-C9FA-439D-B770-CC204DCAAD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8E90CDF-39DD-49DD-B9E5-130E299F91B6}" type="pres">
      <dgm:prSet presAssocID="{3B48CE12-C9FA-439D-B770-CC204DCAAD05}" presName="spaceRect" presStyleCnt="0"/>
      <dgm:spPr/>
    </dgm:pt>
    <dgm:pt modelId="{4B36FC87-CC9F-4405-B5D8-36E4BAE8180F}" type="pres">
      <dgm:prSet presAssocID="{3B48CE12-C9FA-439D-B770-CC204DCAAD05}" presName="parTx" presStyleLbl="revTx" presStyleIdx="1" presStyleCnt="4">
        <dgm:presLayoutVars>
          <dgm:chMax val="0"/>
          <dgm:chPref val="0"/>
        </dgm:presLayoutVars>
      </dgm:prSet>
      <dgm:spPr/>
    </dgm:pt>
    <dgm:pt modelId="{B006C946-B6BE-4ECC-8D41-6C5F893F2214}" type="pres">
      <dgm:prSet presAssocID="{E1FB1467-D3A3-4257-84E1-17BBC0908100}" presName="sibTrans" presStyleCnt="0"/>
      <dgm:spPr/>
    </dgm:pt>
    <dgm:pt modelId="{4308CD6F-1495-4B8B-AAF0-354BAB5BC6BB}" type="pres">
      <dgm:prSet presAssocID="{07718DEF-9EB7-42C3-9223-CC8EA0D140C8}" presName="compNode" presStyleCnt="0"/>
      <dgm:spPr/>
    </dgm:pt>
    <dgm:pt modelId="{85999C9F-AC87-4226-8608-52364CC3E6CA}" type="pres">
      <dgm:prSet presAssocID="{07718DEF-9EB7-42C3-9223-CC8EA0D140C8}" presName="bgRect" presStyleLbl="bgShp" presStyleIdx="2" presStyleCnt="4"/>
      <dgm:spPr/>
    </dgm:pt>
    <dgm:pt modelId="{1507D2AF-FFFA-4CC6-A96B-7EC9482A480A}" type="pres">
      <dgm:prSet presAssocID="{07718DEF-9EB7-42C3-9223-CC8EA0D140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EF11E94-CF18-46B5-A617-FF1ABB803256}" type="pres">
      <dgm:prSet presAssocID="{07718DEF-9EB7-42C3-9223-CC8EA0D140C8}" presName="spaceRect" presStyleCnt="0"/>
      <dgm:spPr/>
    </dgm:pt>
    <dgm:pt modelId="{04D65C90-EDEE-4EC5-88E0-16D480B8B7A7}" type="pres">
      <dgm:prSet presAssocID="{07718DEF-9EB7-42C3-9223-CC8EA0D140C8}" presName="parTx" presStyleLbl="revTx" presStyleIdx="2" presStyleCnt="4">
        <dgm:presLayoutVars>
          <dgm:chMax val="0"/>
          <dgm:chPref val="0"/>
        </dgm:presLayoutVars>
      </dgm:prSet>
      <dgm:spPr/>
    </dgm:pt>
    <dgm:pt modelId="{7A0F14A3-B921-4923-966E-5D3D370E675F}" type="pres">
      <dgm:prSet presAssocID="{407EC560-3BD7-4AB3-9826-F0A3B1003F73}" presName="sibTrans" presStyleCnt="0"/>
      <dgm:spPr/>
    </dgm:pt>
    <dgm:pt modelId="{0BA04429-D412-4EBB-834E-A53661C7DE01}" type="pres">
      <dgm:prSet presAssocID="{BE8F6805-4F7C-4BC0-9F5A-C6C47DC19DEC}" presName="compNode" presStyleCnt="0"/>
      <dgm:spPr/>
    </dgm:pt>
    <dgm:pt modelId="{082E73F7-4B8A-4197-87D2-1287BE699CF9}" type="pres">
      <dgm:prSet presAssocID="{BE8F6805-4F7C-4BC0-9F5A-C6C47DC19DEC}" presName="bgRect" presStyleLbl="bgShp" presStyleIdx="3" presStyleCnt="4"/>
      <dgm:spPr/>
    </dgm:pt>
    <dgm:pt modelId="{E600F973-CC22-43E7-B82A-0DCF7A22C949}" type="pres">
      <dgm:prSet presAssocID="{BE8F6805-4F7C-4BC0-9F5A-C6C47DC19D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FE893F0-7EB6-4249-ABD2-FC5A1E60C95E}" type="pres">
      <dgm:prSet presAssocID="{BE8F6805-4F7C-4BC0-9F5A-C6C47DC19DEC}" presName="spaceRect" presStyleCnt="0"/>
      <dgm:spPr/>
    </dgm:pt>
    <dgm:pt modelId="{CFB600FA-24E6-45E6-A230-C91964F0796C}" type="pres">
      <dgm:prSet presAssocID="{BE8F6805-4F7C-4BC0-9F5A-C6C47DC19D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6EF20B-2D7C-4C7E-A0F8-451BE73268F0}" srcId="{9B421DBF-E95D-49A8-A01B-C9C071E51D8A}" destId="{BE8F6805-4F7C-4BC0-9F5A-C6C47DC19DEC}" srcOrd="3" destOrd="0" parTransId="{6FCEA475-8638-4D5C-AC39-1E60B0C50EA1}" sibTransId="{E0FDFABC-CCA8-45D4-AC7B-C4625434E10F}"/>
    <dgm:cxn modelId="{1BA4B327-4F65-4F88-B6D3-F1998DCF42C5}" type="presOf" srcId="{07718DEF-9EB7-42C3-9223-CC8EA0D140C8}" destId="{04D65C90-EDEE-4EC5-88E0-16D480B8B7A7}" srcOrd="0" destOrd="0" presId="urn:microsoft.com/office/officeart/2018/2/layout/IconVerticalSolidList"/>
    <dgm:cxn modelId="{6BD23566-D76A-4109-A37B-C18167ECDE1E}" srcId="{9B421DBF-E95D-49A8-A01B-C9C071E51D8A}" destId="{07718DEF-9EB7-42C3-9223-CC8EA0D140C8}" srcOrd="2" destOrd="0" parTransId="{1D997058-3ADF-4F64-BD03-DB5E53DB6AE2}" sibTransId="{407EC560-3BD7-4AB3-9826-F0A3B1003F73}"/>
    <dgm:cxn modelId="{73574E74-0D50-4B42-BBE9-238299EF56BB}" type="presOf" srcId="{3B48CE12-C9FA-439D-B770-CC204DCAAD05}" destId="{4B36FC87-CC9F-4405-B5D8-36E4BAE8180F}" srcOrd="0" destOrd="0" presId="urn:microsoft.com/office/officeart/2018/2/layout/IconVerticalSolidList"/>
    <dgm:cxn modelId="{B78897C0-F006-4CF7-9B58-BD0FC5742C5B}" type="presOf" srcId="{9DB4F04A-00AF-4DC4-BEA2-36880F6AE00C}" destId="{95BF3591-FFD9-4808-880E-35D2F3716008}" srcOrd="0" destOrd="0" presId="urn:microsoft.com/office/officeart/2018/2/layout/IconVerticalSolidList"/>
    <dgm:cxn modelId="{8819BAC0-42C8-4627-8A14-D71B91044C4F}" type="presOf" srcId="{BE8F6805-4F7C-4BC0-9F5A-C6C47DC19DEC}" destId="{CFB600FA-24E6-45E6-A230-C91964F0796C}" srcOrd="0" destOrd="0" presId="urn:microsoft.com/office/officeart/2018/2/layout/IconVerticalSolidList"/>
    <dgm:cxn modelId="{3D6313C3-5060-454E-BE41-5BC204F29422}" type="presOf" srcId="{9B421DBF-E95D-49A8-A01B-C9C071E51D8A}" destId="{103F6CC6-92F7-415C-80F8-8B0C76862661}" srcOrd="0" destOrd="0" presId="urn:microsoft.com/office/officeart/2018/2/layout/IconVerticalSolidList"/>
    <dgm:cxn modelId="{FBB621D0-3453-4852-A9F9-36ADBAF96A2A}" srcId="{9B421DBF-E95D-49A8-A01B-C9C071E51D8A}" destId="{9DB4F04A-00AF-4DC4-BEA2-36880F6AE00C}" srcOrd="0" destOrd="0" parTransId="{379A6815-3EDF-4A28-9C0D-177C59F03861}" sibTransId="{B08793AE-1228-4DBA-B4BA-296D464A131E}"/>
    <dgm:cxn modelId="{F492D2F9-B1AC-458D-A35C-B37C6B7442F2}" srcId="{9B421DBF-E95D-49A8-A01B-C9C071E51D8A}" destId="{3B48CE12-C9FA-439D-B770-CC204DCAAD05}" srcOrd="1" destOrd="0" parTransId="{F4F243E6-E8CE-4630-8A3A-F3D3B95EA27A}" sibTransId="{E1FB1467-D3A3-4257-84E1-17BBC0908100}"/>
    <dgm:cxn modelId="{1C412B88-B4A6-42B4-8CDC-B0EC2CDAB3AB}" type="presParOf" srcId="{103F6CC6-92F7-415C-80F8-8B0C76862661}" destId="{000F619D-371E-439F-BF35-FB75EBF9C6E0}" srcOrd="0" destOrd="0" presId="urn:microsoft.com/office/officeart/2018/2/layout/IconVerticalSolidList"/>
    <dgm:cxn modelId="{C6B3C716-91E4-4043-91B3-EA2E00454FEC}" type="presParOf" srcId="{000F619D-371E-439F-BF35-FB75EBF9C6E0}" destId="{22AC437B-C35E-4E9D-9BEF-FEC302970F79}" srcOrd="0" destOrd="0" presId="urn:microsoft.com/office/officeart/2018/2/layout/IconVerticalSolidList"/>
    <dgm:cxn modelId="{EB7EDCE0-92D8-4464-B878-552928137E97}" type="presParOf" srcId="{000F619D-371E-439F-BF35-FB75EBF9C6E0}" destId="{CB520958-2044-41D1-8A8D-80EF198142E3}" srcOrd="1" destOrd="0" presId="urn:microsoft.com/office/officeart/2018/2/layout/IconVerticalSolidList"/>
    <dgm:cxn modelId="{AC61A7BA-4B66-4682-9E03-C32B66DD5294}" type="presParOf" srcId="{000F619D-371E-439F-BF35-FB75EBF9C6E0}" destId="{0E0D6B55-39BE-46B6-86D1-B753C09A4A4F}" srcOrd="2" destOrd="0" presId="urn:microsoft.com/office/officeart/2018/2/layout/IconVerticalSolidList"/>
    <dgm:cxn modelId="{F7D45ACF-A309-4E8E-BDB8-CCAA76E11B86}" type="presParOf" srcId="{000F619D-371E-439F-BF35-FB75EBF9C6E0}" destId="{95BF3591-FFD9-4808-880E-35D2F3716008}" srcOrd="3" destOrd="0" presId="urn:microsoft.com/office/officeart/2018/2/layout/IconVerticalSolidList"/>
    <dgm:cxn modelId="{35C992C6-D75D-4339-8691-5430107993F8}" type="presParOf" srcId="{103F6CC6-92F7-415C-80F8-8B0C76862661}" destId="{F78B4C60-9F38-452C-A941-795AAE9FA0C3}" srcOrd="1" destOrd="0" presId="urn:microsoft.com/office/officeart/2018/2/layout/IconVerticalSolidList"/>
    <dgm:cxn modelId="{3A11414F-FFD3-4D7B-BD69-B5979DE8259B}" type="presParOf" srcId="{103F6CC6-92F7-415C-80F8-8B0C76862661}" destId="{9088CE8C-6D35-402D-8F53-C6BEB75D8D11}" srcOrd="2" destOrd="0" presId="urn:microsoft.com/office/officeart/2018/2/layout/IconVerticalSolidList"/>
    <dgm:cxn modelId="{B8F5A020-A962-4CF8-990C-9A076EF7630D}" type="presParOf" srcId="{9088CE8C-6D35-402D-8F53-C6BEB75D8D11}" destId="{33988626-FC29-44DB-8E7E-CF99F1096900}" srcOrd="0" destOrd="0" presId="urn:microsoft.com/office/officeart/2018/2/layout/IconVerticalSolidList"/>
    <dgm:cxn modelId="{301B1AB9-712E-4C19-9893-7196D11F3CA9}" type="presParOf" srcId="{9088CE8C-6D35-402D-8F53-C6BEB75D8D11}" destId="{5258C3B2-68FB-4F2C-93FF-F8D89B4FFBF9}" srcOrd="1" destOrd="0" presId="urn:microsoft.com/office/officeart/2018/2/layout/IconVerticalSolidList"/>
    <dgm:cxn modelId="{E2489633-5767-4877-BC66-40EDF44CBDDF}" type="presParOf" srcId="{9088CE8C-6D35-402D-8F53-C6BEB75D8D11}" destId="{88E90CDF-39DD-49DD-B9E5-130E299F91B6}" srcOrd="2" destOrd="0" presId="urn:microsoft.com/office/officeart/2018/2/layout/IconVerticalSolidList"/>
    <dgm:cxn modelId="{B1202FF5-096E-4BA5-BF27-17619DA8C187}" type="presParOf" srcId="{9088CE8C-6D35-402D-8F53-C6BEB75D8D11}" destId="{4B36FC87-CC9F-4405-B5D8-36E4BAE8180F}" srcOrd="3" destOrd="0" presId="urn:microsoft.com/office/officeart/2018/2/layout/IconVerticalSolidList"/>
    <dgm:cxn modelId="{BE76BB75-37CE-485A-8F4E-7D3CD7CFF301}" type="presParOf" srcId="{103F6CC6-92F7-415C-80F8-8B0C76862661}" destId="{B006C946-B6BE-4ECC-8D41-6C5F893F2214}" srcOrd="3" destOrd="0" presId="urn:microsoft.com/office/officeart/2018/2/layout/IconVerticalSolidList"/>
    <dgm:cxn modelId="{69F4F076-869C-41BE-BF6A-AC3EBB906513}" type="presParOf" srcId="{103F6CC6-92F7-415C-80F8-8B0C76862661}" destId="{4308CD6F-1495-4B8B-AAF0-354BAB5BC6BB}" srcOrd="4" destOrd="0" presId="urn:microsoft.com/office/officeart/2018/2/layout/IconVerticalSolidList"/>
    <dgm:cxn modelId="{78D56C89-2FF7-408F-BAA9-13565BD5BC9C}" type="presParOf" srcId="{4308CD6F-1495-4B8B-AAF0-354BAB5BC6BB}" destId="{85999C9F-AC87-4226-8608-52364CC3E6CA}" srcOrd="0" destOrd="0" presId="urn:microsoft.com/office/officeart/2018/2/layout/IconVerticalSolidList"/>
    <dgm:cxn modelId="{6DFE9C26-AE67-48BD-AE56-23CC5D23DDBA}" type="presParOf" srcId="{4308CD6F-1495-4B8B-AAF0-354BAB5BC6BB}" destId="{1507D2AF-FFFA-4CC6-A96B-7EC9482A480A}" srcOrd="1" destOrd="0" presId="urn:microsoft.com/office/officeart/2018/2/layout/IconVerticalSolidList"/>
    <dgm:cxn modelId="{6D1A1D19-C116-4A20-9381-32AD874BB487}" type="presParOf" srcId="{4308CD6F-1495-4B8B-AAF0-354BAB5BC6BB}" destId="{2EF11E94-CF18-46B5-A617-FF1ABB803256}" srcOrd="2" destOrd="0" presId="urn:microsoft.com/office/officeart/2018/2/layout/IconVerticalSolidList"/>
    <dgm:cxn modelId="{7A9119B0-727D-48C7-A82F-B2ADED3E5EC0}" type="presParOf" srcId="{4308CD6F-1495-4B8B-AAF0-354BAB5BC6BB}" destId="{04D65C90-EDEE-4EC5-88E0-16D480B8B7A7}" srcOrd="3" destOrd="0" presId="urn:microsoft.com/office/officeart/2018/2/layout/IconVerticalSolidList"/>
    <dgm:cxn modelId="{FD3DBC97-CF98-4B8F-97FF-430D13938C08}" type="presParOf" srcId="{103F6CC6-92F7-415C-80F8-8B0C76862661}" destId="{7A0F14A3-B921-4923-966E-5D3D370E675F}" srcOrd="5" destOrd="0" presId="urn:microsoft.com/office/officeart/2018/2/layout/IconVerticalSolidList"/>
    <dgm:cxn modelId="{E85A6F99-2CA9-4E8F-A01A-637D8F397F89}" type="presParOf" srcId="{103F6CC6-92F7-415C-80F8-8B0C76862661}" destId="{0BA04429-D412-4EBB-834E-A53661C7DE01}" srcOrd="6" destOrd="0" presId="urn:microsoft.com/office/officeart/2018/2/layout/IconVerticalSolidList"/>
    <dgm:cxn modelId="{F4B6EFCF-319B-4043-A698-DF36A93DE758}" type="presParOf" srcId="{0BA04429-D412-4EBB-834E-A53661C7DE01}" destId="{082E73F7-4B8A-4197-87D2-1287BE699CF9}" srcOrd="0" destOrd="0" presId="urn:microsoft.com/office/officeart/2018/2/layout/IconVerticalSolidList"/>
    <dgm:cxn modelId="{39AF2CF7-68FC-4F09-9934-2D707A5D57DA}" type="presParOf" srcId="{0BA04429-D412-4EBB-834E-A53661C7DE01}" destId="{E600F973-CC22-43E7-B82A-0DCF7A22C949}" srcOrd="1" destOrd="0" presId="urn:microsoft.com/office/officeart/2018/2/layout/IconVerticalSolidList"/>
    <dgm:cxn modelId="{9DB96BFB-68D1-49F5-85D5-50E3B818FF7E}" type="presParOf" srcId="{0BA04429-D412-4EBB-834E-A53661C7DE01}" destId="{1FE893F0-7EB6-4249-ABD2-FC5A1E60C95E}" srcOrd="2" destOrd="0" presId="urn:microsoft.com/office/officeart/2018/2/layout/IconVerticalSolidList"/>
    <dgm:cxn modelId="{F1E608CA-D88B-4741-8477-BC2182F6063B}" type="presParOf" srcId="{0BA04429-D412-4EBB-834E-A53661C7DE01}" destId="{CFB600FA-24E6-45E6-A230-C91964F079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C437B-C35E-4E9D-9BEF-FEC302970F79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20958-2044-41D1-8A8D-80EF198142E3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F3591-FFD9-4808-880E-35D2F3716008}">
      <dsp:nvSpPr>
        <dsp:cNvPr id="0" name=""/>
        <dsp:cNvSpPr/>
      </dsp:nvSpPr>
      <dsp:spPr>
        <a:xfrm>
          <a:off x="1099609" y="1878"/>
          <a:ext cx="7129990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Beginning of every class to review &amp; discuss the material/content of the previous week</a:t>
          </a:r>
        </a:p>
      </dsp:txBody>
      <dsp:txXfrm>
        <a:off x="1099609" y="1878"/>
        <a:ext cx="7129990" cy="952043"/>
      </dsp:txXfrm>
    </dsp:sp>
    <dsp:sp modelId="{33988626-FC29-44DB-8E7E-CF99F1096900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8C3B2-68FB-4F2C-93FF-F8D89B4FFBF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6FC87-CC9F-4405-B5D8-36E4BAE8180F}">
      <dsp:nvSpPr>
        <dsp:cNvPr id="0" name=""/>
        <dsp:cNvSpPr/>
      </dsp:nvSpPr>
      <dsp:spPr>
        <a:xfrm>
          <a:off x="1099609" y="1191932"/>
          <a:ext cx="7129990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Seek clarity on assignment requirements</a:t>
          </a:r>
        </a:p>
      </dsp:txBody>
      <dsp:txXfrm>
        <a:off x="1099609" y="1191932"/>
        <a:ext cx="7129990" cy="952043"/>
      </dsp:txXfrm>
    </dsp:sp>
    <dsp:sp modelId="{85999C9F-AC87-4226-8608-52364CC3E6CA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7D2AF-FFFA-4CC6-A96B-7EC9482A480A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65C90-EDEE-4EC5-88E0-16D480B8B7A7}">
      <dsp:nvSpPr>
        <dsp:cNvPr id="0" name=""/>
        <dsp:cNvSpPr/>
      </dsp:nvSpPr>
      <dsp:spPr>
        <a:xfrm>
          <a:off x="1099609" y="2381986"/>
          <a:ext cx="7129990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Refresh Java skills</a:t>
          </a:r>
        </a:p>
      </dsp:txBody>
      <dsp:txXfrm>
        <a:off x="1099609" y="2381986"/>
        <a:ext cx="7129990" cy="952043"/>
      </dsp:txXfrm>
    </dsp:sp>
    <dsp:sp modelId="{082E73F7-4B8A-4197-87D2-1287BE699CF9}">
      <dsp:nvSpPr>
        <dsp:cNvPr id="0" name=""/>
        <dsp:cNvSpPr/>
      </dsp:nvSpPr>
      <dsp:spPr>
        <a:xfrm>
          <a:off x="0" y="3572040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0F973-CC22-43E7-B82A-0DCF7A22C949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600FA-24E6-45E6-A230-C91964F0796C}">
      <dsp:nvSpPr>
        <dsp:cNvPr id="0" name=""/>
        <dsp:cNvSpPr/>
      </dsp:nvSpPr>
      <dsp:spPr>
        <a:xfrm>
          <a:off x="1099609" y="3572040"/>
          <a:ext cx="7129990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Independence in coding and debugging</a:t>
          </a:r>
        </a:p>
      </dsp:txBody>
      <dsp:txXfrm>
        <a:off x="1099609" y="3572040"/>
        <a:ext cx="7129990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C16D6D6-794B-4064-9F45-6196F4012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11125"/>
            <a:ext cx="67437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Book Antiqua" panose="02040602050305030304" pitchFamily="18" charset="0"/>
              </a:rPr>
              <a:t>Asia Pacific University of Technology and Innovation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B033FC4-0AF5-4237-838F-4D041F0D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9521825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1826FBDD-7776-4BF7-A944-75123142026E}" type="slidenum">
              <a:rPr lang="en-US" alt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11-08T06:42:38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4895 6817 675 0,'-6'0'754'15,"6"0"19"-15,-8 0-133 0,8 0-168 0,0 0-142 0,-6 0-109 16,6 0-82-16,0 0-45 0,0 0-28 0,0 0-10 15,0 0-6-15,0 0-4 0,0 0-6 0,0 0-6 0,0 0-5 16,0-3-9-16,0 3-13 0,6 0-3 0,-6 0-6 16,0 0 4-16,0 0 2 0,0 0-6 0,0 0 8 0,0 0-3 15,0 0 7-15,0 0-4 0,0 0-1 0,0 0 10 0,0 0-16 16,0 0 6-16,0 0-3 0,0 0 3 0,0 0 2 16,0 0 0-16,0 0 6 0,0 0-14 0,0 0 12 0,0 0 3 15,0 0-2-15,0 0 3 0,0 0-2 0,0 0 5 16,0 0-4-16,0 0 0 0,0 0 19 0,0 0-10 0,0 0-6 15,0 0-4-15,0 0-2 0,0 0 2 0,0 0 2 0,0 0-2 16,0 0-16-16,0 0 7 0,8 0 9 0,-8 0-1 16,0 0 2-16,0 0-2 0,0 0-3 0,0 0 5 0,0 0 0 15,0 0-1-15,0 0-1 0,0 0-1 0,-8 0-4 16,8 0-3-16,0 0-1 0,0 0-4 0,0 0-2 0,8 0 3 16,-8 0 0-16,0-4 2 0,0 4 0 0,0 0 1 0,0 0 0 15,0-4 4-15,0 4-3 0,0 0 0 0,0 4-5 16,0-4 3-16,0 0 0 0,0 0 2 0,0 0-1 0,0 0-6 15,0 0 2-15,0 0-2 0,0 0 4 0,0 0 1 16,0 0-2-16,0 0 0 0,0 0 1 0,0 0-4 0,0 0 2 16,0 0 0-16,0 0-2 0,0 0 1 0,0 0 2 0,0 0-4 15,0 0 1-15,0 0 11 0,0 0 0 0,0 0-6 16,0 0 3-16,0 4-5 0,0-4 0 0,0 0 0 0,0 0-1 16,0 0-5-16,0 0 3 0,0 0 2 0,0 0-1 0,0 0-1 15,6 3 2-15,-6-3 2 0,0 4 2 0,6 0 0 16,-6-1-2-16,7 1 0 0,-7-4 0 0,6 4 3 0,-6-1-4 15,6 1-2-15,-6-1-2 0,7 1 2 0,-7 0-1 16,0 0 2-16,7-1-4 0,-7 1 4 0,0 0 2 0,5 0 0 16,-5-4 1-16,7 2-2 0,-7 2 2 0,0-4-2 0,0 4 1 15,0-4-4-15,8 0-1 0,-8 0 4 0,0 0 0 0,0 0 0 16,0 0-2-16,0 0 1 0,0 0 4 0,6 0 2 16,-6 0-2-16,0 0 10 0,0-4-4 0,6 4-4 15,-6-4 2-15,7 2-3 0,0-2-4 0,-7 0 0 0,6 0 3 16,1-3-9-16,-7 3 2 0,6 0 4 0,0 1 0 0,-6-4 0 15,7 3 2-15,0 0-5 0,-7-3 1 0,6 3-4 16,-6 1 4-16,5-1 0 0,-5 0 1 0,8 1-3 0,-8-1 4 16,0 0 0-16,7 0-1 0,-7 4-1 0,0-3 0 15,0 0 1-15,0 3 1 0,5 0 5 0,-5 0-4 0,0 0-2 16,0 0 1-16,0 0 3 0,0 0-6 0,0 0-10 0,0 0-11 16,0 0-11-16,0 0-16 0,-5 0-21 0,5 0-29 15,0 0-41-15,0 0-48 0,0 0-59 0,0-4-57 0,0 4-50 16,0 0-50-16,0-4-47 0,0 4-61 0,0 0-66 15,0 0-15-15,0 0 23 0</inkml:trace>
  <inkml:trace contextRef="#ctx0" brushRef="#br0" timeOffset="14324.65">6478 5502 54 0,'0'0'381'0,"0"-3"-80"0,7 3-91 0,-7 0-66 16,0 0-45-16,0-3-28 0,0 3-15 0,6 0-16 0,-6 0-9 15,0-5-11-15,0 5-13 0,0 0-23 0,0 0-32 16,0 0-42-16,0 0-58 0,0 0-85 0,0 0-93 0,0 0-49 16</inkml:trace>
  <inkml:trace contextRef="#ctx0" brushRef="#br0" timeOffset="17172.41">5605 6682 402 0,'-13'3'382'0,"6"-3"-95"0,7 4-72 16,-6-4-40-16,6 4-21 0,-7-4-11 0,7 0-3 0,0 0-1 15,0 0 8-15,0 0 5 0,0 0-1 0,7 0-1 16,-7 0-6-16,0 3-3 0,0-3-2 0,0 0-8 0,0 0-5 16,6 0-7-16,-6 4 5 0,0-4-12 0,0 0 0 15,0 0-9-15,0 0-7 0,0 0 4 0,0 0-10 0,0 0-16 16,0 0-13-16,0 0-2 0,0 0-6 0,0 0-7 0,7-4-2 15,-7 4-9-15,7 0-2 0,-7 0 8 0,6 0-2 16,0-3-3-16,8 3-3 0,-8-4 3 0,14 0-5 0,-7 1 1 16,-1 0 1-16,8-1-2 0,0-4-1 0,6 1-4 15,-1 0-3-15,1-1-2 0,1-3-1 0,-1 4-3 0,6-4-5 16,-5-1 1-16,-1 3-3 0,0 1 4 0,7-4 0 0,-7-2-5 16,-1 2-1-16,1-2 1 0,0-1 6 0,1 5 0 15,-1-5 1-15,0 1-2 0,0-1-1 0,-1 3 4 16,2-5 3-16,-2 2-4 0,2-4-2 0,6 1-3 0,-7 0-5 15,0 0-1-15,0-5 1 0,7 4 1 0,-7-1-4 0,6-3 0 16,-5 1 2-16,5-3-2 0,-6 3 4 0,-7-1 5 0,7 1 3 16,-6 0-2-16,-1 5 1 0,1-6 5 0,-7 2 1 15,0 2 2-15,0 1 4 0,-7-1-4 0,8 5-3 16,-9-8 4-16,2 8 3 0,1-5 1 0,-3 1-3 0,2 3 2 16,-7-3 0-16,7 3 4 0,-7 0-2 0,0 0-7 0,0 1-1 15,0 3-5-15,0 0 5 0,0 0 0 0,-7 0-5 0,7 4-3 16,0-4-2-16,0 4 2 0,-7-1-2 0,7 1-3 15,-5 0-3-15,5-5-2 0,-8 4-1 0,8 2 1 0,-7-2 4 16,7-3-2-16,-5 4 3 0,-1 0 0 0,6 3 0 16,-8-3 0-16,8 3-4 0,-6-3 2 0,0 3-6 0,-1 0-3 15,7-2 1-15,-6 2-1 0,-1-4-1 0,-6 5 0 0,7-5 4 16,0 5-3-16,-2-5 3 0,1 4 0 0,-5 1 0 16,4 3 1-16,-4-5 2 0,6 3-3 0,-7-2-5 0,0 1 3 15,0 3 3-15,0-8-2 0,0 8 0 0,0-4-3 16,6 0 1-16,-5 0 5 0,-3 4 0 0,3 0-1 0,6-2 0 15,-7-3-2-15,6 5-1 0,1 0 1 0,-8-3-1 16,14 3-1-16,-6-4 2 0,0 4 0 0,-1 0-1 0,0-3 6 16,0 3 0-16,2 0-1 0,5 0 3 0,-7-4-4 0,7 4-1 15,0 0 0-15,-8 0 0 0,8-4-2 0,0 4 2 0,0 0-1 16,-5 0 4-16,5 0-3 0,0 0 0 0,0 0 1 16,0 0-1-16,0 0 0 0,0 0 0 0,0 0 0 15,0 0-1-15,0 0 1 0,0 0 0 0,0 0 0 0,-7 0 2 16,7 0 3-16,0 0-5 0,0-4-1 0,0 4-1 0,0 0 0 15,0 0 2-15,0 0 0 0,0 0 0 0,0 0-2 16,0 0 2-16,0 0 5 0,0 0-4 0,0 0 0 0,0 0 0 16,0 0-8-16,0 0 1 0,0 0 3 0,0 0 0 15,0 0-1-15,0 0 3 0,0 0 1 0,0 0 1 0,0 0 4 16,0 0 0-16,0 0-3 0,0 0 1 0,0 0-1 0,0 0-4 16,0 0-4-16,0 0 1 0,0 0 5 0,0 0-2 0,0 0 0 15,0 0 1-15,7 0 3 0,-7 0 4 0,0 0-1 16,0 0-1-16,-7 0-4 0,7 0 0 0,0 0 1 15,0 0-1-15,0 0-2 0,0 0-2 0,0 0 1 0,0 0 2 16,0 0 2-16,0 0-1 0,0 0 1 0,0 0 1 0,0 0-1 16,0 0 2-16,0 0-1 0,0 0-1 0,0 0 0 0,0 0 2 15,0 0-2-15,0 0-1 0,0 0 0 0,0 0 1 16,0 0-1-16,0 0 0 0,0 0-1 0,0 0 1 16,0 0-3-16,0 0 1 0,0 0 2 0,0 0 0 0,0 0 0 15,0 0 1-15,0 0-1 0,0 0 0 0,0 0 3 0,0 0-3 16,0 0-1-16,0 0 2 0,0 0-3 0,-6 4-2 0,6-4 5 15,0 0-3-15,0 0 0 0,0 4 1 0,0-4-2 16,0 0 2-16,0 0-2 0,0 4-4 0,0-4 1 16,0 0 2-16,0 0 4 0,0 3-1 0,-6-3-1 0,6 0 0 15,0 4 2-15,-8-4 7 0,8 3-3 0,0-3 1 0,-6 5-3 16,6-5 1-16,0 2 3 0,-6-2-3 0,6 4-1 0,-7 0-5 16,1 0 4-16,-1-1-2 0,1 5-2 0,-1-2 3 15,1-1-1-15,0 2 1 0,-8-3 2 0,7 3 3 16,1-3-4-16,-1 0 1 0,7-1 1 0,-7 0-2 0,2 2-1 15,-2-5-2-15,1 4 1 0,6-4 3 0,-7 3 1 0,7-3-2 16,0 0-1-16,0 3 0 0,0-3 2 0,0 0-3 0,-7 0 0 16,7-3-5-16,0 3 1 0,0 0-1 0,7-3 5 15,-7 3 0-15,0-4-2 0,0 4 4 0,0-5 0 16,0 5 1-16,0 0 3 0,7 0 1 0,-7-3-2 0,0 3-4 16,0 0 2-16,0-3 0 0,0 3 0 0,0 0 0 0,0 0-2 15,0-4 3-15,0 4-2 0,0 0 1 0,0 0-2 0,0 0 0 16,0 0 1-16,0 0-1 0,0-4 0 0,0 4-1 15,0 0 1-15,0 0-1 0,0 0 1 0,0 0 1 16,0 0 1-16,0 0 2 0,0 0-3 0,0 0 1 0,0 0 0 16,0 0 1-16,0 0-2 0,0-3-1 0,0 3 0 0,0 0 1 15,0 0 2-15,0 0-3 0,0 0-1 0,0-4-1 0,0 4 0 16,0 0 3-16,0 0-1 0,0 0-1 0,6 0 0 16,-6 0 2-16,0 0 4 0,0 0-1 0,0 0 3 15,0 0-3-15,0 0 1 0,0 0-4 0,0 0-3 0,0-4-2 16,0 4-2-16,7 0 1 0,-7-4 0 0,5 1-6 0,2-2 2 15,-7 3 4-15,13-2 7 0,-6 1 3 0,-1-5-7 0,8 0 1 16,-8 4 1-16,7-6 7 0,-6 3-6 0,6-1-7 16,-1 4 3-16,-4-3-2 0,4-3 8 0,0 6-1 0,-4-4 3 15,4 1-4-15,-5 0 4 0,7-1 2 0,-8 1-4 16,7 0 2-16,-6 3-6 0,-1 1 1 0,1-5 0 0,-1 4-2 16,-6 0-3-16,7 4 2 0,-7-4 0 0,6 4 2 15,-6 0 2-15,7-2-5 0,-7 2-1 0,5-5 0 0,-5 5-1 16,7-2 6-16,-7 2 0 0,0 0-4 0,8-5 2 0,-8 5 1 15,0 0 4-15,0 0 0 0,0 0 5 0,0 0-4 16,0 0-2-16,0 0 3 0,5 0-4 0,-5 0 0 0,0 0-1 16,0 0 3-16,0 0-3 0,0 0 0 0,0 0-1 15,0 5-2-15,0-5 3 0,-5 0 0 0,5 0-2 0,0 0-4 16,0 2 4-16,0-2 1 0,0 0 3 0,0 0-2 0,0 0 1 16,0 0 0-16,0 0-1 0,0 0 1 0,0 0 0 0,0-2 0 15,0 2-2-15,0 0 11 0,0 0-8 0,0 0-8 16,0 0 4-16,0 0 1 0,0 0-2 0,0-5 2 0,5 5-2 15,-5 0-3-15,0 0 5 0,0 0 8 0,0 0-2 16,0-3 2-16,0 3-3 0,0 0 0 0,0-4 3 0,0 4-7 16,7 0 0-16,-7 0-1 0,0-4 3 0,0 4-2 0,0 0 2 15,0 0-2-15,0 0 0 0,0-4 0 0,0 4 2 16,0 0-1-16,0 0-5 0,0 0-2 0,0 0 2 16,0-3 2-16,7 3 1 0,-7 0 1 0,0 0 0 0,0 0 0 15,0 0 5-15,-7 0 0 0,7 0-4 0,0 3-1 0,0-3-2 16,0 0 0-16,0 0-4 0,0 4 3 0,0-4-2 0,0 0 0 15,0 0 1-15,0 0-1 0,0 4-1 0,0-4 1 16,-7 4-2-16,7-1 3 0,-5 2-1 0,-3-3 1 16,8-2 4-16,-7 5 3 0,2-3 1 0,5-2-1 0,-7 4 3 15,1 0-2-15,-1 0 0 0,-6 4 1 0,7-5-4 0,-8 3-2 16,8-1-4-16,-7 2 2 0,-1-2 2 0,9 1 0 0,-10-2-1 16,3 3 1-16,0 1-3 0,4-1-2 0,-4 0 3 15,-1 0 0-15,6 1-1 0,-6-1-5 0,7-3 5 16,0-1 0-16,-8 4-6 0,7-7 3 0,7 8 0 0,-6-8-1 0,6 4 1 15,-7-4 2-15,7 3-2 0,0-3-5 0,7 0 9 16,-7 0-3-16,0 0 0 0,0 5 2 0,0-5-2 0,0 0-1 16,6 0 0-16,-6 0 5 0,0 0-2 0,7 0 3 15,-1 3 1-15,2 1-1 0,-2-2 0 0,0 3 0 0,1-2 1 16,-1 1 0-16,1 0 1 0,-1 0 1 0,7-1-2 16,-7 1 1-16,2 0-1 0,4-1 5 0,-5 0-2 0,6 6-1 15,-6-6-2-15,-2 4 1 0,2-3 0 0,0-1-2 0,6 1 2 16,-7 0-2-16,-6 0-5 0,7-1 4 0,0 1 2 15,-1-1 0-15,1 1 0 0,-1-1 1 0,1 1-1 0,-7-4 3 16,6 4 4-16,-6-4-1 0,7 4-17 0,-7-4 4 16,0 0 4-16,0 0 3 0,5 0 3 0,-5 0-5 0,0 0-1 15,0 0 1-15,0 0 17 0,0 0-9 0,7 0 0 0,-7 0-1 16,0 0-2-16,0 0 2 0,0 0 4 0,0 0-1 16,0 0-1-16,0-4 4 0,0 4-1 0,0 0 1 0,0 0 2 15,0 0-6-15,0 0-2 0,0 0-3 0,0 0 2 16,0 0-1-16,0 0 0 0,0 0-3 0,0 0 0 0,0 0 4 15,0 0 3-15,0 0-1 0,0 0-4 0,0 0-2 0,0 0-1 16,0 0 1-16,0 0-3 0,0 0-2 0,0 0 2 16,0 0 0-16,0 0 1 0,0 0 2 0,0 0-1 0,0 0 1 15,0 0 2-15,0 0-1 0,0 0-1 0,0 0 0 16,0 0 1-16,0 0-2 0,0 0 2 0,0-4-6 0,0 4 2 16,0-4 3-16,0 4 4 0,0-3 1 0,8-1-2 15,-8 1 2-15,0-1 0 0,5-3 4 0,-5-1-8 0,7-3 1 16,0 1-4-16,-7-5-2 0,6 0 1 0,1 3 0 0,-1-5 1 15,1 5 0-15,-1-2 2 0,1-1-2 0,0 5-2 16,-1-6 0-16,0 6 0 0,-6 3 4 0,7-5-1 0,0 4-1 16,-7 2 2-16,6-1 3 0,-6-1 0 0,0 4 0 15,0 4 1-15,0-4-6 0,6 4 0 0,-6-2-1 0,0 2-3 16,0 0 0-16,0 0 0 0,0 2 0 0,0-2 0 0,-6 4-1 16,6 0 0-16,-6 0 0 0,-1 0 2 0,0 0-1 0,1 3 3 15,0 0 0-15,-1 0 1 0,0 4 0 0,1 0 1 16,-7 1 2-16,6 2 1 0,-6-3 0 0,6 3-3 15,2 1 1-15,-3 0-4 0,1-4 1 0,2 0 1 0,5-4-3 16,-7 4 0-16,1-3 2 0,6-1 1 0,0-4-4 0,0 5 5 16,0-8 3-16,0 3-2 0,0-3 0 0,0 0 3 0,0 0-3 15,6 0 0-15,-6 0 2 0,0-3-2 0,0 3-4 16,0-4 3-16,7 0-1 0,-7 1-3 0,0 0 3 16,0-1-1-16,5-4-2 0,-5-3 6 0,0 0-5 0,7-1-6 15,-7 3-3-15,0-3-2 0,0-3-1 0,0 5-4 0,0 2-1 16,0 1-5-16,0 0 0 0,0 3 1 0,-7 1-7 0,2 3-11 15,5-4-11-15,-7 4-10 0,1 4-19 0,-7-4-27 16,0 7-44-16,-1-4-82 0,2 8-86 0,-2 0-82 16,2 1-89-16,-3-2-125 0,3 5-100 0,0 3-32 0,4-3 8 15,2 4 66-15</inkml:trace>
  <inkml:trace contextRef="#ctx0" brushRef="#br0" timeOffset="23095.74">5416 5074 49 0,'-6'0'731'0,"-3"0"40"0,4 0 12 16,5-4-175-16,-6 4-158 0,6-4-112 0,0 4-91 0,-6-3-71 16,6-1-54-16,0 4-34 0,0 0-13 0,0-4-5 15,6 0-5-15,-6 2-23 0,0 2-3 0,6-5-15 0,-6-2 2 16,5 4-6-16,4-5 0 0,-3-3 0 0,7 0 3 16,-6 0 10-16,6-4-3 0,-1 1 3 0,8-1 0 0,-7-4 4 15,13 2-4-15,-6-10 0 0,12 6-1 0,1-5 6 0,-1-4-1 16,7 5-4-16,7-4 2 0,7-1 0 0,-2 1 0 15,8 0 3-15,-7-4-4 0,7 8 0 0,-7-5 0 0,7 1 6 16,-8 3-8-16,8 4 3 0,-6-3 1 0,-7 6 2 0,5 1 1 16,-5-1 3-16,-7 5-3 0,7-1-6 0,-8 4 1 15,-5 1-2-15,0-2-4 0,-1 1-5 0,-5 8-1 0,-1-5-1 16,0 4 0-16,-7 1 0 0,1-2-4 0,0 3 0 16,-1-2-1-16,-6 1-1 0,0 3-2 0,-1-5 0 0,8 5-3 15,-13-3-1-15,6-1 1 0,0 4-1 0,1-4 5 16,-8 4 2-16,6 0 1 0,-5-4-4 0,6 4 4 0,-6 0-2 15,-1-3 1-15,1 3-1 0,0 0-5 0,-7 0-3 0,6 0 2 16,-6 0 0-16,6 0-2 0,-6 0 0 0,0 0-2 16,0 0 2-16,0 0 0 0,0 0-2 0,0 0-2 0,0 0-4 15,0 0-7-15,0 0-7 0,0 0-17 0,0 0-20 16,-6 0-28-16,6 0-35 0,-6 0-40 0,6 0-50 0,0 0-84 16,-7 0-104-16,7-4-93 0,7 1-112 0,-7-1-144 0,12-3-66 15,-6-4-30-15,8 4 27 0</inkml:trace>
  <inkml:trace contextRef="#ctx0" brushRef="#br0" timeOffset="24233.33">7567 4137 297 0,'0'6'411'0,"0"1"-68"15,-8 5-63-15,2-1-49 0,0 3-22 0,-1 1-13 16,1-1-5-16,-1 5-10 0,0-1-7 0,1 0-13 0,0 0-10 16,0 1-9-16,-2-2-17 0,2 3-12 0,0-6-11 15,-1 5-7-15,0-5 3 0,1 1 0 0,-1-1-14 0,1 1-5 16,0-5-7-16,-1 2-10 0,7-4-8 0,-7-1-6 0,1 3-18 15,6-5-2-15,0 2 8 0,-6-3-1 0,6-1 4 16,0 1 1-16,0-1-6 0,0 1 4 0,-7-4 5 16,7 4 1-16,0-4-5 0,0 0 0 0,0 0-6 0,0 0 1 15,0-4 8-15,0 4 2 0,7-4-5 0,-7 1-4 0,0 3-3 16,0-7-8-16,0 3-1 0,0-8 2 0,6 2-8 16,0-5-7-16,1 0-4 0,-7-3-3 0,7 0 0 0,-1-4 4 15,7-4-3-15,-7 4-13 0,8-7 6 0,-8 0 0 16,8 0 1-16,-2-5 1 0,-6 5 2 0,8-4-3 0,-8 4 7 15,7-1 1-15,1 1 2 0,-2 4 2 0,2-6-1 0,-8 2 0 16,7 4-1-16,0 3 2 0,0 0 0 0,-1 1 8 16,-4 2-13-16,4 5 7 0,-5-1 3 0,0 3 0 0,6 2-2 15,-13-1 3-15,6 0-3 0,0 7-1 0,1-3 19 16,0 3-14-16,-7 0-9 0,6 0-1 0,-6 2 0 0,6 2-2 16,-6-4 0-16,8 4-1 0,-8-4-11 0,0 4 9 0,6 4 5 15,-6-4 2-15,6 4-1 0,-6-2 4 0,7 2-2 16,-1 4 5-16,-6-1 3 0,7 4 1 0,-1 4-3 0,-6-1 3 15,7 5 0-15,-7 2-5 0,0 1 1 0,0 5-1 16,0-2-5-16,0 5-1 0,0 1 4 0,0 0-4 0,-7 2-2 16,7-4 1-16,-6 5-1 0,6-5-3 0,-7 0-7 0,1-3-5 15,6-1-10-15,-7-4-12 0,7 1-8 0,-6 0-12 16,6-3-17-16,-6-4-28 0,6-1-18 0,0-2-35 0,-8-2-45 16,8-3-50-16,0 1-49 0,0-1-43 0,0-3-30 0,0-1-22 15,0-3-31-15,0 0-17 0,0 0-21 0,0 0-27 16,0-7-10-16,0 0 10 0</inkml:trace>
  <inkml:trace contextRef="#ctx0" brushRef="#br0" timeOffset="24479.33">7664 4158 183 0,'-6'0'425'0,"6"4"-51"15,0-4-58-15,-8 0-46 0,8 4-31 0,0-4-15 16,0 0-8-16,0 0-6 0,0 0 0 0,0 2-4 0,0-2 2 15,0 0 2-15,8 5-6 0,-8-5-11 0,6 2-17 16,0-2-15-16,1 0-14 0,0 0-17 0,-1 5-22 0,7-5-9 16,-7 0-28-16,8 3-11 0,-2-3-17 0,-4 0-13 0,4 0-16 15,-5-3-2-15,6 3-1 0,-7-5-26 0,7 5 6 16,-7-2-13-16,8 2-6 0,-8-5-24 0,8 3-30 0,-8-2-55 16,7 0-68-16,-7-4-62 0,8 4-69 0,-8-3-65 0,0 0-68 15,8 0-85-15,-2-1-69 0,-5 1-6 0,0 0 34 16</inkml:trace>
  <inkml:trace contextRef="#ctx0" brushRef="#br0" timeOffset="24852.25">7938 4175 291 0,'-7'0'451'0,"7"5"-80"0,0-2-70 0,-6 5-44 16,6-1-28-16,-7 0-13 0,7 4-8 0,0-3-7 16,-7 3-4-16,7 0-12 0,7 3-14 0,-7-3-32 0,0 0-19 15,7 0-17-15,-7 0-17 0,6 1-9 0,1-3-7 0,-1-1-4 16,0 1-6-16,2-3-1 0,4-2 0 0,-5 0-7 15,6-1 1-15,0-3-4 0,6 0-4 0,-6 0-6 0,1 0-1 16,5-7 2-16,-6 3-8 0,0-2-3 0,7-3-7 16,-8-1-10-16,8-2 0 0,-7 1-2 0,1-3-6 15,-8 3 1-15,6-4-3 0,-4 5-3 0,-2-5-1 0,0 1 7 0,1 2-5 16,-7-2-8-16,6 2-13 0,-6 2-35 0,0-5-43 16,0 3-55-16,0 3-63 0,0 1-66 0,0-4-66 0,0 5-76 15,0 0-92-15,-6-1-83 0,6 5-24 0,0 3 14 16</inkml:trace>
  <inkml:trace contextRef="#ctx0" brushRef="#br0" timeOffset="25303.98">8779 3795 469 0,'6'0'434'0,"-6"-4"-84"15,0 4-64-15,0 4-30 0,6 0-4 0,-6 3 4 16,-6 4 9-16,6 3 12 0,0 1 6 0,-6 3-1 16,6 1-13-16,-8 7-35 0,8-4-45 0,-7 3-38 0,2 0-34 15,-2 4-36-15,7-2-22 0,-7-1-19 0,1 3-19 0,6-7-1 16,0 3-1-16,-7-2-5 0,7-5-4 0,0 0-2 0,-6 0-9 16,6-3 8-16,0-4 6 0,0 0-3 0,0-4-4 15,0 4 0-15,0-7-5 0,0 0 4 0,0-1 3 16,6 1-4-16,-6-4 3 0,0 0-4 0,0 0 0 0,0-4 4 15,0 1 0-15,-6-5-2 0,6 1 2 0,0 3-3 0,-6-6-4 16,6 2 4-16,-6-3 4 0,-2 4-4 0,2-4 0 0,0 3 3 16,-1 1-3-16,0-4 3 0,-6 7 0 0,1-4-1 15,5 8-6-15,-7 0 2 0,1 0 8 0,1 0-2 16,-1 5-1-16,0 2-5 0,0 1 5 0,-7-1 2 0,7 4 6 16,-1-3-4-16,-5 2-5 0,13 5 5 0,-7-4 3 0,0-1 4 15,6 5 0-15,-5-4-1 0,5 0 2 0,7 1-2 16,-7-3 2-16,7-1-1 0,0 4 1 0,0-5-6 0,7 0 3 15,0 1 2-15,-1-1-5 0,7 0 0 0,0-3 1 16,0 3-7-16,7-7-14 0,-1 0-17 0,0 0-25 0,8 0-31 16,-1-7-52-16,-1 3-84 0,2-6-99 0,6-2-94 0,-1-5-107 15,1 0-148-15,-1 0-72 0,7-2-24 0,-6 5 2 16</inkml:trace>
  <inkml:trace contextRef="#ctx0" brushRef="#br0" timeOffset="27743.81">9841 3799 100 0,'0'-4'522'0,"0"4"-45"0,0-4-83 0,0 4-64 16,0 0-34-16,0 0-21 0,0 0-16 0,0 0-11 16,-8 0-15-16,8 0-3 0,0 0-15 0,0-3-20 0,0 3-23 15,0 0-28-15,-6 0-38 0,6 3-13 0,0-3-9 0,0 0-20 16,0 4-7-16,0-4-4 0,-6 0-10 0,6 0-6 15,0 0 15-15,0 0-13 0,0 4-7 0,0-4 1 16,-6 0-3-16,6 3-6 0,0 1 0 0,0 0 2 0,-7-1-5 16,7 1 0-16,0 3 3 0,-7-3-1 0,7 3-1 0,-6 1-1 15,-1-1-4-15,7 1-4 0,-6 2 3 0,-1-3-2 0,0 1-3 16,7 4-2-16,-6-6-6 0,0 2 5 0,6-1-2 16,-7 1-1-16,0-1-2 0,7 0 1 0,0 0-1 15,0-3-2-15,-6 0 5 0,6 3-9 0,0-3 4 0,0-1-1 16,0 1-1-16,-6-1-2 0,6-3 2 0,0 5 1 0,0-3-3 15,0 2 4-15,0-4 1 0,6 0 0 0,-6 4 0 16,0-4 4-16,0 0 5 0,0 4-2 0,6-4 2 0,-6 0-3 16,0 0-1-16,7 3 2 0,-7-3 3 0,7 4 3 15,-7-4-4-15,6 4 2 0,0-4 1 0,1 0 3 0,0 4 0 16,-1-4-1-16,1 0-4 0,6 0-1 0,-6 0 2 0,5 0-2 16,8-4 1-16,-7 4 0 0,6-4-1 0,1 4 4 0,-1-4 6 15,1 4-4-15,-1-3-3 0,1 3 2 0,-7-4-2 16,6 4-1-16,1-4 1 0,-7 4-1 0,7 0-3 15,-7 0 4-15,6 4-3 0,-6-4 3 0,0 4-5 0,0-4 3 16,-7 3-4-16,8-3 5 0,-8 4-1 0,1 0-2 0,0 0 6 16,-1-2 0-16,1 4 2 0,-1-4 1 0,0 2 3 0,-6 4-5 15,8-1 0-15,-8-3 1 0,0 2-1 0,6-1 1 16,-6 2 0-16,0-3 2 0,0 3-3 0,0 0 4 16,0 4-1-16,0-4 5 0,0 1-2 0,-6-1 2 0,6 0 1 15,-8 5-1-15,8-4 3 0,-6 1-1 0,0-1 1 0,-1 4-6 16,1-3-1-16,-8-1-5 0,8 4-4 0,-8-2 0 0,2 1-7 15,-1-3 0-15,0 3 1 0,0-4-5 0,0 4-1 16,6-4 3-16,-5 0 0 0,-2 1-3 0,1-1 0 16,7-3 0-16,-8 3 7 0,8-4 0 0,-7 1-3 0,6 0-4 15,1 0-8-15,0-4-4 0,-1 3-10 0,0-3-8 0,1 0-21 16,0 0-15-16,-1 0-11 0,-6-3-18 0,6-1-11 0,1 4-23 16,0-8-21-16,6 5-26 0,-7-4-36 0,0 0-48 15,7-5-58-15,-6 2-56 0,6-5-49 0,6 0-38 0,-6 1-48 16,7-4-74-16,-7-2-59 0,7 3 2 0,-1-2 41 15</inkml:trace>
  <inkml:trace contextRef="#ctx0" brushRef="#br0" timeOffset="28086.84">9945 3791 117 0,'-7'0'554'0,"7"0"-3"0,-6 0-62 0,6 0-62 15,-7 0-49-15,7 0-23 0,-7 0-20 0,7 0-27 16,0 0-35-16,0 0-29 0,7 0-30 0,-7 0-27 0,7 0-21 16,6 0-26-16,-7 0-12 0,7 0-8 0,6 4 1 15,1-4-6-15,6-4 1 0,7 4-2 0,-7-3-3 0,6 3-7 16,1-4-11-16,0 0-8 0,-1-2-7 0,0 2-3 0,8-4-10 16,-7 5-9-16,0-1-7 0,-1-4-5 0,1 4-5 15,-7-2-5-15,-2 2-8 0,3 1-6 0,-1-5-3 16,-6 4-2-16,-1 0-2 0,-5 0-5 0,6 1-4 0,-8-1 1 15,-5 1 1-15,6 3-1 0,-7 0 0 0,1-4 0 0,-7 0-3 16,6 4 1-16,-6 0 3 0,0 0 0 0,0 0-4 0,0 0-1 16,0 0-6-16,0 0-12 0,0 0-14 0,0 0-21 15,-6 0-27-15,-1 4-37 0,1 0-31 0,-7-4-44 0,-1 3-43 16,9 1-75-16,-22-1-575 0,14 1 310 0,0 0-114 16,0 0-81-16,0-1-22 0,0 5 12 0,-1-2 71 15</inkml:trace>
  <inkml:trace contextRef="#ctx0" brushRef="#br0" timeOffset="28934.05">7527 4872 245 0,'-19'4'480'15,"-1"-4"-113"-15,7 4-118 0,6-4-75 0,-6 4-41 16,7-4-24-16,6 0-11 0,0 2-3 0,0-2 13 0,6 0 22 16,7 0 20-16,7 0 19 0,0 0 14 0,6-2 2 0,13 2 7 15,0-4 0-15,7 0-11 0,12 0-12 0,1-3-12 16,6 3-19-16,6-2-12 0,1-3-13 0,6 2-16 16,1-4-11-16,-1 4-11 0,7-5-15 0,0 6-17 0,-1-5-5 15,-6 3-18-15,1 1-1 0,-2 0-5 0,-4 0-3 0,-8-1-4 16,-7 1-3-16,1-1-1 0,-8 2-5 0,-4 2 5 0,-10-4 2 15,3 4-7-15,-14 1 2 0,7-1-1 0,-13 0 1 16,0 0-1-16,-1 1-2 0,-6-1-16 0,0 1-21 16,-7-2-33-16,1 5-50 0,-7-2-57 0,7-2-69 0,-7-4-66 15,0 5-64-15,-7-5-64 0,0 2-74 0,1-2-74 0,-7 1-28 16,-8 7 16-16</inkml:trace>
  <inkml:trace contextRef="#ctx0" brushRef="#br0" timeOffset="29288.53">7618 5125 578 0,'-13'3'600'0,"7"2"-65"0,0-2-173 16,6 0-115-16,6-3-54 0,7 0-20 0,0 0-12 15,6-3 14-15,7 0 15 0,7-2 19 0,7 2 9 0,11-5 5 16,1-2-11-16,7 2-27 0,6-3-30 0,0 1-34 0,8-2-22 15,4 5-21-15,1-3-9 0,7-2-7 0,0 4-4 16,0-3-8-16,-1 5 0 0,1-6-1 0,-8 9-11 0,-4-5-3 16,5 1-3-16,-13 3-5 0,7-3-3 0,-13 0-4 15,6 3-5-15,-6 1 1 0,-8-1 3 0,-5 0-8 0,-7 0-1 16,0 1-3-16,-6-1 0 0,-7 4 2 0,0-4 4 0,-13 4-10 16,6 0 0-16,-11 0 6 0,4-4 3 0,-6 4 1 15,1 0-2-15,-7 0-1 0,7 4-2 0,-7-4 3 0,0 0 2 16,6 0-6-16,-6 4-10 0,0-4-13 0,-6 0-13 15,6 0-23-15,0 4-20 0,-7-4-25 0,7 0-37 0,0 0-58 16,-7 3-77-16,7-3-71 0,0 0-61 0,0 0-48 0,0 4-63 16,0-4-78-16,0 0-69 0,0 0-4 0,7 0 46 15</inkml:trace>
  <inkml:trace contextRef="#ctx0" brushRef="#br0" timeOffset="31024.1">11828 3967 364 0,'6'-3'552'0,"-6"-1"-97"0,0 0-97 15,0 1-50-15,0-1-28 0,0 4-11 0,-6 0-6 0,6 0 0 16,0 0-7-16,0 0-16 0,-7 0-16 0,7 0-28 0,0 0-28 15,-6 0-31-15,6 0-34 0,0 4-24 0,0-4-20 16,0 0-5-16,0 0-7 0,0 3-6 0,-7 1-7 0,7 0 7 16,0-1 5-16,0 4-4 0,-7 8 3 0,7 0 0 15,-6 3-3-15,0 1-2 0,0 6 2 0,-2 1-14 0,2-1 3 16,-7 4-4-16,7 0-7 0,-8 1-7 0,2 0 3 0,-2 2-6 16,2-3-4-16,-2 0-2 0,1 2-6 0,1-2-4 15,-8-4-2-15,14 1-7 0,-8 1-11 0,8-7-13 0,-7 3-17 16,6-5-17-16,-1-4-33 0,3 1-51 0,-1-1-66 15,6-2-65-15,-6-5-64 0,6 0-54 0,-8 1-54 0,8-8-66 16,0 3-96-16,0-3-26 0,0 0 24 0,0 0 48 0</inkml:trace>
  <inkml:trace contextRef="#ctx0" brushRef="#br0" timeOffset="31671.52">11548 4154 185 0,'0'-8'583'0,"-7"5"26"16,7-1-89-16,0 2-81 0,-7-3-54 0,7 2-42 15,0 3-34-15,0-4-35 0,0 0-33 0,7 0-34 0,-7 1-25 16,7-1-31-16,-1 0-32 0,8 1-24 0,-2 0-19 0,8-5-14 16,-7 4-7-16,7-3-4 0,-2 0 2 0,2-1-3 15,0 5-5-15,-1-5-3 0,1 0-9 0,0 6-2 0,-1-6-5 16,1 4-1-16,-1-4-12 0,1 1-8 0,-7 5 1 15,0-4-6-15,-1 4 5 0,2-2-3 0,-1 0 1 0,-7 0-4 16,1 1 1-16,6 3 5 0,-7-4-6 0,1 0-1 0,0 0-3 16,-1 4-8-16,0-2-4 0,0 2-4 0,2-5-11 15,-8 5-11-15,6 0-14 0,0 0-7 0,1 0-11 0,-1 0-1 16,1-3-8-16,6 3-2 0,-7-4 0 0,2 1 4 0,4 3 4 16,-5-4 8-16,6 0 12 0,0 1 7 0,-7 3 9 15,0-4 8-15,1 4 9 0,0-4 14 0,5 4 9 0,-4 0-2 16,-2-3 1-16,0 3 3 0,1 0 2 0,-7-4 2 15,6 4-2-15,-6 4 1 0,7-1-1 0,-7 1 8 0,0 7 4 16,0 0 7-16,0-1 4 0,0 9 6 0,-7-3 11 16,7 5-6-16,-6 1 8 0,-1 4 0 0,1-1 1 0,0 4 1 15,-2 0 1-15,2 1-3 0,0-1-7 0,-8 1 7 0,8-5-7 16,0 4-4-16,-1-7-7 0,1 4-2 0,-1-7-4 16,1 3-4-16,6-5 1 0,-7-2-10 0,1-1 1 0,6-2-2 15,0-1 1-15,0-3-1 0,0-2-4 0,0-1 8 16,-6 2-3-16,6-7 3 0,0 4 2 0,6-4 5 0,-6 0-4 15,0 0-6-15,0 0 5 0,6-4-5 0,-6 1 3 0,7-1-2 16,6-4-3-16,-7 1-6 0,1 0 5 0,5-5 3 16,2 1-1-16,-2-3 5 0,2-1-11 0,-8 1 0 0,7 2-1 15,1-2 4-15,-2-1 1 0,2 4-7 0,-8 0 2 16,6-1-1-16,-4 6 0 0,-2-2 3 0,0 1 3 0,-6 3 1 16,7 0 0-16,-7 1 4 0,0 3-4 0,0 0-3 0,0 3 6 15,0 1 2-15,0 0-1 0,0 3 0 0,0 5 0 16,0-2-2-16,0 5 2 0,0-4-5 0,-7 4-6 0,1-1-13 15,6 1-16-15,-6-1-21 0,-2 1-21 0,8-1-31 16,-6-2-53-16,6-1-60 0,0 0-56 0,0 1-51 0,0-5-41 16,0 0-39-16,0 0-38 0,6-3-41 0,2 0-42 15,-2-4-22-15,0 3 8 0,1-6 28 0</inkml:trace>
  <inkml:trace contextRef="#ctx0" brushRef="#br0" timeOffset="32008.39">12355 4407 244 0,'0'10'339'0,"-7"5"-72"0,7-4-56 15,-6 0-41-15,6 1-27 0,0-5-19 0,0 3-13 0,0-1-7 16,0-2-1-16,0-4-1 0,6 1-1 0,-6 3 6 15,7-7 3-15,0 4 9 0,0-4 10 0,5 0 4 16,-4 0-2-16,-2-4 0 0,6-3-6 0,2 3-11 0,-8-3-12 16,6-5-12-16,3 6-14 0,-3-5-7 0,2-1-4 0,-2 1-5 15,1-3-3-15,-6 2-5 0,6-2-1 0,-1-1-5 16,-4 5-6-16,4-5-7 0,-5 4-6 0,-1-4-7 0,1 8-6 16,0-4 2-16,-2 3-7 0,-5 5-5 0,0-1 2 0,0 0-13 15,7 0-21-15,-7 1-34 0,0 3-37 0,0 0-55 16,0 0-42-16,-7 0-46 0,7 3-44 0,0-3-40 0,-5 4-31 15,5-4-35-15,0 4-41 0,0 3-32 0,-7-2-16 16</inkml:trace>
  <inkml:trace contextRef="#ctx0" brushRef="#br0" timeOffset="32657.17">12680 4466 241 0,'-5'3'216'0,"5"1"-42"0,0-4-32 0,0 4-23 16,0-4-14-16,0 0-10 0,0 0-3 0,0 0-2 16,0 0-1-16,0 0-2 0,0 0 3 0,0 0 6 15,0 0 5-15,0 0 10 0,0 0 10 0,0 0 10 0,0 0 11 16,0 0 5-16,0-4 1 0,0 4-2 0,5-4-5 0,-5 1-3 15,7 0-8-15,1-2-10 0,-3 1-14 0,-5-4-7 0,7 2-10 16,0-2-12-16,6 1-7 0,-6-1-14 0,5-2-7 16,2-1-9-16,-2 0-10 0,2 0-3 0,5-4-7 0,1 1 0 15,6-1-6-15,-7 4 1 0,7-4-2 0,-1 4 5 16,2-3 6-16,-7 2 5 0,7 5 12 0,-2-3 5 0,1 2 10 16,-1 1-2-16,2 3 4 0,-7-3-2 0,-1 4-4 15,1-2-6-15,-7 2-4 0,-1 3-7 0,2 0-1 0,0 0 2 16,-8 0-4-16,0 0 0 0,0 0 0 0,1 0 0 0,0 0-5 15,-7 0 1-15,0 3 3 0,6-3-2 0,-6 0 2 16,0 0 2-16,0 5-4 0,0-5 2 0,0 0 5 0,-6 3-3 16,6-3-2-16,-7 7-1 0,0 0 5 0,1 1-7 15,-6 3 0-15,4-1-4 0,-4 2-6 0,-1-2-2 0,-2 1-2 16,4 0-15-16,-3 3 0 0,2-6 3 0,5 4-1 0,-6-1 0 16,6 0 2-16,1-4-3 0,0 4 1 0,-2-8 12 0,1 5-9 15,7-1 1-15,0-3-1 0,-5-1-5 0,5 1-3 16,0-1 0-16,0 1 2 0,0 0 1 0,5 0 0 15,-5-1-6-15,7 1 3 0,1 0 3 0,-2-4 3 0,0 3 0 16,7-3-2-16,1 3-1 0,-8-3 4 0,6 0 2 0,2 0 2 16,-1 0-6-16,-1 0-1 0,2 0-1 0,0-3 2 15,-2 3 3-15,-6 0-4 0,8-3 0 0,-1 3-2 0,-7 0 5 16,8 0 1-16,-8 0-1 0,0 0 4 0,-6 3-1 16,5-3-3-16,-5 3 4 0,0 2-5 0,9-2 3 0,-9 1-1 15,0-4 2-15,-9 8-9 0,9-1 2 0,-5 0 3 0,-1 1-3 16,-7 3-4-16,0-4-8 0,6 4-12 0,-13 0-22 0,8-1-18 15,-2-2-39-15,2 3-54 0,-8-3-71 0,7-6-76 16,-1 6-69-16,2-4-66 0,-1-1-71 0,0-3-99 16,6 4-67-16,1-4-12 0,6 0 41 0</inkml:trace>
  <inkml:trace contextRef="#ctx0" brushRef="#br0" timeOffset="34186.1">14597 4018 141 0,'0'-8'479'0,"0"2"-67"16,0 2-65-16,7 4-33 0,-7-4-16 0,0 1-1 15,0 3-2-15,0-4-6 0,0 4-3 0,0-4-14 0,0 4-27 16,0 0-29-16,0 0-36 0,-7 0-36 0,7 0-26 0,0 0-23 16,-7 4-11-16,7-4-18 0,0 4-6 0,-6-4-7 15,6 3 0-15,0 5-1 0,-6 4-2 0,-2 2 4 16,2 1-17-16,-1 6 3 0,2 1-5 0,-10 0-10 0,3 7-1 16,0-2-8-16,4-2-5 0,-4 0-6 0,-2 5 4 0,2-5-3 15,-1 0-1-15,-1-2 9 0,1 3-3 0,8-4 1 0,-9-1 2 16,8-2-4-16,-8-1-4 0,8 0-3 0,-1-3 1 15,1 0-4-15,0 0 0 0,-1-4-4 0,7-4 1 0,0 0-1 16,-7 1 3-16,7-5 6 0,0 4-1 0,0-2-8 16,0-3 4-16,0 2 7 0,0-4-1 0,0 0 4 0,0 4-3 15,0-4 0-15,7 0 2 0,-7 0 9 0,7 0-3 0,-7 0-3 16,6 0 0-16,0 0-5 0,1 4 3 0,-1-4 1 16,8 0-2-16,-8-4-4 0,0 4 2 0,7 0-2 0,-6 0-1 15,5-4 3-15,-4 4-3 0,5-4-5 0,-1 4-1 16,-4-2 4-16,-2 2-2 0,6-5-1 0,-4 2-1 0,4 3-4 15,-5-4-2-15,-2 1-13 0,10 3-14 0,-10-4-22 16,2 0-19-16,7-3-30 0,-8 3-36 0,0-3-51 0,8 0-59 16,-8-1-48-16,7 1-44 0,-7 0-33 0,1-1-26 0,6 1-11 15,-7-4-4-15,7 3 13 0,-6-3 20 0,0 0 22 16,-2 1 9-16,3 2-4 0</inkml:trace>
  <inkml:trace contextRef="#ctx0" brushRef="#br0" timeOffset="34396.24">14767 4250 22 0,'6'-4'314'0,"-12"0"-6"0,6 4-15 0,0-4-16 16,0 4-10-16,0 4-8 0,-7-4 0 0,7 4-1 0,-7 0 3 16,1 6 1-16,-1-3 4 0,1 5-7 0,0 2-10 0,-8 1-23 15,8 0-16-15,-7 4-26 0,0-5-21 0,-1 4-28 16,1 0-28-16,1 4-15 0,5-4-21 0,-6 4-9 0,0 1-14 16,0-5-9-16,6 4-12 0,-5-1-10 0,4 2-8 15,-5-5-5-15,8 4-1 0,-2-4-12 0,-1 1-19 0,3-5-18 16,-2 5-23-16,1-4-27 0,6-5-44 0,0 5-61 0,6-4-62 15,-6-3-55-15,7-2-49 0,-2 1-50 0,3-2-60 16,4-5-82-16,1 0-47 0,1-5 1 0,-1 2 31 0</inkml:trace>
  <inkml:trace contextRef="#ctx0" brushRef="#br0" timeOffset="34622.15">14878 4432 132 0,'-8'0'685'0,"2"0"41"15,0 0-56-15,6 0-128 0,-7 0-102 0,0 0-79 16,7 0-67-16,0 0-63 0,-6 0-49 0,6 0-48 0,-6 0-31 16,6 0-27-16,0 0-38 0,0 0-35 0,0 0-35 15,6 0-45-15,-6 0-59 0,0-3-62 0,6 3-71 0,-6 0-72 16,7 0-61-16,0 0-78 0,-1-4-103 0,0 4-54 0,2-4-5 15,-2 4 35-15</inkml:trace>
  <inkml:trace contextRef="#ctx0" brushRef="#br0" timeOffset="35054.28">14844 4642 485 0,'-12'7'442'16,"-1"3"-97"-16,6 2-76 0,-7-1-39 0,9-5-25 0,-10 6-8 15,10-5-8-15,-1 1-10 0,-1-1-2 0,0 1-8 0,1-2-15 16,-1-2-22-16,7-1-15 0,0 2-15 0,-6-5-10 16,6 3 0-16,0-3-7 0,-6 4-1 0,6-4 5 0,0 4 2 15,0-4 2-15,0 0-2 0,0 0-3 0,0 0-8 16,-8-4-1-16,8 4-10 0,0 0-4 0,0 0-7 15,0 0-10-15,0 0-8 0,0 0-7 0,0 0-5 0,0 0-7 0,0 0 3 16,-6 0-6-16,6 0-8 0,0-4-4 0,0 4 1 16,0 0-4-16,0 0 0 0,0 0-2 0,0 0 0 0,0 0-4 15,0 0 7-15,0 0-1 0,0 0 1 0,0 0-4 16,0 0-2-16,0 0 4 0,0-3-1 0,0 3 1 16,0 0-4-16,0 0 1 0,0 0-3 0,0 0 3 0,0 0 2 0,0 0-1 15,0-5 5-15,0 5-4 0,0 0 0 0,0 0 0 16,0 0 2-16,0 0 4 0,0 0-4 0,0 0-2 0,0 0-3 15,0 0 3-15,0 0-1 0,0 0 6 0,0 0-1 16,0 0-12-16,0 0-4 0,0 0-6 0,0-3-17 0,0 3-34 16,0 0-59-16,0-4-85 0,0 4-86 0,0-2-85 0,6-2-98 15,-6-4-124-15,8 1-98 0,-2-1-39 0,0 1 23 16</inkml:trace>
  <inkml:trace contextRef="#ctx0" brushRef="#br0" timeOffset="35725.11">15169 4289 188 0,'-5'0'503'0,"5"-3"-89"16,0 3-111-16,0-4-78 0,0 1-48 0,0-1-27 0,5 0-19 16,3-3-10-16,-1 0-2 0,-1 0-3 0,7-1-7 0,0 1-7 15,0-4-7-15,7 3-6 0,-9 1 2 0,9 0 3 16,1 0 5-16,-8-1 1 0,7 1 11 0,-8 0 10 0,1 2 6 15,1 3 4-15,-2-2-5 0,-7 0-5 0,4 4-15 16,-3-4-4-16,-1 4-12 0,-5 4-13 0,0-4-12 0,8 0-12 16,-8 8-11-16,0-6-10 0,0 5 0 0,-8 5-9 0,8-4-2 15,-5 2-3-15,-1 6-8 0,-8-2-2 0,8 1 0 16,-7-1 4-16,0 4-5 0,0-4 0 0,-7 1-6 0,8 4-7 16,-2-4 5-16,-5-1 8 0,4 1-1 0,4-4-7 15,-3 4 2-15,2-5 4 0,-1 1-1 0,-1-3 7 0,8 3-10 16,0-5-5-16,-1 2-2 0,7-4 8 0,-8 1-6 0,8-2-3 15,-5-3 1-15,5 3 2 0,0-3 8 0,0 0-7 16,0 0 9-16,5 0-10 0,-5-3 2 0,15 3 1 0,-9 0-9 16,0 0 4-16,8-3-1 0,-1 3 4 0,-1 0-6 0,2-5 7 15,-3 5 3-15,9 0-2 0,-6-4 8 0,6 4 1 16,-8-3 2-16,8 3 8 0,-7 0 2 0,1 3-3 0,-2-3 0 16,8 0 3-16,-7 4 5 0,0 1-4 0,-6-2-3 15,5 0-8-15,2 5 5 0,-2-5 0 0,-4 5 3 0,-2-1-12 16,0 0 8-16,1 0 3 0,-1 1 6 0,-6-1 3 0,0 5 1 15,0-6-2-15,0 5 3 0,-6-3 14 0,-1 3-13 16,-5-1-3-16,4 1-3 0,-4 0-7 0,-2-2-8 0,-5 1-1 16,-2 1-3-16,1-3-8 0,3-1-4 0,-3 1-12 15,1-2-10-15,-1-2-11 0,0 3-13 0,1-3-15 0,4-4-26 16,4 0-25-16,5 0-37 0,-8 0-47 0,8 0-55 0,-1-4-50 16,1-3-45-16,6 3-40 0,0-2-36 0,6-6-43 15,-6 1-42-15,13 0-35 0,-7-3 8 0,8-2 32 0</inkml:trace>
  <inkml:trace contextRef="#ctx0" brushRef="#br0" timeOffset="36046.08">15724 4356 107 0,'7'-4'382'16,"-7"0"-41"-16,6 1-42 0,-6 3-31 0,0 0-17 0,0 0-2 16,0 3 7-16,-6 1 6 0,6 3 5 0,-7-3 4 15,1 7-8-15,-7 0-10 0,7 0-22 0,-2 0-27 0,-4 3-30 16,5-3-33-16,-6 3-25 0,7 3-34 0,-1-3-25 0,7-3-14 15,-6 3-11-15,-1 1-9 0,7-4-9 0,0-1-1 16,7 2-8-16,-7-1 11 0,6-5 1 0,1 6-3 0,6-5-3 16,0 0 2-16,-1-2 2 0,2-2-3 0,-1 0 3 15,6-3-8-15,-6 0 4 0,1 0-3 0,5-3 5 0,0-5 2 16,1 5-2-16,-7-5 7 0,7 1 1 0,-8-3-2 0,2 2 0 16,-1-3-2-16,-1 1-3 0,2-2-2 0,-2-3 0 15,-4 1-7-15,-2-1 2 0,0 1-2 0,1-6-2 0,-7 6 2 16,6-1 2-16,-6 1-1 0,-6 3-9 0,6-3 3 0,-7 3-14 15,7 0-5-15,-6 0-14 0,0-1-17 0,-2 4-24 16,2 2-38-16,0-2-52 0,-8-3-71 0,8 7-57 0,0-3-50 16,-1 4-50-16,-6-1-49 0,6 1-65 0,1 3-72 15,-6 0-28-15,-2 0 22 0</inkml:trace>
  <inkml:trace contextRef="#ctx0" brushRef="#br0" timeOffset="36288.15">16220 4440 189 0,'6'0'497'15,"7"0"-88"-15,0 0-97 0,-6 0-62 0,12 0-33 0,-6 0-20 16,7 0-18-16,-1 0-21 0,1-4-18 0,0 4-17 15,-1-4-23-15,6 4-27 0,2-3-27 0,-7 3-24 0,6-4-24 16,-1 0-33-16,1 4-44 0,-6-4-50 0,7 1-53 0,-8-1-59 16,7-3-87-16,-6 4-124 0,0-1-67 0,-2 0-17 15</inkml:trace>
  <inkml:trace contextRef="#ctx0" brushRef="#br0" timeOffset="36747.08">17373 4166 177 0,'-6'-4'563'0,"6"4"-32"0,-9-4-112 15,4 4-84-15,-1 0-41 0,0 0-22 0,-8 0-12 0,1 4-11 16,0 0-10-16,-6 3-10 0,-1 3-22 0,-6 2-30 0,7 2-31 15,-7 4-32-15,-1 1-27 0,0 2-15 0,2 1-14 16,-1 5-14-16,-7-1-9 0,6-5-5 0,3 4-10 0,4 1-1 16,-6-4-3-16,6 5-3 0,7-7-3 0,-7 3-3 0,8 2 0 15,-3-3-2-15,4 0 7 0,4-4 0 0,1 2-5 16,-1-3-1-16,7-2-2 0,0-1-4 0,0 1 5 0,0-1 2 16,7-2-5-16,6-1-4 0,-7-4 2 0,7 0 3 15,-1 2 1-15,3-7 1 0,-3 2-5 0,8-1-2 0,-1-3-2 16,1 0 5-16,0-3-1 0,-1-1 0 0,1-2 0 0,-1-2-3 15,1-3 4-15,-1 3 0 0,-1-2 3 0,-3-1 0 16,-2 3 0-16,0-3-3 0,-7 0-3 0,1 4 8 0,-1-4 1 16,1 4 7-16,0-4 7 0,-7 4 8 0,0-1 7 15,-7 0 3-15,7 5 3 0,-7-5-2 0,-6 5-2 0,0 3-6 16,-1-4-11-16,3 4-7 0,-9 0-12 0,0 4-4 0,1-1-3 16,-1 1-8-16,-1 3-19 0,2 1-20 0,7 0-34 15,-7-1-66-15,5 0-79 0,1 0-89 0,0 1-84 0,0-1-92 16,7 0-111-16,0 0-92 0,6 1-36 0,0-4 35 15</inkml:trace>
  <inkml:trace contextRef="#ctx0" brushRef="#br0" timeOffset="37718.99">17536 4371 325 0,'0'0'594'0,"0"-4"-52"0,0 0-118 0,6 0-89 0,-6 1-49 0,7-5-29 16,0 2-27-16,5-3-23 0,2 1-12 0,-2 2-17 0,2-2-10 15,5 1-21-15,1-1-29 0,-1 1-25 0,1-3-20 16,6 2-9-16,-6-3-13 0,5 4-5 0,-5 0-4 0,6-1-4 16,0 5-2-16,-7-1-9 0,1 0 4 0,0 1-12 0,-8 3 1 15,-5 0 3-15,6 0-2 0,-6 0 2 0,-7 3 1 16,6 1 3-16,-6 0-8 0,0-1 8 0,-6 5-5 0,-1 3-6 15,1-1 0-15,-8 2-6 0,2 2-1 0,-8 1 0 16,0 2-1-16,1 0-5 0,-1-3 4 0,1 1-1 0,-1-1-3 16,7-3-3-16,-6 3-3 0,5-3 4 0,2 0 4 15,-1 0-5-15,0 0 1 0,0 1-8 0,6-5 3 0,0 0 2 16,1 1 1-16,6-4-5 0,-6-1 0 0,6 4 4 0,0-3-1 16,0-4 7-16,6 7-4 0,-6-7 0 0,6 4 0 0,1 0-1 15,0-4-1-15,-1 3 3 0,7-3-2 0,-6 0 1 16,6 0 2-16,-1 0 4 0,2 0 0 0,-1 0-3 15,0 0 2-15,0-3-4 0,0 3 5 0,0 0-8 0,7 0 1 16,-8-4 2-16,1 4-1 0,1 4 3 0,-8-4 1 0,6 0 5 16,-4 3-1-16,-2-3 6 0,-6 4 0 0,6-1 0 15,-6 2 6-15,7 1 2 0,-7-2 5 0,-7 3-1 0,7 1 5 16,-6-2 4-16,0 2 2 0,-8 3-3 0,8 1-6 16,-7-1-9-16,0-4-2 0,-6 4-1 0,-1 0-6 0,7 0-10 15,-7-1 0-15,1 2-5 0,6-5-3 0,-7 3 0 0,7-2-9 16,0-1-14-16,0-3-12 0,0 0-6 0,6-4-16 0,1 0-10 15,0 0-23-15,6 0-35 0,0 0-31 0,0-4-34 16,0 0-16-16,6-3-34 0,0-1-23 0,8 2-17 0,-1-5 11 16,0-1 18-16,6 2 25 0,-5-5 31 0,11 0 18 15,-5 0 39-15,6 1 34 0,-6-4 27 0,5 3 18 16,1-4 17-16,0 5 14 0,1-4 14 0,-1 7 8 0,-6-7 7 0,5 7 3 16,-5-4 10-16,0 4 10 0,-1 0 17 0,-6 3 20 15,0 1 21-15,1 0 30 0,-2 3 33 0,-6-3 29 16,0 3 26-16,-6 4 26 0,8-4 18 0,-8 4 6 0,0 0 0 15,0 0-11-15,0 0-18 0,-8 4-16 0,8 0-22 0,-6 0-31 16,0 3-24-16,6 3-22 0,-6-2-18 0,0 3-15 16,-2-1-14-16,2 2-15 0,6-1-9 0,-6 0-2 0,-1 1-7 15,7-2 0-15,0 1 3 0,7 0-1 0,-7 1 2 16,6-2 3-16,8 1 1 0,-8-3 3 0,6 2 1 0,2-3 0 16,5 1-5-16,1-5 1 0,0 5 7 0,-1-5-2 0,7 2-4 15,-7-5-4-15,0 0-3 0,2 0-3 0,5-5-4 16,-6 2-2-16,-1 0-8 0,0-2-3 0,0-2 1 0,-5 0 1 15,6 0 0-15,-8-4 2 0,1 3 2 0,-6-3 1 16,6 0 1-16,-7 1 8 0,1-2 3 0,-7-2 0 0,6 2 1 16,-6 2 3-16,-6 0-1 0,-1-7-2 0,7 3-3 0,-12 3-5 15,5-3-8-15,-6 3-10 0,-6 0-9 0,5 0-17 16,-6 4-24-16,1-1-17 0,0 5-31 0,0-1-47 0,-1 0-77 16,0 1-92-16,1 3-94 0,-8 0-105 0,14 0-136 15,-6 0-88-15,-1 3-26 0,0 1 19 0</inkml:trace>
  <inkml:trace contextRef="#ctx0" brushRef="#br0" timeOffset="38113.25">18709 4634 158 0,'-6'15'598'15,"6"-5"-24"-15,-8 5-87 0,8-1-81 0,-6 5-60 16,0-4-45-16,-1 3-45 0,7-3-31 0,-7 0-42 16,1 3-46-16,-1-3-35 0,1-5-47 0,0 5-61 0,-1 0-73 15,0-3-73-15,7-2-81 0,-7 1-73 0,2-1-80 0,5-2-95 16,0-1-100-16,0 5-36 0,0-5 13 0</inkml:trace>
  <inkml:trace contextRef="#ctx0" brushRef="#br0" timeOffset="38659.01">18806 4667 183 0,'0'-15'506'0,"7"-3"-67"0,-7 3-69 0,6 5-55 15,1-6-33-15,-7 2-14 0,7 2-4 0,-1 2-7 0,-1-5-11 16,2 4-15-16,1 4-21 0,4 0-15 0,-5-4-23 0,6 7-15 16,0-6-25-16,0 1-19 0,-6 3-13 0,13-2-19 0,-8 2-11 15,1-3-13-15,0 1-6 0,-1 5-11 0,-5 0-6 16,7-5-1-16,-8 5-1 0,1 3 4 0,0-4-2 16,-1 4 0-16,-6-4 1 0,7 4-4 0,-7 0 1 0,0 4 2 15,0 0-4-15,0-1-1 0,0 1 1 0,-7 6-3 0,1-2-2 16,-1 7-4-16,0-4-1 0,-5 4-6 0,-3-1-5 0,3 1-2 15,-1 3-5-15,7-3 0 0,-7-5-2 0,-1 5-1 16,8-4-1-16,-7 0 2 0,6 1-1 0,1-5 1 16,6 0 0-16,-6 1-5 0,-1-4-4 0,7-1 1 0,0 1-6 15,0-1-5-15,0-3 2 0,0 5-6 0,0-5 2 0,0 0 1 16,7 2 4-16,-7-2-1 0,6-2 8 0,0 2 3 0,1-5 0 16,6 5 1-16,-7-3 2 0,8-4 0 0,-1 7 3 15,-1-8 2-15,2 4-6 0,-2 1 3 0,2-5-1 0,6 5 1 16,-7 0-1-16,6 3 3 0,-1-4-2 0,-3-1 1 15,4 2 0-15,1 3-2 0,0-3 2 0,-1 3-2 0,0-5 3 16,-6 5-10-16,7 0 5 0,-7 0 1 0,0 0-1 0,0 0 4 16,7 5 0-16,-14-5 3 0,8 0 1 0,-8 3 10 15,0-3-1-15,-1 3-3 0,3-3 3 0,-1 5 1 16,-7-1 3-16,0-4 6 0,0 3-4 0,0 4-1 0,0 0 2 16,-7-3-3-16,-1 7-2 0,3 1-2 0,-7-2-2 0,-2 1-4 15,1-1-3-15,-7 5-1 0,8-3-6 0,-8 3-1 0,0-5-3 16,1 1-10-16,6 1-10 0,-6-2-11 0,-1 1-10 15,0-3-17-15,6-1-20 0,2 1-32 0,-1-6-56 16,7 6-69-16,-1-8-71 0,0 4-74 0,1-8-83 0,6 0-99 16,0 0-112-16,0 2-46 0,6-6 14 0</inkml:trace>
  <inkml:trace contextRef="#ctx0" brushRef="#br0" timeOffset="38851.22">19601 4623 46 0,'0'4'281'0,"0"-4"-73"0,-6 0-58 0,0 3-44 0,-1-3-27 16,0 0-26-16,1 0-24 0,-1 0-34 0,1 0-43 15,6 4-46-15,-7-4-63 0,0 0-78 0,1 0-62 0</inkml:trace>
  <inkml:trace contextRef="#ctx0" brushRef="#br0" timeOffset="65338.65">10818 5085 74 0,'0'-7'450'0,"0"3"-62"0,0 0-82 0,0 4-56 16,0-4-28-16,0 4-6 0,0-3 0 0,0 3 9 0,0-4 8 15,0 4 4-15,0 0-1 0,0 0 1 0,-6 0-11 0,6 0-21 16,0-4-24-16,0 4-26 0,0 0-25 0,0 0-18 16,0 0-13-16,0-4-13 0,0 4-13 0,0 0-5 0,-8 4-5 15,8-4-3-15,0 0 1 0,0 0-1 0,0 0-4 16,0 0-5-16,-6 4 0 0,6-4 2 0,0 0 4 0,0 0-7 16,0 0-1-16,0 4-6 0,-6-4-1 0,6 3-1 15,0-3-7-15,0 0-7 0,0 4-9 0,-7-4-1 0,7 4-3 16,-6 0 0-16,6 3-2 0,-7 0-3 0,1 0 0 0,-1 1-2 15,7 2-1-15,-6 1 2 0,-1 0-4 0,7-3 0 16,0 7 3-16,-7-5-1 0,7 2 1 0,-7-1 6 0,7 3 0 16,0 1-2-16,0-1 8 0,0 2-1 0,0 1 0 0,7 3 2 15,-7-7 0-15,7 5-5 0,0-3 2 0,-7 4 2 16,6-5-3-16,1 1-4 0,6 0 0 0,-7-1-3 0,7-3 4 16,1 5 1-16,-2-3-1 0,1-1-5 0,7-1 0 15,0-1 3-15,-1 2-2 0,0-1 1 0,8-5-1 0,-1 6 0 16,0-5 0-16,-1 0 1 0,9-3 3 0,-9 0 0 0,7 0-2 15,2-1-1-15,-2 1-3 0,6-4-3 0,-4 3 1 16,-2-3 1-16,1 0-6 0,-2 0 1 0,3 0 2 0,-8 0 3 16,7 0 1-16,-7-3 3 0,-6 3-4 0,6 0-1 15,-7-4 5-15,1 4-2 0,-8 0 2 0,2 0-3 0,-3 0-1 16,-3 0 1-16,5 0 0 0,0 0 0 0,-7 0-1 0,2 0-2 16,-2 0 1-16,-6 0 1 0,6 0-5 0,0 0 1 15,-6 0 3-15,0 0-1 0,8 0-2 0,-8 0 1 0,0 0-3 16,0 0 0-16,0 0 3 0,0 0 0 0,0 4 0 15,0-4-4-15,0 0 3 0,0 0-1 0,0 0-1 0,0 0-5 16,0 0-10-16,0 0-12 0,0 0-12 0,0 0-14 0,-8 0-25 16,8 0-23-16,0 0-25 0,0 0-23 0,0 0-21 15,0 0-38-15,0-4-53 0,0 1-60 0,8-1-43 0,-8-4-39 16,0 1-25-16,6 0-21 0,-6 0-13 0,6-4 2 16,1 3 20-16,-1-3 37 0,1 4 37 0,0 0 34 0,-1 0 17 15</inkml:trace>
  <inkml:trace contextRef="#ctx0" brushRef="#br0" timeOffset="65715.83">11750 5359 159 0,'-7'-3'302'0,"7"-1"-28"0,0 1-29 0,-7 3-18 0,7 0-11 15,0-4 2-15,-6 4 17 0,6 0 13 0,0-4 5 0,0 4 31 16,-6 0 2-16,6 0 1 0,0 0-9 0,0 0-23 16,0 0-35-16,0 0-31 0,0 0-22 0,0 0-49 0,0 0-19 15,0 0-26-15,0 0-16 0,0 0-8 0,0 0-5 16,0 0-4-16,0 0-6 0,0 0-5 0,6 0-1 0,-6 4 5 15,6 0 0-15,1-1 2 0,6 4-2 0,-6 0-1 0,5-3 1 16,8 7-4-16,-7-3 1 0,7 3-6 0,-1-4-2 16,0 4-4-16,1 0-4 0,0-4 0 0,-1 7 0 0,1-6 6 15,0 4-5-15,-1-3-3 0,-6 3-2 0,0-4 3 16,1-1 2-16,-2 0-3 0,-5 1 3 0,-1-1-1 0,1 0 7 16,-7-3 9-16,0 3 7 0,0-3 9 0,0 3 11 0,0-3 18 15,-7 4 0-15,1-6 1 0,-7 10-3 0,-1-4-5 16,-5 1-4-16,-1 3-9 0,0-1-10 0,-5 0-15 0,-1 1-5 15,0-2-5-15,0 1-1 0,0 0-2 0,6 0-4 16,-5 0-5-16,5-4-1 0,0 5-2 0,1-5 1 0,-1 0-3 16,7-4-3-16,0 5 2 0,0-4-2 0,-1 3-2 0,2-4-7 15,6 2-12-15,-8-1-23 0,14-1-32 0,-6 0-31 16,-1 1-46-16,1 0-56 0,6-4-91 0,0 0-106 0,6 3-97 16,1-3-91-16,-1 0-128 0,14-3-75 0,-8 3-17 0,15 0 22 15,-7-4 77-15</inkml:trace>
  <inkml:trace contextRef="#ctx0" brushRef="#br0" timeOffset="68096.75">12810 5264 273 0,'0'-7'448'0,"0"4"-68"16,8-2-76-16,-8 1-48 0,0 1-27 0,0-1-7 0,0 1 2 15,0 3 11-15,0-4 8 0,0 4 12 0,-8 0-7 16,8 0-16-16,0-3-16 0,0 3-28 0,8 0-28 0,-8 0-30 16,-8 0-23-16,8 0-22 0,0 3-11 0,0-3-6 0,-5 4-6 15,5-1-4-15,0 1-3 0,-6 3-3 0,6 1 0 16,-7 3-5-16,1 4-1 0,6-1-1 0,-7 5-3 0,0 2 3 16,-5 1-9-16,5 0 1 0,-6 4-3 0,0-4-3 15,7 3-4-15,-8 0-1 0,-6 2-3 0,8-1-5 0,-1-4 5 16,0 3-6-16,0 1-2 0,7-4 1 0,-8 0-3 0,1 0-4 15,6-1 2-15,0-2-4 0,-5-1 0 0,5 1 1 16,1-4-1-16,-1-1-7 0,7-3 5 0,-6 0-3 0,6-4-1 16,-6 4 3-16,6-7-3 0,0 3-2 0,0-3 2 15,0 0 4-15,0 0-3 0,0-4 5 0,0 2-3 0,0-2 3 16,6 0 3-16,-6 0 4 0,6 0-3 0,1 0-1 0,-1 0 5 16,1 0 0-16,5 0 7 0,2 0 4 0,-1-2-3 15,1-2-1-15,5 0 0 0,0 0 2 0,0 1-3 0,1-1-3 16,0 0-2-16,-1-3-7 0,1 3 0 0,-7-3 2 15,7 4-1-15,-1-1-1 0,-7 0-2 0,9 0-3 0,-15 1-2 16,7-1 0-16,0 0 6 0,-6 4-2 0,6-3-8 0,-6 3-1 16,-1-3 2-16,-6 3 0 0,5 0-1 0,-5-4 0 15,8 4-11-15,-8 0-6 0,7-5-11 0,-7 5-20 0,0 0-25 16,5 0-25-16,2 0-32 0,-7-3-50 0,7 3-74 0,6-3-85 16,-6-1-71-16,5 0-64 0,2 1-70 0,-2-2-79 15,2 2-72-15,5-1-19 0,-5 1 44 0</inkml:trace>
  <inkml:trace contextRef="#ctx0" brushRef="#br0" timeOffset="68539.85">13613 5634 269 0,'-6'-7'604'0,"6"0"-28"0,-6 3-110 16,-2 0-78-16,2-3-46 0,0 2-28 0,-8 3-26 15,8-5-31-15,-2 2-30 0,-3 2-36 0,4-1-26 0,-6 4-32 16,7-4-29-16,-8 0-27 0,1 4-26 0,0 0-16 0,0 0-2 16,1 0-1-16,-8 8-6 0,6-4 0 0,-5-1-14 15,6 5-7-15,-6-2 7 0,5-1 0 0,2 2-9 0,-2 1-1 16,8-1-5-16,-2 0-2 0,-3 1 11 0,2-1 1 16,4 0-7-16,5 0 0 0,-6 1 4 0,6-4-1 0,0 3 3 15,0-4-4-15,0 1-2 0,0-1 7 0,6 1 0 0,-1 0-2 16,-5 0-1-16,9-1-1 0,-3 1-1 0,-1-4 3 15,3 0 1-15,5 4-6 0,0-4 0 0,-7 0 2 0,8-4-1 16,-2 4-1-16,2-4 0 0,-1 4-1 0,-1-3-6 0,2 3 4 16,-2-4 3-16,-4 0 1 0,4 0 1 0,-5 1 4 15,-1 3 0-15,7-4 4 0,-13 1 5 0,7 3-3 0,-1-4-7 16,0 4-3-16,2 0-2 0,-8-3-1 0,0 3 1 16,6 0-3-16,-6 3 0 0,0-3 3 0,6 0 0 0,-6 0 0 15,0 4-3-15,0-1 4 0,7 1 4 0,-7-1-1 16,0 1-4-16,0 4-1 0,0-5-3 0,7 5-12 0,-7-4-5 15,0 3-37-15,0-4-37 0,0 4-44 0,0-2-55 0,0-2-56 16,0 1-50-16,0 3-38 0,6-4-42 0,-6-3-15 16,5 5-21-16,-5-1-17 0,0-4-20 0,8 0-23 0,-2-4-5 15</inkml:trace>
  <inkml:trace contextRef="#ctx0" brushRef="#br0" timeOffset="68751.5">13704 5719 225 0,'0'10'292'16,"0"2"-44"-16,0-1-40 0,0 4-28 0,0-1-22 16,0 4-6-16,-6 0-12 0,6 1-9 0,0-1-10 0,-6 4-13 15,6 0-15-15,0 0-18 0,-7 0-11 0,7-1-13 0,-7-2-13 16,7-1-9-16,-6 4-8 0,6-8-14 0,-6 5-3 16,6-4-3-16,-8-3-5 0,8 2-19 0,0-3-19 0,-6-5-20 15,6 6-27-15,0-9-21 0,0 5-29 0,0-4-25 16,0-1-25-16,0-3-16 0,0 0-15 0,0 0-5 0,0-3-5 15,0-5-1-15,6 1 4 0</inkml:trace>
  <inkml:trace contextRef="#ctx0" brushRef="#br0" timeOffset="69076.75">13692 5978 16 0,'0'-15'215'0,"0"-2"-2"0,6 2-6 0,-6 1-16 0,0-1-14 16,0-1-8-16,0 2-4 0,0 3 0 0,0-4 4 16,0 5 13-16,0-1 14 0,-6-1 8 0,6 5 11 0,0-3 0 15,0 2-5-15,0 1 0 0,0-1-11 0,0 2-17 16,0-3-21-16,0 3-13 0,0-2-19 0,6-3-14 0,0 4-10 15,-6-4-14-15,7 0-11 0,-1-1-8 0,8 2-13 16,-8-1-9-16,7 0-6 0,0-3-5 0,6 2 0 0,-5-2-6 16,5-1-1-16,-6 1 0 0,7 2 3 0,-1-3-1 0,-5 5 1 15,4 2 0-15,-4-3-2 0,5 1-4 0,-6 1-3 16,0 3-5-16,1 2 3 0,-8-3 0 0,7 4-4 0,-6 3-2 16,-1-5-3-16,1 1-2 0,-1 4-1 0,-6 0 2 15,6 4-4-15,-6-4-5 0,7 5 1 0,0-2 1 0,-7 4 2 16,6-3 4-16,-6 7 0 0,0 0 0 0,0-1-1 0,-6 2 2 15,6-2-2-15,-7 5-3 0,0 0-3 0,-5 3-3 16,5-3-3-16,-6 0-6 0,0 3-4 0,7-3-10 0,-8-1-10 16,1 1-10-16,0 0-10 0,0-5-14 0,1 5-21 0,-2-4-22 15,2 1-37-15,-2-6-52 0,8 2-62 0,-7-1-59 16,6 1-55-16,0-5-52 0,1 1-58 0,6-1-84 0,-6-3-56 16,6 0-1-16,0 0 41 0</inkml:trace>
  <inkml:trace contextRef="#ctx0" brushRef="#br0" timeOffset="69790.98">14557 5363 385 0,'7'-11'554'0,"-1"8"-79"0,-6-5-103 15,8 4-67-15,-8 1-47 0,0-2-31 0,0 5-25 16,0 0-22-16,0 0-10 0,0 5-9 0,0-2-9 0,0 5-17 15,0 3-17-15,0-1-12 0,0 9-10 0,-8 0-6 16,8-2-12-16,-6 5-11 0,-1-3-17 0,2 6-13 0,-10-2-10 16,10 2-9-16,-2-3-7 0,1 4-7 0,0-4-10 0,-8 0 1 15,8 0-4-15,0 0-7 0,-2-4-17 0,2 0-19 16,0 1-21-16,-1-4-21 0,1-1-17 0,-2 1-28 0,8-1-25 16,-6-2-13-16,0-2-2 0,-1 1 4 0,2-3 7 15,-3-1 4-15,2 1 13 0,6-6 14 0,-6 2 23 0,6 4 21 16,-7-8 19-16,0 3 14 0,7-6 15 0,-6 3 15 0,-1 0 12 15,7-4 10-15,-6 0 6 0,0-2 3 0,-1-2 12 16,7 4 9-16,-7-3 10 0,1-1 10 0,0 1 12 0,-1 0 9 16,0 4 12-16,7-5 10 0,-7 4 0 0,1-3 3 15,6 3-2-15,-6-2 3 0,6 2-7 0,0-1-9 0,0 2-7 16,0-4-15-16,0 3-10 0,0 1-9 0,6-2-9 0,-6 2-13 16,6-4-4-16,8 2-2 0,-7 3-1 0,5-6 3 15,2 4 7-15,5 1 6 0,-6-1 10 0,6-4 13 16,1 5 9-16,0-1 11 0,-1 1 10 0,1-1 11 0,0 4 2 15,-1-3 1-15,1-1-1 0,-2 4-4 0,-4-4-1 0,-1 4-4 16,7-4-4-16,-14 1-11 0,7 3-5 0,0 0-7 16,0-4-5-16,-7 4-22 0,1 0 0 0,0 0-1 0,-7 0 0 15,5 0-1-15,-5 4 5 0,0-4 4 0,0 0 4 16,0 0 23-16,0 0-7 0,0 0-6 0,0 3-5 0,0 1 1 16,0 0-7-16,-5 3-5 0,5 4-9 0,0-4-5 0,-7 4 1 15,7 1-5-15,0-2-2 0,0 2-3 0,-7-1 4 16,7-5-5-16,7 6 4 0,-7-1-6 0,0 0-5 0,7 0 5 15,-2-1 1-15,-5 2 5 0,15-5-5 0,-9 3 7 16,0-2-1-16,8-1 8 0,-8 1 2 0,7-1-4 0,-7-3-1 16,1-1-8-16,6-3-2 0,0 4-1 0,-6-4 1 0,5-4-3 15,-5 4-1-15,6-7 0 0,0 4 8 0,-7-5-1 16,1 1 1-16,6-1-3 0,-7-2-2 0,2-1 3 0,-2-1-2 16,0-2-3-16,-6-1-6 0,7 1 3 0,-7-1 3 0,6 1 1 15,-6 2-1-15,0-2 0 0,0 3-3 0,-6-1 2 16,6 2 0-16,0-1-8 0,-7 3-16 0,1 5 0 0,6-5-17 15,-6 5-14-15,-2-4-17 0,2 2-41 0,-7 2-38 16,6 3-50-16,1 0-52 0,-7 0-61 0,7 3-46 0,-8-3-48 16,7 5-56-16,2 2-48 0,-10-4-65 0,10 5-3 0,-1-1 31 15</inkml:trace>
  <inkml:trace contextRef="#ctx0" brushRef="#br0" timeOffset="70055">15144 5685 357 0,'0'7'408'0,"-6"5"-92"0,6 3-67 0,0-1-37 0,-7 8-15 16,1-4-2-16,6 5-5 0,-6-2-4 0,-2 4-4 0,2-2-14 15,6 3-14-15,-6 3-24 0,0-3-20 0,-2-1-28 16,2 1-21-16,0-1-19 0,-1 1-13 0,1-4-7 0,-1 0-9 15,0-1-6-15,0 2-6 0,2-5-11 0,-1 0-22 16,6-4-31-16,-9 3-38 0,4-3-43 0,5-3-40 0,0-5-29 16,0 6-30-16,0-9-22 0,0 5-6 0,0-4-1 15,0-4 6-15,0 0 2 0,0 0 1 0,0 0-3 0,0-4-4 16</inkml:trace>
  <inkml:trace contextRef="#ctx0" brushRef="#br0" timeOffset="70359.64">15053 6099 38 0,'0'-15'263'0,"0"-2"-6"16,0-2-21-16,0-3-25 0,0 7-18 0,0-3-11 0,0 0-10 15,0 4-7-15,0-5 7 0,0 4 6 0,0 5 4 0,0-5-2 16,0 4-2-16,0-1-6 0,0 2-3 0,0-2 1 16,0 1-18-16,7 1-12 0,-7 2-6 0,6-3-3 15,-6 0-6-15,13 4-7 0,-7-4-20 0,8-4-9 0,-2 5-3 16,8-5-10-16,-1 3-6 0,0 2-7 0,2-5-9 0,-1 4-3 16,5 0 3-16,-5 0-6 0,5 0 0 0,3 4-2 0,-2-4-2 15,-1-1-8-15,-5 6 6 0,6-2-9 0,-6 1 6 16,-1 3 4-16,1 0-5 0,-8 1 2 0,8 3 1 15,-7 0 3-15,-1 0-8 0,2 3 7 0,-8 1-3 0,8 0-3 16,-8 3 0-16,-6 1-1 0,7-5 2 0,-7 5 3 0,7-1 0 16,-7 4-1-16,0-4 0 0,-7 4 2 0,0 0-7 15,1 0-1-15,0 0-10 0,-8 4-1 0,0-5-5 0,-4 2-8 16,-1 3-9-16,-1-1-14 0,0-3-17 0,-6 0-22 16,-2 0-26-16,11 0-29 0,-10 0-34 0,7-1-59 0,2-2-90 15,-2-1-90-15,7 1-77 0,-7-4-95 0,8-1-132 0,4 1-67 16,-4-4-17-16,5 0 37 0</inkml:trace>
  <inkml:trace contextRef="#ctx0" brushRef="#br0" timeOffset="79537.4">4999 6850 104 0,'-6'0'481'0,"6"-4"-64"0,-7 4-93 0,7 0-73 16,0-3-43-16,-6 3-19 0,6 0-2 0,-7-4 4 0,7 4 0 16,0 0-4-16,0 0-6 0,0 0-5 0,0 0-8 15,0 0-18-15,-7 0-14 0,7 0-26 0,0 0-7 16,0 0-2-16,7 0-8 0,-7 4-9 0,0-4 1 0,7 0-4 16,-7 0-9-16,0 0 3 0,0 0-12 0,0 0-12 0,6 0-2 15,-6 0 1-15,7 0-8 0,-7 0-1 0,6 0-1 16,0 3-1-16,8-3-2 0,-8 0 5 0,7 0-2 0,-1 0-5 15,2-3-4-15,6 3-1 0,0-4-1 0,-1 1 1 16,7 3 2-16,0-4-4 0,0-3-4 0,7 3-3 0,-1-3-1 16,1-1-5-16,-1 1-4 0,1-1-2 0,-1 2 0 0,1-2-3 15,-1 1 1-15,1-1-2 0,0 0-2 0,0 2 0 16,-8-2 6-16,1 5-4 0,0-5-2 0,-6 1-1 0,-1 3-3 16,1 1 3-16,0-1 1 0,-7 1 2 0,-7-1-4 15,7 4 2-15,-6-4 0 0,-1 4-1 0,0 0 6 0,-6 0-1 16,8-4 4-16,-8 4-3 0,0 0 0 0,6 0 0 0,-6 0-1 15,0 0 1-15,0 0 0 0,0 0 3 0,0 0-2 16,0 0 1-16,0 0-1 0,0 0 2 0,0 0-3 0,0 0 2 16,0 0-4-16,0 0 0 0,0 0-4 0,0 0 2 0,0 0-2 15,0 0 1-15,0 0 2 0,0 0 4 0,0 0-4 16,0 0-1-16,0 0 2 0,0 0-4 0,0 0 3 0,0 0 0 16,0 0-2-16,0 0-4 0,0 0-1 0,0 0 2 15,0 0 4-15,0 0-1 0,0 0 3 0,0 0-3 0,0 0-4 16,0 0 0-16,0 0 4 0,0 0 0 0,0 0-3 0,0 0 4 15,0 0-2-15,0 0-2 0,0 0 0 0,-6 0 3 16,6 0-1-16,0 0-3 0,0 0 1 0,0 0-2 0,0 0-2 16,0 0 2-16,6 0 4 0,-6 0 1 0,0 0-1 15,0 0-3-15,0 0 1 0,0 0 0 0,0 0 0 0,0 0 1 16,0 0-5-16,0 0 3 0,0 0 1 0,0 0 3 0,0 0 0 16,0 0 0-16,0 0-2 0,0 0-1 0,0 0 4 15,0 0-8-15,0 0 1 0,0 0-4 0,0 0-7 0,0 0-3 16,0 0-2-16,0 0-6 0,0 0-4 0,0 0-5 15,0 0-14-15,0 0-9 0,0 0-13 0,0 0-18 0,0 0-41 16,-6 0-81-16,6-3-92 0,0-1-85 0,0 4-87 0,0 0-108 16,0-7-114-16,6 0-51 0,-6-1 12 0,0-3 65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1:11:31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413 35 1008,'0'0'1875,"-30"-12"5361,-15 2-1234,38 7-4695,0 1 1,-1 0-1,1 0 0,-1 1 1,-11-1-1,8 2-573,1 0-1,-1 1 1,1 0-1,0 1 1,0 1-1,-1-1 1,2 1-1,-1 1 1,0 0-1,1 0 1,-10 7-1,16-7-733,-35 31 0,18-18 0,7-6 0,-12 7 0,13-13 0,-8 13 0,18-14 0,-10 13 0,5-12-292,10-7-1390,0-1 0,-1 1 0,1-1 0,-1 0 0,0 0 1,1 0-1,-1 0 0,-1 0 0,1-1 0,0 1 0,-1 0 0,0-1 0,2-5 0,-2 6 641,7-13-3101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1:11:31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1288,'0'2'604,"0"-1"0,0 0 0,0 0 0,1 1 0,-1-1 0,0 0 0,1 0 0,-1 0 0,0 0 0,1 1 0,0-1 0,-1 0 0,1 0 0,0 0 0,-1 0 0,1 0 0,0 0 0,1 1 0,24 11 3292,42-4-3587,-49-7 1539,668 25 12102,-226-49-13950,-378 16 0,618-61 0,-423 37 0,206 13 0,-472 17 0,-3-1 0,-7-6 0,-4 3 0,-12-15-4070,-31-23-13475,33 36 12938,-6 0 326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1:11:31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61 296 2865,'-59'33'13254,"58"-32"-11316,15 7 2682,34 0-724,-48-8-3854,105 6 1372,0-5 1,0-5-1,115-19 0,-91 9-919,228-29-495,-177 19 0,-81 11 0,400-37 0,-346 37 0,76-2 0,-217 11 0,-5 4 0,-7-2-253,0 1 1,0 0-1,1-1 0,-1 1 0,0 0 1,0-1-1,-1 1 0,1 0 0,0-1 1,0 1-1,-1 0 0,1 0 0,0-1 1,-1 1-1,1 0 0,-1 0 0,-1-2 1,0-5-2414,-8-74-15915,8 48 12618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5D640A1-7E83-4820-9BB5-512690FBD8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11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2313889-8142-45DA-9AE1-EF8B826E12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4C985C0-AE8E-47D9-B914-313B44B8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11125"/>
            <a:ext cx="67437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>
                <a:latin typeface="Book Antiqua" panose="02040602050305030304" pitchFamily="18" charset="0"/>
              </a:rPr>
              <a:t>Asia Pacific University College of Technology and Innovation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23623DD-717A-40B9-B7A1-6EA9C155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9521825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F8AAED78-6BBF-4BD9-A928-FD35872225F4}" type="slidenum">
              <a:rPr lang="en-US" alt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D3DD8BF-A384-426B-84FD-D15984BB2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5526C7C-4BC8-4B7C-8D86-530F6E5BC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21ED765-33B3-4AE1-B379-52535EDF5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444899E-F018-449C-BAF3-55EB83562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8DDF7F9-6B5F-42AE-A51B-E026C78E07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A146C5B-0AE9-4FEA-ABE1-30FB2DB44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1ED02E1-8D29-4784-AA8A-84E567B79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4EE84F5-FF07-4986-BC7C-D57885336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1ED02E1-8D29-4784-AA8A-84E567B79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4EE84F5-FF07-4986-BC7C-D57885336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072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7CEB05D-B395-4633-B685-6B2C6022B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053F69E-2A59-430B-80E5-C5304F8DD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B34C594-8EA7-41D8-BF28-C371F906D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5AB8BCA-DF5C-4649-93D3-EB41F65CD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6BF6DA72-7D19-494E-9E69-1022CA5E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9603EA49-5DC7-41CC-807E-FD669CF3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7263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E94C9DB2-0CEA-4A06-AEA1-32CFF37C6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7263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E3DF4-9AEA-4F6D-98EB-1F745287B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617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58043-CEE7-40F5-B234-5B47EBDD5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38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85775" y="274638"/>
            <a:ext cx="8231188" cy="5948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0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0088EA7-428F-46B7-BA32-3E7B72CA46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718A94AA-323F-47C1-9376-53F50A880BE4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of 25 </a:t>
            </a:r>
          </a:p>
        </p:txBody>
      </p:sp>
    </p:spTree>
    <p:extLst>
      <p:ext uri="{BB962C8B-B14F-4D97-AF65-F5344CB8AC3E}">
        <p14:creationId xmlns:p14="http://schemas.microsoft.com/office/powerpoint/2010/main" val="426563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C979B-9708-4D1B-88AD-133A76467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44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9BDAC-D78A-4623-919F-DA8C75EFAE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0591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98F42C-DF60-41C9-9370-2E82326A93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14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F1542-D4A9-4E6A-878C-73BE61439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198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9A875E-59C3-4E84-B701-5F25B307DF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1842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0F0B-9E44-4233-A6BF-E2E90A3658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1218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A82B-45A2-47DF-AA14-BBA848ECDE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22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>
            <a:extLst>
              <a:ext uri="{FF2B5EF4-FFF2-40B4-BE49-F238E27FC236}">
                <a16:creationId xmlns:a16="http://schemas.microsoft.com/office/drawing/2014/main" id="{A769C11D-C46C-4DD3-9CE3-CC3F225A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5848C094-528E-4145-B653-D46B4067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29E891-27B4-4101-B380-109C53280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CC39C81C-EF71-4BDC-9FB4-EB69C9EA5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1D7B6C74-E9E0-47C1-BE34-F1B4643F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CT074-3-2 Concurrent Programming</a:t>
            </a:r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4EF138C5-058A-479E-B939-709289A282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dirty="0"/>
              <a:t>Slide </a:t>
            </a:r>
            <a:fld id="{6EC53C9A-1318-4CF4-8017-4A60AF3E420B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of 25 </a:t>
            </a:r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2766A059-1923-4D5B-9503-B3324CA14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/>
              <a:t>Introduction</a:t>
            </a:r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F0759CF8-BCA8-43BD-87BD-88D5756B1D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zailan@au.edu.m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BFD8A6AD-A04A-4E73-9970-26EA466AA2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&amp; Overview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0F3CF77-226F-4551-A3B5-70BB30D27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2241362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800" kern="0" dirty="0"/>
              <a:t>Concurrent Programming</a:t>
            </a:r>
            <a:br>
              <a:rPr lang="en-US" sz="3800" kern="0" dirty="0"/>
            </a:br>
            <a:r>
              <a:rPr lang="en-US" sz="1400" kern="0" dirty="0"/>
              <a:t>CT074-3-2 Version 0120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63E29DD2-86D3-4835-BBE6-361853855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018221DA-B777-45AC-BA0B-C2AA9554A184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959068-EC12-46F7-96A2-1AFD8E641B2A}"/>
              </a:ext>
            </a:extLst>
          </p:cNvPr>
          <p:cNvSpPr txBox="1">
            <a:spLocks/>
          </p:cNvSpPr>
          <p:nvPr/>
        </p:nvSpPr>
        <p:spPr bwMode="auto">
          <a:xfrm>
            <a:off x="485775" y="354013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2C8BCA-86B3-49E3-8A02-80C17F37A9BD}"/>
              </a:ext>
            </a:extLst>
          </p:cNvPr>
          <p:cNvSpPr txBox="1">
            <a:spLocks/>
          </p:cNvSpPr>
          <p:nvPr/>
        </p:nvSpPr>
        <p:spPr bwMode="auto">
          <a:xfrm>
            <a:off x="485775" y="1581214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>
                <a:latin typeface="Century Gothic" panose="020B0502020202020204" pitchFamily="34" charset="0"/>
              </a:rPr>
              <a:t>Course Credit Value: 3</a:t>
            </a:r>
          </a:p>
          <a:p>
            <a:pPr>
              <a:defRPr/>
            </a:pPr>
            <a:r>
              <a:rPr lang="en-US" sz="2800" b="1" kern="0" dirty="0">
                <a:latin typeface="Century Gothic"/>
              </a:rPr>
              <a:t>Total Learning Hours: </a:t>
            </a:r>
            <a:endParaRPr lang="en-US" sz="2800" b="1" kern="0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entury Gothic"/>
              </a:rPr>
              <a:t>Lectures : 28 hours per 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entury Gothic"/>
              </a:rPr>
              <a:t>Tutorial / Case Study : 14</a:t>
            </a:r>
            <a:r>
              <a:rPr lang="en-GB" sz="2400" kern="0" dirty="0">
                <a:latin typeface="Century Gothic"/>
              </a:rPr>
              <a:t> hours per </a:t>
            </a:r>
            <a:r>
              <a:rPr lang="en-US" sz="2400" kern="0" dirty="0">
                <a:latin typeface="Century Gothic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entury Gothic"/>
              </a:rPr>
              <a:t>Independent Learning Time: 54 hours</a:t>
            </a: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6698511-0275-4A77-807A-E47E1B0A7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Methods of Delivery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9A8C-D6B2-4282-A098-54780193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Hence, </a:t>
            </a:r>
          </a:p>
          <a:p>
            <a:pPr eaLnBrk="1" hangingPunct="1">
              <a:defRPr/>
            </a:pPr>
            <a:r>
              <a:rPr lang="en-US" dirty="0"/>
              <a:t>We are now moving from the traditional topic based teaching to outcome-based education</a:t>
            </a:r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6C718CE4-8F62-4297-A598-458089D522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C3FF958E-B9F3-4821-AF9F-BB7E91C34C48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319A467-8AA3-457B-91C7-5567FFC9C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u="sng"/>
              <a:t>Outcomes Based Education (OBE)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E43463E-78E9-49B4-811D-3AF52B9B5B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519238"/>
            <a:ext cx="8229600" cy="4703762"/>
          </a:xfrm>
        </p:spPr>
        <p:txBody>
          <a:bodyPr/>
          <a:lstStyle/>
          <a:p>
            <a:pPr eaLnBrk="1" hangingPunct="1"/>
            <a:r>
              <a:rPr lang="en-US" altLang="en-US"/>
              <a:t>OBE is education based on producing particular educational outcomes that: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Focus on what students can actually do after they are taught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Expect all learners / students to successfully achieve particular (sometimes minimum) level of knowledge and abilities.</a:t>
            </a:r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D34835C1-B564-4EAC-985E-B07C8A394D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1550E752-BD7D-4DC0-BCC4-04A72F976A0D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8C1AA04-3CE4-4C15-B923-2A24133F7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So…What is OBE?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0D1FD25-17CB-419B-9981-56B47621E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/>
              <a:t>It’s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u="sng"/>
              <a:t>NOT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/>
              <a:t>What we want to teach,</a:t>
            </a:r>
          </a:p>
          <a:p>
            <a:pPr marL="0" indent="0" algn="ctr" eaLnBrk="1" hangingPunct="1">
              <a:buFontTx/>
              <a:buNone/>
            </a:pPr>
            <a:endParaRPr lang="en-US" altLang="en-US"/>
          </a:p>
          <a:p>
            <a:pPr marL="0" indent="0" algn="ctr" eaLnBrk="1" hangingPunct="1">
              <a:buFontTx/>
              <a:buNone/>
            </a:pPr>
            <a:r>
              <a:rPr lang="en-US" altLang="en-US"/>
              <a:t>It’s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u="sng"/>
              <a:t>What You should learn</a:t>
            </a:r>
          </a:p>
        </p:txBody>
      </p:sp>
      <p:sp>
        <p:nvSpPr>
          <p:cNvPr id="32772" name="Footer Placeholder 3">
            <a:extLst>
              <a:ext uri="{FF2B5EF4-FFF2-40B4-BE49-F238E27FC236}">
                <a16:creationId xmlns:a16="http://schemas.microsoft.com/office/drawing/2014/main" id="{EE46691B-431E-4529-ABF6-02403546C6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39FE6A55-361F-4982-B3D9-70BE87B2C264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80A101F0-A591-4801-A740-5669B42CBE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444625" y="554038"/>
            <a:ext cx="5124450" cy="584200"/>
          </a:xfr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BD3B49D6-A517-4FC6-A19C-958099D468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‹</a:t>
            </a:r>
            <a:fld id="{C8044B0F-4A15-4ACA-97C7-5450AE0FAAE5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GB" altLang="en-US" sz="800">
                <a:latin typeface="Calibri" panose="020F0502020204030204" pitchFamily="34" charset="0"/>
              </a:rPr>
              <a:t>› of 13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C66F74-8585-4C5C-A672-B8CA655F7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54038"/>
            <a:ext cx="5124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200" b="1" u="sng" ker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F9D9AC63-490A-43CB-92D6-7D50FC7C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63663"/>
            <a:ext cx="8229600" cy="494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b="1" kern="0" dirty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Mobile phones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en-US" sz="2400" b="1" kern="0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A5DF-1091-4185-9057-127AFB8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826A-E90B-4818-95D3-A2B94363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Commitment from you during sessions</a:t>
            </a:r>
          </a:p>
          <a:p>
            <a:r>
              <a:rPr lang="en-US" dirty="0"/>
              <a:t>Engagement in activities and labs</a:t>
            </a:r>
          </a:p>
          <a:p>
            <a:pPr lvl="1"/>
            <a:r>
              <a:rPr lang="en-US" dirty="0"/>
              <a:t>Record of engagement </a:t>
            </a:r>
          </a:p>
          <a:p>
            <a:pPr lvl="2"/>
            <a:r>
              <a:rPr lang="en-US" dirty="0"/>
              <a:t>Quizzes/Kahoot/etc.</a:t>
            </a:r>
          </a:p>
          <a:p>
            <a:pPr lvl="1"/>
            <a:r>
              <a:rPr lang="en-US" dirty="0"/>
              <a:t>EMR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003A84D0-5804-43C8-9914-8205DF831E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‹</a:t>
            </a:r>
            <a:fld id="{E644C463-7B10-447A-87E6-4BDCE1CE32B4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GB" altLang="en-US" sz="800">
                <a:latin typeface="Calibri" panose="020F0502020204030204" pitchFamily="34" charset="0"/>
              </a:rPr>
              <a:t>› of 13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9FAEC9B-AF0B-443C-B8A3-A75D0148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573088"/>
            <a:ext cx="6799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  <a:defRPr/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819AC60A-A04A-44F6-AD0E-38B9A684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544638"/>
            <a:ext cx="7097712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>
            <a:extLst>
              <a:ext uri="{FF2B5EF4-FFF2-40B4-BE49-F238E27FC236}">
                <a16:creationId xmlns:a16="http://schemas.microsoft.com/office/drawing/2014/main" id="{37220849-ED3B-407C-A27D-37D1FEE4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963738"/>
            <a:ext cx="84328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   This module will give you the opportunity to develop the following skills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b="1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b="1"/>
              <a:t>Understanding a specific body of knowledge and skills.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b="1"/>
              <a:t>Analyse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b="1"/>
              <a:t>Formulate a practical solution to a problem, making effective use of time and resources available. 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F254DB8E-6634-4D0C-83CF-E30A0975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411163"/>
            <a:ext cx="124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Skills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6A0DA9ED-1D89-407E-94F1-BC11084304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</a:rPr>
              <a:t>Slide  6 (of  11)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D0E6613B-A2DE-4B82-AC09-94D95177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85750"/>
            <a:ext cx="7847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/>
              <a:t>What Support is available for you (I)</a:t>
            </a:r>
            <a:endParaRPr lang="en-US" altLang="en-US" sz="3000"/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517CD906-AFA8-45E9-B929-5826DA8C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038225"/>
            <a:ext cx="7897812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GB" altLang="en-US" sz="24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GB" altLang="en-US" sz="2400" dirty="0">
                <a:latin typeface="Arial"/>
                <a:cs typeface="Arial"/>
              </a:rPr>
              <a:t>Lecturer consultation hours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GB" altLang="en-US" sz="2400" dirty="0">
                <a:latin typeface="Arial"/>
                <a:cs typeface="Arial"/>
              </a:rPr>
              <a:t>Microsoft Teams </a:t>
            </a:r>
            <a:endParaRPr lang="en-GB" altLang="en-US" sz="2400" dirty="0">
              <a:cs typeface="Arial"/>
            </a:endParaRPr>
          </a:p>
        </p:txBody>
      </p:sp>
      <p:pic>
        <p:nvPicPr>
          <p:cNvPr id="44037" name="Picture 4" descr="bs00554_">
            <a:extLst>
              <a:ext uri="{FF2B5EF4-FFF2-40B4-BE49-F238E27FC236}">
                <a16:creationId xmlns:a16="http://schemas.microsoft.com/office/drawing/2014/main" id="{35921D7B-52A8-4860-9120-153975D5C86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2275" y="2266950"/>
            <a:ext cx="1101725" cy="962025"/>
          </a:xfr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6A0DA9ED-1D89-407E-94F1-BC11084304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</a:rPr>
              <a:t>Slide  6 (of  11)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D0E6613B-A2DE-4B82-AC09-94D95177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85750"/>
            <a:ext cx="7847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/>
              <a:t>What Support is available for you (I)</a:t>
            </a:r>
            <a:endParaRPr lang="en-US" altLang="en-US" sz="3000"/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517CD906-AFA8-45E9-B929-5826DA8C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038225"/>
            <a:ext cx="7897812" cy="452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 err="1"/>
              <a:t>Trobec</a:t>
            </a:r>
            <a:r>
              <a:rPr lang="en-GB" altLang="en-US" sz="1800" dirty="0"/>
              <a:t>, R. </a:t>
            </a:r>
            <a:r>
              <a:rPr lang="en-GB" altLang="en-US" sz="1800" dirty="0" err="1"/>
              <a:t>Slivnik</a:t>
            </a:r>
            <a:r>
              <a:rPr lang="en-GB" altLang="en-US" sz="1800" dirty="0"/>
              <a:t>, B (2018). Introduction to Parallel Computing: From Algorithms to Programming on State-of-the-Art Platforms. Springer. ISSN: 1863-7310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Goetz, B., </a:t>
            </a:r>
            <a:r>
              <a:rPr lang="en-GB" altLang="en-US" sz="1800" dirty="0" err="1"/>
              <a:t>Peierls</a:t>
            </a:r>
            <a:r>
              <a:rPr lang="en-GB" altLang="en-US" sz="1800" dirty="0"/>
              <a:t>, T. (2016). Java concurrency in practice. Pearson Education India. ISBN: 9332576521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</a:t>
            </a:r>
            <a:r>
              <a:rPr lang="en-GB" altLang="en-US" sz="1800" dirty="0" err="1"/>
              <a:t>Raynal,M</a:t>
            </a:r>
            <a:r>
              <a:rPr lang="en-GB" altLang="en-US" sz="1800" dirty="0"/>
              <a:t>. (2013). Concurrent Programming: Algorithms, Principles, and Foundations. Springer. ISBN-13: 978-3642320262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</a:t>
            </a:r>
            <a:r>
              <a:rPr lang="en-GB" altLang="en-US" sz="1800" dirty="0" err="1"/>
              <a:t>Wellings</a:t>
            </a:r>
            <a:r>
              <a:rPr lang="en-GB" altLang="en-US" sz="1800" dirty="0"/>
              <a:t>, A.(2004). Concurrent and Real-Time Programming in JAVA. Wiley. ISBN: 047084437X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*Magee, J. and Kramer, J. (2006) Concurrency: State Models &amp; Java Programs. 2nd Edition. Wiley. ISBN:0470093552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*Ben-</a:t>
            </a:r>
            <a:r>
              <a:rPr lang="en-GB" altLang="en-US" sz="1800" dirty="0" err="1"/>
              <a:t>Ari,M</a:t>
            </a:r>
            <a:r>
              <a:rPr lang="en-GB" altLang="en-US" sz="1800" dirty="0"/>
              <a:t>. (2006). Principles of Concurrent and Distributed Programming. Prentice-Hall. ISBN: 0-321-31283-X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</a:t>
            </a:r>
            <a:r>
              <a:rPr lang="en-GB" altLang="en-US" sz="1800" dirty="0" err="1"/>
              <a:t>Roosta,S.H</a:t>
            </a:r>
            <a:r>
              <a:rPr lang="en-GB" altLang="en-US" sz="1800" dirty="0"/>
              <a:t>. (2012). Parallel Processing and Parallel Algorithms: Theory and Computation. Springer. ISBN-13: 978-1461270485</a:t>
            </a:r>
          </a:p>
        </p:txBody>
      </p:sp>
      <p:pic>
        <p:nvPicPr>
          <p:cNvPr id="44037" name="Picture 4" descr="bs00554_">
            <a:extLst>
              <a:ext uri="{FF2B5EF4-FFF2-40B4-BE49-F238E27FC236}">
                <a16:creationId xmlns:a16="http://schemas.microsoft.com/office/drawing/2014/main" id="{35921D7B-52A8-4860-9120-153975D5C86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2275" y="2266950"/>
            <a:ext cx="1101725" cy="962025"/>
          </a:xfrm>
          <a:noFill/>
        </p:spPr>
      </p:pic>
    </p:spTree>
    <p:extLst>
      <p:ext uri="{BB962C8B-B14F-4D97-AF65-F5344CB8AC3E}">
        <p14:creationId xmlns:p14="http://schemas.microsoft.com/office/powerpoint/2010/main" val="24979016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69CD1685-9BE3-498F-9F73-08E2AD1670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‹</a:t>
            </a:r>
            <a:fld id="{F6B4D15D-2936-4EDF-9592-907A9B1A4485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GB" altLang="en-US" sz="800">
                <a:latin typeface="Calibri" panose="020F0502020204030204" pitchFamily="34" charset="0"/>
              </a:rPr>
              <a:t>› of 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9C1A02-93A1-4587-A5A2-834549D58743}"/>
              </a:ext>
            </a:extLst>
          </p:cNvPr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164E5-5861-4FEE-8018-8AD28083EF33}"/>
              </a:ext>
            </a:extLst>
          </p:cNvPr>
          <p:cNvSpPr txBox="1">
            <a:spLocks/>
          </p:cNvSpPr>
          <p:nvPr/>
        </p:nvSpPr>
        <p:spPr bwMode="auto">
          <a:xfrm>
            <a:off x="639763" y="1757363"/>
            <a:ext cx="77835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Name:         Zailan Arabee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email:          </a:t>
            </a:r>
            <a:r>
              <a:rPr lang="en-US" altLang="en-US" sz="2800" dirty="0">
                <a:hlinkClick r:id="rId2"/>
              </a:rPr>
              <a:t>zailan@apu.edu.my</a:t>
            </a: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Location:      FCET Staff Room Level 5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Tel: 		03 8992 5079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Microsoft Teams!</a:t>
            </a:r>
          </a:p>
          <a:p>
            <a:pPr>
              <a:buFontTx/>
              <a:buNone/>
              <a:defRPr/>
            </a:pPr>
            <a:endParaRPr lang="en-US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45A085FA-C6B5-4129-8A4F-4C9E2A50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292100"/>
            <a:ext cx="3386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Module Coverage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8D4568-F41E-4FFA-8E04-72A3B70138A5}"/>
              </a:ext>
            </a:extLst>
          </p:cNvPr>
          <p:cNvSpPr/>
          <p:nvPr/>
        </p:nvSpPr>
        <p:spPr>
          <a:xfrm>
            <a:off x="398463" y="1585913"/>
            <a:ext cx="3978275" cy="489364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Introduction to Concurrent Programming :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Concurrency as abstract parallelism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The challenge of concurrent programming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Introduction to Parallel Programming :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The challenge of parallel programming</a:t>
            </a:r>
          </a:p>
          <a:p>
            <a:pPr eaLnBrk="1" hangingPunct="1">
              <a:defRPr/>
            </a:pP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The terminology of concurrency and parallelism:</a:t>
            </a:r>
          </a:p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• </a:t>
            </a:r>
            <a:r>
              <a:rPr lang="en-US" sz="1200" dirty="0">
                <a:latin typeface="Arial" charset="0"/>
                <a:cs typeface="Arial" charset="0"/>
              </a:rPr>
              <a:t>Multitasking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Multiple computers</a:t>
            </a:r>
          </a:p>
          <a:p>
            <a:pPr eaLnBrk="1" hangingPunct="1">
              <a:defRPr/>
            </a:pP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Concurrency concepts :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Concurrency types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Round Robin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Scheduler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Priority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Processes v Threads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</a:t>
            </a:r>
            <a:r>
              <a:rPr lang="en-US" sz="1200" dirty="0" err="1">
                <a:latin typeface="Arial" charset="0"/>
                <a:cs typeface="Arial" charset="0"/>
              </a:rPr>
              <a:t>Synchronisation</a:t>
            </a: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</a:t>
            </a:r>
            <a:r>
              <a:rPr lang="en-US" sz="1200" dirty="0" err="1">
                <a:latin typeface="Arial" charset="0"/>
                <a:cs typeface="Arial" charset="0"/>
              </a:rPr>
              <a:t>Asynchronicity</a:t>
            </a: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Mutual exclusion</a:t>
            </a:r>
          </a:p>
          <a:p>
            <a:pPr eaLnBrk="1" hangingPunct="1">
              <a:defRPr/>
            </a:pP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Concepts and Terminology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von Neumann Computer Architecture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Flynn's Classical Taxonomy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Some General Parallel Terminology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Limits and Costs of Parallel Programming</a:t>
            </a:r>
          </a:p>
          <a:p>
            <a:pPr eaLnBrk="1" hangingPunct="1">
              <a:defRPr/>
            </a:pPr>
            <a:endParaRPr lang="en-GB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8056A-FAF8-4EA2-B4AF-A059ED969FA7}"/>
              </a:ext>
            </a:extLst>
          </p:cNvPr>
          <p:cNvSpPr/>
          <p:nvPr/>
        </p:nvSpPr>
        <p:spPr>
          <a:xfrm>
            <a:off x="4376738" y="1585913"/>
            <a:ext cx="4572000" cy="3600986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 sz="1200" b="1" dirty="0">
                <a:latin typeface="Arial"/>
                <a:cs typeface="Arial"/>
              </a:rPr>
              <a:t>Parallel Programming Platforms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Implicit Parallelism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Parallel Computer Memory Architectures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Distributed Memory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Hybrid Distributed-Shared Memory</a:t>
            </a:r>
          </a:p>
          <a:p>
            <a:pPr eaLnBrk="1" hangingPunct="1">
              <a:defRPr/>
            </a:pP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en-GB" sz="1200" b="1" dirty="0" err="1">
                <a:solidFill>
                  <a:srgbClr val="000000"/>
                </a:solidFill>
                <a:latin typeface="Arial"/>
                <a:cs typeface="Arial"/>
              </a:rPr>
              <a:t>Modeling</a:t>
            </a:r>
            <a:r>
              <a:rPr lang="en-GB" sz="1200" b="1" dirty="0">
                <a:solidFill>
                  <a:srgbClr val="000000"/>
                </a:solidFill>
                <a:latin typeface="Arial"/>
                <a:cs typeface="Arial"/>
              </a:rPr>
              <a:t> Parallel Computation</a:t>
            </a:r>
          </a:p>
          <a:p>
            <a:pPr eaLnBrk="1" hangingPunct="1">
              <a:defRPr/>
            </a:pPr>
            <a:r>
              <a:rPr lang="en-GB" sz="1200" dirty="0" err="1">
                <a:solidFill>
                  <a:srgbClr val="000000"/>
                </a:solidFill>
                <a:latin typeface="Arial"/>
                <a:cs typeface="Arial"/>
              </a:rPr>
              <a:t>MultiprocessorModels</a:t>
            </a:r>
            <a:endParaRPr lang="en-GB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Designing Parallel Programs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Understand the Problem and the Program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Communications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Synchronization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Data Dependencies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Granularity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Debugging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Performance Analysis and Tuning</a:t>
            </a:r>
          </a:p>
          <a:p>
            <a:pPr eaLnBrk="1" hangingPunct="1">
              <a:defRPr/>
            </a:pPr>
            <a:endParaRPr lang="en-GB" sz="12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endParaRPr lang="en-GB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CE1569-22E3-4563-8879-0AED4B01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35B90-A79D-4AA2-87F2-E222B5053305}"/>
              </a:ext>
            </a:extLst>
          </p:cNvPr>
          <p:cNvSpPr/>
          <p:nvPr/>
        </p:nvSpPr>
        <p:spPr bwMode="auto">
          <a:xfrm>
            <a:off x="485775" y="1697038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 dirty="0">
                <a:latin typeface="+mn-lt"/>
              </a:rPr>
              <a:t>Shared objects and Mutual Exclusion 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• Case Study: Ornamental garden problem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• Interference and Mutual Exclusion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3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 dirty="0">
                <a:latin typeface="+mn-lt"/>
              </a:rPr>
              <a:t>Parallel Computational Complexity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Physical Organization of Parallel Platforms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Communication Costs in Parallel Machines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300" b="1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 dirty="0">
                <a:latin typeface="+mn-lt"/>
              </a:rPr>
              <a:t>Principles of Parallel Algorithm Design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Decomposition Techniques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Characteristics of Tasks and Interactions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300" b="1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3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3CFD5-0D91-4D2C-8D22-1699AE4B771B}"/>
              </a:ext>
            </a:extLst>
          </p:cNvPr>
          <p:cNvSpPr/>
          <p:nvPr/>
        </p:nvSpPr>
        <p:spPr bwMode="auto">
          <a:xfrm>
            <a:off x="4678363" y="1697038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 dirty="0">
                <a:latin typeface="+mn-lt"/>
              </a:rPr>
              <a:t>Advantages of concurrency 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• Standard safety issues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• liveness,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• starvation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• Race-condition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Classical problems 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• Semaphore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• Producer / Consumer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dirty="0">
                <a:latin typeface="+mn-lt"/>
              </a:rPr>
              <a:t>• Thread-safe concurrent programs.</a:t>
            </a:r>
            <a:endParaRPr lang="en-GB" sz="1300" dirty="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6354-C858-48E4-B110-97292B4B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0BF9-3559-412E-A48C-662A7CDF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  <a:p>
            <a:r>
              <a:rPr lang="en-US" dirty="0" err="1"/>
              <a:t>Netbeans</a:t>
            </a:r>
            <a:endParaRPr lang="en-US" dirty="0"/>
          </a:p>
          <a:p>
            <a:r>
              <a:rPr lang="en-US" dirty="0"/>
              <a:t>IntelliJ</a:t>
            </a:r>
          </a:p>
        </p:txBody>
      </p:sp>
    </p:spTree>
    <p:extLst>
      <p:ext uri="{BB962C8B-B14F-4D97-AF65-F5344CB8AC3E}">
        <p14:creationId xmlns:p14="http://schemas.microsoft.com/office/powerpoint/2010/main" val="76057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BA5-6C7B-4FE7-A091-CDB241CD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CB4B-FB97-4E14-AECE-BDF77008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0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93C2880-1A0A-4370-AE98-8709A6BD8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What is expected of you - Class</a:t>
            </a:r>
            <a:endParaRPr lang="en-US" altLang="en-US"/>
          </a:p>
        </p:txBody>
      </p:sp>
      <p:graphicFrame>
        <p:nvGraphicFramePr>
          <p:cNvPr id="57349" name="Content Placeholder 2">
            <a:extLst>
              <a:ext uri="{FF2B5EF4-FFF2-40B4-BE49-F238E27FC236}">
                <a16:creationId xmlns:a16="http://schemas.microsoft.com/office/drawing/2014/main" id="{7052218B-6B3B-4E66-9BBE-CC1C1696C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582696"/>
              </p:ext>
            </p:extLst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2">
            <a:extLst>
              <a:ext uri="{FF2B5EF4-FFF2-40B4-BE49-F238E27FC236}">
                <a16:creationId xmlns:a16="http://schemas.microsoft.com/office/drawing/2014/main" id="{49B6115C-FDD7-4E6E-A4E2-4ED1F6DF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2819400"/>
            <a:ext cx="45688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Q &amp; A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92E3B313-4203-4F45-A4E0-7BCEAA202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411163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3366"/>
                </a:solidFill>
              </a:rPr>
              <a:t>Question and Answer Session</a:t>
            </a:r>
            <a:endParaRPr lang="en-US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DF7F6F2-B02B-4192-A657-CC76385E9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Install IDE</a:t>
            </a:r>
          </a:p>
          <a:p>
            <a:pPr eaLnBrk="1" hangingPunct="1"/>
            <a:r>
              <a:rPr lang="en-US" altLang="en-US" dirty="0"/>
              <a:t>Java 8 = JDK 1.8</a:t>
            </a:r>
          </a:p>
          <a:p>
            <a:pPr eaLnBrk="1" hangingPunct="1"/>
            <a:r>
              <a:rPr lang="en-US" altLang="en-US" dirty="0"/>
              <a:t>Java quiz</a:t>
            </a:r>
          </a:p>
          <a:p>
            <a:pPr eaLnBrk="1" hangingPunct="1"/>
            <a:r>
              <a:rPr lang="en-US" altLang="en-US" dirty="0"/>
              <a:t>What is concurrent and parallel programming?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76E11D7D-EA72-470F-AE26-4C3526ED7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3975" y="522288"/>
            <a:ext cx="5365750" cy="647700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u="sng">
                <a:solidFill>
                  <a:srgbClr val="003366"/>
                </a:solidFill>
              </a:rPr>
              <a:t>What we will cover next</a:t>
            </a:r>
            <a:endParaRPr lang="en-US" altLang="en-US" u="sng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01A9FD9-5DFD-4BF5-8F04-0EEFF1539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CT038-3-2-Object Oriented Development with Java</a:t>
            </a:r>
          </a:p>
          <a:p>
            <a:r>
              <a:rPr lang="en-US" altLang="en-US" dirty="0"/>
              <a:t>or equivalent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D24A5FC1-A3D5-4C0F-8330-4FD1267F1A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</a:t>
            </a:r>
            <a:fld id="{CA4CE46A-47B0-47C1-9FDF-443857B575D5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GB" altLang="en-US" sz="800">
                <a:latin typeface="Calibri" panose="020F0502020204030204" pitchFamily="34" charset="0"/>
              </a:rPr>
              <a:t>› of 13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A15A1EC-7571-400A-9554-2ED5D2D41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554038"/>
            <a:ext cx="6105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200" b="1" u="sng" ker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B4A0E60-4213-476F-B089-394CD8F0D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altLang="en-US" sz="3200" b="1" u="sng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BB7B338-2916-4424-A5B1-83CA529BE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Concurrent Programming module aims to equip students with knowledge of concurrent and parallel programming , skills to implement concurrent technology, and an understanding of concurrency concepts. The concurrency concepts covered includes types, </a:t>
            </a:r>
            <a:r>
              <a:rPr lang="en-US" altLang="en-US" dirty="0" err="1"/>
              <a:t>synchronisation</a:t>
            </a:r>
            <a:r>
              <a:rPr lang="en-US" altLang="en-US" dirty="0"/>
              <a:t> and thread-safe concurrent programs.</a:t>
            </a: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F7197436-9363-42E4-A82D-5BFDF9BE90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‹</a:t>
            </a:r>
            <a:fld id="{D390677E-D4F7-49EA-BC47-A1524D21DEA0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GB" altLang="en-US" sz="800">
                <a:latin typeface="Calibri" panose="020F0502020204030204" pitchFamily="34" charset="0"/>
              </a:rPr>
              <a:t>› of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43D1EF5-A233-4E13-9296-E464202980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F09467D0-30C7-4A02-974D-2F8EED8C88B6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83CB8A3A-C668-4391-8DBA-48FA0214D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577975"/>
            <a:ext cx="84201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course, YOU should be able to: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endParaRPr lang="en-US" altLang="en-US" sz="2800" b="1" dirty="0">
              <a:latin typeface="Century Gothic" panose="020B0502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Explain the fundamental concepts of concurrency and parallelism in the design of a concurrent system (C2, PLO1)</a:t>
            </a: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Apply the concepts of concurrency and parallelism in the construction of a system using a suitable programming language. (C3, PLO2)</a:t>
            </a: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Explain the safety aspects of multi-threaded and parallel systems (A3, PLO6)</a:t>
            </a:r>
            <a:endParaRPr lang="en-US" altLang="en-US" sz="2200" b="1" dirty="0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5EE2CBCE-B341-443B-9FBA-8F661DB6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49263"/>
            <a:ext cx="67770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u="sng">
                <a:solidFill>
                  <a:srgbClr val="003366"/>
                </a:solidFill>
                <a:latin typeface="Century Gothic" panose="020B0502020202020204" pitchFamily="34" charset="0"/>
              </a:rPr>
              <a:t>Course Learning outcomes, CLOs</a:t>
            </a:r>
            <a:endParaRPr lang="en-US" altLang="en-US" u="sng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1568EC9-37CF-42B7-9B79-01C859A16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u="sng"/>
              <a:t>Mapping of CLOs with MOEs Domain</a:t>
            </a:r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DD892CB4-BAC4-4ABC-AF97-B224840574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599D2307-F5D3-4E87-B839-A58FC0C9711D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  <p:sp>
        <p:nvSpPr>
          <p:cNvPr id="24580" name="TextBox 6">
            <a:extLst>
              <a:ext uri="{FF2B5EF4-FFF2-40B4-BE49-F238E27FC236}">
                <a16:creationId xmlns:a16="http://schemas.microsoft.com/office/drawing/2014/main" id="{4923CC3F-25E6-4A6A-9F32-9D0E19C5D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5330825"/>
            <a:ext cx="25955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PLO2 – Cognitive Skills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PLO6 – Digital Skills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22" y="1786533"/>
            <a:ext cx="6818572" cy="233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10427E3-0357-4547-880A-AECCB9C3A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230188"/>
            <a:ext cx="7042150" cy="1143000"/>
          </a:xfrm>
        </p:spPr>
        <p:txBody>
          <a:bodyPr/>
          <a:lstStyle/>
          <a:p>
            <a:pPr eaLnBrk="1" hangingPunct="1"/>
            <a:r>
              <a:rPr lang="en-US" altLang="en-US" b="1" u="sng"/>
              <a:t>MQF and MOE Domains</a:t>
            </a:r>
          </a:p>
        </p:txBody>
      </p:sp>
      <p:pic>
        <p:nvPicPr>
          <p:cNvPr id="25603" name="Content Placeholder 10">
            <a:extLst>
              <a:ext uri="{FF2B5EF4-FFF2-40B4-BE49-F238E27FC236}">
                <a16:creationId xmlns:a16="http://schemas.microsoft.com/office/drawing/2014/main" id="{E84EB9BB-7A55-4477-97D2-75350B32E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363" y="1539875"/>
            <a:ext cx="8229600" cy="4365625"/>
          </a:xfrm>
        </p:spPr>
      </p:pic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7BAC0635-BC4F-4A56-9F3D-A98BE0E4CD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FBB779C1-8E52-438D-8822-3D8B7C3FB31F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A310F59-F802-4FCB-A774-8D507F711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Teaching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086C-5897-430C-B019-451ADC81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kern="1200" dirty="0"/>
              <a:t>Lecture</a:t>
            </a:r>
          </a:p>
          <a:p>
            <a:pPr eaLnBrk="1" hangingPunct="1">
              <a:defRPr/>
            </a:pPr>
            <a:r>
              <a:rPr lang="en-US" sz="2800" kern="1200" dirty="0"/>
              <a:t>Labs</a:t>
            </a:r>
          </a:p>
          <a:p>
            <a:pPr eaLnBrk="1" hangingPunct="1">
              <a:defRPr/>
            </a:pPr>
            <a:r>
              <a:rPr lang="en-US" sz="2800" kern="1200" dirty="0"/>
              <a:t>Case Studies (Individual and Group)</a:t>
            </a:r>
            <a:endParaRPr lang="en-US" sz="2800" kern="1200" dirty="0">
              <a:cs typeface="Arial"/>
            </a:endParaRPr>
          </a:p>
          <a:p>
            <a:pPr eaLnBrk="1" hangingPunct="1">
              <a:defRPr/>
            </a:pPr>
            <a:endParaRPr lang="en-US" sz="2800" kern="1200" dirty="0"/>
          </a:p>
          <a:p>
            <a:pPr marL="0" indent="0" eaLnBrk="1" hangingPunct="1">
              <a:buFontTx/>
              <a:buNone/>
              <a:defRPr/>
            </a:pP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26628" name="Footer Placeholder 3">
            <a:extLst>
              <a:ext uri="{FF2B5EF4-FFF2-40B4-BE49-F238E27FC236}">
                <a16:creationId xmlns:a16="http://schemas.microsoft.com/office/drawing/2014/main" id="{C0754F7F-C393-4CC9-929D-DE56830E7D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8FDA946F-6F0E-45E3-A4B3-81868B239FD0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0F2144-DD08-4E72-BFA4-B28F4E0ABDB1}"/>
                  </a:ext>
                </a:extLst>
              </p14:cNvPr>
              <p14:cNvContentPartPr/>
              <p14:nvPr/>
            </p14:nvContentPartPr>
            <p14:xfrm>
              <a:off x="1755000" y="1329120"/>
              <a:ext cx="5301720" cy="114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0F2144-DD08-4E72-BFA4-B28F4E0AB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5640" y="1319760"/>
                <a:ext cx="5320440" cy="11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0FADB6E-F403-48F3-9A3D-157AC248962D}"/>
              </a:ext>
            </a:extLst>
          </p:cNvPr>
          <p:cNvGrpSpPr/>
          <p:nvPr/>
        </p:nvGrpSpPr>
        <p:grpSpPr>
          <a:xfrm>
            <a:off x="4473665" y="2194440"/>
            <a:ext cx="1022760" cy="241560"/>
            <a:chOff x="4473665" y="2194440"/>
            <a:chExt cx="102276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EFAA57-A873-40DB-A95E-1881179BD7E1}"/>
                    </a:ext>
                  </a:extLst>
                </p14:cNvPr>
                <p14:cNvContentPartPr/>
                <p14:nvPr/>
              </p14:nvContentPartPr>
              <p14:xfrm>
                <a:off x="4638185" y="2194440"/>
                <a:ext cx="149040" cy="61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EFAA57-A873-40DB-A95E-1881179BD7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33865" y="2190120"/>
                  <a:ext cx="157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918AC4-C1A6-4D3C-849F-DE4BDAC18B3B}"/>
                    </a:ext>
                  </a:extLst>
                </p14:cNvPr>
                <p14:cNvContentPartPr/>
                <p14:nvPr/>
              </p14:nvContentPartPr>
              <p14:xfrm>
                <a:off x="4473665" y="2204880"/>
                <a:ext cx="1022760" cy="8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918AC4-C1A6-4D3C-849F-DE4BDAC18B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9345" y="2200560"/>
                  <a:ext cx="1031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6BC069-3651-48C0-90A6-27FD1F707E5E}"/>
                    </a:ext>
                  </a:extLst>
                </p14:cNvPr>
                <p14:cNvContentPartPr/>
                <p14:nvPr/>
              </p14:nvContentPartPr>
              <p14:xfrm>
                <a:off x="4637465" y="2308920"/>
                <a:ext cx="815040" cy="12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6BC069-3651-48C0-90A6-27FD1F707E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33145" y="2304600"/>
                  <a:ext cx="823680" cy="135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2650BCD1-4B6F-4C44-8FE1-C643CB0F9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411163"/>
            <a:ext cx="4395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Assessment Methods</a:t>
            </a:r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22177"/>
              </p:ext>
            </p:extLst>
          </p:nvPr>
        </p:nvGraphicFramePr>
        <p:xfrm>
          <a:off x="1061180" y="1683118"/>
          <a:ext cx="648262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660">
                  <a:extLst>
                    <a:ext uri="{9D8B030D-6E8A-4147-A177-3AD203B41FA5}">
                      <a16:colId xmlns:a16="http://schemas.microsoft.com/office/drawing/2014/main" val="54739075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20754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0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r>
                        <a:rPr lang="en-US" baseline="0" dirty="0"/>
                        <a:t>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1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Individual Assignment </a:t>
                      </a:r>
                    </a:p>
                    <a:p>
                      <a:r>
                        <a:rPr lang="en-US" dirty="0"/>
                        <a:t>(Report- 1000 Words- Week 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1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Individual Assignment </a:t>
                      </a:r>
                    </a:p>
                    <a:p>
                      <a:r>
                        <a:rPr lang="en-US" dirty="0"/>
                        <a:t>(System - 500 words-  Week 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58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4874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CCP Theme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CP Theme" id="{1848DA05-47BC-465F-A6D7-EAC30E9DE17E}" vid="{7909A7B3-DD78-430B-A13D-3776030844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CCP Theme</Template>
  <TotalTime>1209</TotalTime>
  <Pages>11</Pages>
  <Words>1018</Words>
  <Application>Microsoft Office PowerPoint</Application>
  <PresentationFormat>On-screen Show (4:3)</PresentationFormat>
  <Paragraphs>191</Paragraphs>
  <Slides>26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Book Antiqua</vt:lpstr>
      <vt:lpstr>Calibri</vt:lpstr>
      <vt:lpstr>Century Gothic</vt:lpstr>
      <vt:lpstr>Wingdings</vt:lpstr>
      <vt:lpstr>CCP Theme</vt:lpstr>
      <vt:lpstr>PowerPoint Presentation</vt:lpstr>
      <vt:lpstr>PowerPoint Presentation</vt:lpstr>
      <vt:lpstr>PowerPoint Presentation</vt:lpstr>
      <vt:lpstr>Aims of this module</vt:lpstr>
      <vt:lpstr>PowerPoint Presentation</vt:lpstr>
      <vt:lpstr>Mapping of CLOs with MOEs Domain</vt:lpstr>
      <vt:lpstr>MQF and MOE Domains</vt:lpstr>
      <vt:lpstr>Teaching Strategies</vt:lpstr>
      <vt:lpstr>PowerPoint Presentation</vt:lpstr>
      <vt:lpstr>PowerPoint Presentation</vt:lpstr>
      <vt:lpstr>Methods of Delivery </vt:lpstr>
      <vt:lpstr>Outcomes Based Education (OBE)</vt:lpstr>
      <vt:lpstr>So…What is OBE?</vt:lpstr>
      <vt:lpstr>What is expected of you </vt:lpstr>
      <vt:lpstr>Expectations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</vt:lpstr>
      <vt:lpstr>Java</vt:lpstr>
      <vt:lpstr>What is expected of you - Class</vt:lpstr>
      <vt:lpstr>PowerPoint Presentation</vt:lpstr>
      <vt:lpstr>What we will cover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Module Slide Structure</dc:title>
  <dc:subject>MSc</dc:subject>
  <dc:creator>andy</dc:creator>
  <cp:lastModifiedBy>Zailan Arabee Bin Abdul Salam</cp:lastModifiedBy>
  <cp:revision>130</cp:revision>
  <cp:lastPrinted>2019-06-19T08:09:07Z</cp:lastPrinted>
  <dcterms:created xsi:type="dcterms:W3CDTF">2012-08-15T01:42:54Z</dcterms:created>
  <dcterms:modified xsi:type="dcterms:W3CDTF">2021-11-11T01:12:03Z</dcterms:modified>
</cp:coreProperties>
</file>