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293" r:id="rId1"/>
  </p:sldMasterIdLst>
  <p:notesMasterIdLst>
    <p:notesMasterId r:id="rId22"/>
  </p:notesMasterIdLst>
  <p:handoutMasterIdLst>
    <p:handoutMasterId r:id="rId23"/>
  </p:handoutMasterIdLst>
  <p:sldIdLst>
    <p:sldId id="318" r:id="rId2"/>
    <p:sldId id="267" r:id="rId3"/>
    <p:sldId id="268" r:id="rId4"/>
    <p:sldId id="269" r:id="rId5"/>
    <p:sldId id="386" r:id="rId6"/>
    <p:sldId id="387" r:id="rId7"/>
    <p:sldId id="388" r:id="rId8"/>
    <p:sldId id="389" r:id="rId9"/>
    <p:sldId id="390" r:id="rId10"/>
    <p:sldId id="391" r:id="rId11"/>
    <p:sldId id="392" r:id="rId12"/>
    <p:sldId id="393" r:id="rId13"/>
    <p:sldId id="394" r:id="rId14"/>
    <p:sldId id="395" r:id="rId15"/>
    <p:sldId id="396" r:id="rId16"/>
    <p:sldId id="397" r:id="rId17"/>
    <p:sldId id="398" r:id="rId18"/>
    <p:sldId id="399" r:id="rId19"/>
    <p:sldId id="427" r:id="rId20"/>
    <p:sldId id="428" r:id="rId21"/>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A2C1FE"/>
    <a:srgbClr val="FCFEB9"/>
    <a:srgbClr val="CECECE"/>
    <a:srgbClr val="C1CEFF"/>
    <a:srgbClr val="D1D3CA"/>
    <a:srgbClr val="F95AB7"/>
    <a:srgbClr val="BAE4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39" autoAdjust="0"/>
    <p:restoredTop sz="91651" autoAdjust="0"/>
  </p:normalViewPr>
  <p:slideViewPr>
    <p:cSldViewPr snapToGrid="0">
      <p:cViewPr varScale="1">
        <p:scale>
          <a:sx n="101" d="100"/>
          <a:sy n="101" d="100"/>
        </p:scale>
        <p:origin x="120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1" d="100"/>
          <a:sy n="51" d="100"/>
        </p:scale>
        <p:origin x="2976" y="1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ilan Arabee Bin Abdul Salam" userId="5bc04053-34d1-46af-a9d4-ff754460ad4b" providerId="ADAL" clId="{081945FF-C024-4AE6-B197-F97B4F2A9391}"/>
    <pc:docChg chg="undo addSld delSld modSld">
      <pc:chgData name="Zailan Arabee Bin Abdul Salam" userId="5bc04053-34d1-46af-a9d4-ff754460ad4b" providerId="ADAL" clId="{081945FF-C024-4AE6-B197-F97B4F2A9391}" dt="2020-11-19T02:42:31.102" v="98" actId="478"/>
      <pc:docMkLst>
        <pc:docMk/>
      </pc:docMkLst>
      <pc:sldChg chg="modSp">
        <pc:chgData name="Zailan Arabee Bin Abdul Salam" userId="5bc04053-34d1-46af-a9d4-ff754460ad4b" providerId="ADAL" clId="{081945FF-C024-4AE6-B197-F97B4F2A9391}" dt="2020-11-19T02:42:31.102" v="98" actId="478"/>
        <pc:sldMkLst>
          <pc:docMk/>
          <pc:sldMk cId="0" sldId="267"/>
        </pc:sldMkLst>
        <pc:graphicFrameChg chg="mod">
          <ac:chgData name="Zailan Arabee Bin Abdul Salam" userId="5bc04053-34d1-46af-a9d4-ff754460ad4b" providerId="ADAL" clId="{081945FF-C024-4AE6-B197-F97B4F2A9391}" dt="2020-11-19T02:42:31.102" v="98" actId="478"/>
          <ac:graphicFrameMkLst>
            <pc:docMk/>
            <pc:sldMk cId="0" sldId="267"/>
            <ac:graphicFrameMk id="20484" creationId="{431202E7-2D74-4172-B269-607030291D27}"/>
          </ac:graphicFrameMkLst>
        </pc:graphicFrameChg>
      </pc:sldChg>
      <pc:sldChg chg="del">
        <pc:chgData name="Zailan Arabee Bin Abdul Salam" userId="5bc04053-34d1-46af-a9d4-ff754460ad4b" providerId="ADAL" clId="{081945FF-C024-4AE6-B197-F97B4F2A9391}" dt="2020-11-19T02:42:09.467" v="70" actId="2696"/>
        <pc:sldMkLst>
          <pc:docMk/>
          <pc:sldMk cId="0" sldId="274"/>
        </pc:sldMkLst>
      </pc:sldChg>
      <pc:sldChg chg="del">
        <pc:chgData name="Zailan Arabee Bin Abdul Salam" userId="5bc04053-34d1-46af-a9d4-ff754460ad4b" providerId="ADAL" clId="{081945FF-C024-4AE6-B197-F97B4F2A9391}" dt="2020-11-19T02:42:09.382" v="43" actId="2696"/>
        <pc:sldMkLst>
          <pc:docMk/>
          <pc:sldMk cId="0" sldId="340"/>
        </pc:sldMkLst>
      </pc:sldChg>
      <pc:sldChg chg="del">
        <pc:chgData name="Zailan Arabee Bin Abdul Salam" userId="5bc04053-34d1-46af-a9d4-ff754460ad4b" providerId="ADAL" clId="{081945FF-C024-4AE6-B197-F97B4F2A9391}" dt="2020-11-19T02:42:09.390" v="46" actId="2696"/>
        <pc:sldMkLst>
          <pc:docMk/>
          <pc:sldMk cId="0" sldId="341"/>
        </pc:sldMkLst>
      </pc:sldChg>
      <pc:sldChg chg="del">
        <pc:chgData name="Zailan Arabee Bin Abdul Salam" userId="5bc04053-34d1-46af-a9d4-ff754460ad4b" providerId="ADAL" clId="{081945FF-C024-4AE6-B197-F97B4F2A9391}" dt="2020-11-19T02:42:09.394" v="47" actId="2696"/>
        <pc:sldMkLst>
          <pc:docMk/>
          <pc:sldMk cId="0" sldId="342"/>
        </pc:sldMkLst>
      </pc:sldChg>
      <pc:sldChg chg="del">
        <pc:chgData name="Zailan Arabee Bin Abdul Salam" userId="5bc04053-34d1-46af-a9d4-ff754460ad4b" providerId="ADAL" clId="{081945FF-C024-4AE6-B197-F97B4F2A9391}" dt="2020-11-19T02:42:09.394" v="48" actId="2696"/>
        <pc:sldMkLst>
          <pc:docMk/>
          <pc:sldMk cId="0" sldId="343"/>
        </pc:sldMkLst>
      </pc:sldChg>
      <pc:sldChg chg="del">
        <pc:chgData name="Zailan Arabee Bin Abdul Salam" userId="5bc04053-34d1-46af-a9d4-ff754460ad4b" providerId="ADAL" clId="{081945FF-C024-4AE6-B197-F97B4F2A9391}" dt="2020-11-19T02:42:09.394" v="49" actId="2696"/>
        <pc:sldMkLst>
          <pc:docMk/>
          <pc:sldMk cId="0" sldId="344"/>
        </pc:sldMkLst>
      </pc:sldChg>
      <pc:sldChg chg="del">
        <pc:chgData name="Zailan Arabee Bin Abdul Salam" userId="5bc04053-34d1-46af-a9d4-ff754460ad4b" providerId="ADAL" clId="{081945FF-C024-4AE6-B197-F97B4F2A9391}" dt="2020-11-19T02:42:09.420" v="56" actId="2696"/>
        <pc:sldMkLst>
          <pc:docMk/>
          <pc:sldMk cId="0" sldId="345"/>
        </pc:sldMkLst>
      </pc:sldChg>
      <pc:sldChg chg="del">
        <pc:chgData name="Zailan Arabee Bin Abdul Salam" userId="5bc04053-34d1-46af-a9d4-ff754460ad4b" providerId="ADAL" clId="{081945FF-C024-4AE6-B197-F97B4F2A9391}" dt="2020-11-19T02:42:09.420" v="57" actId="2696"/>
        <pc:sldMkLst>
          <pc:docMk/>
          <pc:sldMk cId="0" sldId="346"/>
        </pc:sldMkLst>
      </pc:sldChg>
      <pc:sldChg chg="del">
        <pc:chgData name="Zailan Arabee Bin Abdul Salam" userId="5bc04053-34d1-46af-a9d4-ff754460ad4b" providerId="ADAL" clId="{081945FF-C024-4AE6-B197-F97B4F2A9391}" dt="2020-11-19T02:42:09.435" v="61" actId="2696"/>
        <pc:sldMkLst>
          <pc:docMk/>
          <pc:sldMk cId="0" sldId="347"/>
        </pc:sldMkLst>
      </pc:sldChg>
      <pc:sldChg chg="del">
        <pc:chgData name="Zailan Arabee Bin Abdul Salam" userId="5bc04053-34d1-46af-a9d4-ff754460ad4b" providerId="ADAL" clId="{081945FF-C024-4AE6-B197-F97B4F2A9391}" dt="2020-11-19T02:42:09.435" v="59" actId="2696"/>
        <pc:sldMkLst>
          <pc:docMk/>
          <pc:sldMk cId="0" sldId="348"/>
        </pc:sldMkLst>
      </pc:sldChg>
      <pc:sldChg chg="del">
        <pc:chgData name="Zailan Arabee Bin Abdul Salam" userId="5bc04053-34d1-46af-a9d4-ff754460ad4b" providerId="ADAL" clId="{081945FF-C024-4AE6-B197-F97B4F2A9391}" dt="2020-11-19T02:42:09.420" v="58" actId="2696"/>
        <pc:sldMkLst>
          <pc:docMk/>
          <pc:sldMk cId="0" sldId="349"/>
        </pc:sldMkLst>
      </pc:sldChg>
      <pc:sldChg chg="del">
        <pc:chgData name="Zailan Arabee Bin Abdul Salam" userId="5bc04053-34d1-46af-a9d4-ff754460ad4b" providerId="ADAL" clId="{081945FF-C024-4AE6-B197-F97B4F2A9391}" dt="2020-11-19T02:42:09.435" v="62" actId="2696"/>
        <pc:sldMkLst>
          <pc:docMk/>
          <pc:sldMk cId="0" sldId="350"/>
        </pc:sldMkLst>
      </pc:sldChg>
      <pc:sldChg chg="del">
        <pc:chgData name="Zailan Arabee Bin Abdul Salam" userId="5bc04053-34d1-46af-a9d4-ff754460ad4b" providerId="ADAL" clId="{081945FF-C024-4AE6-B197-F97B4F2A9391}" dt="2020-11-19T02:42:09.404" v="53" actId="2696"/>
        <pc:sldMkLst>
          <pc:docMk/>
          <pc:sldMk cId="0" sldId="351"/>
        </pc:sldMkLst>
      </pc:sldChg>
      <pc:sldChg chg="del">
        <pc:chgData name="Zailan Arabee Bin Abdul Salam" userId="5bc04053-34d1-46af-a9d4-ff754460ad4b" providerId="ADAL" clId="{081945FF-C024-4AE6-B197-F97B4F2A9391}" dt="2020-11-19T02:42:09.435" v="63" actId="2696"/>
        <pc:sldMkLst>
          <pc:docMk/>
          <pc:sldMk cId="0" sldId="356"/>
        </pc:sldMkLst>
      </pc:sldChg>
      <pc:sldChg chg="del">
        <pc:chgData name="Zailan Arabee Bin Abdul Salam" userId="5bc04053-34d1-46af-a9d4-ff754460ad4b" providerId="ADAL" clId="{081945FF-C024-4AE6-B197-F97B4F2A9391}" dt="2020-11-19T02:42:09.435" v="64" actId="2696"/>
        <pc:sldMkLst>
          <pc:docMk/>
          <pc:sldMk cId="0" sldId="357"/>
        </pc:sldMkLst>
      </pc:sldChg>
      <pc:sldChg chg="del">
        <pc:chgData name="Zailan Arabee Bin Abdul Salam" userId="5bc04053-34d1-46af-a9d4-ff754460ad4b" providerId="ADAL" clId="{081945FF-C024-4AE6-B197-F97B4F2A9391}" dt="2020-11-19T02:42:09.451" v="66" actId="2696"/>
        <pc:sldMkLst>
          <pc:docMk/>
          <pc:sldMk cId="0" sldId="358"/>
        </pc:sldMkLst>
      </pc:sldChg>
      <pc:sldChg chg="del">
        <pc:chgData name="Zailan Arabee Bin Abdul Salam" userId="5bc04053-34d1-46af-a9d4-ff754460ad4b" providerId="ADAL" clId="{081945FF-C024-4AE6-B197-F97B4F2A9391}" dt="2020-11-19T02:42:09.451" v="67" actId="2696"/>
        <pc:sldMkLst>
          <pc:docMk/>
          <pc:sldMk cId="0" sldId="359"/>
        </pc:sldMkLst>
      </pc:sldChg>
      <pc:sldChg chg="del">
        <pc:chgData name="Zailan Arabee Bin Abdul Salam" userId="5bc04053-34d1-46af-a9d4-ff754460ad4b" providerId="ADAL" clId="{081945FF-C024-4AE6-B197-F97B4F2A9391}" dt="2020-11-19T02:42:09.467" v="69" actId="2696"/>
        <pc:sldMkLst>
          <pc:docMk/>
          <pc:sldMk cId="0" sldId="360"/>
        </pc:sldMkLst>
      </pc:sldChg>
      <pc:sldChg chg="del">
        <pc:chgData name="Zailan Arabee Bin Abdul Salam" userId="5bc04053-34d1-46af-a9d4-ff754460ad4b" providerId="ADAL" clId="{081945FF-C024-4AE6-B197-F97B4F2A9391}" dt="2020-11-19T02:42:09.420" v="55" actId="2696"/>
        <pc:sldMkLst>
          <pc:docMk/>
          <pc:sldMk cId="0" sldId="361"/>
        </pc:sldMkLst>
      </pc:sldChg>
      <pc:sldChg chg="del">
        <pc:chgData name="Zailan Arabee Bin Abdul Salam" userId="5bc04053-34d1-46af-a9d4-ff754460ad4b" providerId="ADAL" clId="{081945FF-C024-4AE6-B197-F97B4F2A9391}" dt="2020-11-19T02:42:09.404" v="51" actId="2696"/>
        <pc:sldMkLst>
          <pc:docMk/>
          <pc:sldMk cId="0" sldId="366"/>
        </pc:sldMkLst>
      </pc:sldChg>
      <pc:sldChg chg="del">
        <pc:chgData name="Zailan Arabee Bin Abdul Salam" userId="5bc04053-34d1-46af-a9d4-ff754460ad4b" providerId="ADAL" clId="{081945FF-C024-4AE6-B197-F97B4F2A9391}" dt="2020-11-19T02:42:09.451" v="65" actId="2696"/>
        <pc:sldMkLst>
          <pc:docMk/>
          <pc:sldMk cId="0" sldId="379"/>
        </pc:sldMkLst>
      </pc:sldChg>
      <pc:sldChg chg="del">
        <pc:chgData name="Zailan Arabee Bin Abdul Salam" userId="5bc04053-34d1-46af-a9d4-ff754460ad4b" providerId="ADAL" clId="{081945FF-C024-4AE6-B197-F97B4F2A9391}" dt="2020-11-19T02:42:09.388" v="45" actId="2696"/>
        <pc:sldMkLst>
          <pc:docMk/>
          <pc:sldMk cId="0" sldId="380"/>
        </pc:sldMkLst>
      </pc:sldChg>
      <pc:sldChg chg="del">
        <pc:chgData name="Zailan Arabee Bin Abdul Salam" userId="5bc04053-34d1-46af-a9d4-ff754460ad4b" providerId="ADAL" clId="{081945FF-C024-4AE6-B197-F97B4F2A9391}" dt="2020-11-19T02:42:09.385" v="44" actId="2696"/>
        <pc:sldMkLst>
          <pc:docMk/>
          <pc:sldMk cId="0" sldId="381"/>
        </pc:sldMkLst>
      </pc:sldChg>
      <pc:sldChg chg="del">
        <pc:chgData name="Zailan Arabee Bin Abdul Salam" userId="5bc04053-34d1-46af-a9d4-ff754460ad4b" providerId="ADAL" clId="{081945FF-C024-4AE6-B197-F97B4F2A9391}" dt="2020-11-19T02:42:09.451" v="68" actId="2696"/>
        <pc:sldMkLst>
          <pc:docMk/>
          <pc:sldMk cId="0" sldId="382"/>
        </pc:sldMkLst>
      </pc:sldChg>
      <pc:sldChg chg="del">
        <pc:chgData name="Zailan Arabee Bin Abdul Salam" userId="5bc04053-34d1-46af-a9d4-ff754460ad4b" providerId="ADAL" clId="{081945FF-C024-4AE6-B197-F97B4F2A9391}" dt="2020-11-19T02:42:09.404" v="52" actId="2696"/>
        <pc:sldMkLst>
          <pc:docMk/>
          <pc:sldMk cId="0" sldId="383"/>
        </pc:sldMkLst>
      </pc:sldChg>
      <pc:sldChg chg="del">
        <pc:chgData name="Zailan Arabee Bin Abdul Salam" userId="5bc04053-34d1-46af-a9d4-ff754460ad4b" providerId="ADAL" clId="{081945FF-C024-4AE6-B197-F97B4F2A9391}" dt="2020-11-19T02:42:09.435" v="60" actId="2696"/>
        <pc:sldMkLst>
          <pc:docMk/>
          <pc:sldMk cId="0" sldId="384"/>
        </pc:sldMkLst>
      </pc:sldChg>
      <pc:sldChg chg="del">
        <pc:chgData name="Zailan Arabee Bin Abdul Salam" userId="5bc04053-34d1-46af-a9d4-ff754460ad4b" providerId="ADAL" clId="{081945FF-C024-4AE6-B197-F97B4F2A9391}" dt="2020-11-19T02:42:09.420" v="54" actId="2696"/>
        <pc:sldMkLst>
          <pc:docMk/>
          <pc:sldMk cId="0" sldId="385"/>
        </pc:sldMkLst>
      </pc:sldChg>
      <pc:sldChg chg="del">
        <pc:chgData name="Zailan Arabee Bin Abdul Salam" userId="5bc04053-34d1-46af-a9d4-ff754460ad4b" providerId="ADAL" clId="{081945FF-C024-4AE6-B197-F97B4F2A9391}" dt="2020-11-19T02:42:09.467" v="71" actId="2696"/>
        <pc:sldMkLst>
          <pc:docMk/>
          <pc:sldMk cId="0" sldId="400"/>
        </pc:sldMkLst>
      </pc:sldChg>
      <pc:sldChg chg="del">
        <pc:chgData name="Zailan Arabee Bin Abdul Salam" userId="5bc04053-34d1-46af-a9d4-ff754460ad4b" providerId="ADAL" clId="{081945FF-C024-4AE6-B197-F97B4F2A9391}" dt="2020-11-19T02:42:09.467" v="72" actId="2696"/>
        <pc:sldMkLst>
          <pc:docMk/>
          <pc:sldMk cId="0" sldId="401"/>
        </pc:sldMkLst>
      </pc:sldChg>
      <pc:sldChg chg="del">
        <pc:chgData name="Zailan Arabee Bin Abdul Salam" userId="5bc04053-34d1-46af-a9d4-ff754460ad4b" providerId="ADAL" clId="{081945FF-C024-4AE6-B197-F97B4F2A9391}" dt="2020-11-19T02:42:09.482" v="73" actId="2696"/>
        <pc:sldMkLst>
          <pc:docMk/>
          <pc:sldMk cId="0" sldId="402"/>
        </pc:sldMkLst>
      </pc:sldChg>
      <pc:sldChg chg="del">
        <pc:chgData name="Zailan Arabee Bin Abdul Salam" userId="5bc04053-34d1-46af-a9d4-ff754460ad4b" providerId="ADAL" clId="{081945FF-C024-4AE6-B197-F97B4F2A9391}" dt="2020-11-19T02:42:09.482" v="74" actId="2696"/>
        <pc:sldMkLst>
          <pc:docMk/>
          <pc:sldMk cId="0" sldId="403"/>
        </pc:sldMkLst>
      </pc:sldChg>
      <pc:sldChg chg="del">
        <pc:chgData name="Zailan Arabee Bin Abdul Salam" userId="5bc04053-34d1-46af-a9d4-ff754460ad4b" providerId="ADAL" clId="{081945FF-C024-4AE6-B197-F97B4F2A9391}" dt="2020-11-19T02:42:09.482" v="75" actId="2696"/>
        <pc:sldMkLst>
          <pc:docMk/>
          <pc:sldMk cId="0" sldId="404"/>
        </pc:sldMkLst>
      </pc:sldChg>
      <pc:sldChg chg="del">
        <pc:chgData name="Zailan Arabee Bin Abdul Salam" userId="5bc04053-34d1-46af-a9d4-ff754460ad4b" providerId="ADAL" clId="{081945FF-C024-4AE6-B197-F97B4F2A9391}" dt="2020-11-19T02:42:09.498" v="76" actId="2696"/>
        <pc:sldMkLst>
          <pc:docMk/>
          <pc:sldMk cId="0" sldId="405"/>
        </pc:sldMkLst>
      </pc:sldChg>
      <pc:sldChg chg="del">
        <pc:chgData name="Zailan Arabee Bin Abdul Salam" userId="5bc04053-34d1-46af-a9d4-ff754460ad4b" providerId="ADAL" clId="{081945FF-C024-4AE6-B197-F97B4F2A9391}" dt="2020-11-19T02:42:09.498" v="77" actId="2696"/>
        <pc:sldMkLst>
          <pc:docMk/>
          <pc:sldMk cId="0" sldId="406"/>
        </pc:sldMkLst>
      </pc:sldChg>
      <pc:sldChg chg="del">
        <pc:chgData name="Zailan Arabee Bin Abdul Salam" userId="5bc04053-34d1-46af-a9d4-ff754460ad4b" providerId="ADAL" clId="{081945FF-C024-4AE6-B197-F97B4F2A9391}" dt="2020-11-19T02:42:09.504" v="78" actId="2696"/>
        <pc:sldMkLst>
          <pc:docMk/>
          <pc:sldMk cId="0" sldId="407"/>
        </pc:sldMkLst>
      </pc:sldChg>
      <pc:sldChg chg="del">
        <pc:chgData name="Zailan Arabee Bin Abdul Salam" userId="5bc04053-34d1-46af-a9d4-ff754460ad4b" providerId="ADAL" clId="{081945FF-C024-4AE6-B197-F97B4F2A9391}" dt="2020-11-19T02:42:09.504" v="79" actId="2696"/>
        <pc:sldMkLst>
          <pc:docMk/>
          <pc:sldMk cId="0" sldId="408"/>
        </pc:sldMkLst>
      </pc:sldChg>
      <pc:sldChg chg="del">
        <pc:chgData name="Zailan Arabee Bin Abdul Salam" userId="5bc04053-34d1-46af-a9d4-ff754460ad4b" providerId="ADAL" clId="{081945FF-C024-4AE6-B197-F97B4F2A9391}" dt="2020-11-19T02:42:09.520" v="80" actId="2696"/>
        <pc:sldMkLst>
          <pc:docMk/>
          <pc:sldMk cId="0" sldId="409"/>
        </pc:sldMkLst>
      </pc:sldChg>
      <pc:sldChg chg="del">
        <pc:chgData name="Zailan Arabee Bin Abdul Salam" userId="5bc04053-34d1-46af-a9d4-ff754460ad4b" providerId="ADAL" clId="{081945FF-C024-4AE6-B197-F97B4F2A9391}" dt="2020-11-19T02:42:09.520" v="81" actId="2696"/>
        <pc:sldMkLst>
          <pc:docMk/>
          <pc:sldMk cId="0" sldId="410"/>
        </pc:sldMkLst>
      </pc:sldChg>
      <pc:sldChg chg="del">
        <pc:chgData name="Zailan Arabee Bin Abdul Salam" userId="5bc04053-34d1-46af-a9d4-ff754460ad4b" providerId="ADAL" clId="{081945FF-C024-4AE6-B197-F97B4F2A9391}" dt="2020-11-19T02:42:09.520" v="82" actId="2696"/>
        <pc:sldMkLst>
          <pc:docMk/>
          <pc:sldMk cId="0" sldId="411"/>
        </pc:sldMkLst>
      </pc:sldChg>
      <pc:sldChg chg="del">
        <pc:chgData name="Zailan Arabee Bin Abdul Salam" userId="5bc04053-34d1-46af-a9d4-ff754460ad4b" providerId="ADAL" clId="{081945FF-C024-4AE6-B197-F97B4F2A9391}" dt="2020-11-19T02:42:09.520" v="83" actId="2696"/>
        <pc:sldMkLst>
          <pc:docMk/>
          <pc:sldMk cId="0" sldId="412"/>
        </pc:sldMkLst>
      </pc:sldChg>
      <pc:sldChg chg="del">
        <pc:chgData name="Zailan Arabee Bin Abdul Salam" userId="5bc04053-34d1-46af-a9d4-ff754460ad4b" providerId="ADAL" clId="{081945FF-C024-4AE6-B197-F97B4F2A9391}" dt="2020-11-19T02:42:09.536" v="84" actId="2696"/>
        <pc:sldMkLst>
          <pc:docMk/>
          <pc:sldMk cId="0" sldId="413"/>
        </pc:sldMkLst>
      </pc:sldChg>
      <pc:sldChg chg="del">
        <pc:chgData name="Zailan Arabee Bin Abdul Salam" userId="5bc04053-34d1-46af-a9d4-ff754460ad4b" providerId="ADAL" clId="{081945FF-C024-4AE6-B197-F97B4F2A9391}" dt="2020-11-19T02:42:09.536" v="85" actId="2696"/>
        <pc:sldMkLst>
          <pc:docMk/>
          <pc:sldMk cId="0" sldId="414"/>
        </pc:sldMkLst>
      </pc:sldChg>
      <pc:sldChg chg="del">
        <pc:chgData name="Zailan Arabee Bin Abdul Salam" userId="5bc04053-34d1-46af-a9d4-ff754460ad4b" providerId="ADAL" clId="{081945FF-C024-4AE6-B197-F97B4F2A9391}" dt="2020-11-19T02:42:09.536" v="86" actId="2696"/>
        <pc:sldMkLst>
          <pc:docMk/>
          <pc:sldMk cId="0" sldId="415"/>
        </pc:sldMkLst>
      </pc:sldChg>
      <pc:sldChg chg="del">
        <pc:chgData name="Zailan Arabee Bin Abdul Salam" userId="5bc04053-34d1-46af-a9d4-ff754460ad4b" providerId="ADAL" clId="{081945FF-C024-4AE6-B197-F97B4F2A9391}" dt="2020-11-19T02:42:09.536" v="87" actId="2696"/>
        <pc:sldMkLst>
          <pc:docMk/>
          <pc:sldMk cId="0" sldId="416"/>
        </pc:sldMkLst>
      </pc:sldChg>
      <pc:sldChg chg="del">
        <pc:chgData name="Zailan Arabee Bin Abdul Salam" userId="5bc04053-34d1-46af-a9d4-ff754460ad4b" providerId="ADAL" clId="{081945FF-C024-4AE6-B197-F97B4F2A9391}" dt="2020-11-19T02:42:09.536" v="88" actId="2696"/>
        <pc:sldMkLst>
          <pc:docMk/>
          <pc:sldMk cId="0" sldId="417"/>
        </pc:sldMkLst>
      </pc:sldChg>
      <pc:sldChg chg="del">
        <pc:chgData name="Zailan Arabee Bin Abdul Salam" userId="5bc04053-34d1-46af-a9d4-ff754460ad4b" providerId="ADAL" clId="{081945FF-C024-4AE6-B197-F97B4F2A9391}" dt="2020-11-19T02:42:09.536" v="89" actId="2696"/>
        <pc:sldMkLst>
          <pc:docMk/>
          <pc:sldMk cId="0" sldId="418"/>
        </pc:sldMkLst>
      </pc:sldChg>
      <pc:sldChg chg="del">
        <pc:chgData name="Zailan Arabee Bin Abdul Salam" userId="5bc04053-34d1-46af-a9d4-ff754460ad4b" providerId="ADAL" clId="{081945FF-C024-4AE6-B197-F97B4F2A9391}" dt="2020-11-19T02:42:09.551" v="90" actId="2696"/>
        <pc:sldMkLst>
          <pc:docMk/>
          <pc:sldMk cId="0" sldId="419"/>
        </pc:sldMkLst>
      </pc:sldChg>
      <pc:sldChg chg="del">
        <pc:chgData name="Zailan Arabee Bin Abdul Salam" userId="5bc04053-34d1-46af-a9d4-ff754460ad4b" providerId="ADAL" clId="{081945FF-C024-4AE6-B197-F97B4F2A9391}" dt="2020-11-19T02:42:09.551" v="91" actId="2696"/>
        <pc:sldMkLst>
          <pc:docMk/>
          <pc:sldMk cId="0" sldId="420"/>
        </pc:sldMkLst>
      </pc:sldChg>
      <pc:sldChg chg="del">
        <pc:chgData name="Zailan Arabee Bin Abdul Salam" userId="5bc04053-34d1-46af-a9d4-ff754460ad4b" providerId="ADAL" clId="{081945FF-C024-4AE6-B197-F97B4F2A9391}" dt="2020-11-19T02:42:09.551" v="92" actId="2696"/>
        <pc:sldMkLst>
          <pc:docMk/>
          <pc:sldMk cId="0" sldId="421"/>
        </pc:sldMkLst>
      </pc:sldChg>
      <pc:sldChg chg="del">
        <pc:chgData name="Zailan Arabee Bin Abdul Salam" userId="5bc04053-34d1-46af-a9d4-ff754460ad4b" providerId="ADAL" clId="{081945FF-C024-4AE6-B197-F97B4F2A9391}" dt="2020-11-19T02:42:09.551" v="93" actId="2696"/>
        <pc:sldMkLst>
          <pc:docMk/>
          <pc:sldMk cId="0" sldId="422"/>
        </pc:sldMkLst>
      </pc:sldChg>
      <pc:sldChg chg="del">
        <pc:chgData name="Zailan Arabee Bin Abdul Salam" userId="5bc04053-34d1-46af-a9d4-ff754460ad4b" providerId="ADAL" clId="{081945FF-C024-4AE6-B197-F97B4F2A9391}" dt="2020-11-19T02:42:09.551" v="94" actId="2696"/>
        <pc:sldMkLst>
          <pc:docMk/>
          <pc:sldMk cId="0" sldId="423"/>
        </pc:sldMkLst>
      </pc:sldChg>
      <pc:sldChg chg="del">
        <pc:chgData name="Zailan Arabee Bin Abdul Salam" userId="5bc04053-34d1-46af-a9d4-ff754460ad4b" providerId="ADAL" clId="{081945FF-C024-4AE6-B197-F97B4F2A9391}" dt="2020-11-19T02:42:09.567" v="95" actId="2696"/>
        <pc:sldMkLst>
          <pc:docMk/>
          <pc:sldMk cId="0" sldId="424"/>
        </pc:sldMkLst>
      </pc:sldChg>
      <pc:sldChg chg="del">
        <pc:chgData name="Zailan Arabee Bin Abdul Salam" userId="5bc04053-34d1-46af-a9d4-ff754460ad4b" providerId="ADAL" clId="{081945FF-C024-4AE6-B197-F97B4F2A9391}" dt="2020-11-19T02:42:09.378" v="42" actId="2696"/>
        <pc:sldMkLst>
          <pc:docMk/>
          <pc:sldMk cId="0" sldId="425"/>
        </pc:sldMkLst>
      </pc:sldChg>
      <pc:sldChg chg="modSp add del">
        <pc:chgData name="Zailan Arabee Bin Abdul Salam" userId="5bc04053-34d1-46af-a9d4-ff754460ad4b" providerId="ADAL" clId="{081945FF-C024-4AE6-B197-F97B4F2A9391}" dt="2020-11-19T02:41:20.754" v="41" actId="20577"/>
        <pc:sldMkLst>
          <pc:docMk/>
          <pc:sldMk cId="0" sldId="428"/>
        </pc:sldMkLst>
        <pc:spChg chg="mod">
          <ac:chgData name="Zailan Arabee Bin Abdul Salam" userId="5bc04053-34d1-46af-a9d4-ff754460ad4b" providerId="ADAL" clId="{081945FF-C024-4AE6-B197-F97B4F2A9391}" dt="2020-11-19T02:41:20.754" v="41" actId="20577"/>
          <ac:spMkLst>
            <pc:docMk/>
            <pc:sldMk cId="0" sldId="428"/>
            <ac:spMk id="104451" creationId="{BEEEF918-79C1-4B71-A83C-16E6D1E4535F}"/>
          </ac:spMkLst>
        </pc:spChg>
      </pc:sldChg>
      <pc:sldChg chg="del">
        <pc:chgData name="Zailan Arabee Bin Abdul Salam" userId="5bc04053-34d1-46af-a9d4-ff754460ad4b" providerId="ADAL" clId="{081945FF-C024-4AE6-B197-F97B4F2A9391}" dt="2020-11-19T02:40:58.508" v="0" actId="2696"/>
        <pc:sldMkLst>
          <pc:docMk/>
          <pc:sldMk cId="0" sldId="429"/>
        </pc:sldMkLst>
      </pc:sldChg>
      <pc:sldChg chg="del">
        <pc:chgData name="Zailan Arabee Bin Abdul Salam" userId="5bc04053-34d1-46af-a9d4-ff754460ad4b" providerId="ADAL" clId="{081945FF-C024-4AE6-B197-F97B4F2A9391}" dt="2020-11-19T02:42:09.404" v="50" actId="2696"/>
        <pc:sldMkLst>
          <pc:docMk/>
          <pc:sldMk cId="0" sldId="430"/>
        </pc:sldMkLst>
      </pc:sldChg>
    </pc:docChg>
  </pc:docChgLst>
  <pc:docChgLst>
    <pc:chgData name="Zailan Arabee Bin Abdul Salam" userId="5bc04053-34d1-46af-a9d4-ff754460ad4b" providerId="ADAL" clId="{20116D71-7A0C-4DEE-B2C1-CD682CBC18F5}"/>
    <pc:docChg chg="undo modSld">
      <pc:chgData name="Zailan Arabee Bin Abdul Salam" userId="5bc04053-34d1-46af-a9d4-ff754460ad4b" providerId="ADAL" clId="{20116D71-7A0C-4DEE-B2C1-CD682CBC18F5}" dt="2021-01-21T07:23:37.664" v="11" actId="9405"/>
      <pc:docMkLst>
        <pc:docMk/>
      </pc:docMkLst>
      <pc:sldChg chg="addSp delSp modSp">
        <pc:chgData name="Zailan Arabee Bin Abdul Salam" userId="5bc04053-34d1-46af-a9d4-ff754460ad4b" providerId="ADAL" clId="{20116D71-7A0C-4DEE-B2C1-CD682CBC18F5}" dt="2021-01-21T07:23:37.664" v="11" actId="9405"/>
        <pc:sldMkLst>
          <pc:docMk/>
          <pc:sldMk cId="0" sldId="396"/>
        </pc:sldMkLst>
        <pc:spChg chg="mod">
          <ac:chgData name="Zailan Arabee Bin Abdul Salam" userId="5bc04053-34d1-46af-a9d4-ff754460ad4b" providerId="ADAL" clId="{20116D71-7A0C-4DEE-B2C1-CD682CBC18F5}" dt="2021-01-21T07:23:35.619" v="9" actId="20577"/>
          <ac:spMkLst>
            <pc:docMk/>
            <pc:sldMk cId="0" sldId="396"/>
            <ac:spMk id="34818" creationId="{85F65CC7-E9B8-4B29-AB6F-310A41248562}"/>
          </ac:spMkLst>
        </pc:spChg>
        <pc:grpChg chg="mod">
          <ac:chgData name="Zailan Arabee Bin Abdul Salam" userId="5bc04053-34d1-46af-a9d4-ff754460ad4b" providerId="ADAL" clId="{20116D71-7A0C-4DEE-B2C1-CD682CBC18F5}" dt="2021-01-21T07:23:23.799" v="6"/>
          <ac:grpSpMkLst>
            <pc:docMk/>
            <pc:sldMk cId="0" sldId="396"/>
            <ac:grpSpMk id="8" creationId="{3FFCA42C-91E6-4F72-96A8-E4FBE1BE86C0}"/>
          </ac:grpSpMkLst>
        </pc:grpChg>
        <pc:inkChg chg="add mod">
          <ac:chgData name="Zailan Arabee Bin Abdul Salam" userId="5bc04053-34d1-46af-a9d4-ff754460ad4b" providerId="ADAL" clId="{20116D71-7A0C-4DEE-B2C1-CD682CBC18F5}" dt="2021-01-21T07:23:23.799" v="6"/>
          <ac:inkMkLst>
            <pc:docMk/>
            <pc:sldMk cId="0" sldId="396"/>
            <ac:inkMk id="2" creationId="{97D4E68C-2A89-48AE-926F-31DE9E5CC841}"/>
          </ac:inkMkLst>
        </pc:inkChg>
        <pc:inkChg chg="add mod">
          <ac:chgData name="Zailan Arabee Bin Abdul Salam" userId="5bc04053-34d1-46af-a9d4-ff754460ad4b" providerId="ADAL" clId="{20116D71-7A0C-4DEE-B2C1-CD682CBC18F5}" dt="2021-01-21T07:23:23.799" v="6"/>
          <ac:inkMkLst>
            <pc:docMk/>
            <pc:sldMk cId="0" sldId="396"/>
            <ac:inkMk id="3" creationId="{52128ED3-76B4-4B46-BFE1-A1EF0AB857A2}"/>
          </ac:inkMkLst>
        </pc:inkChg>
        <pc:inkChg chg="add mod">
          <ac:chgData name="Zailan Arabee Bin Abdul Salam" userId="5bc04053-34d1-46af-a9d4-ff754460ad4b" providerId="ADAL" clId="{20116D71-7A0C-4DEE-B2C1-CD682CBC18F5}" dt="2021-01-21T07:23:23.799" v="6"/>
          <ac:inkMkLst>
            <pc:docMk/>
            <pc:sldMk cId="0" sldId="396"/>
            <ac:inkMk id="4" creationId="{B3EC9AF6-2B09-4022-A701-E0151430F4C7}"/>
          </ac:inkMkLst>
        </pc:inkChg>
        <pc:inkChg chg="add mod">
          <ac:chgData name="Zailan Arabee Bin Abdul Salam" userId="5bc04053-34d1-46af-a9d4-ff754460ad4b" providerId="ADAL" clId="{20116D71-7A0C-4DEE-B2C1-CD682CBC18F5}" dt="2021-01-21T07:23:23.799" v="6"/>
          <ac:inkMkLst>
            <pc:docMk/>
            <pc:sldMk cId="0" sldId="396"/>
            <ac:inkMk id="5" creationId="{F3B8BEC8-C672-4747-ACB0-B7E3872491CE}"/>
          </ac:inkMkLst>
        </pc:inkChg>
        <pc:inkChg chg="add mod">
          <ac:chgData name="Zailan Arabee Bin Abdul Salam" userId="5bc04053-34d1-46af-a9d4-ff754460ad4b" providerId="ADAL" clId="{20116D71-7A0C-4DEE-B2C1-CD682CBC18F5}" dt="2021-01-21T07:23:23.799" v="6"/>
          <ac:inkMkLst>
            <pc:docMk/>
            <pc:sldMk cId="0" sldId="396"/>
            <ac:inkMk id="6" creationId="{664F1D49-123F-4806-845A-98A0B56C1C20}"/>
          </ac:inkMkLst>
        </pc:inkChg>
        <pc:inkChg chg="add del mod">
          <ac:chgData name="Zailan Arabee Bin Abdul Salam" userId="5bc04053-34d1-46af-a9d4-ff754460ad4b" providerId="ADAL" clId="{20116D71-7A0C-4DEE-B2C1-CD682CBC18F5}" dt="2021-01-21T07:23:37.664" v="11" actId="9405"/>
          <ac:inkMkLst>
            <pc:docMk/>
            <pc:sldMk cId="0" sldId="396"/>
            <ac:inkMk id="7" creationId="{FB085F9D-ED53-48EB-A9C1-C489E3714488}"/>
          </ac:inkMkLst>
        </pc:inkChg>
        <pc:inkChg chg="add del">
          <ac:chgData name="Zailan Arabee Bin Abdul Salam" userId="5bc04053-34d1-46af-a9d4-ff754460ad4b" providerId="ADAL" clId="{20116D71-7A0C-4DEE-B2C1-CD682CBC18F5}" dt="2021-01-21T07:23:36.244" v="10" actId="9405"/>
          <ac:inkMkLst>
            <pc:docMk/>
            <pc:sldMk cId="0" sldId="396"/>
            <ac:inkMk id="9" creationId="{34FC8876-861A-4B87-AEA5-7264617DCC9A}"/>
          </ac:inkMkLst>
        </pc:inkChg>
      </pc:sldChg>
    </pc:docChg>
  </pc:docChgLst>
  <pc:docChgLst>
    <pc:chgData name="Zailan Arabee" userId="5bc04053-34d1-46af-a9d4-ff754460ad4b" providerId="ADAL" clId="{C0E2E4EE-B7B2-4973-BB68-395D54B77CB0}"/>
    <pc:docChg chg="custSel modSld">
      <pc:chgData name="Zailan Arabee" userId="5bc04053-34d1-46af-a9d4-ff754460ad4b" providerId="ADAL" clId="{C0E2E4EE-B7B2-4973-BB68-395D54B77CB0}" dt="2021-05-21T02:38:53.926" v="4" actId="478"/>
      <pc:docMkLst>
        <pc:docMk/>
      </pc:docMkLst>
      <pc:sldChg chg="delSp mod">
        <pc:chgData name="Zailan Arabee" userId="5bc04053-34d1-46af-a9d4-ff754460ad4b" providerId="ADAL" clId="{C0E2E4EE-B7B2-4973-BB68-395D54B77CB0}" dt="2021-05-21T02:38:53.926" v="4" actId="478"/>
        <pc:sldMkLst>
          <pc:docMk/>
          <pc:sldMk cId="0" sldId="396"/>
        </pc:sldMkLst>
        <pc:inkChg chg="del">
          <ac:chgData name="Zailan Arabee" userId="5bc04053-34d1-46af-a9d4-ff754460ad4b" providerId="ADAL" clId="{C0E2E4EE-B7B2-4973-BB68-395D54B77CB0}" dt="2021-05-21T02:38:50.418" v="0" actId="478"/>
          <ac:inkMkLst>
            <pc:docMk/>
            <pc:sldMk cId="0" sldId="396"/>
            <ac:inkMk id="2" creationId="{97D4E68C-2A89-48AE-926F-31DE9E5CC841}"/>
          </ac:inkMkLst>
        </pc:inkChg>
        <pc:inkChg chg="del">
          <ac:chgData name="Zailan Arabee" userId="5bc04053-34d1-46af-a9d4-ff754460ad4b" providerId="ADAL" clId="{C0E2E4EE-B7B2-4973-BB68-395D54B77CB0}" dt="2021-05-21T02:38:51.604" v="1" actId="478"/>
          <ac:inkMkLst>
            <pc:docMk/>
            <pc:sldMk cId="0" sldId="396"/>
            <ac:inkMk id="3" creationId="{52128ED3-76B4-4B46-BFE1-A1EF0AB857A2}"/>
          </ac:inkMkLst>
        </pc:inkChg>
        <pc:inkChg chg="del">
          <ac:chgData name="Zailan Arabee" userId="5bc04053-34d1-46af-a9d4-ff754460ad4b" providerId="ADAL" clId="{C0E2E4EE-B7B2-4973-BB68-395D54B77CB0}" dt="2021-05-21T02:38:53.063" v="3" actId="478"/>
          <ac:inkMkLst>
            <pc:docMk/>
            <pc:sldMk cId="0" sldId="396"/>
            <ac:inkMk id="4" creationId="{B3EC9AF6-2B09-4022-A701-E0151430F4C7}"/>
          </ac:inkMkLst>
        </pc:inkChg>
        <pc:inkChg chg="del">
          <ac:chgData name="Zailan Arabee" userId="5bc04053-34d1-46af-a9d4-ff754460ad4b" providerId="ADAL" clId="{C0E2E4EE-B7B2-4973-BB68-395D54B77CB0}" dt="2021-05-21T02:38:52.230" v="2" actId="478"/>
          <ac:inkMkLst>
            <pc:docMk/>
            <pc:sldMk cId="0" sldId="396"/>
            <ac:inkMk id="5" creationId="{F3B8BEC8-C672-4747-ACB0-B7E3872491CE}"/>
          </ac:inkMkLst>
        </pc:inkChg>
        <pc:inkChg chg="del">
          <ac:chgData name="Zailan Arabee" userId="5bc04053-34d1-46af-a9d4-ff754460ad4b" providerId="ADAL" clId="{C0E2E4EE-B7B2-4973-BB68-395D54B77CB0}" dt="2021-05-21T02:38:53.926" v="4" actId="478"/>
          <ac:inkMkLst>
            <pc:docMk/>
            <pc:sldMk cId="0" sldId="396"/>
            <ac:inkMk id="6" creationId="{664F1D49-123F-4806-845A-98A0B56C1C20}"/>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1C38D9-FB13-4787-A5BE-15FDB70566EF}"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71F456C4-9D8F-42A8-B94A-03BBB1242551}">
      <dgm:prSet/>
      <dgm:spPr/>
      <dgm:t>
        <a:bodyPr/>
        <a:lstStyle/>
        <a:p>
          <a:r>
            <a:rPr lang="en-US"/>
            <a:t>Von Neumann Architecture</a:t>
          </a:r>
        </a:p>
      </dgm:t>
    </dgm:pt>
    <dgm:pt modelId="{AB15258D-455A-4520-9F69-0FC86C8FB21F}" type="parTrans" cxnId="{F54FBD76-E99C-4153-9193-A384D25A6ABD}">
      <dgm:prSet/>
      <dgm:spPr/>
      <dgm:t>
        <a:bodyPr/>
        <a:lstStyle/>
        <a:p>
          <a:endParaRPr lang="en-US"/>
        </a:p>
      </dgm:t>
    </dgm:pt>
    <dgm:pt modelId="{B24B42B9-98F8-4472-80F0-E7B293930798}" type="sibTrans" cxnId="{F54FBD76-E99C-4153-9193-A384D25A6ABD}">
      <dgm:prSet/>
      <dgm:spPr/>
      <dgm:t>
        <a:bodyPr/>
        <a:lstStyle/>
        <a:p>
          <a:endParaRPr lang="en-US"/>
        </a:p>
      </dgm:t>
    </dgm:pt>
    <dgm:pt modelId="{CA6D213E-C7BC-4C12-B876-0155FE3379F4}">
      <dgm:prSet/>
      <dgm:spPr/>
      <dgm:t>
        <a:bodyPr/>
        <a:lstStyle/>
        <a:p>
          <a:r>
            <a:rPr lang="en-US"/>
            <a:t>Basic Design</a:t>
          </a:r>
        </a:p>
      </dgm:t>
    </dgm:pt>
    <dgm:pt modelId="{DA7ABE7C-56EA-4341-894F-FB01157C9523}" type="parTrans" cxnId="{1A76A0B5-8827-4451-AF99-D381F9ADB0F0}">
      <dgm:prSet/>
      <dgm:spPr/>
      <dgm:t>
        <a:bodyPr/>
        <a:lstStyle/>
        <a:p>
          <a:endParaRPr lang="en-US"/>
        </a:p>
      </dgm:t>
    </dgm:pt>
    <dgm:pt modelId="{8F9BC048-5076-4B90-B3A6-D7A07BA2AE7F}" type="sibTrans" cxnId="{1A76A0B5-8827-4451-AF99-D381F9ADB0F0}">
      <dgm:prSet/>
      <dgm:spPr/>
      <dgm:t>
        <a:bodyPr/>
        <a:lstStyle/>
        <a:p>
          <a:endParaRPr lang="en-US"/>
        </a:p>
      </dgm:t>
    </dgm:pt>
    <dgm:pt modelId="{2F4F9FC9-79F7-4826-AE81-67725555C766}">
      <dgm:prSet/>
      <dgm:spPr/>
      <dgm:t>
        <a:bodyPr/>
        <a:lstStyle/>
        <a:p>
          <a:r>
            <a:rPr lang="en-US"/>
            <a:t>Terminologies</a:t>
          </a:r>
        </a:p>
      </dgm:t>
    </dgm:pt>
    <dgm:pt modelId="{847655C3-9525-47C1-A4E9-A29415788FE8}" type="parTrans" cxnId="{5E63F680-E146-4958-BC89-DA41B0FB52A6}">
      <dgm:prSet/>
      <dgm:spPr/>
      <dgm:t>
        <a:bodyPr/>
        <a:lstStyle/>
        <a:p>
          <a:endParaRPr lang="en-US"/>
        </a:p>
      </dgm:t>
    </dgm:pt>
    <dgm:pt modelId="{D57129AB-43AE-4036-B0BC-851253C4B0F2}" type="sibTrans" cxnId="{5E63F680-E146-4958-BC89-DA41B0FB52A6}">
      <dgm:prSet/>
      <dgm:spPr/>
      <dgm:t>
        <a:bodyPr/>
        <a:lstStyle/>
        <a:p>
          <a:endParaRPr lang="en-US"/>
        </a:p>
      </dgm:t>
    </dgm:pt>
    <dgm:pt modelId="{58BE03E6-7AEA-49C8-BE39-5D7FFE8229F4}" type="pres">
      <dgm:prSet presAssocID="{CB1C38D9-FB13-4787-A5BE-15FDB70566EF}" presName="linear" presStyleCnt="0">
        <dgm:presLayoutVars>
          <dgm:animLvl val="lvl"/>
          <dgm:resizeHandles val="exact"/>
        </dgm:presLayoutVars>
      </dgm:prSet>
      <dgm:spPr/>
    </dgm:pt>
    <dgm:pt modelId="{868D113E-8E91-4E08-B886-C18F3B425047}" type="pres">
      <dgm:prSet presAssocID="{71F456C4-9D8F-42A8-B94A-03BBB1242551}" presName="parentText" presStyleLbl="node1" presStyleIdx="0" presStyleCnt="3">
        <dgm:presLayoutVars>
          <dgm:chMax val="0"/>
          <dgm:bulletEnabled val="1"/>
        </dgm:presLayoutVars>
      </dgm:prSet>
      <dgm:spPr/>
    </dgm:pt>
    <dgm:pt modelId="{06E0C73F-FD12-4C98-8199-E89EB9EA2DC5}" type="pres">
      <dgm:prSet presAssocID="{B24B42B9-98F8-4472-80F0-E7B293930798}" presName="spacer" presStyleCnt="0"/>
      <dgm:spPr/>
    </dgm:pt>
    <dgm:pt modelId="{B11E6BF1-6442-42BA-959D-66064ECFE542}" type="pres">
      <dgm:prSet presAssocID="{CA6D213E-C7BC-4C12-B876-0155FE3379F4}" presName="parentText" presStyleLbl="node1" presStyleIdx="1" presStyleCnt="3">
        <dgm:presLayoutVars>
          <dgm:chMax val="0"/>
          <dgm:bulletEnabled val="1"/>
        </dgm:presLayoutVars>
      </dgm:prSet>
      <dgm:spPr/>
    </dgm:pt>
    <dgm:pt modelId="{141A161A-0C54-40A9-AFDA-85ED21388CBF}" type="pres">
      <dgm:prSet presAssocID="{8F9BC048-5076-4B90-B3A6-D7A07BA2AE7F}" presName="spacer" presStyleCnt="0"/>
      <dgm:spPr/>
    </dgm:pt>
    <dgm:pt modelId="{54A19AEB-548B-4661-A9FC-18BB469FD33D}" type="pres">
      <dgm:prSet presAssocID="{2F4F9FC9-79F7-4826-AE81-67725555C766}" presName="parentText" presStyleLbl="node1" presStyleIdx="2" presStyleCnt="3">
        <dgm:presLayoutVars>
          <dgm:chMax val="0"/>
          <dgm:bulletEnabled val="1"/>
        </dgm:presLayoutVars>
      </dgm:prSet>
      <dgm:spPr/>
    </dgm:pt>
  </dgm:ptLst>
  <dgm:cxnLst>
    <dgm:cxn modelId="{F54FBD76-E99C-4153-9193-A384D25A6ABD}" srcId="{CB1C38D9-FB13-4787-A5BE-15FDB70566EF}" destId="{71F456C4-9D8F-42A8-B94A-03BBB1242551}" srcOrd="0" destOrd="0" parTransId="{AB15258D-455A-4520-9F69-0FC86C8FB21F}" sibTransId="{B24B42B9-98F8-4472-80F0-E7B293930798}"/>
    <dgm:cxn modelId="{166B5179-93D6-4D52-92E5-11ED473CD800}" type="presOf" srcId="{71F456C4-9D8F-42A8-B94A-03BBB1242551}" destId="{868D113E-8E91-4E08-B886-C18F3B425047}" srcOrd="0" destOrd="0" presId="urn:microsoft.com/office/officeart/2005/8/layout/vList2"/>
    <dgm:cxn modelId="{5E63F680-E146-4958-BC89-DA41B0FB52A6}" srcId="{CB1C38D9-FB13-4787-A5BE-15FDB70566EF}" destId="{2F4F9FC9-79F7-4826-AE81-67725555C766}" srcOrd="2" destOrd="0" parTransId="{847655C3-9525-47C1-A4E9-A29415788FE8}" sibTransId="{D57129AB-43AE-4036-B0BC-851253C4B0F2}"/>
    <dgm:cxn modelId="{1A76A0B5-8827-4451-AF99-D381F9ADB0F0}" srcId="{CB1C38D9-FB13-4787-A5BE-15FDB70566EF}" destId="{CA6D213E-C7BC-4C12-B876-0155FE3379F4}" srcOrd="1" destOrd="0" parTransId="{DA7ABE7C-56EA-4341-894F-FB01157C9523}" sibTransId="{8F9BC048-5076-4B90-B3A6-D7A07BA2AE7F}"/>
    <dgm:cxn modelId="{10BEF9B5-A19C-4D23-92D2-FF6D864F8078}" type="presOf" srcId="{2F4F9FC9-79F7-4826-AE81-67725555C766}" destId="{54A19AEB-548B-4661-A9FC-18BB469FD33D}" srcOrd="0" destOrd="0" presId="urn:microsoft.com/office/officeart/2005/8/layout/vList2"/>
    <dgm:cxn modelId="{F16825CC-1841-467B-A3DE-2466AFA87FCF}" type="presOf" srcId="{CB1C38D9-FB13-4787-A5BE-15FDB70566EF}" destId="{58BE03E6-7AEA-49C8-BE39-5D7FFE8229F4}" srcOrd="0" destOrd="0" presId="urn:microsoft.com/office/officeart/2005/8/layout/vList2"/>
    <dgm:cxn modelId="{1C9A22D3-71F1-45A1-B631-2EB8895B3419}" type="presOf" srcId="{CA6D213E-C7BC-4C12-B876-0155FE3379F4}" destId="{B11E6BF1-6442-42BA-959D-66064ECFE542}" srcOrd="0" destOrd="0" presId="urn:microsoft.com/office/officeart/2005/8/layout/vList2"/>
    <dgm:cxn modelId="{9FCB5E07-54E6-48DC-B4A2-48DB4A4013DE}" type="presParOf" srcId="{58BE03E6-7AEA-49C8-BE39-5D7FFE8229F4}" destId="{868D113E-8E91-4E08-B886-C18F3B425047}" srcOrd="0" destOrd="0" presId="urn:microsoft.com/office/officeart/2005/8/layout/vList2"/>
    <dgm:cxn modelId="{C7DC434C-6C1B-44E3-A530-CC1378555214}" type="presParOf" srcId="{58BE03E6-7AEA-49C8-BE39-5D7FFE8229F4}" destId="{06E0C73F-FD12-4C98-8199-E89EB9EA2DC5}" srcOrd="1" destOrd="0" presId="urn:microsoft.com/office/officeart/2005/8/layout/vList2"/>
    <dgm:cxn modelId="{E0EDCFBD-2ACA-4343-9851-00A652451CEC}" type="presParOf" srcId="{58BE03E6-7AEA-49C8-BE39-5D7FFE8229F4}" destId="{B11E6BF1-6442-42BA-959D-66064ECFE542}" srcOrd="2" destOrd="0" presId="urn:microsoft.com/office/officeart/2005/8/layout/vList2"/>
    <dgm:cxn modelId="{5BDBF2EB-0040-4CBA-B3CE-ECD1AF95E2F0}" type="presParOf" srcId="{58BE03E6-7AEA-49C8-BE39-5D7FFE8229F4}" destId="{141A161A-0C54-40A9-AFDA-85ED21388CBF}" srcOrd="3" destOrd="0" presId="urn:microsoft.com/office/officeart/2005/8/layout/vList2"/>
    <dgm:cxn modelId="{3B05D2D6-CF88-4398-B137-95AB18404003}" type="presParOf" srcId="{58BE03E6-7AEA-49C8-BE39-5D7FFE8229F4}" destId="{54A19AEB-548B-4661-A9FC-18BB469FD33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D113E-8E91-4E08-B886-C18F3B425047}">
      <dsp:nvSpPr>
        <dsp:cNvPr id="0" name=""/>
        <dsp:cNvSpPr/>
      </dsp:nvSpPr>
      <dsp:spPr>
        <a:xfrm>
          <a:off x="0" y="13565"/>
          <a:ext cx="4038600" cy="142857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Von Neumann Architecture</a:t>
          </a:r>
        </a:p>
      </dsp:txBody>
      <dsp:txXfrm>
        <a:off x="69737" y="83302"/>
        <a:ext cx="3899126" cy="1289096"/>
      </dsp:txXfrm>
    </dsp:sp>
    <dsp:sp modelId="{B11E6BF1-6442-42BA-959D-66064ECFE542}">
      <dsp:nvSpPr>
        <dsp:cNvPr id="0" name=""/>
        <dsp:cNvSpPr/>
      </dsp:nvSpPr>
      <dsp:spPr>
        <a:xfrm>
          <a:off x="0" y="1548695"/>
          <a:ext cx="4038600" cy="142857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Basic Design</a:t>
          </a:r>
        </a:p>
      </dsp:txBody>
      <dsp:txXfrm>
        <a:off x="69737" y="1618432"/>
        <a:ext cx="3899126" cy="1289096"/>
      </dsp:txXfrm>
    </dsp:sp>
    <dsp:sp modelId="{54A19AEB-548B-4661-A9FC-18BB469FD33D}">
      <dsp:nvSpPr>
        <dsp:cNvPr id="0" name=""/>
        <dsp:cNvSpPr/>
      </dsp:nvSpPr>
      <dsp:spPr>
        <a:xfrm>
          <a:off x="0" y="3083826"/>
          <a:ext cx="4038600" cy="142857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Terminologies</a:t>
          </a:r>
        </a:p>
      </dsp:txBody>
      <dsp:txXfrm>
        <a:off x="69737" y="3153563"/>
        <a:ext cx="3899126" cy="12890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637B563-445D-4940-8074-6D277FB8C4EA}"/>
              </a:ext>
            </a:extLst>
          </p:cNvPr>
          <p:cNvSpPr>
            <a:spLocks noChangeArrowheads="1"/>
          </p:cNvSpPr>
          <p:nvPr/>
        </p:nvSpPr>
        <p:spPr bwMode="auto">
          <a:xfrm>
            <a:off x="63500" y="111125"/>
            <a:ext cx="6743700" cy="306388"/>
          </a:xfrm>
          <a:prstGeom prst="rect">
            <a:avLst/>
          </a:prstGeom>
          <a:noFill/>
          <a:ln>
            <a:noFill/>
          </a:ln>
        </p:spPr>
        <p:txBody>
          <a:bodyPr lIns="90488" tIns="44450" rIns="90488" bIns="4445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sz="1400" dirty="0">
                <a:latin typeface="Book Antiqua" panose="02040602050305030304" pitchFamily="18" charset="0"/>
              </a:rPr>
              <a:t>Asia Pacific University of Technology and Innovation</a:t>
            </a:r>
          </a:p>
        </p:txBody>
      </p:sp>
      <p:sp>
        <p:nvSpPr>
          <p:cNvPr id="31747" name="Rectangle 3">
            <a:extLst>
              <a:ext uri="{FF2B5EF4-FFF2-40B4-BE49-F238E27FC236}">
                <a16:creationId xmlns:a16="http://schemas.microsoft.com/office/drawing/2014/main" id="{F12A2115-587E-4024-BD6B-F1003A0A8696}"/>
              </a:ext>
            </a:extLst>
          </p:cNvPr>
          <p:cNvSpPr>
            <a:spLocks noChangeArrowheads="1"/>
          </p:cNvSpPr>
          <p:nvPr/>
        </p:nvSpPr>
        <p:spPr bwMode="auto">
          <a:xfrm>
            <a:off x="6334125" y="9521825"/>
            <a:ext cx="409575" cy="304800"/>
          </a:xfrm>
          <a:prstGeom prst="rect">
            <a:avLst/>
          </a:prstGeom>
          <a:noFill/>
          <a:ln>
            <a:noFill/>
          </a:ln>
        </p:spPr>
        <p:txBody>
          <a:bodyPr wrap="none" lIns="90488" tIns="44450" rIns="90488" bIns="4445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96C640D2-72E1-45CF-BB79-1115F8B4EA18}" type="slidenum">
              <a:rPr lang="en-US" altLang="en-US" sz="1400" smtClean="0">
                <a:latin typeface="Book Antiqua" panose="02040602050305030304" pitchFamily="18" charset="0"/>
                <a:cs typeface="Arial" panose="020B0604020202020204" pitchFamily="34" charset="0"/>
              </a:rPr>
              <a:pPr algn="r">
                <a:defRPr/>
              </a:pPr>
              <a:t>‹#›</a:t>
            </a:fld>
            <a:endParaRPr lang="en-US" altLang="en-US" sz="1400">
              <a:latin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C26A618-EB40-4C4E-A4EE-196A5765427F}"/>
              </a:ext>
            </a:extLst>
          </p:cNvPr>
          <p:cNvSpPr>
            <a:spLocks noGrp="1" noChangeArrowheads="1"/>
          </p:cNvSpPr>
          <p:nvPr>
            <p:ph type="body" sz="quarter" idx="3"/>
          </p:nvPr>
        </p:nvSpPr>
        <p:spPr bwMode="auto">
          <a:xfrm>
            <a:off x="908050" y="4724400"/>
            <a:ext cx="4991100" cy="418306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1" name="Rectangle 3">
            <a:extLst>
              <a:ext uri="{FF2B5EF4-FFF2-40B4-BE49-F238E27FC236}">
                <a16:creationId xmlns:a16="http://schemas.microsoft.com/office/drawing/2014/main" id="{28BCFC32-20BE-48E1-92A2-3EE067C1D296}"/>
              </a:ext>
            </a:extLst>
          </p:cNvPr>
          <p:cNvSpPr>
            <a:spLocks noGrp="1" noRot="1" noChangeAspect="1" noChangeArrowheads="1" noTextEdit="1"/>
          </p:cNvSpPr>
          <p:nvPr>
            <p:ph type="sldImg" idx="2"/>
          </p:nvPr>
        </p:nvSpPr>
        <p:spPr bwMode="auto">
          <a:xfrm>
            <a:off x="1082675" y="868363"/>
            <a:ext cx="4641850" cy="3482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4">
            <a:extLst>
              <a:ext uri="{FF2B5EF4-FFF2-40B4-BE49-F238E27FC236}">
                <a16:creationId xmlns:a16="http://schemas.microsoft.com/office/drawing/2014/main" id="{4D4543B7-A04C-4C6B-B788-B9A0E9D8DA66}"/>
              </a:ext>
            </a:extLst>
          </p:cNvPr>
          <p:cNvSpPr>
            <a:spLocks noChangeArrowheads="1"/>
          </p:cNvSpPr>
          <p:nvPr/>
        </p:nvSpPr>
        <p:spPr bwMode="auto">
          <a:xfrm>
            <a:off x="63500" y="111125"/>
            <a:ext cx="6743700" cy="306388"/>
          </a:xfrm>
          <a:prstGeom prst="rect">
            <a:avLst/>
          </a:prstGeom>
          <a:noFill/>
          <a:ln>
            <a:noFill/>
          </a:ln>
        </p:spPr>
        <p:txBody>
          <a:bodyPr lIns="90488" tIns="44450" rIns="90488" bIns="4445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sz="1400">
                <a:latin typeface="Book Antiqua" panose="02040602050305030304" pitchFamily="18" charset="0"/>
              </a:rPr>
              <a:t>Asia Pacific University College of Technology and Innovation</a:t>
            </a:r>
          </a:p>
        </p:txBody>
      </p:sp>
      <p:sp>
        <p:nvSpPr>
          <p:cNvPr id="26629" name="Rectangle 5">
            <a:extLst>
              <a:ext uri="{FF2B5EF4-FFF2-40B4-BE49-F238E27FC236}">
                <a16:creationId xmlns:a16="http://schemas.microsoft.com/office/drawing/2014/main" id="{AABD0E5E-BF73-46EB-9537-0CEE10278819}"/>
              </a:ext>
            </a:extLst>
          </p:cNvPr>
          <p:cNvSpPr>
            <a:spLocks noChangeArrowheads="1"/>
          </p:cNvSpPr>
          <p:nvPr/>
        </p:nvSpPr>
        <p:spPr bwMode="auto">
          <a:xfrm>
            <a:off x="6334125" y="9521825"/>
            <a:ext cx="409575" cy="304800"/>
          </a:xfrm>
          <a:prstGeom prst="rect">
            <a:avLst/>
          </a:prstGeom>
          <a:noFill/>
          <a:ln>
            <a:noFill/>
          </a:ln>
        </p:spPr>
        <p:txBody>
          <a:bodyPr wrap="none" lIns="90488" tIns="44450" rIns="90488" bIns="4445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1F989981-62C9-43EA-964C-A9A996764673}" type="slidenum">
              <a:rPr lang="en-US" altLang="en-US" sz="1400" smtClean="0">
                <a:latin typeface="Book Antiqua" panose="02040602050305030304" pitchFamily="18" charset="0"/>
                <a:cs typeface="Arial" panose="020B0604020202020204" pitchFamily="34" charset="0"/>
              </a:rPr>
              <a:pPr algn="r">
                <a:defRPr/>
              </a:pPr>
              <a:t>‹#›</a:t>
            </a:fld>
            <a:endParaRPr lang="en-US" altLang="en-US" sz="1400">
              <a:latin typeface="Book Antiqua" panose="02040602050305030304" pitchFamily="18" charset="0"/>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52E7C65-739F-4833-86F4-C5076D9A8C2D}"/>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43A59F39-54E8-4A23-99A7-8740C213999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226E0ADF-F230-4139-8C86-21D8BE0C0CE6}"/>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C93C846A-5429-47F9-8D58-194824BE2F7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F4CE2D0-F92F-43AF-BEEB-38F35AF43F99}"/>
              </a:ext>
            </a:extLst>
          </p:cNvPr>
          <p:cNvSpPr>
            <a:spLocks noGrp="1" noRot="1" noChangeAspect="1" noChangeArrowheads="1" noTextEdit="1"/>
          </p:cNvSpPr>
          <p:nvPr>
            <p:ph type="sldImg"/>
          </p:nvPr>
        </p:nvSpPr>
        <p:spPr>
          <a:xfrm>
            <a:off x="919163" y="746125"/>
            <a:ext cx="4968875" cy="3727450"/>
          </a:xfrm>
          <a:ln/>
        </p:spPr>
      </p:sp>
      <p:sp>
        <p:nvSpPr>
          <p:cNvPr id="103427" name="Rectangle 3">
            <a:extLst>
              <a:ext uri="{FF2B5EF4-FFF2-40B4-BE49-F238E27FC236}">
                <a16:creationId xmlns:a16="http://schemas.microsoft.com/office/drawing/2014/main" id="{B6AA83C6-A4C0-43DF-9421-EB281555187A}"/>
              </a:ext>
            </a:extLst>
          </p:cNvPr>
          <p:cNvSpPr>
            <a:spLocks noGrp="1" noChangeArrowheads="1"/>
          </p:cNvSpPr>
          <p:nvPr>
            <p:ph type="body" idx="1"/>
          </p:nvPr>
        </p:nvSpPr>
        <p:spPr>
          <a:xfrm>
            <a:off x="681038" y="4721225"/>
            <a:ext cx="5445125" cy="447198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2B2008-BB99-4901-B597-3AB8229EBC8E}"/>
              </a:ext>
            </a:extLst>
          </p:cNvPr>
          <p:cNvSpPr>
            <a:spLocks noChangeArrowheads="1"/>
          </p:cNvSpPr>
          <p:nvPr/>
        </p:nvSpPr>
        <p:spPr bwMode="auto">
          <a:xfrm>
            <a:off x="0" y="0"/>
            <a:ext cx="9144000" cy="3429000"/>
          </a:xfrm>
          <a:prstGeom prst="rect">
            <a:avLst/>
          </a:prstGeom>
          <a:solidFill>
            <a:srgbClr val="A2C1FE"/>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p>
        </p:txBody>
      </p:sp>
      <p:pic>
        <p:nvPicPr>
          <p:cNvPr id="5" name="Picture 9">
            <a:extLst>
              <a:ext uri="{FF2B5EF4-FFF2-40B4-BE49-F238E27FC236}">
                <a16:creationId xmlns:a16="http://schemas.microsoft.com/office/drawing/2014/main" id="{749DC255-F060-4DC5-9C93-851C06006D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497263"/>
            <a:ext cx="21590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dirty="0"/>
          </a:p>
        </p:txBody>
      </p:sp>
    </p:spTree>
    <p:extLst>
      <p:ext uri="{BB962C8B-B14F-4D97-AF65-F5344CB8AC3E}">
        <p14:creationId xmlns:p14="http://schemas.microsoft.com/office/powerpoint/2010/main" val="2663067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563956AF-2338-45C9-ACC8-E281EA279EC6}"/>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61214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7235D42A-645E-4D16-BB9D-18A32EFC9FB6}"/>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70653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8">
            <a:extLst>
              <a:ext uri="{FF2B5EF4-FFF2-40B4-BE49-F238E27FC236}">
                <a16:creationId xmlns:a16="http://schemas.microsoft.com/office/drawing/2014/main" id="{0617D688-8644-44E1-BF53-897035736A69}"/>
              </a:ext>
            </a:extLst>
          </p:cNvPr>
          <p:cNvSpPr>
            <a:spLocks noGrp="1" noChangeArrowheads="1"/>
          </p:cNvSpPr>
          <p:nvPr>
            <p:ph type="ftr" sz="quarter" idx="10"/>
          </p:nvPr>
        </p:nvSpPr>
        <p:spPr>
          <a:ln/>
        </p:spPr>
        <p:txBody>
          <a:bodyPr/>
          <a:lstStyle>
            <a:lvl1pPr>
              <a:defRPr/>
            </a:lvl1pPr>
          </a:lstStyle>
          <a:p>
            <a:pPr>
              <a:defRPr/>
            </a:pPr>
            <a:r>
              <a:rPr lang="en-GB" altLang="en-US"/>
              <a:t>Slide </a:t>
            </a:r>
            <a:fld id="{E049B6E2-8E17-4E16-8D68-D900342B78BE}" type="slidenum">
              <a:rPr lang="en-GB" altLang="en-US" smtClean="0"/>
              <a:pPr>
                <a:defRPr/>
              </a:pPr>
              <a:t>‹#›</a:t>
            </a:fld>
            <a:r>
              <a:rPr lang="en-GB" altLang="en-US"/>
              <a:t> (of </a:t>
            </a:r>
          </a:p>
        </p:txBody>
      </p:sp>
    </p:spTree>
    <p:extLst>
      <p:ext uri="{BB962C8B-B14F-4D97-AF65-F5344CB8AC3E}">
        <p14:creationId xmlns:p14="http://schemas.microsoft.com/office/powerpoint/2010/main" val="288313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a:extLst>
              <a:ext uri="{FF2B5EF4-FFF2-40B4-BE49-F238E27FC236}">
                <a16:creationId xmlns:a16="http://schemas.microsoft.com/office/drawing/2014/main" id="{49E83B96-15F1-4675-8A4B-B402CFCEAA20}"/>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86959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C9506D8B-3D43-4B44-AC02-8BEE9F225D82}"/>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168882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a:extLst>
              <a:ext uri="{FF2B5EF4-FFF2-40B4-BE49-F238E27FC236}">
                <a16:creationId xmlns:a16="http://schemas.microsoft.com/office/drawing/2014/main" id="{C729CEC2-FDF2-4A33-B33C-A83F0282D047}"/>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52133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EEE39720-22B1-431D-AAE1-A240237695A1}"/>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051108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57C232-1B5C-4EE4-9C15-32A79A81EEC4}"/>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94077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a:extLst>
              <a:ext uri="{FF2B5EF4-FFF2-40B4-BE49-F238E27FC236}">
                <a16:creationId xmlns:a16="http://schemas.microsoft.com/office/drawing/2014/main" id="{EF7F462C-80B2-4208-A213-105F4C37FC13}"/>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772630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a:extLst>
              <a:ext uri="{FF2B5EF4-FFF2-40B4-BE49-F238E27FC236}">
                <a16:creationId xmlns:a16="http://schemas.microsoft.com/office/drawing/2014/main" id="{BAEE7519-4ED9-4BCA-ABCA-522C5AD6FE73}"/>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4151188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a:extLst>
              <a:ext uri="{FF2B5EF4-FFF2-40B4-BE49-F238E27FC236}">
                <a16:creationId xmlns:a16="http://schemas.microsoft.com/office/drawing/2014/main" id="{5A454644-F249-4DC2-B399-7A49EC9EE13F}"/>
              </a:ext>
            </a:extLst>
          </p:cNvPr>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6BCBEB42-1DF0-4BEA-9DFF-45B825C77624}"/>
              </a:ext>
            </a:extLst>
          </p:cNvPr>
          <p:cNvSpPr>
            <a:spLocks noChangeArrowheads="1"/>
          </p:cNvSpPr>
          <p:nvPr/>
        </p:nvSpPr>
        <p:spPr bwMode="auto">
          <a:xfrm>
            <a:off x="0" y="6621463"/>
            <a:ext cx="9144000" cy="236537"/>
          </a:xfrm>
          <a:prstGeom prst="rect">
            <a:avLst/>
          </a:prstGeom>
          <a:solidFill>
            <a:srgbClr val="A2C1FE"/>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a:p>
        </p:txBody>
      </p:sp>
      <p:sp>
        <p:nvSpPr>
          <p:cNvPr id="1028" name="Rectangle 4">
            <a:extLst>
              <a:ext uri="{FF2B5EF4-FFF2-40B4-BE49-F238E27FC236}">
                <a16:creationId xmlns:a16="http://schemas.microsoft.com/office/drawing/2014/main" id="{49566440-C234-4C30-A6AD-4BFA47A198AD}"/>
              </a:ext>
            </a:extLst>
          </p:cNvPr>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a:extLst>
              <a:ext uri="{FF2B5EF4-FFF2-40B4-BE49-F238E27FC236}">
                <a16:creationId xmlns:a16="http://schemas.microsoft.com/office/drawing/2014/main" id="{AF081398-8BC9-4111-9866-79D47D189191}"/>
              </a:ext>
            </a:extLst>
          </p:cNvPr>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7">
            <a:extLst>
              <a:ext uri="{FF2B5EF4-FFF2-40B4-BE49-F238E27FC236}">
                <a16:creationId xmlns:a16="http://schemas.microsoft.com/office/drawing/2014/main" id="{CDEF8662-A3D8-4F5D-A647-98E9ABAF1617}"/>
              </a:ext>
            </a:extLst>
          </p:cNvPr>
          <p:cNvSpPr>
            <a:spLocks noChangeArrowheads="1"/>
          </p:cNvSpPr>
          <p:nvPr/>
        </p:nvSpPr>
        <p:spPr bwMode="auto">
          <a:xfrm>
            <a:off x="0" y="6597650"/>
            <a:ext cx="2711450" cy="260350"/>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GB" altLang="en-US" sz="800" dirty="0">
                <a:latin typeface="Calibri" panose="020F0502020204030204" pitchFamily="34" charset="0"/>
                <a:cs typeface="Calibri" panose="020F0502020204030204" pitchFamily="34" charset="0"/>
              </a:rPr>
              <a:t>CT074-3-2 Concurrent Programming</a:t>
            </a:r>
          </a:p>
        </p:txBody>
      </p:sp>
      <p:sp>
        <p:nvSpPr>
          <p:cNvPr id="86024" name="Rectangle 8">
            <a:extLst>
              <a:ext uri="{FF2B5EF4-FFF2-40B4-BE49-F238E27FC236}">
                <a16:creationId xmlns:a16="http://schemas.microsoft.com/office/drawing/2014/main" id="{A0BD7715-9AE6-4916-9953-AA4FF78902D9}"/>
              </a:ext>
            </a:extLst>
          </p:cNvPr>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800">
                <a:latin typeface="Calibri" panose="020F0502020204030204" pitchFamily="34" charset="0"/>
                <a:cs typeface="Calibri" panose="020F0502020204030204" pitchFamily="34" charset="0"/>
              </a:defRPr>
            </a:lvl1pPr>
          </a:lstStyle>
          <a:p>
            <a:pPr>
              <a:defRPr/>
            </a:pPr>
            <a:r>
              <a:rPr lang="en-GB" altLang="en-US"/>
              <a:t>Slide </a:t>
            </a:r>
            <a:fld id="{332FFC2F-B39E-4F4D-942E-6E3E3BC21DCB}" type="slidenum">
              <a:rPr lang="en-GB" altLang="en-US" smtClean="0"/>
              <a:pPr>
                <a:defRPr/>
              </a:pPr>
              <a:t>‹#›</a:t>
            </a:fld>
            <a:r>
              <a:rPr lang="en-GB" altLang="en-US"/>
              <a:t> (of </a:t>
            </a:r>
          </a:p>
        </p:txBody>
      </p:sp>
      <p:sp>
        <p:nvSpPr>
          <p:cNvPr id="1032" name="Rectangle 9">
            <a:extLst>
              <a:ext uri="{FF2B5EF4-FFF2-40B4-BE49-F238E27FC236}">
                <a16:creationId xmlns:a16="http://schemas.microsoft.com/office/drawing/2014/main" id="{0A4EBF29-30DB-4111-AD90-0B6EB4ABB94E}"/>
              </a:ext>
            </a:extLst>
          </p:cNvPr>
          <p:cNvSpPr>
            <a:spLocks noChangeArrowheads="1"/>
          </p:cNvSpPr>
          <p:nvPr/>
        </p:nvSpPr>
        <p:spPr bwMode="auto">
          <a:xfrm>
            <a:off x="3175000" y="6597650"/>
            <a:ext cx="2711450" cy="260350"/>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800" dirty="0"/>
          </a:p>
        </p:txBody>
      </p:sp>
      <p:pic>
        <p:nvPicPr>
          <p:cNvPr id="1033" name="Picture 10">
            <a:extLst>
              <a:ext uri="{FF2B5EF4-FFF2-40B4-BE49-F238E27FC236}">
                <a16:creationId xmlns:a16="http://schemas.microsoft.com/office/drawing/2014/main" id="{CDA2A352-E696-4F01-8BF5-A3B1C51C4CE0}"/>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21" r:id="rId1"/>
    <p:sldLayoutId id="2147484620" r:id="rId2"/>
    <p:sldLayoutId id="2147484622" r:id="rId3"/>
    <p:sldLayoutId id="2147484623" r:id="rId4"/>
    <p:sldLayoutId id="2147484624" r:id="rId5"/>
    <p:sldLayoutId id="2147484625" r:id="rId6"/>
    <p:sldLayoutId id="2147484626" r:id="rId7"/>
    <p:sldLayoutId id="2147484627" r:id="rId8"/>
    <p:sldLayoutId id="2147484628" r:id="rId9"/>
    <p:sldLayoutId id="2147484629" r:id="rId10"/>
    <p:sldLayoutId id="2147484630"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a:extLst>
              <a:ext uri="{FF2B5EF4-FFF2-40B4-BE49-F238E27FC236}">
                <a16:creationId xmlns:a16="http://schemas.microsoft.com/office/drawing/2014/main" id="{CD4D99DF-2ABB-40E5-93BB-0AE014A0FA01}"/>
              </a:ext>
            </a:extLst>
          </p:cNvPr>
          <p:cNvSpPr txBox="1">
            <a:spLocks noChangeArrowheads="1"/>
          </p:cNvSpPr>
          <p:nvPr/>
        </p:nvSpPr>
        <p:spPr bwMode="auto">
          <a:xfrm>
            <a:off x="2389188" y="2241550"/>
            <a:ext cx="6754812" cy="892175"/>
          </a:xfrm>
          <a:prstGeom prst="rect">
            <a:avLst/>
          </a:prstGeom>
          <a:noFill/>
          <a:ln>
            <a:noFill/>
          </a:ln>
        </p:spPr>
        <p:txBody>
          <a:bodyPr anchor="ctr">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3800" kern="0" dirty="0"/>
              <a:t>Concurrent Programming</a:t>
            </a:r>
            <a:br>
              <a:rPr lang="en-US" sz="3800" kern="0" dirty="0"/>
            </a:br>
            <a:r>
              <a:rPr lang="en-US" sz="1400" kern="0" dirty="0"/>
              <a:t>CT074-3-2 Version 0120</a:t>
            </a:r>
          </a:p>
        </p:txBody>
      </p:sp>
      <p:sp>
        <p:nvSpPr>
          <p:cNvPr id="18435" name="Text Box 6">
            <a:extLst>
              <a:ext uri="{FF2B5EF4-FFF2-40B4-BE49-F238E27FC236}">
                <a16:creationId xmlns:a16="http://schemas.microsoft.com/office/drawing/2014/main" id="{1DC78C76-5F9D-4783-8F01-B69069510D15}"/>
              </a:ext>
            </a:extLst>
          </p:cNvPr>
          <p:cNvSpPr>
            <a:spLocks noGrp="1" noChangeArrowheads="1"/>
          </p:cNvSpPr>
          <p:nvPr>
            <p:ph type="ctrTitle"/>
          </p:nvPr>
        </p:nvSpPr>
        <p:spPr>
          <a:xfrm>
            <a:off x="2354263" y="3540125"/>
            <a:ext cx="6754812" cy="1260475"/>
          </a:xfrm>
        </p:spPr>
        <p:txBody>
          <a:bodyPr>
            <a:spAutoFit/>
          </a:bodyPr>
          <a:lstStyle/>
          <a:p>
            <a:pPr eaLnBrk="1" hangingPunct="1"/>
            <a:r>
              <a:rPr lang="en-US" altLang="en-US" sz="3800" dirty="0">
                <a:solidFill>
                  <a:schemeClr val="tx1"/>
                </a:solidFill>
                <a:ea typeface="MS PGothic" panose="020B0600070205080204" pitchFamily="34" charset="-128"/>
              </a:rPr>
              <a:t>The terminology of concurrency and parallelism</a:t>
            </a:r>
            <a:endParaRPr lang="en-US" altLang="en-US" sz="1400" dirty="0">
              <a:solidFill>
                <a:schemeClr val="tx1"/>
              </a:solidFill>
              <a:ea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7605CD0-8E67-44E7-AE05-403390039415}"/>
              </a:ext>
            </a:extLst>
          </p:cNvPr>
          <p:cNvSpPr>
            <a:spLocks noGrp="1" noChangeArrowheads="1"/>
          </p:cNvSpPr>
          <p:nvPr>
            <p:ph type="title"/>
          </p:nvPr>
        </p:nvSpPr>
        <p:spPr>
          <a:xfrm>
            <a:off x="493713" y="0"/>
            <a:ext cx="7042150" cy="1143000"/>
          </a:xfrm>
        </p:spPr>
        <p:txBody>
          <a:bodyPr/>
          <a:lstStyle/>
          <a:p>
            <a:r>
              <a:rPr lang="en-GB" altLang="ja-JP" sz="2800">
                <a:ea typeface="MS PGothic" panose="020B0600070205080204" pitchFamily="34" charset="-128"/>
              </a:rPr>
              <a:t>Single Instruction, Multiple Data (SIMD)</a:t>
            </a:r>
            <a:endParaRPr lang="fr-FR" altLang="en-US" sz="2800"/>
          </a:p>
        </p:txBody>
      </p:sp>
      <p:sp>
        <p:nvSpPr>
          <p:cNvPr id="29699" name="Rectangle 3">
            <a:extLst>
              <a:ext uri="{FF2B5EF4-FFF2-40B4-BE49-F238E27FC236}">
                <a16:creationId xmlns:a16="http://schemas.microsoft.com/office/drawing/2014/main" id="{4DB2818D-423A-44E4-8AB9-E1B21948A407}"/>
              </a:ext>
            </a:extLst>
          </p:cNvPr>
          <p:cNvSpPr>
            <a:spLocks noGrp="1" noChangeArrowheads="1"/>
          </p:cNvSpPr>
          <p:nvPr>
            <p:ph type="body" idx="1"/>
          </p:nvPr>
        </p:nvSpPr>
        <p:spPr>
          <a:xfrm>
            <a:off x="685800" y="981075"/>
            <a:ext cx="7772400" cy="4419600"/>
          </a:xfrm>
        </p:spPr>
        <p:txBody>
          <a:bodyPr/>
          <a:lstStyle/>
          <a:p>
            <a:pPr>
              <a:lnSpc>
                <a:spcPct val="90000"/>
              </a:lnSpc>
            </a:pPr>
            <a:r>
              <a:rPr lang="fr-FR" altLang="en-US" sz="1600"/>
              <a:t>A type of parallel computer </a:t>
            </a:r>
          </a:p>
          <a:p>
            <a:pPr>
              <a:lnSpc>
                <a:spcPct val="90000"/>
              </a:lnSpc>
            </a:pPr>
            <a:r>
              <a:rPr lang="en-GB" altLang="en-US" sz="1600"/>
              <a:t>Single instruction: All processing units execute the same instruction at any given clock cycle </a:t>
            </a:r>
            <a:endParaRPr lang="fr-FR" altLang="en-US" sz="1600"/>
          </a:p>
          <a:p>
            <a:pPr>
              <a:lnSpc>
                <a:spcPct val="90000"/>
              </a:lnSpc>
            </a:pPr>
            <a:r>
              <a:rPr lang="en-GB" altLang="en-US" sz="1600"/>
              <a:t>Multiple data: Each processing unit can operate on a different data element </a:t>
            </a:r>
            <a:endParaRPr lang="fr-FR" altLang="en-US" sz="1600"/>
          </a:p>
          <a:p>
            <a:pPr>
              <a:lnSpc>
                <a:spcPct val="90000"/>
              </a:lnSpc>
            </a:pPr>
            <a:r>
              <a:rPr lang="en-GB" altLang="en-US" sz="1600"/>
              <a:t>This type of machine typically has an instruction dispatcher, a very high-bandwidth internal network, and a very large array of very small-capacity instruction units. </a:t>
            </a:r>
            <a:endParaRPr lang="fr-FR" altLang="en-US" sz="1600"/>
          </a:p>
          <a:p>
            <a:pPr>
              <a:lnSpc>
                <a:spcPct val="90000"/>
              </a:lnSpc>
            </a:pPr>
            <a:r>
              <a:rPr lang="en-GB" altLang="en-US" sz="1600"/>
              <a:t>Best suited for specialized problems characterized by a high degree of regularity,such as image processing. </a:t>
            </a:r>
            <a:endParaRPr lang="fr-FR" altLang="en-US" sz="1600"/>
          </a:p>
          <a:p>
            <a:pPr>
              <a:lnSpc>
                <a:spcPct val="90000"/>
              </a:lnSpc>
            </a:pPr>
            <a:r>
              <a:rPr lang="fr-FR" altLang="en-US" sz="1600"/>
              <a:t>Synchronous (lockstep) and deterministic execution </a:t>
            </a:r>
          </a:p>
          <a:p>
            <a:pPr>
              <a:lnSpc>
                <a:spcPct val="90000"/>
              </a:lnSpc>
            </a:pPr>
            <a:r>
              <a:rPr lang="en-GB" altLang="en-US" sz="1600"/>
              <a:t>Two varieties: Processor Arrays and Vector Pipelines </a:t>
            </a:r>
            <a:endParaRPr lang="fr-FR" altLang="en-US" sz="1600"/>
          </a:p>
          <a:p>
            <a:pPr>
              <a:lnSpc>
                <a:spcPct val="90000"/>
              </a:lnSpc>
            </a:pPr>
            <a:r>
              <a:rPr lang="fr-FR" altLang="en-US" sz="1600"/>
              <a:t>Examples: </a:t>
            </a:r>
          </a:p>
          <a:p>
            <a:pPr lvl="1">
              <a:lnSpc>
                <a:spcPct val="90000"/>
              </a:lnSpc>
            </a:pPr>
            <a:r>
              <a:rPr lang="fr-FR" altLang="en-US" sz="1400"/>
              <a:t>Processor Arrays: </a:t>
            </a:r>
          </a:p>
          <a:p>
            <a:pPr lvl="2">
              <a:lnSpc>
                <a:spcPct val="90000"/>
              </a:lnSpc>
            </a:pPr>
            <a:r>
              <a:rPr lang="fr-FR" altLang="en-US" sz="1000"/>
              <a:t>Connection Machine CM-2, </a:t>
            </a:r>
          </a:p>
          <a:p>
            <a:pPr lvl="2">
              <a:lnSpc>
                <a:spcPct val="90000"/>
              </a:lnSpc>
            </a:pPr>
            <a:r>
              <a:rPr lang="fr-FR" altLang="en-US" sz="1000"/>
              <a:t>Maspar MP-1, MP-2 </a:t>
            </a:r>
          </a:p>
          <a:p>
            <a:pPr lvl="1">
              <a:lnSpc>
                <a:spcPct val="90000"/>
              </a:lnSpc>
            </a:pPr>
            <a:r>
              <a:rPr lang="fr-FR" altLang="ja-JP" sz="1400">
                <a:ea typeface="MS PGothic" panose="020B0600070205080204" pitchFamily="34" charset="-128"/>
              </a:rPr>
              <a:t>Vector Pipelines: </a:t>
            </a:r>
          </a:p>
          <a:p>
            <a:pPr lvl="2">
              <a:lnSpc>
                <a:spcPct val="90000"/>
              </a:lnSpc>
            </a:pPr>
            <a:r>
              <a:rPr lang="fr-FR" altLang="ja-JP" sz="1000">
                <a:ea typeface="MS PGothic" panose="020B0600070205080204" pitchFamily="34" charset="-128"/>
              </a:rPr>
              <a:t>IBM 9000, Cray C90, </a:t>
            </a:r>
          </a:p>
          <a:p>
            <a:pPr lvl="2">
              <a:lnSpc>
                <a:spcPct val="90000"/>
              </a:lnSpc>
            </a:pPr>
            <a:r>
              <a:rPr lang="fr-FR" altLang="ja-JP" sz="1000">
                <a:ea typeface="MS PGothic" panose="020B0600070205080204" pitchFamily="34" charset="-128"/>
              </a:rPr>
              <a:t>Fujitsu VP, NEC SX-2, Hitachi S820</a:t>
            </a:r>
            <a:endParaRPr lang="fr-FR" altLang="en-US" sz="1000"/>
          </a:p>
        </p:txBody>
      </p:sp>
      <p:pic>
        <p:nvPicPr>
          <p:cNvPr id="29700" name="Picture 4" descr="SIMD">
            <a:extLst>
              <a:ext uri="{FF2B5EF4-FFF2-40B4-BE49-F238E27FC236}">
                <a16:creationId xmlns:a16="http://schemas.microsoft.com/office/drawing/2014/main" id="{300FDBE0-0A84-42D9-ADC9-38B6B3502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4235450"/>
            <a:ext cx="4171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C963944-8C76-4FC7-8DEC-78FCEB14AB68}"/>
              </a:ext>
            </a:extLst>
          </p:cNvPr>
          <p:cNvSpPr>
            <a:spLocks noGrp="1" noChangeArrowheads="1"/>
          </p:cNvSpPr>
          <p:nvPr>
            <p:ph type="title"/>
          </p:nvPr>
        </p:nvSpPr>
        <p:spPr>
          <a:xfrm>
            <a:off x="485775" y="0"/>
            <a:ext cx="7042150" cy="1143000"/>
          </a:xfrm>
        </p:spPr>
        <p:txBody>
          <a:bodyPr/>
          <a:lstStyle/>
          <a:p>
            <a:r>
              <a:rPr lang="en-GB" altLang="ja-JP" sz="2800">
                <a:ea typeface="MS PGothic" panose="020B0600070205080204" pitchFamily="34" charset="-128"/>
              </a:rPr>
              <a:t>Multiple Instruction, Single Data (MISD)</a:t>
            </a:r>
            <a:endParaRPr lang="fr-FR" altLang="en-US" sz="2800"/>
          </a:p>
        </p:txBody>
      </p:sp>
      <p:sp>
        <p:nvSpPr>
          <p:cNvPr id="30723" name="Rectangle 3">
            <a:extLst>
              <a:ext uri="{FF2B5EF4-FFF2-40B4-BE49-F238E27FC236}">
                <a16:creationId xmlns:a16="http://schemas.microsoft.com/office/drawing/2014/main" id="{28FCBB80-3052-44A6-8BA5-85F645A219C0}"/>
              </a:ext>
            </a:extLst>
          </p:cNvPr>
          <p:cNvSpPr>
            <a:spLocks noGrp="1" noChangeArrowheads="1"/>
          </p:cNvSpPr>
          <p:nvPr>
            <p:ph type="body" idx="1"/>
          </p:nvPr>
        </p:nvSpPr>
        <p:spPr>
          <a:xfrm>
            <a:off x="419100" y="1360488"/>
            <a:ext cx="7772400" cy="4419600"/>
          </a:xfrm>
        </p:spPr>
        <p:txBody>
          <a:bodyPr/>
          <a:lstStyle/>
          <a:p>
            <a:r>
              <a:rPr lang="en-GB" altLang="en-US" sz="2000"/>
              <a:t>A single data stream is fed into multiple processing units. </a:t>
            </a:r>
            <a:endParaRPr lang="fr-FR" altLang="en-US" sz="2000"/>
          </a:p>
          <a:p>
            <a:r>
              <a:rPr lang="en-GB" altLang="en-US" sz="2000"/>
              <a:t>Each processing unit operates on the data independently via independent instruction streams. </a:t>
            </a:r>
            <a:endParaRPr lang="fr-FR" altLang="en-US" sz="2000"/>
          </a:p>
          <a:p>
            <a:r>
              <a:rPr lang="en-GB" altLang="en-US" sz="2000"/>
              <a:t>Few actual examples of this class of parallel computer have ever existed. </a:t>
            </a:r>
            <a:r>
              <a:rPr lang="fr-FR" altLang="en-US" sz="2000"/>
              <a:t>One is the experimental Carnegie-Mellon C.mmp computer (1971). </a:t>
            </a:r>
          </a:p>
          <a:p>
            <a:r>
              <a:rPr lang="en-GB" altLang="en-US" sz="2000"/>
              <a:t>Some conceivable uses might be: </a:t>
            </a:r>
            <a:endParaRPr lang="fr-FR" altLang="en-US" sz="2000"/>
          </a:p>
          <a:p>
            <a:pPr lvl="1"/>
            <a:r>
              <a:rPr lang="en-GB" altLang="en-US" sz="1800"/>
              <a:t>multiple frequency filters operating on a single signal stream </a:t>
            </a:r>
            <a:endParaRPr lang="fr-FR" altLang="en-US" sz="1800"/>
          </a:p>
          <a:p>
            <a:r>
              <a:rPr lang="en-GB" altLang="ja-JP" sz="2000">
                <a:ea typeface="MS PGothic" panose="020B0600070205080204" pitchFamily="34" charset="-128"/>
              </a:rPr>
              <a:t>multiple cryptography algorithms attempting to crack a single coded message.</a:t>
            </a:r>
            <a:endParaRPr lang="fr-FR" altLang="en-US" sz="2000"/>
          </a:p>
        </p:txBody>
      </p:sp>
      <p:pic>
        <p:nvPicPr>
          <p:cNvPr id="30724" name="Picture 4" descr="MISD">
            <a:extLst>
              <a:ext uri="{FF2B5EF4-FFF2-40B4-BE49-F238E27FC236}">
                <a16:creationId xmlns:a16="http://schemas.microsoft.com/office/drawing/2014/main" id="{E33AD5CF-AF1C-4DF2-9BFD-078B0EFA2C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8388" y="4621213"/>
            <a:ext cx="4171950" cy="197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5F2DE47-035F-47EE-9419-80C774874CF4}"/>
              </a:ext>
            </a:extLst>
          </p:cNvPr>
          <p:cNvSpPr>
            <a:spLocks noGrp="1" noChangeArrowheads="1"/>
          </p:cNvSpPr>
          <p:nvPr>
            <p:ph type="title"/>
          </p:nvPr>
        </p:nvSpPr>
        <p:spPr>
          <a:xfrm>
            <a:off x="485775" y="-23813"/>
            <a:ext cx="7042150" cy="1143001"/>
          </a:xfrm>
        </p:spPr>
        <p:txBody>
          <a:bodyPr/>
          <a:lstStyle/>
          <a:p>
            <a:r>
              <a:rPr lang="fr-FR" altLang="ja-JP" sz="2800">
                <a:ea typeface="MS PGothic" panose="020B0600070205080204" pitchFamily="34" charset="-128"/>
              </a:rPr>
              <a:t>Multiple Instruction, Multiple Data (MIMD)</a:t>
            </a:r>
            <a:endParaRPr lang="fr-FR" altLang="en-US" sz="2800"/>
          </a:p>
        </p:txBody>
      </p:sp>
      <p:sp>
        <p:nvSpPr>
          <p:cNvPr id="31747" name="Rectangle 3">
            <a:extLst>
              <a:ext uri="{FF2B5EF4-FFF2-40B4-BE49-F238E27FC236}">
                <a16:creationId xmlns:a16="http://schemas.microsoft.com/office/drawing/2014/main" id="{B0FF719F-C95B-4751-A47F-DE1957881638}"/>
              </a:ext>
            </a:extLst>
          </p:cNvPr>
          <p:cNvSpPr>
            <a:spLocks noGrp="1" noChangeArrowheads="1"/>
          </p:cNvSpPr>
          <p:nvPr>
            <p:ph type="body" idx="1"/>
          </p:nvPr>
        </p:nvSpPr>
        <p:spPr>
          <a:xfrm>
            <a:off x="677863" y="1119188"/>
            <a:ext cx="7772400" cy="4419600"/>
          </a:xfrm>
        </p:spPr>
        <p:txBody>
          <a:bodyPr/>
          <a:lstStyle/>
          <a:p>
            <a:pPr>
              <a:lnSpc>
                <a:spcPct val="90000"/>
              </a:lnSpc>
            </a:pPr>
            <a:r>
              <a:rPr lang="en-GB" altLang="en-US" sz="2000"/>
              <a:t>Currently, the most common type of parallel computer. Most modern computers fall into this category. </a:t>
            </a:r>
            <a:endParaRPr lang="fr-FR" altLang="en-US" sz="2000"/>
          </a:p>
          <a:p>
            <a:pPr>
              <a:lnSpc>
                <a:spcPct val="90000"/>
              </a:lnSpc>
            </a:pPr>
            <a:r>
              <a:rPr lang="en-GB" altLang="en-US" sz="2000"/>
              <a:t>Multiple Instruction: every processor may be executing a different instruction stream </a:t>
            </a:r>
            <a:endParaRPr lang="fr-FR" altLang="en-US" sz="2000"/>
          </a:p>
          <a:p>
            <a:pPr>
              <a:lnSpc>
                <a:spcPct val="90000"/>
              </a:lnSpc>
            </a:pPr>
            <a:r>
              <a:rPr lang="en-GB" altLang="en-US" sz="2000"/>
              <a:t>Multiple Data: every processor may be working with a different data stream </a:t>
            </a:r>
            <a:endParaRPr lang="fr-FR" altLang="en-US" sz="2000"/>
          </a:p>
          <a:p>
            <a:pPr>
              <a:lnSpc>
                <a:spcPct val="90000"/>
              </a:lnSpc>
            </a:pPr>
            <a:r>
              <a:rPr lang="en-GB" altLang="en-US" sz="2000"/>
              <a:t>Execution can be synchronous or asynchronous, deterministic or non-deterministic </a:t>
            </a:r>
            <a:endParaRPr lang="fr-FR" altLang="en-US" sz="2000"/>
          </a:p>
          <a:p>
            <a:pPr>
              <a:lnSpc>
                <a:spcPct val="90000"/>
              </a:lnSpc>
            </a:pPr>
            <a:r>
              <a:rPr lang="en-GB" altLang="ja-JP" sz="2000">
                <a:ea typeface="MS PGothic" panose="020B0600070205080204" pitchFamily="34" charset="-128"/>
              </a:rPr>
              <a:t>Examples: most current supercomputers, networked parallel computer "grids" and multi-processor SMP computers - including some types of PCs.</a:t>
            </a:r>
            <a:r>
              <a:rPr lang="fr-FR" altLang="ja-JP" sz="2000">
                <a:ea typeface="MS PGothic" panose="020B0600070205080204" pitchFamily="34" charset="-128"/>
              </a:rPr>
              <a:t> </a:t>
            </a:r>
            <a:endParaRPr lang="fr-FR" altLang="en-US" sz="2000"/>
          </a:p>
        </p:txBody>
      </p:sp>
      <p:pic>
        <p:nvPicPr>
          <p:cNvPr id="31748" name="Picture 4" descr="MIMD">
            <a:extLst>
              <a:ext uri="{FF2B5EF4-FFF2-40B4-BE49-F238E27FC236}">
                <a16:creationId xmlns:a16="http://schemas.microsoft.com/office/drawing/2014/main" id="{CA48C25D-DF45-4083-BDA0-8B25563B3B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4235450"/>
            <a:ext cx="4171950" cy="233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6">
            <a:extLst>
              <a:ext uri="{FF2B5EF4-FFF2-40B4-BE49-F238E27FC236}">
                <a16:creationId xmlns:a16="http://schemas.microsoft.com/office/drawing/2014/main" id="{E46F5754-4B49-42B5-A3D1-6D7CAC26C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8" y="4452938"/>
            <a:ext cx="3673475"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fade">
                                      <p:cBhvr>
                                        <p:cTn id="7" dur="500"/>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0128E95-8167-4390-8DA1-9A629B10E58C}"/>
              </a:ext>
            </a:extLst>
          </p:cNvPr>
          <p:cNvSpPr>
            <a:spLocks noGrp="1" noChangeArrowheads="1"/>
          </p:cNvSpPr>
          <p:nvPr>
            <p:ph type="title"/>
          </p:nvPr>
        </p:nvSpPr>
        <p:spPr>
          <a:xfrm>
            <a:off x="477838" y="-55563"/>
            <a:ext cx="7042150" cy="1143001"/>
          </a:xfrm>
        </p:spPr>
        <p:txBody>
          <a:bodyPr/>
          <a:lstStyle/>
          <a:p>
            <a:r>
              <a:rPr lang="fr-FR" altLang="en-US" sz="3200"/>
              <a:t>Some General Parallel Terminology</a:t>
            </a:r>
          </a:p>
        </p:txBody>
      </p:sp>
      <p:sp>
        <p:nvSpPr>
          <p:cNvPr id="32771" name="Rectangle 3">
            <a:extLst>
              <a:ext uri="{FF2B5EF4-FFF2-40B4-BE49-F238E27FC236}">
                <a16:creationId xmlns:a16="http://schemas.microsoft.com/office/drawing/2014/main" id="{69768991-2302-41D2-AFAB-4C956FC6D178}"/>
              </a:ext>
            </a:extLst>
          </p:cNvPr>
          <p:cNvSpPr>
            <a:spLocks noGrp="1" noChangeArrowheads="1"/>
          </p:cNvSpPr>
          <p:nvPr>
            <p:ph type="body" idx="1"/>
          </p:nvPr>
        </p:nvSpPr>
        <p:spPr>
          <a:xfrm>
            <a:off x="685800" y="2105025"/>
            <a:ext cx="7772400" cy="4419600"/>
          </a:xfrm>
        </p:spPr>
        <p:txBody>
          <a:bodyPr/>
          <a:lstStyle/>
          <a:p>
            <a:pPr>
              <a:lnSpc>
                <a:spcPct val="90000"/>
              </a:lnSpc>
            </a:pPr>
            <a:r>
              <a:rPr lang="en-GB" altLang="en-US" sz="2400" b="1"/>
              <a:t>Task </a:t>
            </a:r>
            <a:endParaRPr lang="en-GB" altLang="en-US" sz="2400"/>
          </a:p>
          <a:p>
            <a:pPr lvl="1">
              <a:lnSpc>
                <a:spcPct val="90000"/>
              </a:lnSpc>
            </a:pPr>
            <a:r>
              <a:rPr lang="en-GB" altLang="en-US" sz="2000"/>
              <a:t>A logically discrete section of computational work. A task is typically a program or program-like set of instructions that is executed by a processor. </a:t>
            </a:r>
            <a:endParaRPr lang="en-GB" altLang="en-US" sz="2000" b="1"/>
          </a:p>
          <a:p>
            <a:pPr>
              <a:lnSpc>
                <a:spcPct val="90000"/>
              </a:lnSpc>
            </a:pPr>
            <a:r>
              <a:rPr lang="en-GB" altLang="en-US" sz="2400" b="1"/>
              <a:t>Parallel Task </a:t>
            </a:r>
            <a:endParaRPr lang="en-GB" altLang="en-US" sz="2400"/>
          </a:p>
          <a:p>
            <a:pPr lvl="1">
              <a:lnSpc>
                <a:spcPct val="90000"/>
              </a:lnSpc>
            </a:pPr>
            <a:r>
              <a:rPr lang="en-GB" altLang="en-US" sz="2000"/>
              <a:t>A task that can be executed by multiple processors safely (yields correct results) </a:t>
            </a:r>
            <a:endParaRPr lang="en-GB" altLang="en-US" sz="2000" b="1"/>
          </a:p>
          <a:p>
            <a:pPr>
              <a:lnSpc>
                <a:spcPct val="90000"/>
              </a:lnSpc>
            </a:pPr>
            <a:r>
              <a:rPr lang="en-GB" altLang="en-US" sz="2400" b="1"/>
              <a:t>Serial Execution </a:t>
            </a:r>
            <a:endParaRPr lang="en-GB" altLang="en-US" sz="2400"/>
          </a:p>
          <a:p>
            <a:pPr lvl="1">
              <a:lnSpc>
                <a:spcPct val="90000"/>
              </a:lnSpc>
            </a:pPr>
            <a:r>
              <a:rPr lang="en-GB" altLang="en-US" sz="2000"/>
              <a:t>Execution of a program sequentially, one statement at a time. In the simplest sense, this is what happens on a one processor machine. However, virtually all parallel tasks will have sections of a parallel program that must be executed serially. </a:t>
            </a:r>
            <a:endParaRPr lang="fr-FR" altLang="en-US" sz="2000"/>
          </a:p>
        </p:txBody>
      </p:sp>
      <p:sp>
        <p:nvSpPr>
          <p:cNvPr id="32772" name="Text Box 5">
            <a:extLst>
              <a:ext uri="{FF2B5EF4-FFF2-40B4-BE49-F238E27FC236}">
                <a16:creationId xmlns:a16="http://schemas.microsoft.com/office/drawing/2014/main" id="{A95B088D-1744-4D10-8007-64365AFF8629}"/>
              </a:ext>
            </a:extLst>
          </p:cNvPr>
          <p:cNvSpPr txBox="1">
            <a:spLocks noChangeArrowheads="1"/>
          </p:cNvSpPr>
          <p:nvPr/>
        </p:nvSpPr>
        <p:spPr bwMode="auto">
          <a:xfrm>
            <a:off x="323850" y="1314450"/>
            <a:ext cx="7632700"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Clr>
                <a:srgbClr val="E47C23"/>
              </a:buClr>
              <a:buSzPct val="80000"/>
              <a:buFont typeface="Webdings" panose="05030102010509060703" pitchFamily="18" charset="2"/>
              <a:buNone/>
            </a:pPr>
            <a:r>
              <a:rPr lang="en-GB" altLang="ja-JP" sz="1600" b="1">
                <a:solidFill>
                  <a:schemeClr val="accent2"/>
                </a:solidFill>
                <a:ea typeface="MS PGothic" panose="020B0600070205080204" pitchFamily="34" charset="-128"/>
              </a:rPr>
              <a:t>Like everything else, parallel computing has its own "jargon". Some of the more commonly used terms associated with parallel computing are listed below. Most of these will be discussed in more detail later.</a:t>
            </a:r>
            <a:endParaRPr lang="fr-FR" altLang="ja-JP" sz="1600" b="1">
              <a:solidFill>
                <a:schemeClr val="accent2"/>
              </a:solidFill>
              <a:ea typeface="MS PGothic" panose="020B0600070205080204" pitchFamily="34" charset="-128"/>
            </a:endParaRPr>
          </a:p>
          <a:p>
            <a:pPr>
              <a:spcBef>
                <a:spcPct val="0"/>
              </a:spcBef>
              <a:buFontTx/>
              <a:buNone/>
            </a:pPr>
            <a:endParaRPr lang="fr-FR" altLang="en-US" sz="1600" b="1">
              <a:solidFill>
                <a:schemeClr val="accen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44E2CB9-6CC8-45DA-8090-5737097B94A5}"/>
              </a:ext>
            </a:extLst>
          </p:cNvPr>
          <p:cNvSpPr>
            <a:spLocks noGrp="1" noChangeArrowheads="1"/>
          </p:cNvSpPr>
          <p:nvPr>
            <p:ph type="title"/>
          </p:nvPr>
        </p:nvSpPr>
        <p:spPr/>
        <p:txBody>
          <a:bodyPr/>
          <a:lstStyle/>
          <a:p>
            <a:endParaRPr lang="en-US" altLang="en-US"/>
          </a:p>
        </p:txBody>
      </p:sp>
      <p:sp>
        <p:nvSpPr>
          <p:cNvPr id="33795" name="Rectangle 3">
            <a:extLst>
              <a:ext uri="{FF2B5EF4-FFF2-40B4-BE49-F238E27FC236}">
                <a16:creationId xmlns:a16="http://schemas.microsoft.com/office/drawing/2014/main" id="{AE64CB0A-3F00-44F6-B5F3-DE08E91FEDFF}"/>
              </a:ext>
            </a:extLst>
          </p:cNvPr>
          <p:cNvSpPr>
            <a:spLocks noGrp="1" noChangeArrowheads="1"/>
          </p:cNvSpPr>
          <p:nvPr>
            <p:ph type="body" idx="1"/>
          </p:nvPr>
        </p:nvSpPr>
        <p:spPr/>
        <p:txBody>
          <a:bodyPr/>
          <a:lstStyle/>
          <a:p>
            <a:pPr>
              <a:lnSpc>
                <a:spcPct val="80000"/>
              </a:lnSpc>
            </a:pPr>
            <a:r>
              <a:rPr lang="en-GB" altLang="en-US" sz="2000" b="1"/>
              <a:t>Parallel Execution </a:t>
            </a:r>
            <a:endParaRPr lang="en-GB" altLang="en-US" sz="2000"/>
          </a:p>
          <a:p>
            <a:pPr lvl="1">
              <a:lnSpc>
                <a:spcPct val="80000"/>
              </a:lnSpc>
            </a:pPr>
            <a:r>
              <a:rPr lang="en-GB" altLang="en-US" sz="1800"/>
              <a:t>Execution of a program by more than one task, with each task being able to execute the same or different statement at the same moment in time. </a:t>
            </a:r>
            <a:endParaRPr lang="en-GB" altLang="en-US" sz="1800" b="1"/>
          </a:p>
          <a:p>
            <a:pPr>
              <a:lnSpc>
                <a:spcPct val="80000"/>
              </a:lnSpc>
            </a:pPr>
            <a:r>
              <a:rPr lang="en-GB" altLang="en-US" sz="2000" b="1"/>
              <a:t>Shared Memory </a:t>
            </a:r>
            <a:endParaRPr lang="en-GB" altLang="en-US" sz="2000"/>
          </a:p>
          <a:p>
            <a:pPr lvl="1">
              <a:lnSpc>
                <a:spcPct val="80000"/>
              </a:lnSpc>
            </a:pPr>
            <a:r>
              <a:rPr lang="en-GB" altLang="en-US" sz="1800"/>
              <a:t>From a strictly hardware point of view, describes a computer architecture where all processors have direct (usually bus based) access to common physical memory. In a programming sense, it describes a model where parallel tasks all have the same "picture" of memory and can directly address and access the same logical memory locations regardless of where the physical memory actually exists. </a:t>
            </a:r>
            <a:endParaRPr lang="en-GB" altLang="en-US" sz="1800" b="1"/>
          </a:p>
          <a:p>
            <a:pPr>
              <a:lnSpc>
                <a:spcPct val="80000"/>
              </a:lnSpc>
            </a:pPr>
            <a:r>
              <a:rPr lang="en-GB" altLang="en-US" sz="2000" b="1"/>
              <a:t>Distributed Memory </a:t>
            </a:r>
            <a:endParaRPr lang="en-GB" altLang="en-US" sz="2000"/>
          </a:p>
          <a:p>
            <a:pPr lvl="1">
              <a:lnSpc>
                <a:spcPct val="80000"/>
              </a:lnSpc>
            </a:pPr>
            <a:r>
              <a:rPr lang="en-GB" altLang="en-US" sz="1800"/>
              <a:t>In hardware, refers to network based memory access for physical memory that is not common. As a programming model, tasks can only logically "see" local machine memory and must use communications to access memory on other machines where other tasks are executing. </a:t>
            </a:r>
            <a:endParaRPr lang="fr-FR"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5F65CC7-E9B8-4B29-AB6F-310A41248562}"/>
              </a:ext>
            </a:extLst>
          </p:cNvPr>
          <p:cNvSpPr>
            <a:spLocks noGrp="1" noChangeArrowheads="1"/>
          </p:cNvSpPr>
          <p:nvPr>
            <p:ph type="title"/>
          </p:nvPr>
        </p:nvSpPr>
        <p:spPr/>
        <p:txBody>
          <a:bodyPr/>
          <a:lstStyle/>
          <a:p>
            <a:endParaRPr lang="en-US" altLang="en-US" dirty="0"/>
          </a:p>
        </p:txBody>
      </p:sp>
      <p:sp>
        <p:nvSpPr>
          <p:cNvPr id="34819" name="Rectangle 3">
            <a:extLst>
              <a:ext uri="{FF2B5EF4-FFF2-40B4-BE49-F238E27FC236}">
                <a16:creationId xmlns:a16="http://schemas.microsoft.com/office/drawing/2014/main" id="{9E014227-DCBD-4A38-A435-18FA7E6A427E}"/>
              </a:ext>
            </a:extLst>
          </p:cNvPr>
          <p:cNvSpPr>
            <a:spLocks noGrp="1" noChangeArrowheads="1"/>
          </p:cNvSpPr>
          <p:nvPr>
            <p:ph type="body" idx="1"/>
          </p:nvPr>
        </p:nvSpPr>
        <p:spPr/>
        <p:txBody>
          <a:bodyPr/>
          <a:lstStyle/>
          <a:p>
            <a:pPr>
              <a:lnSpc>
                <a:spcPct val="90000"/>
              </a:lnSpc>
            </a:pPr>
            <a:r>
              <a:rPr lang="en-GB" altLang="en-US" sz="2000" b="1"/>
              <a:t>Communications </a:t>
            </a:r>
            <a:endParaRPr lang="en-GB" altLang="en-US" sz="2000"/>
          </a:p>
          <a:p>
            <a:pPr lvl="1">
              <a:lnSpc>
                <a:spcPct val="90000"/>
              </a:lnSpc>
            </a:pPr>
            <a:r>
              <a:rPr lang="en-GB" altLang="en-US" sz="1800"/>
              <a:t>Parallel tasks typically need to exchange data. There are several ways this can be accomplished, such as through a shared memory bus or over a network, however the actual event of data exchange is commonly referred to as communications regardless of the method employed. </a:t>
            </a:r>
            <a:endParaRPr lang="en-GB" altLang="en-US" sz="1800" b="1"/>
          </a:p>
          <a:p>
            <a:pPr>
              <a:lnSpc>
                <a:spcPct val="90000"/>
              </a:lnSpc>
            </a:pPr>
            <a:r>
              <a:rPr lang="en-GB" altLang="en-US" sz="2000" b="1"/>
              <a:t>Synchronization </a:t>
            </a:r>
            <a:endParaRPr lang="en-GB" altLang="en-US" sz="2000"/>
          </a:p>
          <a:p>
            <a:pPr lvl="1">
              <a:lnSpc>
                <a:spcPct val="90000"/>
              </a:lnSpc>
            </a:pPr>
            <a:r>
              <a:rPr lang="en-GB" altLang="en-US" sz="1800"/>
              <a:t>The coordination of parallel tasks in real time, very often associated with communications. Often implemented by establishing a synchronization point within an application where a task may not proceed further until another task(s) reaches the same or logically equivalent point. </a:t>
            </a:r>
            <a:endParaRPr lang="en-GB" altLang="ja-JP" sz="1800">
              <a:ea typeface="MS PGothic" panose="020B0600070205080204" pitchFamily="34" charset="-128"/>
            </a:endParaRPr>
          </a:p>
          <a:p>
            <a:pPr lvl="1">
              <a:lnSpc>
                <a:spcPct val="90000"/>
              </a:lnSpc>
            </a:pPr>
            <a:r>
              <a:rPr lang="en-GB" altLang="ja-JP" sz="1800">
                <a:ea typeface="MS PGothic" panose="020B0600070205080204" pitchFamily="34" charset="-128"/>
              </a:rPr>
              <a:t>Synchronization usually involves waiting by at least one task, and can therefore cause a parallel application's wall clock execution time to increase.</a:t>
            </a:r>
            <a:r>
              <a:rPr lang="fr-FR" altLang="ja-JP" sz="1800">
                <a:ea typeface="MS PGothic" panose="020B0600070205080204" pitchFamily="34" charset="-128"/>
              </a:rPr>
              <a:t> </a:t>
            </a:r>
            <a:endParaRPr lang="fr-FR"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ACD5FB7-A555-4F05-8F91-D6AF23FD44D1}"/>
              </a:ext>
            </a:extLst>
          </p:cNvPr>
          <p:cNvSpPr>
            <a:spLocks noGrp="1" noChangeArrowheads="1"/>
          </p:cNvSpPr>
          <p:nvPr>
            <p:ph type="title"/>
          </p:nvPr>
        </p:nvSpPr>
        <p:spPr/>
        <p:txBody>
          <a:bodyPr/>
          <a:lstStyle/>
          <a:p>
            <a:endParaRPr lang="en-US" altLang="en-US"/>
          </a:p>
        </p:txBody>
      </p:sp>
      <p:sp>
        <p:nvSpPr>
          <p:cNvPr id="35843" name="Rectangle 3">
            <a:extLst>
              <a:ext uri="{FF2B5EF4-FFF2-40B4-BE49-F238E27FC236}">
                <a16:creationId xmlns:a16="http://schemas.microsoft.com/office/drawing/2014/main" id="{7A623314-3CDF-41A1-A6CC-B0AAA81200A4}"/>
              </a:ext>
            </a:extLst>
          </p:cNvPr>
          <p:cNvSpPr>
            <a:spLocks noGrp="1" noChangeArrowheads="1"/>
          </p:cNvSpPr>
          <p:nvPr>
            <p:ph type="body" idx="1"/>
          </p:nvPr>
        </p:nvSpPr>
        <p:spPr/>
        <p:txBody>
          <a:bodyPr/>
          <a:lstStyle/>
          <a:p>
            <a:pPr>
              <a:lnSpc>
                <a:spcPct val="90000"/>
              </a:lnSpc>
            </a:pPr>
            <a:r>
              <a:rPr lang="en-GB" altLang="en-US" sz="2000" b="1"/>
              <a:t>Granularity </a:t>
            </a:r>
            <a:endParaRPr lang="en-GB" altLang="en-US" sz="2000"/>
          </a:p>
          <a:p>
            <a:pPr lvl="1">
              <a:lnSpc>
                <a:spcPct val="90000"/>
              </a:lnSpc>
            </a:pPr>
            <a:r>
              <a:rPr lang="en-GB" altLang="en-US" sz="1800"/>
              <a:t>In parallel computing, granularity is a qualitative measure of the ratio of computation to communication. </a:t>
            </a:r>
            <a:endParaRPr lang="en-GB" altLang="en-US" sz="1800" b="1" i="1"/>
          </a:p>
          <a:p>
            <a:pPr lvl="1">
              <a:lnSpc>
                <a:spcPct val="90000"/>
              </a:lnSpc>
            </a:pPr>
            <a:r>
              <a:rPr lang="en-GB" altLang="en-US" sz="1800" b="1" i="1"/>
              <a:t>Coarse: </a:t>
            </a:r>
            <a:r>
              <a:rPr lang="en-GB" altLang="en-US" sz="1800"/>
              <a:t>relatively large amounts of computational work are done between communication events </a:t>
            </a:r>
            <a:endParaRPr lang="en-GB" altLang="en-US" sz="1800" b="1" i="1"/>
          </a:p>
          <a:p>
            <a:pPr lvl="1">
              <a:lnSpc>
                <a:spcPct val="90000"/>
              </a:lnSpc>
            </a:pPr>
            <a:r>
              <a:rPr lang="en-GB" altLang="en-US" sz="1800" b="1" i="1"/>
              <a:t>Fine:</a:t>
            </a:r>
            <a:r>
              <a:rPr lang="en-GB" altLang="en-US" sz="1800"/>
              <a:t> relatively small amounts of computational work are done between communication events </a:t>
            </a:r>
            <a:endParaRPr lang="en-GB" altLang="en-US" sz="1800" b="1"/>
          </a:p>
          <a:p>
            <a:pPr>
              <a:lnSpc>
                <a:spcPct val="90000"/>
              </a:lnSpc>
            </a:pPr>
            <a:r>
              <a:rPr lang="en-GB" altLang="en-US" sz="2000" b="1"/>
              <a:t>Observed Speedup </a:t>
            </a:r>
            <a:endParaRPr lang="en-GB" altLang="en-US" sz="2000"/>
          </a:p>
          <a:p>
            <a:pPr lvl="1">
              <a:lnSpc>
                <a:spcPct val="90000"/>
              </a:lnSpc>
            </a:pPr>
            <a:r>
              <a:rPr lang="en-GB" altLang="en-US" sz="1800"/>
              <a:t>Observed speedup of a code which has been parallelized, defined as: </a:t>
            </a:r>
          </a:p>
          <a:p>
            <a:pPr lvl="1" algn="ctr">
              <a:lnSpc>
                <a:spcPct val="90000"/>
              </a:lnSpc>
              <a:buFontTx/>
              <a:buNone/>
            </a:pPr>
            <a:r>
              <a:rPr lang="en-GB" altLang="en-US" sz="1800"/>
              <a:t>wall-clock time of serial execution</a:t>
            </a:r>
          </a:p>
          <a:p>
            <a:pPr lvl="1" algn="ctr">
              <a:lnSpc>
                <a:spcPct val="90000"/>
              </a:lnSpc>
              <a:buFontTx/>
              <a:buNone/>
            </a:pPr>
            <a:r>
              <a:rPr lang="en-GB" altLang="en-US" sz="1800"/>
              <a:t>wall-clock time of parallel execution</a:t>
            </a:r>
          </a:p>
          <a:p>
            <a:pPr lvl="1">
              <a:lnSpc>
                <a:spcPct val="90000"/>
              </a:lnSpc>
            </a:pPr>
            <a:r>
              <a:rPr lang="en-GB" altLang="en-US" sz="1800"/>
              <a:t>One of the simplest and most widely used indicators for a parallel program's performance. </a:t>
            </a:r>
            <a:endParaRPr lang="fr-FR" altLang="en-US" sz="1800"/>
          </a:p>
        </p:txBody>
      </p:sp>
      <p:sp>
        <p:nvSpPr>
          <p:cNvPr id="35844" name="Line 4">
            <a:extLst>
              <a:ext uri="{FF2B5EF4-FFF2-40B4-BE49-F238E27FC236}">
                <a16:creationId xmlns:a16="http://schemas.microsoft.com/office/drawing/2014/main" id="{EF48741B-7056-4BCE-B3B2-223E32309963}"/>
              </a:ext>
            </a:extLst>
          </p:cNvPr>
          <p:cNvSpPr>
            <a:spLocks noChangeShapeType="1"/>
          </p:cNvSpPr>
          <p:nvPr/>
        </p:nvSpPr>
        <p:spPr bwMode="auto">
          <a:xfrm>
            <a:off x="2989263" y="4621213"/>
            <a:ext cx="3889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5845" name="Picture 6" descr="Granularity: Determining the degree of detail in your term ...">
            <a:extLst>
              <a:ext uri="{FF2B5EF4-FFF2-40B4-BE49-F238E27FC236}">
                <a16:creationId xmlns:a16="http://schemas.microsoft.com/office/drawing/2014/main" id="{713A7061-3CCA-4834-BF8B-C01633050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463" y="144463"/>
            <a:ext cx="2393950" cy="182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92DBBA7-CE60-413F-9F6E-5A32C09AFB35}"/>
              </a:ext>
            </a:extLst>
          </p:cNvPr>
          <p:cNvSpPr>
            <a:spLocks noGrp="1" noChangeArrowheads="1"/>
          </p:cNvSpPr>
          <p:nvPr>
            <p:ph type="title"/>
          </p:nvPr>
        </p:nvSpPr>
        <p:spPr/>
        <p:txBody>
          <a:bodyPr/>
          <a:lstStyle/>
          <a:p>
            <a:endParaRPr lang="en-US" altLang="en-US"/>
          </a:p>
        </p:txBody>
      </p:sp>
      <p:sp>
        <p:nvSpPr>
          <p:cNvPr id="36867" name="Rectangle 3">
            <a:extLst>
              <a:ext uri="{FF2B5EF4-FFF2-40B4-BE49-F238E27FC236}">
                <a16:creationId xmlns:a16="http://schemas.microsoft.com/office/drawing/2014/main" id="{41E5D856-732F-4916-AB22-954A2DD997B0}"/>
              </a:ext>
            </a:extLst>
          </p:cNvPr>
          <p:cNvSpPr>
            <a:spLocks noGrp="1" noChangeArrowheads="1"/>
          </p:cNvSpPr>
          <p:nvPr>
            <p:ph type="body" idx="1"/>
          </p:nvPr>
        </p:nvSpPr>
        <p:spPr/>
        <p:txBody>
          <a:bodyPr/>
          <a:lstStyle/>
          <a:p>
            <a:r>
              <a:rPr lang="en-GB" altLang="en-US" sz="2000" b="1"/>
              <a:t>Parallel Overhead </a:t>
            </a:r>
            <a:endParaRPr lang="en-GB" altLang="en-US" sz="2000"/>
          </a:p>
          <a:p>
            <a:pPr lvl="1"/>
            <a:r>
              <a:rPr lang="en-GB" altLang="en-US" sz="1800"/>
              <a:t>The amount of time required to coordinate parallel tasks, as opposed to doing useful work. </a:t>
            </a:r>
            <a:r>
              <a:rPr lang="fr-FR" altLang="en-US" sz="1800"/>
              <a:t>Parallel overhead can include factors such as: </a:t>
            </a:r>
          </a:p>
          <a:p>
            <a:pPr lvl="2"/>
            <a:r>
              <a:rPr lang="fr-FR" altLang="en-US" sz="1600"/>
              <a:t>Task start-up time </a:t>
            </a:r>
          </a:p>
          <a:p>
            <a:pPr lvl="2"/>
            <a:r>
              <a:rPr lang="fr-FR" altLang="en-US" sz="1600"/>
              <a:t>Synchronizations </a:t>
            </a:r>
          </a:p>
          <a:p>
            <a:pPr lvl="2"/>
            <a:r>
              <a:rPr lang="fr-FR" altLang="en-US" sz="1600"/>
              <a:t>Data communications </a:t>
            </a:r>
            <a:endParaRPr lang="en-GB" altLang="en-US" sz="1600"/>
          </a:p>
          <a:p>
            <a:pPr lvl="2"/>
            <a:r>
              <a:rPr lang="en-GB" altLang="en-US" sz="1600"/>
              <a:t>Software overhead imposed by parallel compilers, libraries, tools, operating system, etc. </a:t>
            </a:r>
            <a:endParaRPr lang="fr-FR" altLang="en-US" sz="1600"/>
          </a:p>
          <a:p>
            <a:pPr lvl="2"/>
            <a:r>
              <a:rPr lang="fr-FR" altLang="en-US" sz="1600"/>
              <a:t>Task termination time </a:t>
            </a:r>
            <a:endParaRPr lang="fr-FR" altLang="en-US" sz="1600" b="1"/>
          </a:p>
          <a:p>
            <a:r>
              <a:rPr lang="fr-FR" altLang="en-US" sz="2000" b="1"/>
              <a:t>Massively Parallel </a:t>
            </a:r>
            <a:endParaRPr lang="en-GB" altLang="en-US" sz="2000"/>
          </a:p>
          <a:p>
            <a:pPr lvl="1"/>
            <a:r>
              <a:rPr lang="en-GB" altLang="en-US" sz="1800"/>
              <a:t>Refers to the hardware that comprises a given parallel system - having many processors. The meaning of many keeps increasing, but currently BG/L pushes this number to 6 digits. </a:t>
            </a:r>
            <a:endParaRPr lang="fr-FR" alt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4185166-25FA-4EDB-8804-FA7382FA75DB}"/>
              </a:ext>
            </a:extLst>
          </p:cNvPr>
          <p:cNvSpPr>
            <a:spLocks noGrp="1" noChangeArrowheads="1"/>
          </p:cNvSpPr>
          <p:nvPr>
            <p:ph type="title"/>
          </p:nvPr>
        </p:nvSpPr>
        <p:spPr/>
        <p:txBody>
          <a:bodyPr/>
          <a:lstStyle/>
          <a:p>
            <a:endParaRPr lang="en-US" altLang="en-US"/>
          </a:p>
        </p:txBody>
      </p:sp>
      <p:sp>
        <p:nvSpPr>
          <p:cNvPr id="37891" name="Rectangle 3">
            <a:extLst>
              <a:ext uri="{FF2B5EF4-FFF2-40B4-BE49-F238E27FC236}">
                <a16:creationId xmlns:a16="http://schemas.microsoft.com/office/drawing/2014/main" id="{E803E9E0-9467-4F77-81FA-98911B8A322F}"/>
              </a:ext>
            </a:extLst>
          </p:cNvPr>
          <p:cNvSpPr>
            <a:spLocks noGrp="1" noChangeArrowheads="1"/>
          </p:cNvSpPr>
          <p:nvPr>
            <p:ph type="body" idx="1"/>
          </p:nvPr>
        </p:nvSpPr>
        <p:spPr/>
        <p:txBody>
          <a:bodyPr/>
          <a:lstStyle/>
          <a:p>
            <a:r>
              <a:rPr lang="en-GB" altLang="en-US" sz="2800" b="1"/>
              <a:t>Scalability </a:t>
            </a:r>
            <a:endParaRPr lang="en-GB" altLang="en-US" sz="2800"/>
          </a:p>
          <a:p>
            <a:pPr lvl="1"/>
            <a:r>
              <a:rPr lang="en-GB" altLang="en-US" sz="2400"/>
              <a:t>Refers to a parallel system's (hardware and/or software) ability to demonstrate a proportionate increase in parallel speedup with the addition of more processors. </a:t>
            </a:r>
            <a:r>
              <a:rPr lang="fr-FR" altLang="en-US" sz="2400"/>
              <a:t>Factors that contribute to scalability include: </a:t>
            </a:r>
            <a:endParaRPr lang="en-GB" altLang="en-US" sz="2400"/>
          </a:p>
          <a:p>
            <a:pPr lvl="2"/>
            <a:r>
              <a:rPr lang="en-GB" altLang="en-US" sz="2000"/>
              <a:t>Hardware - particularly memory-cpu bandwidths and network communications </a:t>
            </a:r>
            <a:endParaRPr lang="fr-FR" altLang="en-US" sz="2000"/>
          </a:p>
          <a:p>
            <a:pPr lvl="2"/>
            <a:r>
              <a:rPr lang="fr-FR" altLang="en-US" sz="2000"/>
              <a:t>Application algorithm </a:t>
            </a:r>
          </a:p>
          <a:p>
            <a:pPr lvl="2"/>
            <a:r>
              <a:rPr lang="fr-FR" altLang="en-US" sz="2000"/>
              <a:t>Parallel overhead related </a:t>
            </a:r>
            <a:endParaRPr lang="en-GB" altLang="en-US" sz="2000"/>
          </a:p>
          <a:p>
            <a:pPr lvl="2"/>
            <a:r>
              <a:rPr lang="en-GB" altLang="en-US" sz="2000"/>
              <a:t>Characteristics of your specific application and coding </a:t>
            </a:r>
            <a:endParaRPr lang="fr-FR"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a:extLst>
              <a:ext uri="{FF2B5EF4-FFF2-40B4-BE49-F238E27FC236}">
                <a16:creationId xmlns:a16="http://schemas.microsoft.com/office/drawing/2014/main" id="{178437E7-687E-40E7-8A47-7EAE5647C852}"/>
              </a:ext>
            </a:extLst>
          </p:cNvPr>
          <p:cNvSpPr txBox="1">
            <a:spLocks noChangeArrowheads="1"/>
          </p:cNvSpPr>
          <p:nvPr/>
        </p:nvSpPr>
        <p:spPr bwMode="auto">
          <a:xfrm>
            <a:off x="2368550" y="2882900"/>
            <a:ext cx="4568825"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9600"/>
              <a:t>Q &amp; A</a:t>
            </a:r>
          </a:p>
        </p:txBody>
      </p:sp>
      <p:sp>
        <p:nvSpPr>
          <p:cNvPr id="102403" name="Text Box 3">
            <a:extLst>
              <a:ext uri="{FF2B5EF4-FFF2-40B4-BE49-F238E27FC236}">
                <a16:creationId xmlns:a16="http://schemas.microsoft.com/office/drawing/2014/main" id="{632E33CA-FFFC-4650-B80B-E7C4E7439047}"/>
              </a:ext>
            </a:extLst>
          </p:cNvPr>
          <p:cNvSpPr txBox="1">
            <a:spLocks noChangeArrowheads="1"/>
          </p:cNvSpPr>
          <p:nvPr/>
        </p:nvSpPr>
        <p:spPr bwMode="auto">
          <a:xfrm>
            <a:off x="906463" y="369888"/>
            <a:ext cx="60229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b="1">
                <a:solidFill>
                  <a:srgbClr val="003366"/>
                </a:solidFill>
              </a:rPr>
              <a:t>Question and Answer Session</a:t>
            </a:r>
            <a:endParaRPr lang="en-US" altLang="en-US">
              <a:solidFill>
                <a:srgbClr val="00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2FF5689F-3EDB-4712-A2A7-825D5C258C58}"/>
              </a:ext>
            </a:extLst>
          </p:cNvPr>
          <p:cNvSpPr txBox="1">
            <a:spLocks noGrp="1" noChangeArrowheads="1"/>
          </p:cNvSpPr>
          <p:nvPr>
            <p:ph type="title"/>
          </p:nvPr>
        </p:nvSpPr>
        <p:spPr>
          <a:xfrm>
            <a:off x="485775" y="274638"/>
            <a:ext cx="7042150" cy="1143000"/>
          </a:xfrm>
        </p:spPr>
        <p:txBody>
          <a:bodyPr wrap="square" anchor="ct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defRPr/>
            </a:pPr>
            <a:r>
              <a:rPr lang="en-US" altLang="zh-TW" b="1" u="sng">
                <a:solidFill>
                  <a:schemeClr val="tx2"/>
                </a:solidFill>
              </a:rPr>
              <a:t>Topic &amp; Structure of The Lesson</a:t>
            </a:r>
            <a:endParaRPr lang="en-US" altLang="zh-TW" u="sng">
              <a:solidFill>
                <a:schemeClr val="tx2"/>
              </a:solidFill>
            </a:endParaRPr>
          </a:p>
        </p:txBody>
      </p:sp>
      <p:sp>
        <p:nvSpPr>
          <p:cNvPr id="72" name="Content Placeholder 2">
            <a:extLst>
              <a:ext uri="{FF2B5EF4-FFF2-40B4-BE49-F238E27FC236}">
                <a16:creationId xmlns:a16="http://schemas.microsoft.com/office/drawing/2014/main" id="{E9FB6130-2751-4185-A8FC-99142A3AAC2D}"/>
              </a:ext>
            </a:extLst>
          </p:cNvPr>
          <p:cNvSpPr>
            <a:spLocks noGrp="1"/>
          </p:cNvSpPr>
          <p:nvPr>
            <p:ph sz="half" idx="1"/>
          </p:nvPr>
        </p:nvSpPr>
        <p:spPr>
          <a:xfrm>
            <a:off x="487363" y="1697038"/>
            <a:ext cx="4038600" cy="4525962"/>
          </a:xfrm>
        </p:spPr>
        <p:txBody>
          <a:bodyPr/>
          <a:lstStyle/>
          <a:p>
            <a:endParaRPr lang="en-US"/>
          </a:p>
        </p:txBody>
      </p:sp>
      <p:graphicFrame>
        <p:nvGraphicFramePr>
          <p:cNvPr id="20484" name="Content Placeholder 2">
            <a:extLst>
              <a:ext uri="{FF2B5EF4-FFF2-40B4-BE49-F238E27FC236}">
                <a16:creationId xmlns:a16="http://schemas.microsoft.com/office/drawing/2014/main" id="{431202E7-2D74-4172-B269-607030291D27}"/>
              </a:ext>
            </a:extLst>
          </p:cNvPr>
          <p:cNvGraphicFramePr>
            <a:graphicFrameLocks noGrp="1"/>
          </p:cNvGraphicFramePr>
          <p:nvPr>
            <p:ph sz="half" idx="2"/>
            <p:extLst>
              <p:ext uri="{D42A27DB-BD31-4B8C-83A1-F6EECF244321}">
                <p14:modId xmlns:p14="http://schemas.microsoft.com/office/powerpoint/2010/main" val="2246849808"/>
              </p:ext>
            </p:extLst>
          </p:nvPr>
        </p:nvGraphicFramePr>
        <p:xfrm>
          <a:off x="4678363" y="1697038"/>
          <a:ext cx="4038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3">
            <a:extLst>
              <a:ext uri="{FF2B5EF4-FFF2-40B4-BE49-F238E27FC236}">
                <a16:creationId xmlns:a16="http://schemas.microsoft.com/office/drawing/2014/main" id="{AAF14330-7DF9-4108-80D2-0DE0636EB526}"/>
              </a:ext>
            </a:extLst>
          </p:cNvPr>
          <p:cNvSpPr>
            <a:spLocks noGrp="1" noChangeArrowheads="1"/>
          </p:cNvSpPr>
          <p:nvPr>
            <p:ph type="title"/>
          </p:nvPr>
        </p:nvSpPr>
        <p:spPr>
          <a:xfrm>
            <a:off x="1323975" y="522288"/>
            <a:ext cx="5365750" cy="647700"/>
          </a:xfrm>
        </p:spPr>
        <p:txBody>
          <a:bodyPr wrap="none">
            <a:spAutoFit/>
          </a:bodyPr>
          <a:lstStyle/>
          <a:p>
            <a:r>
              <a:rPr lang="en-US" altLang="en-US" b="1" u="sng">
                <a:solidFill>
                  <a:srgbClr val="003366"/>
                </a:solidFill>
              </a:rPr>
              <a:t>What we will cover next</a:t>
            </a:r>
            <a:endParaRPr lang="en-US" altLang="en-US" u="sng">
              <a:solidFill>
                <a:srgbClr val="003366"/>
              </a:solidFill>
            </a:endParaRPr>
          </a:p>
        </p:txBody>
      </p:sp>
      <p:sp>
        <p:nvSpPr>
          <p:cNvPr id="104451" name="Content Placeholder 2">
            <a:extLst>
              <a:ext uri="{FF2B5EF4-FFF2-40B4-BE49-F238E27FC236}">
                <a16:creationId xmlns:a16="http://schemas.microsoft.com/office/drawing/2014/main" id="{BEEEF918-79C1-4B71-A83C-16E6D1E4535F}"/>
              </a:ext>
            </a:extLst>
          </p:cNvPr>
          <p:cNvSpPr>
            <a:spLocks noGrp="1" noChangeArrowheads="1"/>
          </p:cNvSpPr>
          <p:nvPr>
            <p:ph idx="1"/>
          </p:nvPr>
        </p:nvSpPr>
        <p:spPr/>
        <p:txBody>
          <a:bodyPr/>
          <a:lstStyle/>
          <a:p>
            <a:pPr eaLnBrk="1" hangingPunct="1"/>
            <a:r>
              <a:rPr lang="en-US" altLang="en-US" dirty="0"/>
              <a:t>Parallel Programming Models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B1FFD826-D8F2-415A-99D9-DD02EF6358E1}"/>
              </a:ext>
            </a:extLst>
          </p:cNvPr>
          <p:cNvSpPr>
            <a:spLocks noGrp="1" noChangeArrowheads="1"/>
          </p:cNvSpPr>
          <p:nvPr>
            <p:ph idx="1"/>
          </p:nvPr>
        </p:nvSpPr>
        <p:spPr/>
        <p:txBody>
          <a:bodyPr/>
          <a:lstStyle/>
          <a:p>
            <a:pPr eaLnBrk="1" hangingPunct="1">
              <a:defRPr/>
            </a:pPr>
            <a:r>
              <a:rPr lang="en-US" altLang="zh-TW" b="1" dirty="0">
                <a:latin typeface="Century Gothic" panose="020B0502020202020204" pitchFamily="34" charset="0"/>
                <a:ea typeface="PMingLiU" pitchFamily="18" charset="-120"/>
              </a:rPr>
              <a:t>At the end of this topic, You should be able to explain:</a:t>
            </a:r>
          </a:p>
          <a:p>
            <a:pPr lvl="1" eaLnBrk="1" hangingPunct="1">
              <a:defRPr/>
            </a:pPr>
            <a:r>
              <a:rPr lang="en-US" altLang="en-US" dirty="0">
                <a:latin typeface="+mj-lt"/>
              </a:rPr>
              <a:t>Von Neumann Architecture</a:t>
            </a:r>
          </a:p>
          <a:p>
            <a:pPr lvl="1" eaLnBrk="1" hangingPunct="1">
              <a:defRPr/>
            </a:pPr>
            <a:r>
              <a:rPr lang="en-US" altLang="en-US" dirty="0">
                <a:latin typeface="+mj-lt"/>
              </a:rPr>
              <a:t>Basic Design</a:t>
            </a:r>
          </a:p>
          <a:p>
            <a:pPr lvl="1" eaLnBrk="1" hangingPunct="1">
              <a:defRPr/>
            </a:pPr>
            <a:r>
              <a:rPr lang="en-US" altLang="en-US" dirty="0">
                <a:latin typeface="+mj-lt"/>
              </a:rPr>
              <a:t>Terminologies</a:t>
            </a:r>
          </a:p>
          <a:p>
            <a:pPr lvl="1" eaLnBrk="1" hangingPunct="1">
              <a:defRPr/>
            </a:pPr>
            <a:r>
              <a:rPr lang="en-US" altLang="en-US" dirty="0">
                <a:latin typeface="+mj-lt"/>
                <a:ea typeface="PMingLiU" pitchFamily="18" charset="-120"/>
              </a:rPr>
              <a:t>The need for abstraction and encapsulation</a:t>
            </a:r>
          </a:p>
          <a:p>
            <a:pPr lvl="1" eaLnBrk="1" hangingPunct="1">
              <a:defRPr/>
            </a:pPr>
            <a:r>
              <a:rPr lang="en-US" altLang="en-US" dirty="0">
                <a:latin typeface="+mj-lt"/>
                <a:ea typeface="PMingLiU" pitchFamily="18" charset="-120"/>
              </a:rPr>
              <a:t>Interleaving of atomic statements</a:t>
            </a:r>
            <a:endParaRPr lang="en-US" altLang="en-US" dirty="0">
              <a:latin typeface="+mj-lt"/>
            </a:endParaRPr>
          </a:p>
        </p:txBody>
      </p:sp>
      <p:sp>
        <p:nvSpPr>
          <p:cNvPr id="5" name="Text Box 2">
            <a:extLst>
              <a:ext uri="{FF2B5EF4-FFF2-40B4-BE49-F238E27FC236}">
                <a16:creationId xmlns:a16="http://schemas.microsoft.com/office/drawing/2014/main" id="{6B99CA71-BC1E-4666-90DF-5A6F248E9422}"/>
              </a:ext>
            </a:extLst>
          </p:cNvPr>
          <p:cNvSpPr txBox="1">
            <a:spLocks noGrp="1" noChangeArrowheads="1"/>
          </p:cNvSpPr>
          <p:nvPr>
            <p:ph type="title"/>
          </p:nvPr>
        </p:nvSpPr>
        <p:spPr>
          <a:xfrm>
            <a:off x="1687513" y="304800"/>
            <a:ext cx="4560887" cy="646113"/>
          </a:xfrm>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B96E1-B8E7-4DF6-858A-EFA8A12DFA19}"/>
              </a:ext>
            </a:extLst>
          </p:cNvPr>
          <p:cNvSpPr>
            <a:spLocks noGrp="1"/>
          </p:cNvSpPr>
          <p:nvPr>
            <p:ph type="title"/>
          </p:nvPr>
        </p:nvSpPr>
        <p:spPr/>
        <p:txBody>
          <a:bodyPr/>
          <a:lstStyle/>
          <a:p>
            <a:pPr eaLnBrk="1" hangingPunct="1">
              <a:defRPr/>
            </a:pPr>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23555" name="Content Placeholder 2">
            <a:extLst>
              <a:ext uri="{FF2B5EF4-FFF2-40B4-BE49-F238E27FC236}">
                <a16:creationId xmlns:a16="http://schemas.microsoft.com/office/drawing/2014/main" id="{2DA99371-55D7-4340-AC8C-76DA113761E9}"/>
              </a:ext>
            </a:extLst>
          </p:cNvPr>
          <p:cNvSpPr>
            <a:spLocks noGrp="1" noChangeArrowheads="1"/>
          </p:cNvSpPr>
          <p:nvPr>
            <p:ph idx="1"/>
          </p:nvPr>
        </p:nvSpPr>
        <p:spPr/>
        <p:txBody>
          <a:bodyPr/>
          <a:lstStyle/>
          <a:p>
            <a:pPr eaLnBrk="1" hangingPunct="1"/>
            <a:r>
              <a:rPr lang="en-US" altLang="en-US" sz="2000" b="1">
                <a:latin typeface="Century Gothic" panose="020B0502020202020204" pitchFamily="34" charset="0"/>
              </a:rPr>
              <a:t>If you have mastered this topic, </a:t>
            </a:r>
            <a:r>
              <a:rPr lang="en-US" altLang="en-US" sz="2000" b="1">
                <a:solidFill>
                  <a:srgbClr val="990000"/>
                </a:solidFill>
                <a:latin typeface="Century Gothic" panose="020B0502020202020204" pitchFamily="34" charset="0"/>
              </a:rPr>
              <a:t>you should be able to use the following terms correctly in your assignments and exams</a:t>
            </a:r>
            <a:r>
              <a:rPr lang="en-US" altLang="en-US" sz="2000" b="1">
                <a:latin typeface="Century Gothic" panose="020B0502020202020204" pitchFamily="34" charset="0"/>
              </a:rPr>
              <a:t>:</a:t>
            </a:r>
          </a:p>
          <a:p>
            <a:pPr eaLnBrk="1" hangingPunct="1"/>
            <a:r>
              <a:rPr lang="en-US" altLang="en-US"/>
              <a:t>Von Neumann Architecture</a:t>
            </a:r>
          </a:p>
          <a:p>
            <a:pPr eaLnBrk="1" hangingPunct="1"/>
            <a:r>
              <a:rPr lang="en-US" altLang="en-US"/>
              <a:t>Basic Design</a:t>
            </a:r>
          </a:p>
          <a:p>
            <a:pPr eaLnBrk="1" hangingPunct="1"/>
            <a:r>
              <a:rPr lang="en-US" altLang="en-US"/>
              <a:t>Terminologies</a:t>
            </a:r>
          </a:p>
          <a:p>
            <a:pPr eaLnBrk="1" hangingPunct="1"/>
            <a:r>
              <a:rPr lang="en-US" altLang="en-US"/>
              <a:t>Abstraction</a:t>
            </a:r>
          </a:p>
          <a:p>
            <a:pPr eaLnBrk="1" hangingPunct="1"/>
            <a:r>
              <a:rPr lang="en-US" altLang="en-US"/>
              <a:t>Interleaving</a:t>
            </a:r>
          </a:p>
          <a:p>
            <a:pPr eaLnBrk="1" hangingPunct="1"/>
            <a:r>
              <a:rPr lang="en-US" altLang="en-US"/>
              <a:t>Encapsulation</a:t>
            </a:r>
          </a:p>
          <a:p>
            <a:pPr eaLnBrk="1" hangingPunct="1"/>
            <a:endParaRPr lang="en-US" altLang="en-US"/>
          </a:p>
          <a:p>
            <a:pPr eaLnBrk="1" hangingPunct="1"/>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3DAE5A4-2231-41F5-9140-493501288DEB}"/>
              </a:ext>
            </a:extLst>
          </p:cNvPr>
          <p:cNvSpPr>
            <a:spLocks noGrp="1" noChangeArrowheads="1"/>
          </p:cNvSpPr>
          <p:nvPr>
            <p:ph type="title"/>
          </p:nvPr>
        </p:nvSpPr>
        <p:spPr/>
        <p:txBody>
          <a:bodyPr/>
          <a:lstStyle/>
          <a:p>
            <a:r>
              <a:rPr lang="fr-FR" altLang="en-US"/>
              <a:t>Von Neumann Architecture</a:t>
            </a:r>
          </a:p>
        </p:txBody>
      </p:sp>
      <p:sp>
        <p:nvSpPr>
          <p:cNvPr id="24579" name="Rectangle 3">
            <a:extLst>
              <a:ext uri="{FF2B5EF4-FFF2-40B4-BE49-F238E27FC236}">
                <a16:creationId xmlns:a16="http://schemas.microsoft.com/office/drawing/2014/main" id="{94A15608-B275-4A96-8B66-A87020DA150D}"/>
              </a:ext>
            </a:extLst>
          </p:cNvPr>
          <p:cNvSpPr>
            <a:spLocks noGrp="1" noChangeArrowheads="1"/>
          </p:cNvSpPr>
          <p:nvPr>
            <p:ph type="body" idx="1"/>
          </p:nvPr>
        </p:nvSpPr>
        <p:spPr/>
        <p:txBody>
          <a:bodyPr/>
          <a:lstStyle/>
          <a:p>
            <a:r>
              <a:rPr lang="en-GB" altLang="en-US" sz="2800"/>
              <a:t>For over 40 years, virtually all computers have followed a common machine model known as the von Neumann computer. </a:t>
            </a:r>
            <a:r>
              <a:rPr lang="fr-FR" altLang="en-US" sz="2800"/>
              <a:t>Named after the Hungarian mathematician John von Neumann.</a:t>
            </a:r>
          </a:p>
          <a:p>
            <a:endParaRPr lang="fr-FR" altLang="en-US" sz="2800"/>
          </a:p>
          <a:p>
            <a:r>
              <a:rPr lang="en-GB" altLang="en-US" sz="2800"/>
              <a:t>A von Neumann computer uses the stored-program concept. The CPU executes a stored program that specifies a sequence of read and write operations on the memory. </a:t>
            </a:r>
            <a:endParaRPr lang="fr-FR" altLang="en-US" sz="2800"/>
          </a:p>
          <a:p>
            <a:pPr>
              <a:buFont typeface="Webdings" panose="05030102010509060703" pitchFamily="18" charset="2"/>
              <a:buNone/>
            </a:pPr>
            <a:endParaRPr lang="fr-FR"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62A3C8C-E2F4-4919-809B-FE331E838782}"/>
              </a:ext>
            </a:extLst>
          </p:cNvPr>
          <p:cNvSpPr>
            <a:spLocks noGrp="1" noChangeArrowheads="1"/>
          </p:cNvSpPr>
          <p:nvPr>
            <p:ph type="title"/>
          </p:nvPr>
        </p:nvSpPr>
        <p:spPr/>
        <p:txBody>
          <a:bodyPr/>
          <a:lstStyle/>
          <a:p>
            <a:r>
              <a:rPr lang="fr-FR" altLang="en-US"/>
              <a:t>Basic Design</a:t>
            </a:r>
          </a:p>
        </p:txBody>
      </p:sp>
      <p:sp>
        <p:nvSpPr>
          <p:cNvPr id="25603" name="Rectangle 3">
            <a:extLst>
              <a:ext uri="{FF2B5EF4-FFF2-40B4-BE49-F238E27FC236}">
                <a16:creationId xmlns:a16="http://schemas.microsoft.com/office/drawing/2014/main" id="{C64A8581-406B-4E8F-B003-058D5BBCBEB4}"/>
              </a:ext>
            </a:extLst>
          </p:cNvPr>
          <p:cNvSpPr>
            <a:spLocks noGrp="1" noChangeArrowheads="1"/>
          </p:cNvSpPr>
          <p:nvPr>
            <p:ph type="body" idx="1"/>
          </p:nvPr>
        </p:nvSpPr>
        <p:spPr>
          <a:xfrm>
            <a:off x="685800" y="1524000"/>
            <a:ext cx="5181600" cy="4419600"/>
          </a:xfrm>
        </p:spPr>
        <p:txBody>
          <a:bodyPr/>
          <a:lstStyle/>
          <a:p>
            <a:pPr>
              <a:lnSpc>
                <a:spcPct val="90000"/>
              </a:lnSpc>
            </a:pPr>
            <a:r>
              <a:rPr lang="fr-FR" altLang="en-US" sz="2400" u="sng"/>
              <a:t>Basic design</a:t>
            </a:r>
          </a:p>
          <a:p>
            <a:pPr lvl="1">
              <a:lnSpc>
                <a:spcPct val="90000"/>
              </a:lnSpc>
            </a:pPr>
            <a:r>
              <a:rPr lang="en-GB" altLang="en-US" sz="2000" u="sng"/>
              <a:t>Memory is used to store both program and data instructions </a:t>
            </a:r>
            <a:endParaRPr lang="fr-FR" altLang="en-US" sz="2000" u="sng"/>
          </a:p>
          <a:p>
            <a:pPr lvl="1">
              <a:lnSpc>
                <a:spcPct val="90000"/>
              </a:lnSpc>
            </a:pPr>
            <a:r>
              <a:rPr lang="en-GB" altLang="en-US" sz="2000" u="sng"/>
              <a:t>Program instructions are coded data which tell the computer to do something </a:t>
            </a:r>
            <a:endParaRPr lang="fr-FR" altLang="en-US" sz="2000" u="sng"/>
          </a:p>
          <a:p>
            <a:pPr lvl="1">
              <a:lnSpc>
                <a:spcPct val="90000"/>
              </a:lnSpc>
            </a:pPr>
            <a:r>
              <a:rPr lang="en-GB" altLang="en-US" sz="2000" u="sng"/>
              <a:t>Data is simply information to be used by the program </a:t>
            </a:r>
            <a:endParaRPr lang="fr-FR" altLang="en-US" sz="2000" u="sng"/>
          </a:p>
          <a:p>
            <a:pPr>
              <a:lnSpc>
                <a:spcPct val="90000"/>
              </a:lnSpc>
            </a:pPr>
            <a:r>
              <a:rPr lang="en-GB" altLang="ja-JP" sz="2400" u="sng">
                <a:ea typeface="MS PGothic" panose="020B0600070205080204" pitchFamily="34" charset="-128"/>
              </a:rPr>
              <a:t>A central processing unit (CPU) gets instructions and/or data from memory, decodes the instructions and then </a:t>
            </a:r>
            <a:r>
              <a:rPr lang="en-GB" altLang="ja-JP" sz="2400" b="1" i="1" u="sng">
                <a:ea typeface="MS PGothic" panose="020B0600070205080204" pitchFamily="34" charset="-128"/>
              </a:rPr>
              <a:t>sequentially</a:t>
            </a:r>
            <a:r>
              <a:rPr lang="en-GB" altLang="ja-JP" sz="2400" u="sng">
                <a:ea typeface="MS PGothic" panose="020B0600070205080204" pitchFamily="34" charset="-128"/>
              </a:rPr>
              <a:t> performs them.</a:t>
            </a:r>
            <a:r>
              <a:rPr lang="fr-FR" altLang="ja-JP" sz="2400" u="sng">
                <a:ea typeface="MS PGothic" panose="020B0600070205080204" pitchFamily="34" charset="-128"/>
              </a:rPr>
              <a:t> </a:t>
            </a:r>
            <a:endParaRPr lang="fr-FR" altLang="en-US" sz="2400" u="sng"/>
          </a:p>
        </p:txBody>
      </p:sp>
      <p:pic>
        <p:nvPicPr>
          <p:cNvPr id="25604" name="Picture 4" descr="von Neumann model">
            <a:extLst>
              <a:ext uri="{FF2B5EF4-FFF2-40B4-BE49-F238E27FC236}">
                <a16:creationId xmlns:a16="http://schemas.microsoft.com/office/drawing/2014/main" id="{27E2B9BD-EEB1-40F6-A403-D2B2FFE0D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2492375"/>
            <a:ext cx="2620962" cy="169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9397BBC-EF61-4EAE-AC44-08E18EE0B3B7}"/>
              </a:ext>
            </a:extLst>
          </p:cNvPr>
          <p:cNvSpPr>
            <a:spLocks noGrp="1" noChangeArrowheads="1"/>
          </p:cNvSpPr>
          <p:nvPr>
            <p:ph type="title"/>
          </p:nvPr>
        </p:nvSpPr>
        <p:spPr/>
        <p:txBody>
          <a:bodyPr/>
          <a:lstStyle/>
          <a:p>
            <a:r>
              <a:rPr lang="fr-FR" altLang="en-US"/>
              <a:t>Flynn's Classical Taxonomy</a:t>
            </a:r>
          </a:p>
        </p:txBody>
      </p:sp>
      <p:sp>
        <p:nvSpPr>
          <p:cNvPr id="26627" name="Rectangle 3">
            <a:extLst>
              <a:ext uri="{FF2B5EF4-FFF2-40B4-BE49-F238E27FC236}">
                <a16:creationId xmlns:a16="http://schemas.microsoft.com/office/drawing/2014/main" id="{97559BA6-13CD-40E9-AF9B-3C7A560F9BAB}"/>
              </a:ext>
            </a:extLst>
          </p:cNvPr>
          <p:cNvSpPr>
            <a:spLocks noGrp="1" noChangeArrowheads="1"/>
          </p:cNvSpPr>
          <p:nvPr>
            <p:ph type="body" idx="1"/>
          </p:nvPr>
        </p:nvSpPr>
        <p:spPr/>
        <p:txBody>
          <a:bodyPr/>
          <a:lstStyle/>
          <a:p>
            <a:r>
              <a:rPr lang="en-GB" altLang="en-US" sz="2800"/>
              <a:t>There are different ways to classify parallel computers. One of the more widely used classifications, in use since 1966, is called Flynn's Taxonomy. </a:t>
            </a:r>
            <a:endParaRPr lang="fr-FR" altLang="en-US" sz="2800"/>
          </a:p>
          <a:p>
            <a:r>
              <a:rPr lang="en-GB" altLang="en-US" sz="2800"/>
              <a:t>Flynn's taxonomy distinguishes multi-processor computer architectures according to how they can be classified along the two independent dimensions of </a:t>
            </a:r>
            <a:r>
              <a:rPr lang="en-GB" altLang="en-US" sz="2800" b="1" i="1"/>
              <a:t>Instruction</a:t>
            </a:r>
            <a:r>
              <a:rPr lang="en-GB" altLang="en-US" sz="2800"/>
              <a:t> and </a:t>
            </a:r>
            <a:r>
              <a:rPr lang="en-GB" altLang="en-US" sz="2800" b="1" i="1"/>
              <a:t>Data</a:t>
            </a:r>
            <a:r>
              <a:rPr lang="en-GB" altLang="en-US" sz="2800"/>
              <a:t>. Each of these dimensions can have only one of two possible states: </a:t>
            </a:r>
            <a:r>
              <a:rPr lang="en-GB" altLang="en-US" sz="2800" b="1" i="1"/>
              <a:t>Single</a:t>
            </a:r>
            <a:r>
              <a:rPr lang="en-GB" altLang="en-US" sz="2800"/>
              <a:t> or </a:t>
            </a:r>
            <a:r>
              <a:rPr lang="en-GB" altLang="en-US" sz="2800" b="1" i="1"/>
              <a:t>Multiple</a:t>
            </a:r>
            <a:r>
              <a:rPr lang="en-GB" altLang="en-US" sz="2800"/>
              <a:t>. </a:t>
            </a:r>
            <a:endParaRPr lang="fr-FR"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512436E-D423-4D7F-B80E-AE636AE756FB}"/>
              </a:ext>
            </a:extLst>
          </p:cNvPr>
          <p:cNvSpPr>
            <a:spLocks noGrp="1" noChangeArrowheads="1"/>
          </p:cNvSpPr>
          <p:nvPr>
            <p:ph type="title"/>
          </p:nvPr>
        </p:nvSpPr>
        <p:spPr/>
        <p:txBody>
          <a:bodyPr/>
          <a:lstStyle/>
          <a:p>
            <a:r>
              <a:rPr lang="fr-FR" altLang="en-US"/>
              <a:t>Flynn Matrix</a:t>
            </a:r>
          </a:p>
        </p:txBody>
      </p:sp>
      <p:sp>
        <p:nvSpPr>
          <p:cNvPr id="27651" name="Rectangle 3">
            <a:extLst>
              <a:ext uri="{FF2B5EF4-FFF2-40B4-BE49-F238E27FC236}">
                <a16:creationId xmlns:a16="http://schemas.microsoft.com/office/drawing/2014/main" id="{DB9D7D89-3184-4156-822D-67A8F4BDF5C4}"/>
              </a:ext>
            </a:extLst>
          </p:cNvPr>
          <p:cNvSpPr>
            <a:spLocks noGrp="1" noChangeArrowheads="1"/>
          </p:cNvSpPr>
          <p:nvPr>
            <p:ph type="body" idx="1"/>
          </p:nvPr>
        </p:nvSpPr>
        <p:spPr/>
        <p:txBody>
          <a:bodyPr/>
          <a:lstStyle/>
          <a:p>
            <a:r>
              <a:rPr lang="en-GB" altLang="ja-JP">
                <a:ea typeface="MS PGothic" panose="020B0600070205080204" pitchFamily="34" charset="-128"/>
              </a:rPr>
              <a:t>The matrix below defines the 4 possible classifications according to Flynn</a:t>
            </a:r>
            <a:r>
              <a:rPr lang="fr-FR" altLang="ja-JP">
                <a:ea typeface="MS PGothic" panose="020B0600070205080204" pitchFamily="34" charset="-128"/>
              </a:rPr>
              <a:t> </a:t>
            </a:r>
          </a:p>
          <a:p>
            <a:endParaRPr lang="fr-FR" altLang="en-US"/>
          </a:p>
        </p:txBody>
      </p:sp>
      <p:pic>
        <p:nvPicPr>
          <p:cNvPr id="27652" name="Picture 4">
            <a:extLst>
              <a:ext uri="{FF2B5EF4-FFF2-40B4-BE49-F238E27FC236}">
                <a16:creationId xmlns:a16="http://schemas.microsoft.com/office/drawing/2014/main" id="{3D6547B6-A5AF-409A-A47C-80A6EB6CD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882" t="46230" r="22240" b="27312"/>
          <a:stretch>
            <a:fillRect/>
          </a:stretch>
        </p:blipFill>
        <p:spPr bwMode="auto">
          <a:xfrm>
            <a:off x="900113" y="3141663"/>
            <a:ext cx="7056437"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21CF224-8CB1-45CE-B576-2E67EDDF89BF}"/>
              </a:ext>
            </a:extLst>
          </p:cNvPr>
          <p:cNvSpPr>
            <a:spLocks noGrp="1" noChangeArrowheads="1"/>
          </p:cNvSpPr>
          <p:nvPr>
            <p:ph type="title"/>
          </p:nvPr>
        </p:nvSpPr>
        <p:spPr/>
        <p:txBody>
          <a:bodyPr/>
          <a:lstStyle/>
          <a:p>
            <a:r>
              <a:rPr lang="en-GB" altLang="ja-JP">
                <a:ea typeface="MS PGothic" panose="020B0600070205080204" pitchFamily="34" charset="-128"/>
              </a:rPr>
              <a:t>Single Instruction, Single Data (SISD)</a:t>
            </a:r>
            <a:endParaRPr lang="fr-FR" altLang="en-US"/>
          </a:p>
        </p:txBody>
      </p:sp>
      <p:sp>
        <p:nvSpPr>
          <p:cNvPr id="28675" name="Rectangle 3">
            <a:extLst>
              <a:ext uri="{FF2B5EF4-FFF2-40B4-BE49-F238E27FC236}">
                <a16:creationId xmlns:a16="http://schemas.microsoft.com/office/drawing/2014/main" id="{B9B337D8-B60F-4870-996A-39E4D6FCB3FA}"/>
              </a:ext>
            </a:extLst>
          </p:cNvPr>
          <p:cNvSpPr>
            <a:spLocks noGrp="1" noChangeArrowheads="1"/>
          </p:cNvSpPr>
          <p:nvPr>
            <p:ph type="body" idx="1"/>
          </p:nvPr>
        </p:nvSpPr>
        <p:spPr>
          <a:xfrm>
            <a:off x="685800" y="1524000"/>
            <a:ext cx="6191250" cy="4419600"/>
          </a:xfrm>
        </p:spPr>
        <p:txBody>
          <a:bodyPr/>
          <a:lstStyle/>
          <a:p>
            <a:pPr>
              <a:lnSpc>
                <a:spcPct val="90000"/>
              </a:lnSpc>
            </a:pPr>
            <a:r>
              <a:rPr lang="fr-FR" altLang="en-US" sz="2400"/>
              <a:t>A serial (non-parallel) computer </a:t>
            </a:r>
          </a:p>
          <a:p>
            <a:pPr>
              <a:lnSpc>
                <a:spcPct val="90000"/>
              </a:lnSpc>
            </a:pPr>
            <a:r>
              <a:rPr lang="en-GB" altLang="en-US" sz="2400"/>
              <a:t>Single instruction: only one instruction stream is being acted on by the CPU during any one clock cycle </a:t>
            </a:r>
            <a:endParaRPr lang="fr-FR" altLang="en-US" sz="2400"/>
          </a:p>
          <a:p>
            <a:pPr>
              <a:lnSpc>
                <a:spcPct val="90000"/>
              </a:lnSpc>
            </a:pPr>
            <a:r>
              <a:rPr lang="en-GB" altLang="en-US" sz="2400"/>
              <a:t>Single data: only one data stream is being used as input during any one clock cycle </a:t>
            </a:r>
            <a:endParaRPr lang="fr-FR" altLang="en-US" sz="2400"/>
          </a:p>
          <a:p>
            <a:pPr>
              <a:lnSpc>
                <a:spcPct val="90000"/>
              </a:lnSpc>
            </a:pPr>
            <a:r>
              <a:rPr lang="fr-FR" altLang="en-US" sz="2400"/>
              <a:t>Deterministic execution </a:t>
            </a:r>
          </a:p>
          <a:p>
            <a:pPr>
              <a:lnSpc>
                <a:spcPct val="90000"/>
              </a:lnSpc>
            </a:pPr>
            <a:r>
              <a:rPr lang="en-GB" altLang="en-US" sz="2400"/>
              <a:t>This is the oldest and until recently, the most prevalent form of computer </a:t>
            </a:r>
            <a:endParaRPr lang="fr-FR" altLang="en-US" sz="2400"/>
          </a:p>
          <a:p>
            <a:pPr>
              <a:lnSpc>
                <a:spcPct val="90000"/>
              </a:lnSpc>
            </a:pPr>
            <a:r>
              <a:rPr lang="en-GB" altLang="ja-JP" sz="2400">
                <a:ea typeface="MS PGothic" panose="020B0600070205080204" pitchFamily="34" charset="-128"/>
              </a:rPr>
              <a:t>Examples: most PCs, single CPU workstations and mainframes </a:t>
            </a:r>
            <a:endParaRPr lang="fr-FR" altLang="en-US" sz="2400"/>
          </a:p>
        </p:txBody>
      </p:sp>
      <p:pic>
        <p:nvPicPr>
          <p:cNvPr id="28676" name="Picture 4" descr="SISD">
            <a:extLst>
              <a:ext uri="{FF2B5EF4-FFF2-40B4-BE49-F238E27FC236}">
                <a16:creationId xmlns:a16="http://schemas.microsoft.com/office/drawing/2014/main" id="{CD1DB086-FC12-416E-AF9F-96A59714D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7050" y="2708275"/>
            <a:ext cx="1790700"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CP Theme">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CP Theme" id="{1848DA05-47BC-465F-A6D7-EAC30E9DE17E}" vid="{7909A7B3-DD78-430B-A13D-37760308447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1324</Words>
  <Application>Microsoft Office PowerPoint</Application>
  <PresentationFormat>On-screen Show (4:3)</PresentationFormat>
  <Paragraphs>118</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 Antiqua</vt:lpstr>
      <vt:lpstr>Calibri</vt:lpstr>
      <vt:lpstr>Century Gothic</vt:lpstr>
      <vt:lpstr>Webdings</vt:lpstr>
      <vt:lpstr>CCP Theme</vt:lpstr>
      <vt:lpstr>The terminology of concurrency and parallelism</vt:lpstr>
      <vt:lpstr>Topic &amp; Structure of The Lesson</vt:lpstr>
      <vt:lpstr>Learning Outcomes</vt:lpstr>
      <vt:lpstr>Key Terms You Must Be Able To Use</vt:lpstr>
      <vt:lpstr>Von Neumann Architecture</vt:lpstr>
      <vt:lpstr>Basic Design</vt:lpstr>
      <vt:lpstr>Flynn's Classical Taxonomy</vt:lpstr>
      <vt:lpstr>Flynn Matrix</vt:lpstr>
      <vt:lpstr>Single Instruction, Single Data (SISD)</vt:lpstr>
      <vt:lpstr>Single Instruction, Multiple Data (SIMD)</vt:lpstr>
      <vt:lpstr>Multiple Instruction, Single Data (MISD)</vt:lpstr>
      <vt:lpstr>Multiple Instruction, Multiple Data (MIMD)</vt:lpstr>
      <vt:lpstr>Some General Parallel Terminology</vt:lpstr>
      <vt:lpstr>PowerPoint Presentation</vt:lpstr>
      <vt:lpstr>PowerPoint Presentation</vt:lpstr>
      <vt:lpstr>PowerPoint Presentation</vt:lpstr>
      <vt:lpstr>PowerPoint Presentation</vt:lpstr>
      <vt:lpstr>PowerPoint Presentation</vt:lpstr>
      <vt:lpstr>PowerPoint Presentation</vt:lpstr>
      <vt:lpstr>What we will cover 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terminology of concurrency and parallelism</dc:title>
  <dc:creator>Zailan Arabee Bin Abdul Salam</dc:creator>
  <cp:lastModifiedBy>Zailan Arabee Bin Abdul Salam</cp:lastModifiedBy>
  <cp:revision>1</cp:revision>
  <dcterms:created xsi:type="dcterms:W3CDTF">2020-11-19T02:39:03Z</dcterms:created>
  <dcterms:modified xsi:type="dcterms:W3CDTF">2021-05-21T02:39:18Z</dcterms:modified>
</cp:coreProperties>
</file>