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329" r:id="rId1"/>
  </p:sldMasterIdLst>
  <p:notesMasterIdLst>
    <p:notesMasterId r:id="rId50"/>
  </p:notesMasterIdLst>
  <p:handoutMasterIdLst>
    <p:handoutMasterId r:id="rId51"/>
  </p:handoutMasterIdLst>
  <p:sldIdLst>
    <p:sldId id="401" r:id="rId2"/>
    <p:sldId id="402" r:id="rId3"/>
    <p:sldId id="267" r:id="rId4"/>
    <p:sldId id="268" r:id="rId5"/>
    <p:sldId id="269" r:id="rId6"/>
    <p:sldId id="376" r:id="rId7"/>
    <p:sldId id="377" r:id="rId8"/>
    <p:sldId id="378" r:id="rId9"/>
    <p:sldId id="379" r:id="rId10"/>
    <p:sldId id="380" r:id="rId11"/>
    <p:sldId id="381" r:id="rId12"/>
    <p:sldId id="382" r:id="rId13"/>
    <p:sldId id="383" r:id="rId14"/>
    <p:sldId id="384" r:id="rId15"/>
    <p:sldId id="385" r:id="rId16"/>
    <p:sldId id="386" r:id="rId17"/>
    <p:sldId id="404" r:id="rId18"/>
    <p:sldId id="405" r:id="rId19"/>
    <p:sldId id="422" r:id="rId20"/>
    <p:sldId id="423" r:id="rId21"/>
    <p:sldId id="406" r:id="rId22"/>
    <p:sldId id="407" r:id="rId23"/>
    <p:sldId id="408" r:id="rId24"/>
    <p:sldId id="409" r:id="rId25"/>
    <p:sldId id="424" r:id="rId26"/>
    <p:sldId id="410" r:id="rId27"/>
    <p:sldId id="411" r:id="rId28"/>
    <p:sldId id="412" r:id="rId29"/>
    <p:sldId id="413" r:id="rId30"/>
    <p:sldId id="414" r:id="rId31"/>
    <p:sldId id="415" r:id="rId32"/>
    <p:sldId id="425" r:id="rId33"/>
    <p:sldId id="416" r:id="rId34"/>
    <p:sldId id="417" r:id="rId35"/>
    <p:sldId id="418" r:id="rId36"/>
    <p:sldId id="419" r:id="rId37"/>
    <p:sldId id="420" r:id="rId38"/>
    <p:sldId id="421" r:id="rId39"/>
    <p:sldId id="426" r:id="rId40"/>
    <p:sldId id="427" r:id="rId41"/>
    <p:sldId id="428" r:id="rId42"/>
    <p:sldId id="430" r:id="rId43"/>
    <p:sldId id="429" r:id="rId44"/>
    <p:sldId id="431" r:id="rId45"/>
    <p:sldId id="433" r:id="rId46"/>
    <p:sldId id="435" r:id="rId47"/>
    <p:sldId id="432" r:id="rId48"/>
    <p:sldId id="434" r:id="rId49"/>
  </p:sldIdLst>
  <p:sldSz cx="9144000" cy="6858000" type="screen4x3"/>
  <p:notesSz cx="6858000" cy="9777413"/>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FFA3"/>
    <a:srgbClr val="A2C1FE"/>
    <a:srgbClr val="FCFEB9"/>
    <a:srgbClr val="CECECE"/>
    <a:srgbClr val="C1CEFF"/>
    <a:srgbClr val="D1D3CA"/>
    <a:srgbClr val="F95AB7"/>
    <a:srgbClr val="BAE4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A8C985-1EFA-4F6C-B70D-A6FC48FD0A6A}" v="3" dt="2021-11-10T02:37:13.2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39" autoAdjust="0"/>
    <p:restoredTop sz="94249" autoAdjust="0"/>
  </p:normalViewPr>
  <p:slideViewPr>
    <p:cSldViewPr snapToGrid="0">
      <p:cViewPr varScale="1">
        <p:scale>
          <a:sx n="111" d="100"/>
          <a:sy n="111" d="100"/>
        </p:scale>
        <p:origin x="108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9084"/>
    </p:cViewPr>
  </p:sorterViewPr>
  <p:notesViewPr>
    <p:cSldViewPr snapToGrid="0">
      <p:cViewPr varScale="1">
        <p:scale>
          <a:sx n="79" d="100"/>
          <a:sy n="79" d="100"/>
        </p:scale>
        <p:origin x="3300" y="11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ilan Arabee Abdul Salam" userId="5bc04053-34d1-46af-a9d4-ff754460ad4b" providerId="ADAL" clId="{3A6CDBA3-DB34-4AF6-96C3-27CFAD4F8C53}"/>
    <pc:docChg chg="undo custSel mod modSld sldOrd">
      <pc:chgData name="Zailan Arabee Abdul Salam" userId="5bc04053-34d1-46af-a9d4-ff754460ad4b" providerId="ADAL" clId="{3A6CDBA3-DB34-4AF6-96C3-27CFAD4F8C53}" dt="2020-10-09T00:31:00.622" v="123" actId="20577"/>
      <pc:docMkLst>
        <pc:docMk/>
      </pc:docMkLst>
      <pc:sldChg chg="addSp delSp modSp">
        <pc:chgData name="Zailan Arabee Abdul Salam" userId="5bc04053-34d1-46af-a9d4-ff754460ad4b" providerId="ADAL" clId="{3A6CDBA3-DB34-4AF6-96C3-27CFAD4F8C53}" dt="2020-09-26T09:16:41.099" v="0" actId="26606"/>
        <pc:sldMkLst>
          <pc:docMk/>
          <pc:sldMk cId="0" sldId="267"/>
        </pc:sldMkLst>
        <pc:spChg chg="mod">
          <ac:chgData name="Zailan Arabee Abdul Salam" userId="5bc04053-34d1-46af-a9d4-ff754460ad4b" providerId="ADAL" clId="{3A6CDBA3-DB34-4AF6-96C3-27CFAD4F8C53}" dt="2020-09-26T09:16:41.099" v="0" actId="26606"/>
          <ac:spMkLst>
            <pc:docMk/>
            <pc:sldMk cId="0" sldId="267"/>
            <ac:spMk id="6" creationId="{84FF10EA-2B55-42F5-93A4-EC9548E681EC}"/>
          </ac:spMkLst>
        </pc:spChg>
        <pc:spChg chg="del">
          <ac:chgData name="Zailan Arabee Abdul Salam" userId="5bc04053-34d1-46af-a9d4-ff754460ad4b" providerId="ADAL" clId="{3A6CDBA3-DB34-4AF6-96C3-27CFAD4F8C53}" dt="2020-09-26T09:16:41.099" v="0" actId="26606"/>
          <ac:spMkLst>
            <pc:docMk/>
            <pc:sldMk cId="0" sldId="267"/>
            <ac:spMk id="21507" creationId="{B8E7CE43-6952-4653-8420-4B379160AD3C}"/>
          </ac:spMkLst>
        </pc:spChg>
        <pc:graphicFrameChg chg="add">
          <ac:chgData name="Zailan Arabee Abdul Salam" userId="5bc04053-34d1-46af-a9d4-ff754460ad4b" providerId="ADAL" clId="{3A6CDBA3-DB34-4AF6-96C3-27CFAD4F8C53}" dt="2020-09-26T09:16:41.099" v="0" actId="26606"/>
          <ac:graphicFrameMkLst>
            <pc:docMk/>
            <pc:sldMk cId="0" sldId="267"/>
            <ac:graphicFrameMk id="21509" creationId="{01321DF8-0D06-413E-AD4F-ADCB2031D8B6}"/>
          </ac:graphicFrameMkLst>
        </pc:graphicFrameChg>
      </pc:sldChg>
      <pc:sldChg chg="addSp delSp modSp">
        <pc:chgData name="Zailan Arabee Abdul Salam" userId="5bc04053-34d1-46af-a9d4-ff754460ad4b" providerId="ADAL" clId="{3A6CDBA3-DB34-4AF6-96C3-27CFAD4F8C53}" dt="2020-09-26T09:17:37.210" v="3" actId="26606"/>
        <pc:sldMkLst>
          <pc:docMk/>
          <pc:sldMk cId="0" sldId="406"/>
        </pc:sldMkLst>
        <pc:spChg chg="mod">
          <ac:chgData name="Zailan Arabee Abdul Salam" userId="5bc04053-34d1-46af-a9d4-ff754460ad4b" providerId="ADAL" clId="{3A6CDBA3-DB34-4AF6-96C3-27CFAD4F8C53}" dt="2020-09-26T09:17:37.210" v="3" actId="26606"/>
          <ac:spMkLst>
            <pc:docMk/>
            <pc:sldMk cId="0" sldId="406"/>
            <ac:spMk id="31746" creationId="{6A6F2068-C7B4-484B-A446-09C9A709D1FE}"/>
          </ac:spMkLst>
        </pc:spChg>
        <pc:spChg chg="add del">
          <ac:chgData name="Zailan Arabee Abdul Salam" userId="5bc04053-34d1-46af-a9d4-ff754460ad4b" providerId="ADAL" clId="{3A6CDBA3-DB34-4AF6-96C3-27CFAD4F8C53}" dt="2020-09-26T09:17:37.210" v="3" actId="26606"/>
          <ac:spMkLst>
            <pc:docMk/>
            <pc:sldMk cId="0" sldId="406"/>
            <ac:spMk id="31747" creationId="{19A9BB27-3B66-4438-925D-262B7BA2D358}"/>
          </ac:spMkLst>
        </pc:spChg>
        <pc:graphicFrameChg chg="add del">
          <ac:chgData name="Zailan Arabee Abdul Salam" userId="5bc04053-34d1-46af-a9d4-ff754460ad4b" providerId="ADAL" clId="{3A6CDBA3-DB34-4AF6-96C3-27CFAD4F8C53}" dt="2020-09-26T09:17:37.163" v="2" actId="26606"/>
          <ac:graphicFrameMkLst>
            <pc:docMk/>
            <pc:sldMk cId="0" sldId="406"/>
            <ac:graphicFrameMk id="31749" creationId="{F6044786-49E9-4346-9306-385206A1BC17}"/>
          </ac:graphicFrameMkLst>
        </pc:graphicFrameChg>
        <pc:graphicFrameChg chg="add">
          <ac:chgData name="Zailan Arabee Abdul Salam" userId="5bc04053-34d1-46af-a9d4-ff754460ad4b" providerId="ADAL" clId="{3A6CDBA3-DB34-4AF6-96C3-27CFAD4F8C53}" dt="2020-09-26T09:17:37.210" v="3" actId="26606"/>
          <ac:graphicFrameMkLst>
            <pc:docMk/>
            <pc:sldMk cId="0" sldId="406"/>
            <ac:graphicFrameMk id="31751" creationId="{E3966D43-FBFC-4AFF-9E39-1CA8A7ADE040}"/>
          </ac:graphicFrameMkLst>
        </pc:graphicFrameChg>
      </pc:sldChg>
      <pc:sldChg chg="addSp delSp modSp">
        <pc:chgData name="Zailan Arabee Abdul Salam" userId="5bc04053-34d1-46af-a9d4-ff754460ad4b" providerId="ADAL" clId="{3A6CDBA3-DB34-4AF6-96C3-27CFAD4F8C53}" dt="2020-09-26T09:17:42.038" v="4" actId="26606"/>
        <pc:sldMkLst>
          <pc:docMk/>
          <pc:sldMk cId="0" sldId="407"/>
        </pc:sldMkLst>
        <pc:spChg chg="mod">
          <ac:chgData name="Zailan Arabee Abdul Salam" userId="5bc04053-34d1-46af-a9d4-ff754460ad4b" providerId="ADAL" clId="{3A6CDBA3-DB34-4AF6-96C3-27CFAD4F8C53}" dt="2020-09-26T09:17:42.038" v="4" actId="26606"/>
          <ac:spMkLst>
            <pc:docMk/>
            <pc:sldMk cId="0" sldId="407"/>
            <ac:spMk id="33794" creationId="{ACC9C208-C4DA-486F-8205-A775C9D4CA94}"/>
          </ac:spMkLst>
        </pc:spChg>
        <pc:spChg chg="del">
          <ac:chgData name="Zailan Arabee Abdul Salam" userId="5bc04053-34d1-46af-a9d4-ff754460ad4b" providerId="ADAL" clId="{3A6CDBA3-DB34-4AF6-96C3-27CFAD4F8C53}" dt="2020-09-26T09:17:42.038" v="4" actId="26606"/>
          <ac:spMkLst>
            <pc:docMk/>
            <pc:sldMk cId="0" sldId="407"/>
            <ac:spMk id="33795" creationId="{9E633D54-0132-477B-89D2-6DAA341684EB}"/>
          </ac:spMkLst>
        </pc:spChg>
        <pc:graphicFrameChg chg="add">
          <ac:chgData name="Zailan Arabee Abdul Salam" userId="5bc04053-34d1-46af-a9d4-ff754460ad4b" providerId="ADAL" clId="{3A6CDBA3-DB34-4AF6-96C3-27CFAD4F8C53}" dt="2020-09-26T09:17:42.038" v="4" actId="26606"/>
          <ac:graphicFrameMkLst>
            <pc:docMk/>
            <pc:sldMk cId="0" sldId="407"/>
            <ac:graphicFrameMk id="33797" creationId="{24A835BE-169D-49B9-9440-EB8002EE171C}"/>
          </ac:graphicFrameMkLst>
        </pc:graphicFrameChg>
      </pc:sldChg>
      <pc:sldChg chg="addSp delSp modSp">
        <pc:chgData name="Zailan Arabee Abdul Salam" userId="5bc04053-34d1-46af-a9d4-ff754460ad4b" providerId="ADAL" clId="{3A6CDBA3-DB34-4AF6-96C3-27CFAD4F8C53}" dt="2020-09-26T09:17:51.611" v="5" actId="26606"/>
        <pc:sldMkLst>
          <pc:docMk/>
          <pc:sldMk cId="0" sldId="408"/>
        </pc:sldMkLst>
        <pc:spChg chg="mod">
          <ac:chgData name="Zailan Arabee Abdul Salam" userId="5bc04053-34d1-46af-a9d4-ff754460ad4b" providerId="ADAL" clId="{3A6CDBA3-DB34-4AF6-96C3-27CFAD4F8C53}" dt="2020-09-26T09:17:51.611" v="5" actId="26606"/>
          <ac:spMkLst>
            <pc:docMk/>
            <pc:sldMk cId="0" sldId="408"/>
            <ac:spMk id="34818" creationId="{57D82412-7BD9-4BC5-8C00-D33EEC4AD206}"/>
          </ac:spMkLst>
        </pc:spChg>
        <pc:spChg chg="del">
          <ac:chgData name="Zailan Arabee Abdul Salam" userId="5bc04053-34d1-46af-a9d4-ff754460ad4b" providerId="ADAL" clId="{3A6CDBA3-DB34-4AF6-96C3-27CFAD4F8C53}" dt="2020-09-26T09:17:51.611" v="5" actId="26606"/>
          <ac:spMkLst>
            <pc:docMk/>
            <pc:sldMk cId="0" sldId="408"/>
            <ac:spMk id="34819" creationId="{2718058C-7D9E-43CE-80E6-5D0434BCB90F}"/>
          </ac:spMkLst>
        </pc:spChg>
        <pc:graphicFrameChg chg="add">
          <ac:chgData name="Zailan Arabee Abdul Salam" userId="5bc04053-34d1-46af-a9d4-ff754460ad4b" providerId="ADAL" clId="{3A6CDBA3-DB34-4AF6-96C3-27CFAD4F8C53}" dt="2020-09-26T09:17:51.611" v="5" actId="26606"/>
          <ac:graphicFrameMkLst>
            <pc:docMk/>
            <pc:sldMk cId="0" sldId="408"/>
            <ac:graphicFrameMk id="34821" creationId="{69B921A8-06BA-4C53-82AC-0EF57AA94D3C}"/>
          </ac:graphicFrameMkLst>
        </pc:graphicFrameChg>
      </pc:sldChg>
      <pc:sldChg chg="addSp delSp modSp">
        <pc:chgData name="Zailan Arabee Abdul Salam" userId="5bc04053-34d1-46af-a9d4-ff754460ad4b" providerId="ADAL" clId="{3A6CDBA3-DB34-4AF6-96C3-27CFAD4F8C53}" dt="2020-09-26T09:18:28.482" v="6" actId="26606"/>
        <pc:sldMkLst>
          <pc:docMk/>
          <pc:sldMk cId="0" sldId="413"/>
        </pc:sldMkLst>
        <pc:spChg chg="mod">
          <ac:chgData name="Zailan Arabee Abdul Salam" userId="5bc04053-34d1-46af-a9d4-ff754460ad4b" providerId="ADAL" clId="{3A6CDBA3-DB34-4AF6-96C3-27CFAD4F8C53}" dt="2020-09-26T09:18:28.482" v="6" actId="26606"/>
          <ac:spMkLst>
            <pc:docMk/>
            <pc:sldMk cId="0" sldId="413"/>
            <ac:spMk id="43010" creationId="{DB7D8A52-7888-4F6C-AE3F-B06F91DCCFA9}"/>
          </ac:spMkLst>
        </pc:spChg>
        <pc:spChg chg="del">
          <ac:chgData name="Zailan Arabee Abdul Salam" userId="5bc04053-34d1-46af-a9d4-ff754460ad4b" providerId="ADAL" clId="{3A6CDBA3-DB34-4AF6-96C3-27CFAD4F8C53}" dt="2020-09-26T09:18:28.482" v="6" actId="26606"/>
          <ac:spMkLst>
            <pc:docMk/>
            <pc:sldMk cId="0" sldId="413"/>
            <ac:spMk id="43011" creationId="{75EC375B-E062-4E71-898A-6C1BB6219BAF}"/>
          </ac:spMkLst>
        </pc:spChg>
        <pc:graphicFrameChg chg="add">
          <ac:chgData name="Zailan Arabee Abdul Salam" userId="5bc04053-34d1-46af-a9d4-ff754460ad4b" providerId="ADAL" clId="{3A6CDBA3-DB34-4AF6-96C3-27CFAD4F8C53}" dt="2020-09-26T09:18:28.482" v="6" actId="26606"/>
          <ac:graphicFrameMkLst>
            <pc:docMk/>
            <pc:sldMk cId="0" sldId="413"/>
            <ac:graphicFrameMk id="43013" creationId="{9855E324-B604-4A89-A5B9-EE057029C4F2}"/>
          </ac:graphicFrameMkLst>
        </pc:graphicFrameChg>
      </pc:sldChg>
      <pc:sldChg chg="addSp delSp modSp">
        <pc:chgData name="Zailan Arabee Abdul Salam" userId="5bc04053-34d1-46af-a9d4-ff754460ad4b" providerId="ADAL" clId="{3A6CDBA3-DB34-4AF6-96C3-27CFAD4F8C53}" dt="2020-09-26T09:19:01.941" v="7" actId="26606"/>
        <pc:sldMkLst>
          <pc:docMk/>
          <pc:sldMk cId="0" sldId="426"/>
        </pc:sldMkLst>
        <pc:spChg chg="mod">
          <ac:chgData name="Zailan Arabee Abdul Salam" userId="5bc04053-34d1-46af-a9d4-ff754460ad4b" providerId="ADAL" clId="{3A6CDBA3-DB34-4AF6-96C3-27CFAD4F8C53}" dt="2020-09-26T09:19:01.941" v="7" actId="26606"/>
          <ac:spMkLst>
            <pc:docMk/>
            <pc:sldMk cId="0" sldId="426"/>
            <ac:spMk id="53250" creationId="{C3B8C7D7-7ECA-4BD9-B65E-41E82CE27DD0}"/>
          </ac:spMkLst>
        </pc:spChg>
        <pc:spChg chg="del">
          <ac:chgData name="Zailan Arabee Abdul Salam" userId="5bc04053-34d1-46af-a9d4-ff754460ad4b" providerId="ADAL" clId="{3A6CDBA3-DB34-4AF6-96C3-27CFAD4F8C53}" dt="2020-09-26T09:19:01.941" v="7" actId="26606"/>
          <ac:spMkLst>
            <pc:docMk/>
            <pc:sldMk cId="0" sldId="426"/>
            <ac:spMk id="53251" creationId="{CF707899-1F42-4E62-862F-55EEA3BD518B}"/>
          </ac:spMkLst>
        </pc:spChg>
        <pc:graphicFrameChg chg="add">
          <ac:chgData name="Zailan Arabee Abdul Salam" userId="5bc04053-34d1-46af-a9d4-ff754460ad4b" providerId="ADAL" clId="{3A6CDBA3-DB34-4AF6-96C3-27CFAD4F8C53}" dt="2020-09-26T09:19:01.941" v="7" actId="26606"/>
          <ac:graphicFrameMkLst>
            <pc:docMk/>
            <pc:sldMk cId="0" sldId="426"/>
            <ac:graphicFrameMk id="53253" creationId="{8CF958EF-290F-4BA4-A1D7-534516070998}"/>
          </ac:graphicFrameMkLst>
        </pc:graphicFrameChg>
      </pc:sldChg>
      <pc:sldChg chg="addSp delSp modSp">
        <pc:chgData name="Zailan Arabee Abdul Salam" userId="5bc04053-34d1-46af-a9d4-ff754460ad4b" providerId="ADAL" clId="{3A6CDBA3-DB34-4AF6-96C3-27CFAD4F8C53}" dt="2020-09-26T09:19:07.601" v="8" actId="26606"/>
        <pc:sldMkLst>
          <pc:docMk/>
          <pc:sldMk cId="0" sldId="427"/>
        </pc:sldMkLst>
        <pc:spChg chg="mod">
          <ac:chgData name="Zailan Arabee Abdul Salam" userId="5bc04053-34d1-46af-a9d4-ff754460ad4b" providerId="ADAL" clId="{3A6CDBA3-DB34-4AF6-96C3-27CFAD4F8C53}" dt="2020-09-26T09:19:07.601" v="8" actId="26606"/>
          <ac:spMkLst>
            <pc:docMk/>
            <pc:sldMk cId="0" sldId="427"/>
            <ac:spMk id="54274" creationId="{4EE8E3E6-6AC2-4D40-BA14-D65F8BB99118}"/>
          </ac:spMkLst>
        </pc:spChg>
        <pc:spChg chg="del">
          <ac:chgData name="Zailan Arabee Abdul Salam" userId="5bc04053-34d1-46af-a9d4-ff754460ad4b" providerId="ADAL" clId="{3A6CDBA3-DB34-4AF6-96C3-27CFAD4F8C53}" dt="2020-09-26T09:19:07.601" v="8" actId="26606"/>
          <ac:spMkLst>
            <pc:docMk/>
            <pc:sldMk cId="0" sldId="427"/>
            <ac:spMk id="54275" creationId="{EC7BDD01-9B79-4821-9F3B-EA8971A6D7C8}"/>
          </ac:spMkLst>
        </pc:spChg>
        <pc:graphicFrameChg chg="add">
          <ac:chgData name="Zailan Arabee Abdul Salam" userId="5bc04053-34d1-46af-a9d4-ff754460ad4b" providerId="ADAL" clId="{3A6CDBA3-DB34-4AF6-96C3-27CFAD4F8C53}" dt="2020-09-26T09:19:07.601" v="8" actId="26606"/>
          <ac:graphicFrameMkLst>
            <pc:docMk/>
            <pc:sldMk cId="0" sldId="427"/>
            <ac:graphicFrameMk id="54277" creationId="{382AA59B-13D9-46AC-9557-DD92D16B78C6}"/>
          </ac:graphicFrameMkLst>
        </pc:graphicFrameChg>
      </pc:sldChg>
      <pc:sldChg chg="modSp ord">
        <pc:chgData name="Zailan Arabee Abdul Salam" userId="5bc04053-34d1-46af-a9d4-ff754460ad4b" providerId="ADAL" clId="{3A6CDBA3-DB34-4AF6-96C3-27CFAD4F8C53}" dt="2020-10-04T12:49:04.638" v="107" actId="20577"/>
        <pc:sldMkLst>
          <pc:docMk/>
          <pc:sldMk cId="0" sldId="432"/>
        </pc:sldMkLst>
        <pc:spChg chg="mod">
          <ac:chgData name="Zailan Arabee Abdul Salam" userId="5bc04053-34d1-46af-a9d4-ff754460ad4b" providerId="ADAL" clId="{3A6CDBA3-DB34-4AF6-96C3-27CFAD4F8C53}" dt="2020-10-04T12:49:04.638" v="107" actId="20577"/>
          <ac:spMkLst>
            <pc:docMk/>
            <pc:sldMk cId="0" sldId="432"/>
            <ac:spMk id="60419" creationId="{E7B74CC2-3108-4D89-9A78-8D3292A58D37}"/>
          </ac:spMkLst>
        </pc:spChg>
      </pc:sldChg>
      <pc:sldChg chg="modSp">
        <pc:chgData name="Zailan Arabee Abdul Salam" userId="5bc04053-34d1-46af-a9d4-ff754460ad4b" providerId="ADAL" clId="{3A6CDBA3-DB34-4AF6-96C3-27CFAD4F8C53}" dt="2020-10-09T00:31:00.622" v="123" actId="20577"/>
        <pc:sldMkLst>
          <pc:docMk/>
          <pc:sldMk cId="0" sldId="433"/>
        </pc:sldMkLst>
        <pc:spChg chg="mod">
          <ac:chgData name="Zailan Arabee Abdul Salam" userId="5bc04053-34d1-46af-a9d4-ff754460ad4b" providerId="ADAL" clId="{3A6CDBA3-DB34-4AF6-96C3-27CFAD4F8C53}" dt="2020-10-09T00:31:00.622" v="123" actId="20577"/>
          <ac:spMkLst>
            <pc:docMk/>
            <pc:sldMk cId="0" sldId="433"/>
            <ac:spMk id="61443" creationId="{A655BC0C-F781-41E0-98A6-C9EC28A6182E}"/>
          </ac:spMkLst>
        </pc:spChg>
      </pc:sldChg>
      <pc:sldChg chg="addSp delSp modSp">
        <pc:chgData name="Zailan Arabee Abdul Salam" userId="5bc04053-34d1-46af-a9d4-ff754460ad4b" providerId="ADAL" clId="{3A6CDBA3-DB34-4AF6-96C3-27CFAD4F8C53}" dt="2020-09-26T09:44:49.615" v="105" actId="1076"/>
        <pc:sldMkLst>
          <pc:docMk/>
          <pc:sldMk cId="0" sldId="434"/>
        </pc:sldMkLst>
        <pc:spChg chg="add del mod">
          <ac:chgData name="Zailan Arabee Abdul Salam" userId="5bc04053-34d1-46af-a9d4-ff754460ad4b" providerId="ADAL" clId="{3A6CDBA3-DB34-4AF6-96C3-27CFAD4F8C53}" dt="2020-09-26T09:43:41.309" v="75" actId="478"/>
          <ac:spMkLst>
            <pc:docMk/>
            <pc:sldMk cId="0" sldId="434"/>
            <ac:spMk id="3" creationId="{096BE91C-8A09-48EC-960D-8691A65F066E}"/>
          </ac:spMkLst>
        </pc:spChg>
        <pc:spChg chg="add mod">
          <ac:chgData name="Zailan Arabee Abdul Salam" userId="5bc04053-34d1-46af-a9d4-ff754460ad4b" providerId="ADAL" clId="{3A6CDBA3-DB34-4AF6-96C3-27CFAD4F8C53}" dt="2020-09-26T09:44:47.016" v="104" actId="1076"/>
          <ac:spMkLst>
            <pc:docMk/>
            <pc:sldMk cId="0" sldId="434"/>
            <ac:spMk id="4" creationId="{AAFFC647-63FF-4669-B496-E0E10F1BF83D}"/>
          </ac:spMkLst>
        </pc:spChg>
        <pc:spChg chg="add mod">
          <ac:chgData name="Zailan Arabee Abdul Salam" userId="5bc04053-34d1-46af-a9d4-ff754460ad4b" providerId="ADAL" clId="{3A6CDBA3-DB34-4AF6-96C3-27CFAD4F8C53}" dt="2020-09-26T09:44:49.615" v="105" actId="1076"/>
          <ac:spMkLst>
            <pc:docMk/>
            <pc:sldMk cId="0" sldId="434"/>
            <ac:spMk id="5" creationId="{F1A93C86-508E-4883-BD9E-EB50E499627D}"/>
          </ac:spMkLst>
        </pc:spChg>
        <pc:picChg chg="add mod">
          <ac:chgData name="Zailan Arabee Abdul Salam" userId="5bc04053-34d1-46af-a9d4-ff754460ad4b" providerId="ADAL" clId="{3A6CDBA3-DB34-4AF6-96C3-27CFAD4F8C53}" dt="2020-09-26T09:44:44.217" v="103" actId="1076"/>
          <ac:picMkLst>
            <pc:docMk/>
            <pc:sldMk cId="0" sldId="434"/>
            <ac:picMk id="2" creationId="{C42603B8-4E51-4ADB-A6DE-B42BB00CEB24}"/>
          </ac:picMkLst>
        </pc:picChg>
        <pc:picChg chg="del">
          <ac:chgData name="Zailan Arabee Abdul Salam" userId="5bc04053-34d1-46af-a9d4-ff754460ad4b" providerId="ADAL" clId="{3A6CDBA3-DB34-4AF6-96C3-27CFAD4F8C53}" dt="2020-09-26T09:25:32.682" v="64" actId="478"/>
          <ac:picMkLst>
            <pc:docMk/>
            <pc:sldMk cId="0" sldId="434"/>
            <ac:picMk id="62468" creationId="{E3E6A84D-9834-4FEC-9AF5-F64EDD696DD7}"/>
          </ac:picMkLst>
        </pc:picChg>
      </pc:sldChg>
    </pc:docChg>
  </pc:docChgLst>
  <pc:docChgLst>
    <pc:chgData name="Zailan Arabee Abdul Salam" userId="5bc04053-34d1-46af-a9d4-ff754460ad4b" providerId="ADAL" clId="{18F41A0D-75C8-4AEE-A23C-D757EA733588}"/>
    <pc:docChg chg="undo custSel delSld modSld">
      <pc:chgData name="Zailan Arabee Abdul Salam" userId="5bc04053-34d1-46af-a9d4-ff754460ad4b" providerId="ADAL" clId="{18F41A0D-75C8-4AEE-A23C-D757EA733588}" dt="2021-02-04T03:48:18.667" v="137" actId="6549"/>
      <pc:docMkLst>
        <pc:docMk/>
      </pc:docMkLst>
      <pc:sldChg chg="del">
        <pc:chgData name="Zailan Arabee Abdul Salam" userId="5bc04053-34d1-46af-a9d4-ff754460ad4b" providerId="ADAL" clId="{18F41A0D-75C8-4AEE-A23C-D757EA733588}" dt="2021-02-04T03:48:02.712" v="133" actId="2696"/>
        <pc:sldMkLst>
          <pc:docMk/>
          <pc:sldMk cId="0" sldId="260"/>
        </pc:sldMkLst>
      </pc:sldChg>
      <pc:sldChg chg="del">
        <pc:chgData name="Zailan Arabee Abdul Salam" userId="5bc04053-34d1-46af-a9d4-ff754460ad4b" providerId="ADAL" clId="{18F41A0D-75C8-4AEE-A23C-D757EA733588}" dt="2021-02-04T03:48:02.727" v="134" actId="2696"/>
        <pc:sldMkLst>
          <pc:docMk/>
          <pc:sldMk cId="0" sldId="261"/>
        </pc:sldMkLst>
      </pc:sldChg>
      <pc:sldChg chg="del">
        <pc:chgData name="Zailan Arabee Abdul Salam" userId="5bc04053-34d1-46af-a9d4-ff754460ad4b" providerId="ADAL" clId="{18F41A0D-75C8-4AEE-A23C-D757EA733588}" dt="2021-02-04T03:48:02.734" v="135" actId="2696"/>
        <pc:sldMkLst>
          <pc:docMk/>
          <pc:sldMk cId="0" sldId="262"/>
        </pc:sldMkLst>
      </pc:sldChg>
      <pc:sldChg chg="del">
        <pc:chgData name="Zailan Arabee Abdul Salam" userId="5bc04053-34d1-46af-a9d4-ff754460ad4b" providerId="ADAL" clId="{18F41A0D-75C8-4AEE-A23C-D757EA733588}" dt="2021-02-04T03:48:03.750" v="136" actId="2696"/>
        <pc:sldMkLst>
          <pc:docMk/>
          <pc:sldMk cId="0" sldId="266"/>
        </pc:sldMkLst>
      </pc:sldChg>
      <pc:sldChg chg="modSp">
        <pc:chgData name="Zailan Arabee Abdul Salam" userId="5bc04053-34d1-46af-a9d4-ff754460ad4b" providerId="ADAL" clId="{18F41A0D-75C8-4AEE-A23C-D757EA733588}" dt="2021-02-04T03:48:18.667" v="137" actId="6549"/>
        <pc:sldMkLst>
          <pc:docMk/>
          <pc:sldMk cId="0" sldId="401"/>
        </pc:sldMkLst>
        <pc:spChg chg="mod">
          <ac:chgData name="Zailan Arabee Abdul Salam" userId="5bc04053-34d1-46af-a9d4-ff754460ad4b" providerId="ADAL" clId="{18F41A0D-75C8-4AEE-A23C-D757EA733588}" dt="2021-02-04T03:48:18.667" v="137" actId="6549"/>
          <ac:spMkLst>
            <pc:docMk/>
            <pc:sldMk cId="0" sldId="401"/>
            <ac:spMk id="18434" creationId="{81618FC7-87DF-4258-ADDA-AD34B575F7E4}"/>
          </ac:spMkLst>
        </pc:spChg>
      </pc:sldChg>
      <pc:sldChg chg="modSp">
        <pc:chgData name="Zailan Arabee Abdul Salam" userId="5bc04053-34d1-46af-a9d4-ff754460ad4b" providerId="ADAL" clId="{18F41A0D-75C8-4AEE-A23C-D757EA733588}" dt="2021-02-03T11:21:15.609" v="96" actId="20577"/>
        <pc:sldMkLst>
          <pc:docMk/>
          <pc:sldMk cId="0" sldId="432"/>
        </pc:sldMkLst>
        <pc:spChg chg="mod">
          <ac:chgData name="Zailan Arabee Abdul Salam" userId="5bc04053-34d1-46af-a9d4-ff754460ad4b" providerId="ADAL" clId="{18F41A0D-75C8-4AEE-A23C-D757EA733588}" dt="2021-02-03T11:21:15.609" v="96" actId="20577"/>
          <ac:spMkLst>
            <pc:docMk/>
            <pc:sldMk cId="0" sldId="432"/>
            <ac:spMk id="60419" creationId="{E7B74CC2-3108-4D89-9A78-8D3292A58D37}"/>
          </ac:spMkLst>
        </pc:spChg>
      </pc:sldChg>
      <pc:sldChg chg="modSp">
        <pc:chgData name="Zailan Arabee Abdul Salam" userId="5bc04053-34d1-46af-a9d4-ff754460ad4b" providerId="ADAL" clId="{18F41A0D-75C8-4AEE-A23C-D757EA733588}" dt="2021-02-04T03:46:47.177" v="132" actId="20577"/>
        <pc:sldMkLst>
          <pc:docMk/>
          <pc:sldMk cId="0" sldId="433"/>
        </pc:sldMkLst>
        <pc:spChg chg="mod">
          <ac:chgData name="Zailan Arabee Abdul Salam" userId="5bc04053-34d1-46af-a9d4-ff754460ad4b" providerId="ADAL" clId="{18F41A0D-75C8-4AEE-A23C-D757EA733588}" dt="2021-02-04T03:46:47.177" v="132" actId="20577"/>
          <ac:spMkLst>
            <pc:docMk/>
            <pc:sldMk cId="0" sldId="433"/>
            <ac:spMk id="61442" creationId="{F9146A60-803F-40B8-B91F-048F0DFA478F}"/>
          </ac:spMkLst>
        </pc:spChg>
        <pc:spChg chg="mod">
          <ac:chgData name="Zailan Arabee Abdul Salam" userId="5bc04053-34d1-46af-a9d4-ff754460ad4b" providerId="ADAL" clId="{18F41A0D-75C8-4AEE-A23C-D757EA733588}" dt="2021-02-03T11:20:11.242" v="29" actId="20577"/>
          <ac:spMkLst>
            <pc:docMk/>
            <pc:sldMk cId="0" sldId="433"/>
            <ac:spMk id="61443" creationId="{A655BC0C-F781-41E0-98A6-C9EC28A6182E}"/>
          </ac:spMkLst>
        </pc:spChg>
      </pc:sldChg>
      <pc:sldChg chg="addSp delSp modSp">
        <pc:chgData name="Zailan Arabee Abdul Salam" userId="5bc04053-34d1-46af-a9d4-ff754460ad4b" providerId="ADAL" clId="{18F41A0D-75C8-4AEE-A23C-D757EA733588}" dt="2021-02-04T03:46:14.074" v="122" actId="1076"/>
        <pc:sldMkLst>
          <pc:docMk/>
          <pc:sldMk cId="0" sldId="434"/>
        </pc:sldMkLst>
        <pc:spChg chg="mod">
          <ac:chgData name="Zailan Arabee Abdul Salam" userId="5bc04053-34d1-46af-a9d4-ff754460ad4b" providerId="ADAL" clId="{18F41A0D-75C8-4AEE-A23C-D757EA733588}" dt="2021-02-04T03:45:28.800" v="117" actId="1076"/>
          <ac:spMkLst>
            <pc:docMk/>
            <pc:sldMk cId="0" sldId="434"/>
            <ac:spMk id="4" creationId="{AAFFC647-63FF-4669-B496-E0E10F1BF83D}"/>
          </ac:spMkLst>
        </pc:spChg>
        <pc:spChg chg="mod">
          <ac:chgData name="Zailan Arabee Abdul Salam" userId="5bc04053-34d1-46af-a9d4-ff754460ad4b" providerId="ADAL" clId="{18F41A0D-75C8-4AEE-A23C-D757EA733588}" dt="2021-02-04T03:46:00.074" v="121" actId="1076"/>
          <ac:spMkLst>
            <pc:docMk/>
            <pc:sldMk cId="0" sldId="434"/>
            <ac:spMk id="5" creationId="{F1A93C86-508E-4883-BD9E-EB50E499627D}"/>
          </ac:spMkLst>
        </pc:spChg>
        <pc:spChg chg="add del mod">
          <ac:chgData name="Zailan Arabee Abdul Salam" userId="5bc04053-34d1-46af-a9d4-ff754460ad4b" providerId="ADAL" clId="{18F41A0D-75C8-4AEE-A23C-D757EA733588}" dt="2021-02-04T03:45:21.866" v="116" actId="478"/>
          <ac:spMkLst>
            <pc:docMk/>
            <pc:sldMk cId="0" sldId="434"/>
            <ac:spMk id="6" creationId="{00EEA64E-9C60-451C-B5F7-B7E346B43892}"/>
          </ac:spMkLst>
        </pc:spChg>
        <pc:spChg chg="mod">
          <ac:chgData name="Zailan Arabee Abdul Salam" userId="5bc04053-34d1-46af-a9d4-ff754460ad4b" providerId="ADAL" clId="{18F41A0D-75C8-4AEE-A23C-D757EA733588}" dt="2021-02-04T03:46:14.074" v="122" actId="1076"/>
          <ac:spMkLst>
            <pc:docMk/>
            <pc:sldMk cId="0" sldId="434"/>
            <ac:spMk id="62466" creationId="{8577C79B-4B26-483D-BAFD-28FFFF8159DD}"/>
          </ac:spMkLst>
        </pc:spChg>
        <pc:spChg chg="del">
          <ac:chgData name="Zailan Arabee Abdul Salam" userId="5bc04053-34d1-46af-a9d4-ff754460ad4b" providerId="ADAL" clId="{18F41A0D-75C8-4AEE-A23C-D757EA733588}" dt="2021-02-04T03:44:47.653" v="110"/>
          <ac:spMkLst>
            <pc:docMk/>
            <pc:sldMk cId="0" sldId="434"/>
            <ac:spMk id="62467" creationId="{A65D100F-5977-43FD-AC6D-1B10AF7DB47C}"/>
          </ac:spMkLst>
        </pc:spChg>
        <pc:spChg chg="del">
          <ac:chgData name="Zailan Arabee Abdul Salam" userId="5bc04053-34d1-46af-a9d4-ff754460ad4b" providerId="ADAL" clId="{18F41A0D-75C8-4AEE-A23C-D757EA733588}" dt="2021-02-04T03:36:14.844" v="100" actId="478"/>
          <ac:spMkLst>
            <pc:docMk/>
            <pc:sldMk cId="0" sldId="434"/>
            <ac:spMk id="62469" creationId="{450BAB48-29AE-4FF8-AE33-9772AA8C637E}"/>
          </ac:spMkLst>
        </pc:spChg>
        <pc:picChg chg="add del">
          <ac:chgData name="Zailan Arabee Abdul Salam" userId="5bc04053-34d1-46af-a9d4-ff754460ad4b" providerId="ADAL" clId="{18F41A0D-75C8-4AEE-A23C-D757EA733588}" dt="2021-02-04T03:36:11.838" v="99" actId="478"/>
          <ac:picMkLst>
            <pc:docMk/>
            <pc:sldMk cId="0" sldId="434"/>
            <ac:picMk id="2" creationId="{C42603B8-4E51-4ADB-A6DE-B42BB00CEB24}"/>
          </ac:picMkLst>
        </pc:picChg>
        <pc:picChg chg="add del mod">
          <ac:chgData name="Zailan Arabee Abdul Salam" userId="5bc04053-34d1-46af-a9d4-ff754460ad4b" providerId="ADAL" clId="{18F41A0D-75C8-4AEE-A23C-D757EA733588}" dt="2021-02-04T03:45:09.662" v="113" actId="478"/>
          <ac:picMkLst>
            <pc:docMk/>
            <pc:sldMk cId="0" sldId="434"/>
            <ac:picMk id="3" creationId="{8E0599AD-0F8A-478F-B8FF-2B38244D24BC}"/>
          </ac:picMkLst>
        </pc:picChg>
        <pc:picChg chg="add ord">
          <ac:chgData name="Zailan Arabee Abdul Salam" userId="5bc04053-34d1-46af-a9d4-ff754460ad4b" providerId="ADAL" clId="{18F41A0D-75C8-4AEE-A23C-D757EA733588}" dt="2021-02-04T03:45:13.709" v="115" actId="167"/>
          <ac:picMkLst>
            <pc:docMk/>
            <pc:sldMk cId="0" sldId="434"/>
            <ac:picMk id="7" creationId="{191DB2EB-CC0F-49AB-BFC7-B7AA4C00328E}"/>
          </ac:picMkLst>
        </pc:picChg>
      </pc:sldChg>
    </pc:docChg>
  </pc:docChgLst>
  <pc:docChgLst>
    <pc:chgData name="Zailan Arabee" userId="5bc04053-34d1-46af-a9d4-ff754460ad4b" providerId="ADAL" clId="{C13BAAEA-C2DD-4232-9D13-FA6D354BD07D}"/>
    <pc:docChg chg="custSel modSld">
      <pc:chgData name="Zailan Arabee" userId="5bc04053-34d1-46af-a9d4-ff754460ad4b" providerId="ADAL" clId="{C13BAAEA-C2DD-4232-9D13-FA6D354BD07D}" dt="2021-05-21T02:57:32.446" v="105" actId="478"/>
      <pc:docMkLst>
        <pc:docMk/>
      </pc:docMkLst>
      <pc:sldChg chg="addSp delSp modSp mod">
        <pc:chgData name="Zailan Arabee" userId="5bc04053-34d1-46af-a9d4-ff754460ad4b" providerId="ADAL" clId="{C13BAAEA-C2DD-4232-9D13-FA6D354BD07D}" dt="2021-05-21T02:57:32.446" v="105" actId="478"/>
        <pc:sldMkLst>
          <pc:docMk/>
          <pc:sldMk cId="0" sldId="423"/>
        </pc:sldMkLst>
        <pc:grpChg chg="del mod">
          <ac:chgData name="Zailan Arabee" userId="5bc04053-34d1-46af-a9d4-ff754460ad4b" providerId="ADAL" clId="{C13BAAEA-C2DD-4232-9D13-FA6D354BD07D}" dt="2021-05-21T02:56:32.157" v="104"/>
          <ac:grpSpMkLst>
            <pc:docMk/>
            <pc:sldMk cId="0" sldId="423"/>
            <ac:grpSpMk id="9" creationId="{B875C2BC-E2BA-4C4B-BEF4-B34102BB3E12}"/>
          </ac:grpSpMkLst>
        </pc:grpChg>
        <pc:grpChg chg="del mod">
          <ac:chgData name="Zailan Arabee" userId="5bc04053-34d1-46af-a9d4-ff754460ad4b" providerId="ADAL" clId="{C13BAAEA-C2DD-4232-9D13-FA6D354BD07D}" dt="2021-05-21T02:57:32.446" v="105" actId="478"/>
          <ac:grpSpMkLst>
            <pc:docMk/>
            <pc:sldMk cId="0" sldId="423"/>
            <ac:grpSpMk id="13" creationId="{CD694015-06FF-4170-8BC4-BF12E60AF520}"/>
          </ac:grpSpMkLst>
        </pc:grpChg>
        <pc:inkChg chg="add mod">
          <ac:chgData name="Zailan Arabee" userId="5bc04053-34d1-46af-a9d4-ff754460ad4b" providerId="ADAL" clId="{C13BAAEA-C2DD-4232-9D13-FA6D354BD07D}" dt="2021-05-21T02:56:32.157" v="104"/>
          <ac:inkMkLst>
            <pc:docMk/>
            <pc:sldMk cId="0" sldId="423"/>
            <ac:inkMk id="2" creationId="{1AD9B763-E5F7-4F3F-A580-8E90F99F610D}"/>
          </ac:inkMkLst>
        </pc:inkChg>
        <pc:inkChg chg="add mod">
          <ac:chgData name="Zailan Arabee" userId="5bc04053-34d1-46af-a9d4-ff754460ad4b" providerId="ADAL" clId="{C13BAAEA-C2DD-4232-9D13-FA6D354BD07D}" dt="2021-05-21T02:56:32.157" v="104"/>
          <ac:inkMkLst>
            <pc:docMk/>
            <pc:sldMk cId="0" sldId="423"/>
            <ac:inkMk id="3" creationId="{F60ECA40-F65E-40D2-8CC1-CE0F03EEE239}"/>
          </ac:inkMkLst>
        </pc:inkChg>
        <pc:inkChg chg="add mod">
          <ac:chgData name="Zailan Arabee" userId="5bc04053-34d1-46af-a9d4-ff754460ad4b" providerId="ADAL" clId="{C13BAAEA-C2DD-4232-9D13-FA6D354BD07D}" dt="2021-05-21T02:56:32.157" v="104"/>
          <ac:inkMkLst>
            <pc:docMk/>
            <pc:sldMk cId="0" sldId="423"/>
            <ac:inkMk id="4" creationId="{12454C7F-1F80-4308-A894-C667C6F97FFA}"/>
          </ac:inkMkLst>
        </pc:inkChg>
        <pc:inkChg chg="add mod">
          <ac:chgData name="Zailan Arabee" userId="5bc04053-34d1-46af-a9d4-ff754460ad4b" providerId="ADAL" clId="{C13BAAEA-C2DD-4232-9D13-FA6D354BD07D}" dt="2021-05-21T02:56:32.157" v="104"/>
          <ac:inkMkLst>
            <pc:docMk/>
            <pc:sldMk cId="0" sldId="423"/>
            <ac:inkMk id="5" creationId="{FD95D212-05A0-4EA4-83AA-1EF809CE2CC6}"/>
          </ac:inkMkLst>
        </pc:inkChg>
        <pc:inkChg chg="add mod">
          <ac:chgData name="Zailan Arabee" userId="5bc04053-34d1-46af-a9d4-ff754460ad4b" providerId="ADAL" clId="{C13BAAEA-C2DD-4232-9D13-FA6D354BD07D}" dt="2021-05-21T02:56:32.157" v="104"/>
          <ac:inkMkLst>
            <pc:docMk/>
            <pc:sldMk cId="0" sldId="423"/>
            <ac:inkMk id="6" creationId="{E08987AD-D492-4FCD-A29C-441BA4309D49}"/>
          </ac:inkMkLst>
        </pc:inkChg>
        <pc:inkChg chg="add mod">
          <ac:chgData name="Zailan Arabee" userId="5bc04053-34d1-46af-a9d4-ff754460ad4b" providerId="ADAL" clId="{C13BAAEA-C2DD-4232-9D13-FA6D354BD07D}" dt="2021-05-21T02:56:32.157" v="104"/>
          <ac:inkMkLst>
            <pc:docMk/>
            <pc:sldMk cId="0" sldId="423"/>
            <ac:inkMk id="7" creationId="{C10E5643-75B2-4F20-9AEF-F5E26EDF2991}"/>
          </ac:inkMkLst>
        </pc:inkChg>
        <pc:inkChg chg="add mod">
          <ac:chgData name="Zailan Arabee" userId="5bc04053-34d1-46af-a9d4-ff754460ad4b" providerId="ADAL" clId="{C13BAAEA-C2DD-4232-9D13-FA6D354BD07D}" dt="2021-05-21T02:56:32.157" v="104"/>
          <ac:inkMkLst>
            <pc:docMk/>
            <pc:sldMk cId="0" sldId="423"/>
            <ac:inkMk id="8" creationId="{C6CF2271-A322-4B1C-9B87-8A32F53D18D9}"/>
          </ac:inkMkLst>
        </pc:inkChg>
        <pc:inkChg chg="add mod">
          <ac:chgData name="Zailan Arabee" userId="5bc04053-34d1-46af-a9d4-ff754460ad4b" providerId="ADAL" clId="{C13BAAEA-C2DD-4232-9D13-FA6D354BD07D}" dt="2021-05-21T02:56:32.157" v="104"/>
          <ac:inkMkLst>
            <pc:docMk/>
            <pc:sldMk cId="0" sldId="423"/>
            <ac:inkMk id="10" creationId="{A6768266-CAE2-480B-87A4-80BAF824CBBF}"/>
          </ac:inkMkLst>
        </pc:inkChg>
        <pc:inkChg chg="add mod">
          <ac:chgData name="Zailan Arabee" userId="5bc04053-34d1-46af-a9d4-ff754460ad4b" providerId="ADAL" clId="{C13BAAEA-C2DD-4232-9D13-FA6D354BD07D}" dt="2021-05-21T02:56:32.157" v="104"/>
          <ac:inkMkLst>
            <pc:docMk/>
            <pc:sldMk cId="0" sldId="423"/>
            <ac:inkMk id="11" creationId="{2830FC61-BAFF-4DFF-AC48-5CC12BA577D2}"/>
          </ac:inkMkLst>
        </pc:inkChg>
        <pc:inkChg chg="add mod">
          <ac:chgData name="Zailan Arabee" userId="5bc04053-34d1-46af-a9d4-ff754460ad4b" providerId="ADAL" clId="{C13BAAEA-C2DD-4232-9D13-FA6D354BD07D}" dt="2021-05-21T02:56:32.157" v="104"/>
          <ac:inkMkLst>
            <pc:docMk/>
            <pc:sldMk cId="0" sldId="423"/>
            <ac:inkMk id="12" creationId="{EC7F2AF9-A13A-4802-B159-112324AF7EB4}"/>
          </ac:inkMkLst>
        </pc:inkChg>
      </pc:sldChg>
      <pc:sldChg chg="modSp mod">
        <pc:chgData name="Zailan Arabee" userId="5bc04053-34d1-46af-a9d4-ff754460ad4b" providerId="ADAL" clId="{C13BAAEA-C2DD-4232-9D13-FA6D354BD07D}" dt="2021-05-21T02:15:14.447" v="92" actId="20577"/>
        <pc:sldMkLst>
          <pc:docMk/>
          <pc:sldMk cId="0" sldId="432"/>
        </pc:sldMkLst>
        <pc:spChg chg="mod">
          <ac:chgData name="Zailan Arabee" userId="5bc04053-34d1-46af-a9d4-ff754460ad4b" providerId="ADAL" clId="{C13BAAEA-C2DD-4232-9D13-FA6D354BD07D}" dt="2021-05-21T02:15:14.447" v="92" actId="20577"/>
          <ac:spMkLst>
            <pc:docMk/>
            <pc:sldMk cId="0" sldId="432"/>
            <ac:spMk id="60419" creationId="{E7B74CC2-3108-4D89-9A78-8D3292A58D37}"/>
          </ac:spMkLst>
        </pc:spChg>
      </pc:sldChg>
      <pc:sldChg chg="modSp mod">
        <pc:chgData name="Zailan Arabee" userId="5bc04053-34d1-46af-a9d4-ff754460ad4b" providerId="ADAL" clId="{C13BAAEA-C2DD-4232-9D13-FA6D354BD07D}" dt="2021-05-21T02:03:23.287" v="30" actId="20577"/>
        <pc:sldMkLst>
          <pc:docMk/>
          <pc:sldMk cId="0" sldId="433"/>
        </pc:sldMkLst>
        <pc:spChg chg="mod">
          <ac:chgData name="Zailan Arabee" userId="5bc04053-34d1-46af-a9d4-ff754460ad4b" providerId="ADAL" clId="{C13BAAEA-C2DD-4232-9D13-FA6D354BD07D}" dt="2021-05-21T02:03:23.287" v="30" actId="20577"/>
          <ac:spMkLst>
            <pc:docMk/>
            <pc:sldMk cId="0" sldId="433"/>
            <ac:spMk id="61443" creationId="{A655BC0C-F781-41E0-98A6-C9EC28A6182E}"/>
          </ac:spMkLst>
        </pc:spChg>
      </pc:sldChg>
      <pc:sldChg chg="addSp delSp modSp mod">
        <pc:chgData name="Zailan Arabee" userId="5bc04053-34d1-46af-a9d4-ff754460ad4b" providerId="ADAL" clId="{C13BAAEA-C2DD-4232-9D13-FA6D354BD07D}" dt="2021-05-21T02:02:42.061" v="11" actId="1076"/>
        <pc:sldMkLst>
          <pc:docMk/>
          <pc:sldMk cId="0" sldId="434"/>
        </pc:sldMkLst>
        <pc:spChg chg="mod">
          <ac:chgData name="Zailan Arabee" userId="5bc04053-34d1-46af-a9d4-ff754460ad4b" providerId="ADAL" clId="{C13BAAEA-C2DD-4232-9D13-FA6D354BD07D}" dt="2021-05-21T02:02:36.686" v="9" actId="1076"/>
          <ac:spMkLst>
            <pc:docMk/>
            <pc:sldMk cId="0" sldId="434"/>
            <ac:spMk id="4" creationId="{AAFFC647-63FF-4669-B496-E0E10F1BF83D}"/>
          </ac:spMkLst>
        </pc:spChg>
        <pc:spChg chg="mod">
          <ac:chgData name="Zailan Arabee" userId="5bc04053-34d1-46af-a9d4-ff754460ad4b" providerId="ADAL" clId="{C13BAAEA-C2DD-4232-9D13-FA6D354BD07D}" dt="2021-05-21T02:02:42.061" v="11" actId="1076"/>
          <ac:spMkLst>
            <pc:docMk/>
            <pc:sldMk cId="0" sldId="434"/>
            <ac:spMk id="5" creationId="{F1A93C86-508E-4883-BD9E-EB50E499627D}"/>
          </ac:spMkLst>
        </pc:spChg>
        <pc:picChg chg="add mod ord">
          <ac:chgData name="Zailan Arabee" userId="5bc04053-34d1-46af-a9d4-ff754460ad4b" providerId="ADAL" clId="{C13BAAEA-C2DD-4232-9D13-FA6D354BD07D}" dt="2021-05-21T02:02:30.312" v="8" actId="1076"/>
          <ac:picMkLst>
            <pc:docMk/>
            <pc:sldMk cId="0" sldId="434"/>
            <ac:picMk id="3" creationId="{820ED6E9-54C7-4479-BED2-78E2CCF170F4}"/>
          </ac:picMkLst>
        </pc:picChg>
        <pc:picChg chg="del">
          <ac:chgData name="Zailan Arabee" userId="5bc04053-34d1-46af-a9d4-ff754460ad4b" providerId="ADAL" clId="{C13BAAEA-C2DD-4232-9D13-FA6D354BD07D}" dt="2021-05-21T02:01:53.374" v="0" actId="478"/>
          <ac:picMkLst>
            <pc:docMk/>
            <pc:sldMk cId="0" sldId="434"/>
            <ac:picMk id="7" creationId="{191DB2EB-CC0F-49AB-BFC7-B7AA4C00328E}"/>
          </ac:picMkLst>
        </pc:picChg>
      </pc:sldChg>
    </pc:docChg>
  </pc:docChgLst>
  <pc:docChgLst>
    <pc:chgData name="Zailan Arabee" userId="5bc04053-34d1-46af-a9d4-ff754460ad4b" providerId="ADAL" clId="{E2A8C985-1EFA-4F6C-B70D-A6FC48FD0A6A}"/>
    <pc:docChg chg="undo custSel addSld modSld sldOrd">
      <pc:chgData name="Zailan Arabee" userId="5bc04053-34d1-46af-a9d4-ff754460ad4b" providerId="ADAL" clId="{E2A8C985-1EFA-4F6C-B70D-A6FC48FD0A6A}" dt="2021-11-10T02:42:15.725" v="261"/>
      <pc:docMkLst>
        <pc:docMk/>
      </pc:docMkLst>
      <pc:sldChg chg="add">
        <pc:chgData name="Zailan Arabee" userId="5bc04053-34d1-46af-a9d4-ff754460ad4b" providerId="ADAL" clId="{E2A8C985-1EFA-4F6C-B70D-A6FC48FD0A6A}" dt="2021-08-05T04:53:52.580" v="23"/>
        <pc:sldMkLst>
          <pc:docMk/>
          <pc:sldMk cId="0" sldId="376"/>
        </pc:sldMkLst>
      </pc:sldChg>
      <pc:sldChg chg="add">
        <pc:chgData name="Zailan Arabee" userId="5bc04053-34d1-46af-a9d4-ff754460ad4b" providerId="ADAL" clId="{E2A8C985-1EFA-4F6C-B70D-A6FC48FD0A6A}" dt="2021-08-05T04:53:52.580" v="23"/>
        <pc:sldMkLst>
          <pc:docMk/>
          <pc:sldMk cId="0" sldId="377"/>
        </pc:sldMkLst>
      </pc:sldChg>
      <pc:sldChg chg="add">
        <pc:chgData name="Zailan Arabee" userId="5bc04053-34d1-46af-a9d4-ff754460ad4b" providerId="ADAL" clId="{E2A8C985-1EFA-4F6C-B70D-A6FC48FD0A6A}" dt="2021-08-05T04:53:52.580" v="23"/>
        <pc:sldMkLst>
          <pc:docMk/>
          <pc:sldMk cId="0" sldId="378"/>
        </pc:sldMkLst>
      </pc:sldChg>
      <pc:sldChg chg="add">
        <pc:chgData name="Zailan Arabee" userId="5bc04053-34d1-46af-a9d4-ff754460ad4b" providerId="ADAL" clId="{E2A8C985-1EFA-4F6C-B70D-A6FC48FD0A6A}" dt="2021-08-05T04:53:52.580" v="23"/>
        <pc:sldMkLst>
          <pc:docMk/>
          <pc:sldMk cId="0" sldId="379"/>
        </pc:sldMkLst>
      </pc:sldChg>
      <pc:sldChg chg="add">
        <pc:chgData name="Zailan Arabee" userId="5bc04053-34d1-46af-a9d4-ff754460ad4b" providerId="ADAL" clId="{E2A8C985-1EFA-4F6C-B70D-A6FC48FD0A6A}" dt="2021-08-05T04:53:52.580" v="23"/>
        <pc:sldMkLst>
          <pc:docMk/>
          <pc:sldMk cId="0" sldId="380"/>
        </pc:sldMkLst>
      </pc:sldChg>
      <pc:sldChg chg="add">
        <pc:chgData name="Zailan Arabee" userId="5bc04053-34d1-46af-a9d4-ff754460ad4b" providerId="ADAL" clId="{E2A8C985-1EFA-4F6C-B70D-A6FC48FD0A6A}" dt="2021-08-05T04:53:52.580" v="23"/>
        <pc:sldMkLst>
          <pc:docMk/>
          <pc:sldMk cId="0" sldId="381"/>
        </pc:sldMkLst>
      </pc:sldChg>
      <pc:sldChg chg="add">
        <pc:chgData name="Zailan Arabee" userId="5bc04053-34d1-46af-a9d4-ff754460ad4b" providerId="ADAL" clId="{E2A8C985-1EFA-4F6C-B70D-A6FC48FD0A6A}" dt="2021-08-05T04:53:52.580" v="23"/>
        <pc:sldMkLst>
          <pc:docMk/>
          <pc:sldMk cId="0" sldId="382"/>
        </pc:sldMkLst>
      </pc:sldChg>
      <pc:sldChg chg="add">
        <pc:chgData name="Zailan Arabee" userId="5bc04053-34d1-46af-a9d4-ff754460ad4b" providerId="ADAL" clId="{E2A8C985-1EFA-4F6C-B70D-A6FC48FD0A6A}" dt="2021-08-05T04:53:52.580" v="23"/>
        <pc:sldMkLst>
          <pc:docMk/>
          <pc:sldMk cId="0" sldId="383"/>
        </pc:sldMkLst>
      </pc:sldChg>
      <pc:sldChg chg="add">
        <pc:chgData name="Zailan Arabee" userId="5bc04053-34d1-46af-a9d4-ff754460ad4b" providerId="ADAL" clId="{E2A8C985-1EFA-4F6C-B70D-A6FC48FD0A6A}" dt="2021-08-05T04:53:52.580" v="23"/>
        <pc:sldMkLst>
          <pc:docMk/>
          <pc:sldMk cId="0" sldId="384"/>
        </pc:sldMkLst>
      </pc:sldChg>
      <pc:sldChg chg="add">
        <pc:chgData name="Zailan Arabee" userId="5bc04053-34d1-46af-a9d4-ff754460ad4b" providerId="ADAL" clId="{E2A8C985-1EFA-4F6C-B70D-A6FC48FD0A6A}" dt="2021-08-05T04:53:52.580" v="23"/>
        <pc:sldMkLst>
          <pc:docMk/>
          <pc:sldMk cId="0" sldId="385"/>
        </pc:sldMkLst>
      </pc:sldChg>
      <pc:sldChg chg="add">
        <pc:chgData name="Zailan Arabee" userId="5bc04053-34d1-46af-a9d4-ff754460ad4b" providerId="ADAL" clId="{E2A8C985-1EFA-4F6C-B70D-A6FC48FD0A6A}" dt="2021-08-05T04:53:52.580" v="23"/>
        <pc:sldMkLst>
          <pc:docMk/>
          <pc:sldMk cId="0" sldId="386"/>
        </pc:sldMkLst>
      </pc:sldChg>
      <pc:sldChg chg="addSp mod">
        <pc:chgData name="Zailan Arabee" userId="5bc04053-34d1-46af-a9d4-ff754460ad4b" providerId="ADAL" clId="{E2A8C985-1EFA-4F6C-B70D-A6FC48FD0A6A}" dt="2021-08-03T03:04:38.409" v="22" actId="9405"/>
        <pc:sldMkLst>
          <pc:docMk/>
          <pc:sldMk cId="0" sldId="423"/>
        </pc:sldMkLst>
        <pc:inkChg chg="add">
          <ac:chgData name="Zailan Arabee" userId="5bc04053-34d1-46af-a9d4-ff754460ad4b" providerId="ADAL" clId="{E2A8C985-1EFA-4F6C-B70D-A6FC48FD0A6A}" dt="2021-08-03T03:04:38.409" v="22" actId="9405"/>
          <ac:inkMkLst>
            <pc:docMk/>
            <pc:sldMk cId="0" sldId="423"/>
            <ac:inkMk id="2" creationId="{8A290AF6-23E7-407D-819A-E0ABB223860E}"/>
          </ac:inkMkLst>
        </pc:inkChg>
      </pc:sldChg>
      <pc:sldChg chg="modSp mod">
        <pc:chgData name="Zailan Arabee" userId="5bc04053-34d1-46af-a9d4-ff754460ad4b" providerId="ADAL" clId="{E2A8C985-1EFA-4F6C-B70D-A6FC48FD0A6A}" dt="2021-11-10T02:37:08.529" v="54" actId="20577"/>
        <pc:sldMkLst>
          <pc:docMk/>
          <pc:sldMk cId="0" sldId="432"/>
        </pc:sldMkLst>
        <pc:spChg chg="mod">
          <ac:chgData name="Zailan Arabee" userId="5bc04053-34d1-46af-a9d4-ff754460ad4b" providerId="ADAL" clId="{E2A8C985-1EFA-4F6C-B70D-A6FC48FD0A6A}" dt="2021-11-10T02:37:08.529" v="54" actId="20577"/>
          <ac:spMkLst>
            <pc:docMk/>
            <pc:sldMk cId="0" sldId="432"/>
            <ac:spMk id="60418" creationId="{6DAA6906-E1B1-4757-A0F4-33EDF0FE13D3}"/>
          </ac:spMkLst>
        </pc:spChg>
        <pc:spChg chg="mod">
          <ac:chgData name="Zailan Arabee" userId="5bc04053-34d1-46af-a9d4-ff754460ad4b" providerId="ADAL" clId="{E2A8C985-1EFA-4F6C-B70D-A6FC48FD0A6A}" dt="2021-11-10T02:35:18.601" v="33" actId="6549"/>
          <ac:spMkLst>
            <pc:docMk/>
            <pc:sldMk cId="0" sldId="432"/>
            <ac:spMk id="60419" creationId="{E7B74CC2-3108-4D89-9A78-8D3292A58D37}"/>
          </ac:spMkLst>
        </pc:spChg>
      </pc:sldChg>
      <pc:sldChg chg="modSp mod">
        <pc:chgData name="Zailan Arabee" userId="5bc04053-34d1-46af-a9d4-ff754460ad4b" providerId="ADAL" clId="{E2A8C985-1EFA-4F6C-B70D-A6FC48FD0A6A}" dt="2021-11-10T02:34:58.215" v="32" actId="20577"/>
        <pc:sldMkLst>
          <pc:docMk/>
          <pc:sldMk cId="0" sldId="433"/>
        </pc:sldMkLst>
        <pc:spChg chg="mod">
          <ac:chgData name="Zailan Arabee" userId="5bc04053-34d1-46af-a9d4-ff754460ad4b" providerId="ADAL" clId="{E2A8C985-1EFA-4F6C-B70D-A6FC48FD0A6A}" dt="2021-11-10T02:34:58.215" v="32" actId="20577"/>
          <ac:spMkLst>
            <pc:docMk/>
            <pc:sldMk cId="0" sldId="433"/>
            <ac:spMk id="61443" creationId="{A655BC0C-F781-41E0-98A6-C9EC28A6182E}"/>
          </ac:spMkLst>
        </pc:spChg>
      </pc:sldChg>
      <pc:sldChg chg="addSp delSp modSp mod">
        <pc:chgData name="Zailan Arabee" userId="5bc04053-34d1-46af-a9d4-ff754460ad4b" providerId="ADAL" clId="{E2A8C985-1EFA-4F6C-B70D-A6FC48FD0A6A}" dt="2021-11-10T02:36:43.159" v="44" actId="782"/>
        <pc:sldMkLst>
          <pc:docMk/>
          <pc:sldMk cId="0" sldId="434"/>
        </pc:sldMkLst>
        <pc:spChg chg="mod">
          <ac:chgData name="Zailan Arabee" userId="5bc04053-34d1-46af-a9d4-ff754460ad4b" providerId="ADAL" clId="{E2A8C985-1EFA-4F6C-B70D-A6FC48FD0A6A}" dt="2021-11-10T02:36:12.651" v="40" actId="1076"/>
          <ac:spMkLst>
            <pc:docMk/>
            <pc:sldMk cId="0" sldId="434"/>
            <ac:spMk id="4" creationId="{AAFFC647-63FF-4669-B496-E0E10F1BF83D}"/>
          </ac:spMkLst>
        </pc:spChg>
        <pc:spChg chg="mod">
          <ac:chgData name="Zailan Arabee" userId="5bc04053-34d1-46af-a9d4-ff754460ad4b" providerId="ADAL" clId="{E2A8C985-1EFA-4F6C-B70D-A6FC48FD0A6A}" dt="2021-11-10T02:36:43.159" v="44" actId="782"/>
          <ac:spMkLst>
            <pc:docMk/>
            <pc:sldMk cId="0" sldId="434"/>
            <ac:spMk id="5" creationId="{F1A93C86-508E-4883-BD9E-EB50E499627D}"/>
          </ac:spMkLst>
        </pc:spChg>
        <pc:spChg chg="mod">
          <ac:chgData name="Zailan Arabee" userId="5bc04053-34d1-46af-a9d4-ff754460ad4b" providerId="ADAL" clId="{E2A8C985-1EFA-4F6C-B70D-A6FC48FD0A6A}" dt="2021-08-03T02:28:39.076" v="21" actId="14100"/>
          <ac:spMkLst>
            <pc:docMk/>
            <pc:sldMk cId="0" sldId="434"/>
            <ac:spMk id="62466" creationId="{8577C79B-4B26-483D-BAFD-28FFFF8159DD}"/>
          </ac:spMkLst>
        </pc:spChg>
        <pc:picChg chg="del">
          <ac:chgData name="Zailan Arabee" userId="5bc04053-34d1-46af-a9d4-ff754460ad4b" providerId="ADAL" clId="{E2A8C985-1EFA-4F6C-B70D-A6FC48FD0A6A}" dt="2021-08-03T02:28:13.399" v="14" actId="478"/>
          <ac:picMkLst>
            <pc:docMk/>
            <pc:sldMk cId="0" sldId="434"/>
            <ac:picMk id="3" creationId="{820ED6E9-54C7-4479-BED2-78E2CCF170F4}"/>
          </ac:picMkLst>
        </pc:picChg>
        <pc:picChg chg="add mod ord">
          <ac:chgData name="Zailan Arabee" userId="5bc04053-34d1-46af-a9d4-ff754460ad4b" providerId="ADAL" clId="{E2A8C985-1EFA-4F6C-B70D-A6FC48FD0A6A}" dt="2021-11-10T02:36:07.278" v="39" actId="1076"/>
          <ac:picMkLst>
            <pc:docMk/>
            <pc:sldMk cId="0" sldId="434"/>
            <ac:picMk id="3" creationId="{A3734B9D-2759-4310-96AD-48413182ADDA}"/>
          </ac:picMkLst>
        </pc:picChg>
        <pc:picChg chg="add del mod ord">
          <ac:chgData name="Zailan Arabee" userId="5bc04053-34d1-46af-a9d4-ff754460ad4b" providerId="ADAL" clId="{E2A8C985-1EFA-4F6C-B70D-A6FC48FD0A6A}" dt="2021-11-10T02:35:43.197" v="34" actId="478"/>
          <ac:picMkLst>
            <pc:docMk/>
            <pc:sldMk cId="0" sldId="434"/>
            <ac:picMk id="6" creationId="{CB2B8BB2-90E4-47B8-AC4B-8D83388B87B9}"/>
          </ac:picMkLst>
        </pc:picChg>
      </pc:sldChg>
      <pc:sldChg chg="modSp add mod ord">
        <pc:chgData name="Zailan Arabee" userId="5bc04053-34d1-46af-a9d4-ff754460ad4b" providerId="ADAL" clId="{E2A8C985-1EFA-4F6C-B70D-A6FC48FD0A6A}" dt="2021-11-10T02:42:15.725" v="261"/>
        <pc:sldMkLst>
          <pc:docMk/>
          <pc:sldMk cId="2328748952" sldId="435"/>
        </pc:sldMkLst>
        <pc:spChg chg="mod">
          <ac:chgData name="Zailan Arabee" userId="5bc04053-34d1-46af-a9d4-ff754460ad4b" providerId="ADAL" clId="{E2A8C985-1EFA-4F6C-B70D-A6FC48FD0A6A}" dt="2021-11-10T02:42:00.231" v="259" actId="20577"/>
          <ac:spMkLst>
            <pc:docMk/>
            <pc:sldMk cId="2328748952" sldId="435"/>
            <ac:spMk id="60419" creationId="{E7B74CC2-3108-4D89-9A78-8D3292A58D37}"/>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5.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20.svg"/></Relationships>
</file>

<file path=ppt/diagrams/_rels/data7.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hyperlink" Target="https://www.mcs.anl.gov/research/projects/mpi/" TargetMode="External"/><Relationship Id="rId1" Type="http://schemas.openxmlformats.org/officeDocument/2006/relationships/hyperlink" Target="https://www.mpi-forum.org/" TargetMode="External"/><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ata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20.svg"/></Relationships>
</file>

<file path=ppt/diagrams/_rels/drawing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hyperlink" Target="https://www.mpi-forum.org/" TargetMode="External"/><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hyperlink" Target="https://www.mcs.anl.gov/research/projects/mpi/" TargetMode="External"/><Relationship Id="rId4" Type="http://schemas.openxmlformats.org/officeDocument/2006/relationships/image" Target="../media/image28.svg"/><Relationship Id="rId9" Type="http://schemas.openxmlformats.org/officeDocument/2006/relationships/image" Target="../media/image32.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580E6B-8AAC-4A99-91B8-C1BF3C0CCE3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A14253DC-83B3-48A0-B8D7-FDCE7AF2252B}">
      <dgm:prSet/>
      <dgm:spPr/>
      <dgm:t>
        <a:bodyPr/>
        <a:lstStyle/>
        <a:p>
          <a:r>
            <a:rPr lang="fr-FR"/>
            <a:t>Overview</a:t>
          </a:r>
          <a:endParaRPr lang="en-US"/>
        </a:p>
      </dgm:t>
    </dgm:pt>
    <dgm:pt modelId="{DB1FBC8D-83ED-4DEF-BB1A-583ED5C3AD36}" type="parTrans" cxnId="{D82B5A24-C552-4158-8008-E83DB907D82D}">
      <dgm:prSet/>
      <dgm:spPr/>
      <dgm:t>
        <a:bodyPr/>
        <a:lstStyle/>
        <a:p>
          <a:endParaRPr lang="en-US"/>
        </a:p>
      </dgm:t>
    </dgm:pt>
    <dgm:pt modelId="{0AD687C3-E4C0-4865-A561-7616FEEAE046}" type="sibTrans" cxnId="{D82B5A24-C552-4158-8008-E83DB907D82D}">
      <dgm:prSet/>
      <dgm:spPr/>
      <dgm:t>
        <a:bodyPr/>
        <a:lstStyle/>
        <a:p>
          <a:endParaRPr lang="en-US"/>
        </a:p>
      </dgm:t>
    </dgm:pt>
    <dgm:pt modelId="{25817B91-2824-458E-851B-425BFC59E0E8}">
      <dgm:prSet/>
      <dgm:spPr/>
      <dgm:t>
        <a:bodyPr/>
        <a:lstStyle/>
        <a:p>
          <a:r>
            <a:rPr lang="fr-FR"/>
            <a:t>Shared Memory Model</a:t>
          </a:r>
          <a:endParaRPr lang="en-US"/>
        </a:p>
      </dgm:t>
    </dgm:pt>
    <dgm:pt modelId="{42CF1376-5CF0-4088-BA87-04E362B92361}" type="parTrans" cxnId="{1B6D08C2-9339-4396-9B1F-026382AD043A}">
      <dgm:prSet/>
      <dgm:spPr/>
      <dgm:t>
        <a:bodyPr/>
        <a:lstStyle/>
        <a:p>
          <a:endParaRPr lang="en-US"/>
        </a:p>
      </dgm:t>
    </dgm:pt>
    <dgm:pt modelId="{A45B8478-D0C9-4A1C-A248-1183FA460C4D}" type="sibTrans" cxnId="{1B6D08C2-9339-4396-9B1F-026382AD043A}">
      <dgm:prSet/>
      <dgm:spPr/>
      <dgm:t>
        <a:bodyPr/>
        <a:lstStyle/>
        <a:p>
          <a:endParaRPr lang="en-US"/>
        </a:p>
      </dgm:t>
    </dgm:pt>
    <dgm:pt modelId="{0B0B4B56-81E7-497C-9BF2-1FC327A16552}">
      <dgm:prSet/>
      <dgm:spPr/>
      <dgm:t>
        <a:bodyPr/>
        <a:lstStyle/>
        <a:p>
          <a:r>
            <a:rPr lang="fr-FR"/>
            <a:t>Threads Model</a:t>
          </a:r>
          <a:endParaRPr lang="en-US"/>
        </a:p>
      </dgm:t>
    </dgm:pt>
    <dgm:pt modelId="{BC847425-9B78-42E9-84BA-B85A6A267875}" type="parTrans" cxnId="{E83C831F-141B-471D-AF21-1905CB1ED2CF}">
      <dgm:prSet/>
      <dgm:spPr/>
      <dgm:t>
        <a:bodyPr/>
        <a:lstStyle/>
        <a:p>
          <a:endParaRPr lang="en-US"/>
        </a:p>
      </dgm:t>
    </dgm:pt>
    <dgm:pt modelId="{C86F6F41-1863-4368-B94E-9AA80021D23F}" type="sibTrans" cxnId="{E83C831F-141B-471D-AF21-1905CB1ED2CF}">
      <dgm:prSet/>
      <dgm:spPr/>
      <dgm:t>
        <a:bodyPr/>
        <a:lstStyle/>
        <a:p>
          <a:endParaRPr lang="en-US"/>
        </a:p>
      </dgm:t>
    </dgm:pt>
    <dgm:pt modelId="{F7EEBDF3-E000-49E0-8924-05ED7D6ACB73}">
      <dgm:prSet/>
      <dgm:spPr/>
      <dgm:t>
        <a:bodyPr/>
        <a:lstStyle/>
        <a:p>
          <a:r>
            <a:rPr lang="fr-FR"/>
            <a:t>Message Passing Model</a:t>
          </a:r>
          <a:endParaRPr lang="en-US"/>
        </a:p>
      </dgm:t>
    </dgm:pt>
    <dgm:pt modelId="{B126B507-4E44-4F3A-A296-FA86D1EB31E1}" type="parTrans" cxnId="{27BA9B6E-736F-4F5D-9DC1-26D1C1C43C8F}">
      <dgm:prSet/>
      <dgm:spPr/>
      <dgm:t>
        <a:bodyPr/>
        <a:lstStyle/>
        <a:p>
          <a:endParaRPr lang="en-US"/>
        </a:p>
      </dgm:t>
    </dgm:pt>
    <dgm:pt modelId="{D07DC5B0-5853-416F-A041-13457E882067}" type="sibTrans" cxnId="{27BA9B6E-736F-4F5D-9DC1-26D1C1C43C8F}">
      <dgm:prSet/>
      <dgm:spPr/>
      <dgm:t>
        <a:bodyPr/>
        <a:lstStyle/>
        <a:p>
          <a:endParaRPr lang="en-US"/>
        </a:p>
      </dgm:t>
    </dgm:pt>
    <dgm:pt modelId="{1AAC599E-C093-44D9-A1D1-F7C7608BB170}">
      <dgm:prSet/>
      <dgm:spPr/>
      <dgm:t>
        <a:bodyPr/>
        <a:lstStyle/>
        <a:p>
          <a:r>
            <a:rPr lang="fr-FR"/>
            <a:t>Data Parallel Model</a:t>
          </a:r>
          <a:endParaRPr lang="en-US"/>
        </a:p>
      </dgm:t>
    </dgm:pt>
    <dgm:pt modelId="{9F9132E6-CD17-4A00-ADB4-D907C77FB99F}" type="parTrans" cxnId="{7E78823D-4CF0-453C-8173-580C3B06B6E2}">
      <dgm:prSet/>
      <dgm:spPr/>
      <dgm:t>
        <a:bodyPr/>
        <a:lstStyle/>
        <a:p>
          <a:endParaRPr lang="en-US"/>
        </a:p>
      </dgm:t>
    </dgm:pt>
    <dgm:pt modelId="{B1DE8E55-7A9E-4388-9401-F1D44E8D1D95}" type="sibTrans" cxnId="{7E78823D-4CF0-453C-8173-580C3B06B6E2}">
      <dgm:prSet/>
      <dgm:spPr/>
      <dgm:t>
        <a:bodyPr/>
        <a:lstStyle/>
        <a:p>
          <a:endParaRPr lang="en-US"/>
        </a:p>
      </dgm:t>
    </dgm:pt>
    <dgm:pt modelId="{C85C3F44-5280-4600-B53C-D2C083BE6AB9}">
      <dgm:prSet/>
      <dgm:spPr/>
      <dgm:t>
        <a:bodyPr/>
        <a:lstStyle/>
        <a:p>
          <a:r>
            <a:rPr lang="fr-FR"/>
            <a:t>Other Models</a:t>
          </a:r>
          <a:endParaRPr lang="en-US"/>
        </a:p>
      </dgm:t>
    </dgm:pt>
    <dgm:pt modelId="{18950579-666E-4628-8B00-6C327A0AB3F5}" type="parTrans" cxnId="{1F014F70-18A7-48AA-AAA8-FC99257765DF}">
      <dgm:prSet/>
      <dgm:spPr/>
      <dgm:t>
        <a:bodyPr/>
        <a:lstStyle/>
        <a:p>
          <a:endParaRPr lang="en-US"/>
        </a:p>
      </dgm:t>
    </dgm:pt>
    <dgm:pt modelId="{1E5E9662-B6F8-471E-A63E-7BFE92096F3D}" type="sibTrans" cxnId="{1F014F70-18A7-48AA-AAA8-FC99257765DF}">
      <dgm:prSet/>
      <dgm:spPr/>
      <dgm:t>
        <a:bodyPr/>
        <a:lstStyle/>
        <a:p>
          <a:endParaRPr lang="en-US"/>
        </a:p>
      </dgm:t>
    </dgm:pt>
    <dgm:pt modelId="{06E34E0E-3447-40D8-8E17-B15BF9A007BB}" type="pres">
      <dgm:prSet presAssocID="{8D580E6B-8AAC-4A99-91B8-C1BF3C0CCE3F}" presName="vert0" presStyleCnt="0">
        <dgm:presLayoutVars>
          <dgm:dir/>
          <dgm:animOne val="branch"/>
          <dgm:animLvl val="lvl"/>
        </dgm:presLayoutVars>
      </dgm:prSet>
      <dgm:spPr/>
    </dgm:pt>
    <dgm:pt modelId="{F17B82F8-71B7-40F2-8C3C-A4A3D11951C5}" type="pres">
      <dgm:prSet presAssocID="{A14253DC-83B3-48A0-B8D7-FDCE7AF2252B}" presName="thickLine" presStyleLbl="alignNode1" presStyleIdx="0" presStyleCnt="6"/>
      <dgm:spPr/>
    </dgm:pt>
    <dgm:pt modelId="{4B15E086-BFF7-4A35-B815-91F19D825591}" type="pres">
      <dgm:prSet presAssocID="{A14253DC-83B3-48A0-B8D7-FDCE7AF2252B}" presName="horz1" presStyleCnt="0"/>
      <dgm:spPr/>
    </dgm:pt>
    <dgm:pt modelId="{C6E6E9E6-6C51-4633-90EE-1EAE07445325}" type="pres">
      <dgm:prSet presAssocID="{A14253DC-83B3-48A0-B8D7-FDCE7AF2252B}" presName="tx1" presStyleLbl="revTx" presStyleIdx="0" presStyleCnt="6"/>
      <dgm:spPr/>
    </dgm:pt>
    <dgm:pt modelId="{258F874C-B92D-4BBE-9A05-8318D48D06C0}" type="pres">
      <dgm:prSet presAssocID="{A14253DC-83B3-48A0-B8D7-FDCE7AF2252B}" presName="vert1" presStyleCnt="0"/>
      <dgm:spPr/>
    </dgm:pt>
    <dgm:pt modelId="{54FD03C4-F9C1-4468-AE06-EA2062FB2E57}" type="pres">
      <dgm:prSet presAssocID="{25817B91-2824-458E-851B-425BFC59E0E8}" presName="thickLine" presStyleLbl="alignNode1" presStyleIdx="1" presStyleCnt="6"/>
      <dgm:spPr/>
    </dgm:pt>
    <dgm:pt modelId="{BC1CD9CF-0031-4890-92EB-7379F5C5BF10}" type="pres">
      <dgm:prSet presAssocID="{25817B91-2824-458E-851B-425BFC59E0E8}" presName="horz1" presStyleCnt="0"/>
      <dgm:spPr/>
    </dgm:pt>
    <dgm:pt modelId="{E5322051-57B2-40F8-8E58-825F6ED61D29}" type="pres">
      <dgm:prSet presAssocID="{25817B91-2824-458E-851B-425BFC59E0E8}" presName="tx1" presStyleLbl="revTx" presStyleIdx="1" presStyleCnt="6"/>
      <dgm:spPr/>
    </dgm:pt>
    <dgm:pt modelId="{4DFD54E8-F8C1-4D19-9E35-92F71AF9DBAE}" type="pres">
      <dgm:prSet presAssocID="{25817B91-2824-458E-851B-425BFC59E0E8}" presName="vert1" presStyleCnt="0"/>
      <dgm:spPr/>
    </dgm:pt>
    <dgm:pt modelId="{26E7FB4C-1E73-4474-9BDE-33351A7F30C1}" type="pres">
      <dgm:prSet presAssocID="{0B0B4B56-81E7-497C-9BF2-1FC327A16552}" presName="thickLine" presStyleLbl="alignNode1" presStyleIdx="2" presStyleCnt="6"/>
      <dgm:spPr/>
    </dgm:pt>
    <dgm:pt modelId="{6921926F-569E-4CB4-8971-FE16C01D4AA2}" type="pres">
      <dgm:prSet presAssocID="{0B0B4B56-81E7-497C-9BF2-1FC327A16552}" presName="horz1" presStyleCnt="0"/>
      <dgm:spPr/>
    </dgm:pt>
    <dgm:pt modelId="{9A5AA7A3-7345-4258-86DF-526E959ED005}" type="pres">
      <dgm:prSet presAssocID="{0B0B4B56-81E7-497C-9BF2-1FC327A16552}" presName="tx1" presStyleLbl="revTx" presStyleIdx="2" presStyleCnt="6"/>
      <dgm:spPr/>
    </dgm:pt>
    <dgm:pt modelId="{F1BCB027-C481-48E0-A96B-F6EFEDE4D391}" type="pres">
      <dgm:prSet presAssocID="{0B0B4B56-81E7-497C-9BF2-1FC327A16552}" presName="vert1" presStyleCnt="0"/>
      <dgm:spPr/>
    </dgm:pt>
    <dgm:pt modelId="{3A9C3F08-E3A7-4C7B-8CC8-2B8ED138E436}" type="pres">
      <dgm:prSet presAssocID="{F7EEBDF3-E000-49E0-8924-05ED7D6ACB73}" presName="thickLine" presStyleLbl="alignNode1" presStyleIdx="3" presStyleCnt="6"/>
      <dgm:spPr/>
    </dgm:pt>
    <dgm:pt modelId="{F01EDBEE-6E9C-4027-945A-D3E0B8E18709}" type="pres">
      <dgm:prSet presAssocID="{F7EEBDF3-E000-49E0-8924-05ED7D6ACB73}" presName="horz1" presStyleCnt="0"/>
      <dgm:spPr/>
    </dgm:pt>
    <dgm:pt modelId="{3F7E2908-8279-4C76-91E4-C1BFC67C3BC1}" type="pres">
      <dgm:prSet presAssocID="{F7EEBDF3-E000-49E0-8924-05ED7D6ACB73}" presName="tx1" presStyleLbl="revTx" presStyleIdx="3" presStyleCnt="6"/>
      <dgm:spPr/>
    </dgm:pt>
    <dgm:pt modelId="{52E57F99-04A0-4A96-90A1-C7E9863571C2}" type="pres">
      <dgm:prSet presAssocID="{F7EEBDF3-E000-49E0-8924-05ED7D6ACB73}" presName="vert1" presStyleCnt="0"/>
      <dgm:spPr/>
    </dgm:pt>
    <dgm:pt modelId="{42AE3DB9-0589-44F0-96DB-826C123252DF}" type="pres">
      <dgm:prSet presAssocID="{1AAC599E-C093-44D9-A1D1-F7C7608BB170}" presName="thickLine" presStyleLbl="alignNode1" presStyleIdx="4" presStyleCnt="6"/>
      <dgm:spPr/>
    </dgm:pt>
    <dgm:pt modelId="{4ADB77A6-5DB0-4676-A7D5-6790610FD6DF}" type="pres">
      <dgm:prSet presAssocID="{1AAC599E-C093-44D9-A1D1-F7C7608BB170}" presName="horz1" presStyleCnt="0"/>
      <dgm:spPr/>
    </dgm:pt>
    <dgm:pt modelId="{4DD554C6-2476-4F97-A501-C16164FA2526}" type="pres">
      <dgm:prSet presAssocID="{1AAC599E-C093-44D9-A1D1-F7C7608BB170}" presName="tx1" presStyleLbl="revTx" presStyleIdx="4" presStyleCnt="6"/>
      <dgm:spPr/>
    </dgm:pt>
    <dgm:pt modelId="{3BC57214-D0FA-47D4-8551-E046EE09DBA1}" type="pres">
      <dgm:prSet presAssocID="{1AAC599E-C093-44D9-A1D1-F7C7608BB170}" presName="vert1" presStyleCnt="0"/>
      <dgm:spPr/>
    </dgm:pt>
    <dgm:pt modelId="{7BA262D6-483A-4C69-B81A-DEA5E057A17F}" type="pres">
      <dgm:prSet presAssocID="{C85C3F44-5280-4600-B53C-D2C083BE6AB9}" presName="thickLine" presStyleLbl="alignNode1" presStyleIdx="5" presStyleCnt="6"/>
      <dgm:spPr/>
    </dgm:pt>
    <dgm:pt modelId="{C23ACBF6-D803-4FDD-BD12-11D280582197}" type="pres">
      <dgm:prSet presAssocID="{C85C3F44-5280-4600-B53C-D2C083BE6AB9}" presName="horz1" presStyleCnt="0"/>
      <dgm:spPr/>
    </dgm:pt>
    <dgm:pt modelId="{9F415C89-2F24-4D20-8B8A-47A0B067AD54}" type="pres">
      <dgm:prSet presAssocID="{C85C3F44-5280-4600-B53C-D2C083BE6AB9}" presName="tx1" presStyleLbl="revTx" presStyleIdx="5" presStyleCnt="6"/>
      <dgm:spPr/>
    </dgm:pt>
    <dgm:pt modelId="{E5C59D8E-09DC-4CBB-865E-957C6765858C}" type="pres">
      <dgm:prSet presAssocID="{C85C3F44-5280-4600-B53C-D2C083BE6AB9}" presName="vert1" presStyleCnt="0"/>
      <dgm:spPr/>
    </dgm:pt>
  </dgm:ptLst>
  <dgm:cxnLst>
    <dgm:cxn modelId="{ECD6B201-0169-4472-9DDB-B30AF0BEFF63}" type="presOf" srcId="{0B0B4B56-81E7-497C-9BF2-1FC327A16552}" destId="{9A5AA7A3-7345-4258-86DF-526E959ED005}" srcOrd="0" destOrd="0" presId="urn:microsoft.com/office/officeart/2008/layout/LinedList"/>
    <dgm:cxn modelId="{E83C831F-141B-471D-AF21-1905CB1ED2CF}" srcId="{8D580E6B-8AAC-4A99-91B8-C1BF3C0CCE3F}" destId="{0B0B4B56-81E7-497C-9BF2-1FC327A16552}" srcOrd="2" destOrd="0" parTransId="{BC847425-9B78-42E9-84BA-B85A6A267875}" sibTransId="{C86F6F41-1863-4368-B94E-9AA80021D23F}"/>
    <dgm:cxn modelId="{D82B5A24-C552-4158-8008-E83DB907D82D}" srcId="{8D580E6B-8AAC-4A99-91B8-C1BF3C0CCE3F}" destId="{A14253DC-83B3-48A0-B8D7-FDCE7AF2252B}" srcOrd="0" destOrd="0" parTransId="{DB1FBC8D-83ED-4DEF-BB1A-583ED5C3AD36}" sibTransId="{0AD687C3-E4C0-4865-A561-7616FEEAE046}"/>
    <dgm:cxn modelId="{7E78823D-4CF0-453C-8173-580C3B06B6E2}" srcId="{8D580E6B-8AAC-4A99-91B8-C1BF3C0CCE3F}" destId="{1AAC599E-C093-44D9-A1D1-F7C7608BB170}" srcOrd="4" destOrd="0" parTransId="{9F9132E6-CD17-4A00-ADB4-D907C77FB99F}" sibTransId="{B1DE8E55-7A9E-4388-9401-F1D44E8D1D95}"/>
    <dgm:cxn modelId="{429C5945-912F-4B00-AE39-0ACDAF765167}" type="presOf" srcId="{F7EEBDF3-E000-49E0-8924-05ED7D6ACB73}" destId="{3F7E2908-8279-4C76-91E4-C1BFC67C3BC1}" srcOrd="0" destOrd="0" presId="urn:microsoft.com/office/officeart/2008/layout/LinedList"/>
    <dgm:cxn modelId="{6B62F447-17A3-4D56-98B4-84D96D42387C}" type="presOf" srcId="{C85C3F44-5280-4600-B53C-D2C083BE6AB9}" destId="{9F415C89-2F24-4D20-8B8A-47A0B067AD54}" srcOrd="0" destOrd="0" presId="urn:microsoft.com/office/officeart/2008/layout/LinedList"/>
    <dgm:cxn modelId="{27BA9B6E-736F-4F5D-9DC1-26D1C1C43C8F}" srcId="{8D580E6B-8AAC-4A99-91B8-C1BF3C0CCE3F}" destId="{F7EEBDF3-E000-49E0-8924-05ED7D6ACB73}" srcOrd="3" destOrd="0" parTransId="{B126B507-4E44-4F3A-A296-FA86D1EB31E1}" sibTransId="{D07DC5B0-5853-416F-A041-13457E882067}"/>
    <dgm:cxn modelId="{1F014F70-18A7-48AA-AAA8-FC99257765DF}" srcId="{8D580E6B-8AAC-4A99-91B8-C1BF3C0CCE3F}" destId="{C85C3F44-5280-4600-B53C-D2C083BE6AB9}" srcOrd="5" destOrd="0" parTransId="{18950579-666E-4628-8B00-6C327A0AB3F5}" sibTransId="{1E5E9662-B6F8-471E-A63E-7BFE92096F3D}"/>
    <dgm:cxn modelId="{C40A1271-3BA0-4FDE-8094-17F139753511}" type="presOf" srcId="{1AAC599E-C093-44D9-A1D1-F7C7608BB170}" destId="{4DD554C6-2476-4F97-A501-C16164FA2526}" srcOrd="0" destOrd="0" presId="urn:microsoft.com/office/officeart/2008/layout/LinedList"/>
    <dgm:cxn modelId="{B2896694-307C-4E1A-8290-CA7873314B30}" type="presOf" srcId="{25817B91-2824-458E-851B-425BFC59E0E8}" destId="{E5322051-57B2-40F8-8E58-825F6ED61D29}" srcOrd="0" destOrd="0" presId="urn:microsoft.com/office/officeart/2008/layout/LinedList"/>
    <dgm:cxn modelId="{8C04FCA6-5F8E-4666-93B2-C161335D4890}" type="presOf" srcId="{A14253DC-83B3-48A0-B8D7-FDCE7AF2252B}" destId="{C6E6E9E6-6C51-4633-90EE-1EAE07445325}" srcOrd="0" destOrd="0" presId="urn:microsoft.com/office/officeart/2008/layout/LinedList"/>
    <dgm:cxn modelId="{D7DFE7B2-C289-4E71-9433-FB99D68000EE}" type="presOf" srcId="{8D580E6B-8AAC-4A99-91B8-C1BF3C0CCE3F}" destId="{06E34E0E-3447-40D8-8E17-B15BF9A007BB}" srcOrd="0" destOrd="0" presId="urn:microsoft.com/office/officeart/2008/layout/LinedList"/>
    <dgm:cxn modelId="{1B6D08C2-9339-4396-9B1F-026382AD043A}" srcId="{8D580E6B-8AAC-4A99-91B8-C1BF3C0CCE3F}" destId="{25817B91-2824-458E-851B-425BFC59E0E8}" srcOrd="1" destOrd="0" parTransId="{42CF1376-5CF0-4088-BA87-04E362B92361}" sibTransId="{A45B8478-D0C9-4A1C-A248-1183FA460C4D}"/>
    <dgm:cxn modelId="{6EB482EF-8DC1-494D-92A3-73DA4E3D5588}" type="presParOf" srcId="{06E34E0E-3447-40D8-8E17-B15BF9A007BB}" destId="{F17B82F8-71B7-40F2-8C3C-A4A3D11951C5}" srcOrd="0" destOrd="0" presId="urn:microsoft.com/office/officeart/2008/layout/LinedList"/>
    <dgm:cxn modelId="{2E624937-2E17-4F89-94B2-4DDFC5CC5DB6}" type="presParOf" srcId="{06E34E0E-3447-40D8-8E17-B15BF9A007BB}" destId="{4B15E086-BFF7-4A35-B815-91F19D825591}" srcOrd="1" destOrd="0" presId="urn:microsoft.com/office/officeart/2008/layout/LinedList"/>
    <dgm:cxn modelId="{93018F52-AAC1-4309-ADD4-375CED45A71F}" type="presParOf" srcId="{4B15E086-BFF7-4A35-B815-91F19D825591}" destId="{C6E6E9E6-6C51-4633-90EE-1EAE07445325}" srcOrd="0" destOrd="0" presId="urn:microsoft.com/office/officeart/2008/layout/LinedList"/>
    <dgm:cxn modelId="{E9B006DE-05D3-40C9-969C-C50319346338}" type="presParOf" srcId="{4B15E086-BFF7-4A35-B815-91F19D825591}" destId="{258F874C-B92D-4BBE-9A05-8318D48D06C0}" srcOrd="1" destOrd="0" presId="urn:microsoft.com/office/officeart/2008/layout/LinedList"/>
    <dgm:cxn modelId="{D6F323ED-008F-4076-A3E6-5B9E7ABC4B1B}" type="presParOf" srcId="{06E34E0E-3447-40D8-8E17-B15BF9A007BB}" destId="{54FD03C4-F9C1-4468-AE06-EA2062FB2E57}" srcOrd="2" destOrd="0" presId="urn:microsoft.com/office/officeart/2008/layout/LinedList"/>
    <dgm:cxn modelId="{584DC1F5-9C39-43BA-B16F-A7C9C1243B33}" type="presParOf" srcId="{06E34E0E-3447-40D8-8E17-B15BF9A007BB}" destId="{BC1CD9CF-0031-4890-92EB-7379F5C5BF10}" srcOrd="3" destOrd="0" presId="urn:microsoft.com/office/officeart/2008/layout/LinedList"/>
    <dgm:cxn modelId="{7AD3DBC7-4637-4CA5-B606-897A8D7F03C7}" type="presParOf" srcId="{BC1CD9CF-0031-4890-92EB-7379F5C5BF10}" destId="{E5322051-57B2-40F8-8E58-825F6ED61D29}" srcOrd="0" destOrd="0" presId="urn:microsoft.com/office/officeart/2008/layout/LinedList"/>
    <dgm:cxn modelId="{3242CC53-DEBD-4D77-8ED0-6C2B73B8522D}" type="presParOf" srcId="{BC1CD9CF-0031-4890-92EB-7379F5C5BF10}" destId="{4DFD54E8-F8C1-4D19-9E35-92F71AF9DBAE}" srcOrd="1" destOrd="0" presId="urn:microsoft.com/office/officeart/2008/layout/LinedList"/>
    <dgm:cxn modelId="{0B94651C-EDE8-4C52-B878-7221F0232267}" type="presParOf" srcId="{06E34E0E-3447-40D8-8E17-B15BF9A007BB}" destId="{26E7FB4C-1E73-4474-9BDE-33351A7F30C1}" srcOrd="4" destOrd="0" presId="urn:microsoft.com/office/officeart/2008/layout/LinedList"/>
    <dgm:cxn modelId="{E9B4B63A-0BC8-4DFC-B743-95C7E46A462B}" type="presParOf" srcId="{06E34E0E-3447-40D8-8E17-B15BF9A007BB}" destId="{6921926F-569E-4CB4-8971-FE16C01D4AA2}" srcOrd="5" destOrd="0" presId="urn:microsoft.com/office/officeart/2008/layout/LinedList"/>
    <dgm:cxn modelId="{01EF0284-7939-4961-B3E9-90C8131D3044}" type="presParOf" srcId="{6921926F-569E-4CB4-8971-FE16C01D4AA2}" destId="{9A5AA7A3-7345-4258-86DF-526E959ED005}" srcOrd="0" destOrd="0" presId="urn:microsoft.com/office/officeart/2008/layout/LinedList"/>
    <dgm:cxn modelId="{CBC2C636-4B70-4B4B-9B93-713B0A0CE292}" type="presParOf" srcId="{6921926F-569E-4CB4-8971-FE16C01D4AA2}" destId="{F1BCB027-C481-48E0-A96B-F6EFEDE4D391}" srcOrd="1" destOrd="0" presId="urn:microsoft.com/office/officeart/2008/layout/LinedList"/>
    <dgm:cxn modelId="{96773BD6-9E73-40F2-A0D3-EE0AB3741918}" type="presParOf" srcId="{06E34E0E-3447-40D8-8E17-B15BF9A007BB}" destId="{3A9C3F08-E3A7-4C7B-8CC8-2B8ED138E436}" srcOrd="6" destOrd="0" presId="urn:microsoft.com/office/officeart/2008/layout/LinedList"/>
    <dgm:cxn modelId="{0B67E39D-F429-4C47-82AB-E02996F9F7A5}" type="presParOf" srcId="{06E34E0E-3447-40D8-8E17-B15BF9A007BB}" destId="{F01EDBEE-6E9C-4027-945A-D3E0B8E18709}" srcOrd="7" destOrd="0" presId="urn:microsoft.com/office/officeart/2008/layout/LinedList"/>
    <dgm:cxn modelId="{9FD827CB-A617-49FF-AFC7-DB809819A90E}" type="presParOf" srcId="{F01EDBEE-6E9C-4027-945A-D3E0B8E18709}" destId="{3F7E2908-8279-4C76-91E4-C1BFC67C3BC1}" srcOrd="0" destOrd="0" presId="urn:microsoft.com/office/officeart/2008/layout/LinedList"/>
    <dgm:cxn modelId="{03E522CF-9D77-4023-9B29-510734B02F16}" type="presParOf" srcId="{F01EDBEE-6E9C-4027-945A-D3E0B8E18709}" destId="{52E57F99-04A0-4A96-90A1-C7E9863571C2}" srcOrd="1" destOrd="0" presId="urn:microsoft.com/office/officeart/2008/layout/LinedList"/>
    <dgm:cxn modelId="{191C9278-D702-4D68-ACEA-92B8F8652728}" type="presParOf" srcId="{06E34E0E-3447-40D8-8E17-B15BF9A007BB}" destId="{42AE3DB9-0589-44F0-96DB-826C123252DF}" srcOrd="8" destOrd="0" presId="urn:microsoft.com/office/officeart/2008/layout/LinedList"/>
    <dgm:cxn modelId="{2C513184-0ECB-4FFD-AE37-77C4405BAF6E}" type="presParOf" srcId="{06E34E0E-3447-40D8-8E17-B15BF9A007BB}" destId="{4ADB77A6-5DB0-4676-A7D5-6790610FD6DF}" srcOrd="9" destOrd="0" presId="urn:microsoft.com/office/officeart/2008/layout/LinedList"/>
    <dgm:cxn modelId="{1761B9D4-21D0-4E95-8F9E-7A9E9F19A62D}" type="presParOf" srcId="{4ADB77A6-5DB0-4676-A7D5-6790610FD6DF}" destId="{4DD554C6-2476-4F97-A501-C16164FA2526}" srcOrd="0" destOrd="0" presId="urn:microsoft.com/office/officeart/2008/layout/LinedList"/>
    <dgm:cxn modelId="{C43BAAB7-0B39-4DC0-BFBB-396E196C2558}" type="presParOf" srcId="{4ADB77A6-5DB0-4676-A7D5-6790610FD6DF}" destId="{3BC57214-D0FA-47D4-8551-E046EE09DBA1}" srcOrd="1" destOrd="0" presId="urn:microsoft.com/office/officeart/2008/layout/LinedList"/>
    <dgm:cxn modelId="{E54E7828-ABE4-4327-8417-6F93970806B9}" type="presParOf" srcId="{06E34E0E-3447-40D8-8E17-B15BF9A007BB}" destId="{7BA262D6-483A-4C69-B81A-DEA5E057A17F}" srcOrd="10" destOrd="0" presId="urn:microsoft.com/office/officeart/2008/layout/LinedList"/>
    <dgm:cxn modelId="{A84FE9D9-EFD3-4193-8F29-886402E6F86D}" type="presParOf" srcId="{06E34E0E-3447-40D8-8E17-B15BF9A007BB}" destId="{C23ACBF6-D803-4FDD-BD12-11D280582197}" srcOrd="11" destOrd="0" presId="urn:microsoft.com/office/officeart/2008/layout/LinedList"/>
    <dgm:cxn modelId="{06110CD4-AAD8-43C8-8397-FF0D4A485943}" type="presParOf" srcId="{C23ACBF6-D803-4FDD-BD12-11D280582197}" destId="{9F415C89-2F24-4D20-8B8A-47A0B067AD54}" srcOrd="0" destOrd="0" presId="urn:microsoft.com/office/officeart/2008/layout/LinedList"/>
    <dgm:cxn modelId="{4507E95E-5EBB-4CAA-A468-690196D9C3A2}" type="presParOf" srcId="{C23ACBF6-D803-4FDD-BD12-11D280582197}" destId="{E5C59D8E-09DC-4CBB-865E-957C6765858C}"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A4031B-6472-4CAF-B9A9-FD6DF6ABD146}"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5AEEAC29-C1F5-42E5-AD78-6C95A3F9273B}">
      <dgm:prSet/>
      <dgm:spPr/>
      <dgm:t>
        <a:bodyPr/>
        <a:lstStyle/>
        <a:p>
          <a:r>
            <a:rPr lang="fr-FR"/>
            <a:t>This is a legitimate question! Parallel computing is complex on any aspect!</a:t>
          </a:r>
          <a:endParaRPr lang="en-US"/>
        </a:p>
      </dgm:t>
    </dgm:pt>
    <dgm:pt modelId="{4D502ABB-6B7E-4466-A02B-B05E56AC508B}" type="parTrans" cxnId="{94CD8DC9-A9FF-4D3E-A375-26E3925EE1EF}">
      <dgm:prSet/>
      <dgm:spPr/>
      <dgm:t>
        <a:bodyPr/>
        <a:lstStyle/>
        <a:p>
          <a:endParaRPr lang="en-US"/>
        </a:p>
      </dgm:t>
    </dgm:pt>
    <dgm:pt modelId="{B2AC8DA5-92ED-4B09-876A-A3DFA9553DE4}" type="sibTrans" cxnId="{94CD8DC9-A9FF-4D3E-A375-26E3925EE1EF}">
      <dgm:prSet/>
      <dgm:spPr/>
      <dgm:t>
        <a:bodyPr/>
        <a:lstStyle/>
        <a:p>
          <a:endParaRPr lang="en-US"/>
        </a:p>
      </dgm:t>
    </dgm:pt>
    <dgm:pt modelId="{1C40E426-B472-4232-8F67-F20E3C1C7860}">
      <dgm:prSet/>
      <dgm:spPr/>
      <dgm:t>
        <a:bodyPr/>
        <a:lstStyle/>
        <a:p>
          <a:r>
            <a:rPr lang="en-GB"/>
            <a:t>The primary reasons for using parallel computing: </a:t>
          </a:r>
          <a:endParaRPr lang="en-US"/>
        </a:p>
      </dgm:t>
    </dgm:pt>
    <dgm:pt modelId="{AD6C50FF-08E2-4541-A979-E2E1328EF9C7}" type="parTrans" cxnId="{2FFDBFA2-A9FB-40CD-8725-79B1C1381CE2}">
      <dgm:prSet/>
      <dgm:spPr/>
      <dgm:t>
        <a:bodyPr/>
        <a:lstStyle/>
        <a:p>
          <a:endParaRPr lang="en-US"/>
        </a:p>
      </dgm:t>
    </dgm:pt>
    <dgm:pt modelId="{575183A3-27D4-466E-A1C2-5D77B3E1BF35}" type="sibTrans" cxnId="{2FFDBFA2-A9FB-40CD-8725-79B1C1381CE2}">
      <dgm:prSet/>
      <dgm:spPr/>
      <dgm:t>
        <a:bodyPr/>
        <a:lstStyle/>
        <a:p>
          <a:endParaRPr lang="en-US"/>
        </a:p>
      </dgm:t>
    </dgm:pt>
    <dgm:pt modelId="{2927FF05-5A8B-4DE5-B7D8-E701318A5F88}">
      <dgm:prSet/>
      <dgm:spPr/>
      <dgm:t>
        <a:bodyPr/>
        <a:lstStyle/>
        <a:p>
          <a:r>
            <a:rPr lang="fr-FR"/>
            <a:t>Save time - wall clock time </a:t>
          </a:r>
          <a:endParaRPr lang="en-US"/>
        </a:p>
      </dgm:t>
    </dgm:pt>
    <dgm:pt modelId="{3D113ECB-1CA4-4C50-A065-4E09A003FAE5}" type="parTrans" cxnId="{3696BBE3-2A11-4967-8810-A0C9F39292E5}">
      <dgm:prSet/>
      <dgm:spPr/>
      <dgm:t>
        <a:bodyPr/>
        <a:lstStyle/>
        <a:p>
          <a:endParaRPr lang="en-US"/>
        </a:p>
      </dgm:t>
    </dgm:pt>
    <dgm:pt modelId="{D6FE1EDA-F864-4E8B-A280-8F32BD540D91}" type="sibTrans" cxnId="{3696BBE3-2A11-4967-8810-A0C9F39292E5}">
      <dgm:prSet/>
      <dgm:spPr/>
      <dgm:t>
        <a:bodyPr/>
        <a:lstStyle/>
        <a:p>
          <a:endParaRPr lang="en-US"/>
        </a:p>
      </dgm:t>
    </dgm:pt>
    <dgm:pt modelId="{8410CF6C-5C59-4935-B9FD-D39E4C3EB831}">
      <dgm:prSet/>
      <dgm:spPr/>
      <dgm:t>
        <a:bodyPr/>
        <a:lstStyle/>
        <a:p>
          <a:r>
            <a:rPr lang="fr-FR"/>
            <a:t>Solve larger problems </a:t>
          </a:r>
          <a:endParaRPr lang="en-US"/>
        </a:p>
      </dgm:t>
    </dgm:pt>
    <dgm:pt modelId="{ABBC6999-0094-4889-9158-5800287EAD64}" type="parTrans" cxnId="{9604EA6C-2BA0-4627-8927-535FDBD74D2F}">
      <dgm:prSet/>
      <dgm:spPr/>
      <dgm:t>
        <a:bodyPr/>
        <a:lstStyle/>
        <a:p>
          <a:endParaRPr lang="en-US"/>
        </a:p>
      </dgm:t>
    </dgm:pt>
    <dgm:pt modelId="{8C1697B6-DBE2-4498-86EA-5EB914962EC3}" type="sibTrans" cxnId="{9604EA6C-2BA0-4627-8927-535FDBD74D2F}">
      <dgm:prSet/>
      <dgm:spPr/>
      <dgm:t>
        <a:bodyPr/>
        <a:lstStyle/>
        <a:p>
          <a:endParaRPr lang="en-US"/>
        </a:p>
      </dgm:t>
    </dgm:pt>
    <dgm:pt modelId="{63CB2E75-D195-49AD-AB12-A18A60FD68AF}">
      <dgm:prSet/>
      <dgm:spPr/>
      <dgm:t>
        <a:bodyPr/>
        <a:lstStyle/>
        <a:p>
          <a:r>
            <a:rPr lang="en-GB"/>
            <a:t>Provide concurrency (do multiple things at the same time) </a:t>
          </a:r>
          <a:endParaRPr lang="en-US"/>
        </a:p>
      </dgm:t>
    </dgm:pt>
    <dgm:pt modelId="{55965F2B-3E90-41A0-9981-406B739F1E3E}" type="parTrans" cxnId="{F2B67E65-A90D-4551-B511-927F187C72C2}">
      <dgm:prSet/>
      <dgm:spPr/>
      <dgm:t>
        <a:bodyPr/>
        <a:lstStyle/>
        <a:p>
          <a:endParaRPr lang="en-US"/>
        </a:p>
      </dgm:t>
    </dgm:pt>
    <dgm:pt modelId="{83A88A23-980A-4C00-B725-499F6DD32936}" type="sibTrans" cxnId="{F2B67E65-A90D-4551-B511-927F187C72C2}">
      <dgm:prSet/>
      <dgm:spPr/>
      <dgm:t>
        <a:bodyPr/>
        <a:lstStyle/>
        <a:p>
          <a:endParaRPr lang="en-US"/>
        </a:p>
      </dgm:t>
    </dgm:pt>
    <dgm:pt modelId="{4140BB12-D8F8-43A1-8CDA-8B3B91C327FB}" type="pres">
      <dgm:prSet presAssocID="{75A4031B-6472-4CAF-B9A9-FD6DF6ABD146}" presName="root" presStyleCnt="0">
        <dgm:presLayoutVars>
          <dgm:dir/>
          <dgm:resizeHandles val="exact"/>
        </dgm:presLayoutVars>
      </dgm:prSet>
      <dgm:spPr/>
    </dgm:pt>
    <dgm:pt modelId="{E390BE97-E5A6-404B-AC63-6FBE58DAFE26}" type="pres">
      <dgm:prSet presAssocID="{5AEEAC29-C1F5-42E5-AD78-6C95A3F9273B}" presName="compNode" presStyleCnt="0"/>
      <dgm:spPr/>
    </dgm:pt>
    <dgm:pt modelId="{6BF1D4A6-200C-48B3-8FDD-791AD4FB3F94}" type="pres">
      <dgm:prSet presAssocID="{5AEEAC29-C1F5-42E5-AD78-6C95A3F9273B}" presName="bgRect" presStyleLbl="bgShp" presStyleIdx="0" presStyleCnt="2"/>
      <dgm:spPr/>
    </dgm:pt>
    <dgm:pt modelId="{05643AD1-171C-4B60-9B16-85C598E4365A}" type="pres">
      <dgm:prSet presAssocID="{5AEEAC29-C1F5-42E5-AD78-6C95A3F927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 mark"/>
        </a:ext>
      </dgm:extLst>
    </dgm:pt>
    <dgm:pt modelId="{5E5B3F29-3F67-417F-BD48-51CEE8B80221}" type="pres">
      <dgm:prSet presAssocID="{5AEEAC29-C1F5-42E5-AD78-6C95A3F9273B}" presName="spaceRect" presStyleCnt="0"/>
      <dgm:spPr/>
    </dgm:pt>
    <dgm:pt modelId="{21AE1D2D-356F-497B-A553-5A8FC3CCC7E5}" type="pres">
      <dgm:prSet presAssocID="{5AEEAC29-C1F5-42E5-AD78-6C95A3F9273B}" presName="parTx" presStyleLbl="revTx" presStyleIdx="0" presStyleCnt="3">
        <dgm:presLayoutVars>
          <dgm:chMax val="0"/>
          <dgm:chPref val="0"/>
        </dgm:presLayoutVars>
      </dgm:prSet>
      <dgm:spPr/>
    </dgm:pt>
    <dgm:pt modelId="{9E4304B9-572D-4643-81E7-FA78ABBD89AD}" type="pres">
      <dgm:prSet presAssocID="{B2AC8DA5-92ED-4B09-876A-A3DFA9553DE4}" presName="sibTrans" presStyleCnt="0"/>
      <dgm:spPr/>
    </dgm:pt>
    <dgm:pt modelId="{0066D02C-1B55-4246-9D39-282719CF2F5A}" type="pres">
      <dgm:prSet presAssocID="{1C40E426-B472-4232-8F67-F20E3C1C7860}" presName="compNode" presStyleCnt="0"/>
      <dgm:spPr/>
    </dgm:pt>
    <dgm:pt modelId="{2AF43FEA-5311-43CD-A6E1-2264EB973CA8}" type="pres">
      <dgm:prSet presAssocID="{1C40E426-B472-4232-8F67-F20E3C1C7860}" presName="bgRect" presStyleLbl="bgShp" presStyleIdx="1" presStyleCnt="2"/>
      <dgm:spPr/>
    </dgm:pt>
    <dgm:pt modelId="{CAD620B4-DE3F-4E7D-815E-64EEC57C8485}" type="pres">
      <dgm:prSet presAssocID="{1C40E426-B472-4232-8F67-F20E3C1C786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10F110F1-AA05-451C-940A-0C6C5A19191D}" type="pres">
      <dgm:prSet presAssocID="{1C40E426-B472-4232-8F67-F20E3C1C7860}" presName="spaceRect" presStyleCnt="0"/>
      <dgm:spPr/>
    </dgm:pt>
    <dgm:pt modelId="{48EEB532-4720-4C76-BFDE-A4BE9002B81E}" type="pres">
      <dgm:prSet presAssocID="{1C40E426-B472-4232-8F67-F20E3C1C7860}" presName="parTx" presStyleLbl="revTx" presStyleIdx="1" presStyleCnt="3">
        <dgm:presLayoutVars>
          <dgm:chMax val="0"/>
          <dgm:chPref val="0"/>
        </dgm:presLayoutVars>
      </dgm:prSet>
      <dgm:spPr/>
    </dgm:pt>
    <dgm:pt modelId="{ECA39AED-51C1-43E6-8162-DD204762EA1C}" type="pres">
      <dgm:prSet presAssocID="{1C40E426-B472-4232-8F67-F20E3C1C7860}" presName="desTx" presStyleLbl="revTx" presStyleIdx="2" presStyleCnt="3">
        <dgm:presLayoutVars/>
      </dgm:prSet>
      <dgm:spPr/>
    </dgm:pt>
  </dgm:ptLst>
  <dgm:cxnLst>
    <dgm:cxn modelId="{F6C5ED0C-3B4F-40B4-AC57-6133E984061E}" type="presOf" srcId="{2927FF05-5A8B-4DE5-B7D8-E701318A5F88}" destId="{ECA39AED-51C1-43E6-8162-DD204762EA1C}" srcOrd="0" destOrd="0" presId="urn:microsoft.com/office/officeart/2018/2/layout/IconVerticalSolidList"/>
    <dgm:cxn modelId="{6B67E922-AE84-48C2-9398-B488F7FB3DA9}" type="presOf" srcId="{75A4031B-6472-4CAF-B9A9-FD6DF6ABD146}" destId="{4140BB12-D8F8-43A1-8CDA-8B3B91C327FB}" srcOrd="0" destOrd="0" presId="urn:microsoft.com/office/officeart/2018/2/layout/IconVerticalSolidList"/>
    <dgm:cxn modelId="{EB5DB744-8912-4421-BA63-14BD6F520F4C}" type="presOf" srcId="{5AEEAC29-C1F5-42E5-AD78-6C95A3F9273B}" destId="{21AE1D2D-356F-497B-A553-5A8FC3CCC7E5}" srcOrd="0" destOrd="0" presId="urn:microsoft.com/office/officeart/2018/2/layout/IconVerticalSolidList"/>
    <dgm:cxn modelId="{F2B67E65-A90D-4551-B511-927F187C72C2}" srcId="{1C40E426-B472-4232-8F67-F20E3C1C7860}" destId="{63CB2E75-D195-49AD-AB12-A18A60FD68AF}" srcOrd="2" destOrd="0" parTransId="{55965F2B-3E90-41A0-9981-406B739F1E3E}" sibTransId="{83A88A23-980A-4C00-B725-499F6DD32936}"/>
    <dgm:cxn modelId="{9604EA6C-2BA0-4627-8927-535FDBD74D2F}" srcId="{1C40E426-B472-4232-8F67-F20E3C1C7860}" destId="{8410CF6C-5C59-4935-B9FD-D39E4C3EB831}" srcOrd="1" destOrd="0" parTransId="{ABBC6999-0094-4889-9158-5800287EAD64}" sibTransId="{8C1697B6-DBE2-4498-86EA-5EB914962EC3}"/>
    <dgm:cxn modelId="{D1264A76-BBF0-4DBC-8C06-3228AF2D32A0}" type="presOf" srcId="{63CB2E75-D195-49AD-AB12-A18A60FD68AF}" destId="{ECA39AED-51C1-43E6-8162-DD204762EA1C}" srcOrd="0" destOrd="2" presId="urn:microsoft.com/office/officeart/2018/2/layout/IconVerticalSolidList"/>
    <dgm:cxn modelId="{C992897B-DE33-4CDE-9BCC-03D27A8E5C58}" type="presOf" srcId="{1C40E426-B472-4232-8F67-F20E3C1C7860}" destId="{48EEB532-4720-4C76-BFDE-A4BE9002B81E}" srcOrd="0" destOrd="0" presId="urn:microsoft.com/office/officeart/2018/2/layout/IconVerticalSolidList"/>
    <dgm:cxn modelId="{2FFDBFA2-A9FB-40CD-8725-79B1C1381CE2}" srcId="{75A4031B-6472-4CAF-B9A9-FD6DF6ABD146}" destId="{1C40E426-B472-4232-8F67-F20E3C1C7860}" srcOrd="1" destOrd="0" parTransId="{AD6C50FF-08E2-4541-A979-E2E1328EF9C7}" sibTransId="{575183A3-27D4-466E-A1C2-5D77B3E1BF35}"/>
    <dgm:cxn modelId="{C7E7CDA8-B2ED-4ACA-AC89-A1CC45073BF7}" type="presOf" srcId="{8410CF6C-5C59-4935-B9FD-D39E4C3EB831}" destId="{ECA39AED-51C1-43E6-8162-DD204762EA1C}" srcOrd="0" destOrd="1" presId="urn:microsoft.com/office/officeart/2018/2/layout/IconVerticalSolidList"/>
    <dgm:cxn modelId="{94CD8DC9-A9FF-4D3E-A375-26E3925EE1EF}" srcId="{75A4031B-6472-4CAF-B9A9-FD6DF6ABD146}" destId="{5AEEAC29-C1F5-42E5-AD78-6C95A3F9273B}" srcOrd="0" destOrd="0" parTransId="{4D502ABB-6B7E-4466-A02B-B05E56AC508B}" sibTransId="{B2AC8DA5-92ED-4B09-876A-A3DFA9553DE4}"/>
    <dgm:cxn modelId="{3696BBE3-2A11-4967-8810-A0C9F39292E5}" srcId="{1C40E426-B472-4232-8F67-F20E3C1C7860}" destId="{2927FF05-5A8B-4DE5-B7D8-E701318A5F88}" srcOrd="0" destOrd="0" parTransId="{3D113ECB-1CA4-4C50-A065-4E09A003FAE5}" sibTransId="{D6FE1EDA-F864-4E8B-A280-8F32BD540D91}"/>
    <dgm:cxn modelId="{EAB57142-DA8E-4519-9019-4A7799BC2E7A}" type="presParOf" srcId="{4140BB12-D8F8-43A1-8CDA-8B3B91C327FB}" destId="{E390BE97-E5A6-404B-AC63-6FBE58DAFE26}" srcOrd="0" destOrd="0" presId="urn:microsoft.com/office/officeart/2018/2/layout/IconVerticalSolidList"/>
    <dgm:cxn modelId="{331E337F-2D9A-49D5-90A0-20D4CF7C1EFA}" type="presParOf" srcId="{E390BE97-E5A6-404B-AC63-6FBE58DAFE26}" destId="{6BF1D4A6-200C-48B3-8FDD-791AD4FB3F94}" srcOrd="0" destOrd="0" presId="urn:microsoft.com/office/officeart/2018/2/layout/IconVerticalSolidList"/>
    <dgm:cxn modelId="{9A74E7E4-3D38-4D63-B051-395796CB8491}" type="presParOf" srcId="{E390BE97-E5A6-404B-AC63-6FBE58DAFE26}" destId="{05643AD1-171C-4B60-9B16-85C598E4365A}" srcOrd="1" destOrd="0" presId="urn:microsoft.com/office/officeart/2018/2/layout/IconVerticalSolidList"/>
    <dgm:cxn modelId="{CB0F1C82-B0A3-4C81-8922-CB0A788A613E}" type="presParOf" srcId="{E390BE97-E5A6-404B-AC63-6FBE58DAFE26}" destId="{5E5B3F29-3F67-417F-BD48-51CEE8B80221}" srcOrd="2" destOrd="0" presId="urn:microsoft.com/office/officeart/2018/2/layout/IconVerticalSolidList"/>
    <dgm:cxn modelId="{46EC25C2-3A96-43AC-8366-8FBB5B4FAF9A}" type="presParOf" srcId="{E390BE97-E5A6-404B-AC63-6FBE58DAFE26}" destId="{21AE1D2D-356F-497B-A553-5A8FC3CCC7E5}" srcOrd="3" destOrd="0" presId="urn:microsoft.com/office/officeart/2018/2/layout/IconVerticalSolidList"/>
    <dgm:cxn modelId="{03D8883C-385C-4531-9D2B-E4DA14C48782}" type="presParOf" srcId="{4140BB12-D8F8-43A1-8CDA-8B3B91C327FB}" destId="{9E4304B9-572D-4643-81E7-FA78ABBD89AD}" srcOrd="1" destOrd="0" presId="urn:microsoft.com/office/officeart/2018/2/layout/IconVerticalSolidList"/>
    <dgm:cxn modelId="{A94D9202-63E0-4B16-9B3B-A831805B21AF}" type="presParOf" srcId="{4140BB12-D8F8-43A1-8CDA-8B3B91C327FB}" destId="{0066D02C-1B55-4246-9D39-282719CF2F5A}" srcOrd="2" destOrd="0" presId="urn:microsoft.com/office/officeart/2018/2/layout/IconVerticalSolidList"/>
    <dgm:cxn modelId="{7571C4B2-8E62-47EC-8042-5D7F74D312A7}" type="presParOf" srcId="{0066D02C-1B55-4246-9D39-282719CF2F5A}" destId="{2AF43FEA-5311-43CD-A6E1-2264EB973CA8}" srcOrd="0" destOrd="0" presId="urn:microsoft.com/office/officeart/2018/2/layout/IconVerticalSolidList"/>
    <dgm:cxn modelId="{5A8C5F65-9ED5-4064-B54B-A731561139A8}" type="presParOf" srcId="{0066D02C-1B55-4246-9D39-282719CF2F5A}" destId="{CAD620B4-DE3F-4E7D-815E-64EEC57C8485}" srcOrd="1" destOrd="0" presId="urn:microsoft.com/office/officeart/2018/2/layout/IconVerticalSolidList"/>
    <dgm:cxn modelId="{09A518DF-80AC-4B66-B405-C9A2A8A8DEB9}" type="presParOf" srcId="{0066D02C-1B55-4246-9D39-282719CF2F5A}" destId="{10F110F1-AA05-451C-940A-0C6C5A19191D}" srcOrd="2" destOrd="0" presId="urn:microsoft.com/office/officeart/2018/2/layout/IconVerticalSolidList"/>
    <dgm:cxn modelId="{9360DA18-769E-4DC2-AF11-1234CC620D26}" type="presParOf" srcId="{0066D02C-1B55-4246-9D39-282719CF2F5A}" destId="{48EEB532-4720-4C76-BFDE-A4BE9002B81E}" srcOrd="3" destOrd="0" presId="urn:microsoft.com/office/officeart/2018/2/layout/IconVerticalSolidList"/>
    <dgm:cxn modelId="{618C2D89-826E-4721-A5E2-BF6C869F5A23}" type="presParOf" srcId="{0066D02C-1B55-4246-9D39-282719CF2F5A}" destId="{ECA39AED-51C1-43E6-8162-DD204762EA1C}"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94AC4F7-9115-4801-8304-C5CED1B96DE0}"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9ABF0530-857A-42AF-982F-743F357AD13B}">
      <dgm:prSet/>
      <dgm:spPr/>
      <dgm:t>
        <a:bodyPr/>
        <a:lstStyle/>
        <a:p>
          <a:r>
            <a:rPr lang="en-GB"/>
            <a:t>during the past 10 years, the trends indicated by ever faster networks, distributed systems, and multi-processor computer architectures (even at the desktop level) clearly show that </a:t>
          </a:r>
          <a:r>
            <a:rPr lang="en-GB" b="1" i="1"/>
            <a:t>parallelism is the future of computing</a:t>
          </a:r>
          <a:r>
            <a:rPr lang="en-GB"/>
            <a:t>.</a:t>
          </a:r>
          <a:endParaRPr lang="en-US"/>
        </a:p>
      </dgm:t>
    </dgm:pt>
    <dgm:pt modelId="{D2EE1332-299E-4A37-A645-E71C7A5F7F98}" type="parTrans" cxnId="{2578DD72-6D95-46F5-B27B-BEBB95AAE0A5}">
      <dgm:prSet/>
      <dgm:spPr/>
      <dgm:t>
        <a:bodyPr/>
        <a:lstStyle/>
        <a:p>
          <a:endParaRPr lang="en-US"/>
        </a:p>
      </dgm:t>
    </dgm:pt>
    <dgm:pt modelId="{30DC661C-724E-4DAD-A5F1-9CB414FD034C}" type="sibTrans" cxnId="{2578DD72-6D95-46F5-B27B-BEBB95AAE0A5}">
      <dgm:prSet/>
      <dgm:spPr/>
      <dgm:t>
        <a:bodyPr/>
        <a:lstStyle/>
        <a:p>
          <a:endParaRPr lang="en-US"/>
        </a:p>
      </dgm:t>
    </dgm:pt>
    <dgm:pt modelId="{10AC7DD1-D799-418B-9090-D238AE4D27BA}">
      <dgm:prSet/>
      <dgm:spPr/>
      <dgm:t>
        <a:bodyPr/>
        <a:lstStyle/>
        <a:p>
          <a:r>
            <a:rPr lang="en-GB"/>
            <a:t>It will be multi-forms, mixing general purpose solutions (your PC…) and very speciliazed solutions as IBM Cells, ClearSpeed, GPGPU from NVidia …</a:t>
          </a:r>
          <a:endParaRPr lang="en-US"/>
        </a:p>
      </dgm:t>
    </dgm:pt>
    <dgm:pt modelId="{14D9DD71-D481-48D5-8D43-3EFD4F826C92}" type="parTrans" cxnId="{D1E507F5-AF8C-40A4-B8C9-25248FFA1650}">
      <dgm:prSet/>
      <dgm:spPr/>
      <dgm:t>
        <a:bodyPr/>
        <a:lstStyle/>
        <a:p>
          <a:endParaRPr lang="en-US"/>
        </a:p>
      </dgm:t>
    </dgm:pt>
    <dgm:pt modelId="{CCC5125F-7BD7-4920-8EBB-E5FEA3C297D8}" type="sibTrans" cxnId="{D1E507F5-AF8C-40A4-B8C9-25248FFA1650}">
      <dgm:prSet/>
      <dgm:spPr/>
      <dgm:t>
        <a:bodyPr/>
        <a:lstStyle/>
        <a:p>
          <a:endParaRPr lang="en-US"/>
        </a:p>
      </dgm:t>
    </dgm:pt>
    <dgm:pt modelId="{7FBD7E87-79A9-42CF-999B-982142F35C65}" type="pres">
      <dgm:prSet presAssocID="{594AC4F7-9115-4801-8304-C5CED1B96DE0}" presName="root" presStyleCnt="0">
        <dgm:presLayoutVars>
          <dgm:dir/>
          <dgm:resizeHandles val="exact"/>
        </dgm:presLayoutVars>
      </dgm:prSet>
      <dgm:spPr/>
    </dgm:pt>
    <dgm:pt modelId="{381CF48B-0D9B-44C0-A060-E127FC8B3982}" type="pres">
      <dgm:prSet presAssocID="{9ABF0530-857A-42AF-982F-743F357AD13B}" presName="compNode" presStyleCnt="0"/>
      <dgm:spPr/>
    </dgm:pt>
    <dgm:pt modelId="{E2557EB6-FF7A-415D-B1EE-82F6FA8EF3B2}" type="pres">
      <dgm:prSet presAssocID="{9ABF0530-857A-42AF-982F-743F357AD13B}" presName="bgRect" presStyleLbl="bgShp" presStyleIdx="0" presStyleCnt="2"/>
      <dgm:spPr/>
    </dgm:pt>
    <dgm:pt modelId="{2E04C927-54B2-41C0-BD48-57C0032F8FDC}" type="pres">
      <dgm:prSet presAssocID="{9ABF0530-857A-42AF-982F-743F357AD13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0EF8785B-315B-4976-9D48-E4AD93C2CB78}" type="pres">
      <dgm:prSet presAssocID="{9ABF0530-857A-42AF-982F-743F357AD13B}" presName="spaceRect" presStyleCnt="0"/>
      <dgm:spPr/>
    </dgm:pt>
    <dgm:pt modelId="{9322DACC-EB57-41E0-A697-C8C611C2E645}" type="pres">
      <dgm:prSet presAssocID="{9ABF0530-857A-42AF-982F-743F357AD13B}" presName="parTx" presStyleLbl="revTx" presStyleIdx="0" presStyleCnt="2">
        <dgm:presLayoutVars>
          <dgm:chMax val="0"/>
          <dgm:chPref val="0"/>
        </dgm:presLayoutVars>
      </dgm:prSet>
      <dgm:spPr/>
    </dgm:pt>
    <dgm:pt modelId="{10D28A0C-8263-4D69-9569-3B16E7B178F7}" type="pres">
      <dgm:prSet presAssocID="{30DC661C-724E-4DAD-A5F1-9CB414FD034C}" presName="sibTrans" presStyleCnt="0"/>
      <dgm:spPr/>
    </dgm:pt>
    <dgm:pt modelId="{47EFDE8D-69A3-4D1B-949D-4F36B9259CBD}" type="pres">
      <dgm:prSet presAssocID="{10AC7DD1-D799-418B-9090-D238AE4D27BA}" presName="compNode" presStyleCnt="0"/>
      <dgm:spPr/>
    </dgm:pt>
    <dgm:pt modelId="{D5241C8A-754D-48E2-B295-D98E2A202B6C}" type="pres">
      <dgm:prSet presAssocID="{10AC7DD1-D799-418B-9090-D238AE4D27BA}" presName="bgRect" presStyleLbl="bgShp" presStyleIdx="1" presStyleCnt="2"/>
      <dgm:spPr/>
    </dgm:pt>
    <dgm:pt modelId="{3E8F26E4-2BD2-40DB-8C8D-0550538FC026}" type="pres">
      <dgm:prSet presAssocID="{10AC7DD1-D799-418B-9090-D238AE4D27B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grammer"/>
        </a:ext>
      </dgm:extLst>
    </dgm:pt>
    <dgm:pt modelId="{39304CC0-053D-4487-8191-61ADD859415D}" type="pres">
      <dgm:prSet presAssocID="{10AC7DD1-D799-418B-9090-D238AE4D27BA}" presName="spaceRect" presStyleCnt="0"/>
      <dgm:spPr/>
    </dgm:pt>
    <dgm:pt modelId="{18B314D1-F51D-430D-8E47-B84492D41E7A}" type="pres">
      <dgm:prSet presAssocID="{10AC7DD1-D799-418B-9090-D238AE4D27BA}" presName="parTx" presStyleLbl="revTx" presStyleIdx="1" presStyleCnt="2">
        <dgm:presLayoutVars>
          <dgm:chMax val="0"/>
          <dgm:chPref val="0"/>
        </dgm:presLayoutVars>
      </dgm:prSet>
      <dgm:spPr/>
    </dgm:pt>
  </dgm:ptLst>
  <dgm:cxnLst>
    <dgm:cxn modelId="{62CCE812-E704-40A0-9E98-4E9F08BD5C7D}" type="presOf" srcId="{9ABF0530-857A-42AF-982F-743F357AD13B}" destId="{9322DACC-EB57-41E0-A697-C8C611C2E645}" srcOrd="0" destOrd="0" presId="urn:microsoft.com/office/officeart/2018/2/layout/IconVerticalSolidList"/>
    <dgm:cxn modelId="{2578DD72-6D95-46F5-B27B-BEBB95AAE0A5}" srcId="{594AC4F7-9115-4801-8304-C5CED1B96DE0}" destId="{9ABF0530-857A-42AF-982F-743F357AD13B}" srcOrd="0" destOrd="0" parTransId="{D2EE1332-299E-4A37-A645-E71C7A5F7F98}" sibTransId="{30DC661C-724E-4DAD-A5F1-9CB414FD034C}"/>
    <dgm:cxn modelId="{B1EFF4AA-DE90-44EF-BE92-546D91C8073F}" type="presOf" srcId="{594AC4F7-9115-4801-8304-C5CED1B96DE0}" destId="{7FBD7E87-79A9-42CF-999B-982142F35C65}" srcOrd="0" destOrd="0" presId="urn:microsoft.com/office/officeart/2018/2/layout/IconVerticalSolidList"/>
    <dgm:cxn modelId="{9FC06FB6-C2DB-49BC-92E7-FEEF5084754B}" type="presOf" srcId="{10AC7DD1-D799-418B-9090-D238AE4D27BA}" destId="{18B314D1-F51D-430D-8E47-B84492D41E7A}" srcOrd="0" destOrd="0" presId="urn:microsoft.com/office/officeart/2018/2/layout/IconVerticalSolidList"/>
    <dgm:cxn modelId="{D1E507F5-AF8C-40A4-B8C9-25248FFA1650}" srcId="{594AC4F7-9115-4801-8304-C5CED1B96DE0}" destId="{10AC7DD1-D799-418B-9090-D238AE4D27BA}" srcOrd="1" destOrd="0" parTransId="{14D9DD71-D481-48D5-8D43-3EFD4F826C92}" sibTransId="{CCC5125F-7BD7-4920-8EBB-E5FEA3C297D8}"/>
    <dgm:cxn modelId="{2527EEFC-32C0-47AF-AD83-4490BA6C1C65}" type="presParOf" srcId="{7FBD7E87-79A9-42CF-999B-982142F35C65}" destId="{381CF48B-0D9B-44C0-A060-E127FC8B3982}" srcOrd="0" destOrd="0" presId="urn:microsoft.com/office/officeart/2018/2/layout/IconVerticalSolidList"/>
    <dgm:cxn modelId="{2F83EC39-0364-42BB-B27E-631C2C827560}" type="presParOf" srcId="{381CF48B-0D9B-44C0-A060-E127FC8B3982}" destId="{E2557EB6-FF7A-415D-B1EE-82F6FA8EF3B2}" srcOrd="0" destOrd="0" presId="urn:microsoft.com/office/officeart/2018/2/layout/IconVerticalSolidList"/>
    <dgm:cxn modelId="{20FB365F-4227-4B58-B2A7-06B81A78982F}" type="presParOf" srcId="{381CF48B-0D9B-44C0-A060-E127FC8B3982}" destId="{2E04C927-54B2-41C0-BD48-57C0032F8FDC}" srcOrd="1" destOrd="0" presId="urn:microsoft.com/office/officeart/2018/2/layout/IconVerticalSolidList"/>
    <dgm:cxn modelId="{C1E31B67-FE58-45AB-B5AB-E0B9AAAC98A1}" type="presParOf" srcId="{381CF48B-0D9B-44C0-A060-E127FC8B3982}" destId="{0EF8785B-315B-4976-9D48-E4AD93C2CB78}" srcOrd="2" destOrd="0" presId="urn:microsoft.com/office/officeart/2018/2/layout/IconVerticalSolidList"/>
    <dgm:cxn modelId="{87553FE3-FAEE-4A77-87FF-A0AAAE17284F}" type="presParOf" srcId="{381CF48B-0D9B-44C0-A060-E127FC8B3982}" destId="{9322DACC-EB57-41E0-A697-C8C611C2E645}" srcOrd="3" destOrd="0" presId="urn:microsoft.com/office/officeart/2018/2/layout/IconVerticalSolidList"/>
    <dgm:cxn modelId="{5F0495AF-44CE-48F3-9EE3-F515A2A5D131}" type="presParOf" srcId="{7FBD7E87-79A9-42CF-999B-982142F35C65}" destId="{10D28A0C-8263-4D69-9569-3B16E7B178F7}" srcOrd="1" destOrd="0" presId="urn:microsoft.com/office/officeart/2018/2/layout/IconVerticalSolidList"/>
    <dgm:cxn modelId="{B017E839-DBE0-4275-A1EE-466380E714BA}" type="presParOf" srcId="{7FBD7E87-79A9-42CF-999B-982142F35C65}" destId="{47EFDE8D-69A3-4D1B-949D-4F36B9259CBD}" srcOrd="2" destOrd="0" presId="urn:microsoft.com/office/officeart/2018/2/layout/IconVerticalSolidList"/>
    <dgm:cxn modelId="{3A3CF1BD-CEE4-453C-BC6A-FDD7A62C04EB}" type="presParOf" srcId="{47EFDE8D-69A3-4D1B-949D-4F36B9259CBD}" destId="{D5241C8A-754D-48E2-B295-D98E2A202B6C}" srcOrd="0" destOrd="0" presId="urn:microsoft.com/office/officeart/2018/2/layout/IconVerticalSolidList"/>
    <dgm:cxn modelId="{2D5F7029-EB7D-47E4-B4CE-777E774DAF98}" type="presParOf" srcId="{47EFDE8D-69A3-4D1B-949D-4F36B9259CBD}" destId="{3E8F26E4-2BD2-40DB-8C8D-0550538FC026}" srcOrd="1" destOrd="0" presId="urn:microsoft.com/office/officeart/2018/2/layout/IconVerticalSolidList"/>
    <dgm:cxn modelId="{A1EAFCC0-9A57-48D2-8E2E-CAE607CCB83B}" type="presParOf" srcId="{47EFDE8D-69A3-4D1B-949D-4F36B9259CBD}" destId="{39304CC0-053D-4487-8191-61ADD859415D}" srcOrd="2" destOrd="0" presId="urn:microsoft.com/office/officeart/2018/2/layout/IconVerticalSolidList"/>
    <dgm:cxn modelId="{BAC86CB0-CEE4-4403-9F15-C992302B5406}" type="presParOf" srcId="{47EFDE8D-69A3-4D1B-949D-4F36B9259CBD}" destId="{18B314D1-F51D-430D-8E47-B84492D41E7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D24BCE-D28E-4FBF-BED5-024F930C305B}"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39E6D87D-234E-41B1-89D1-40FD83FBC68A}">
      <dgm:prSet/>
      <dgm:spPr/>
      <dgm:t>
        <a:bodyPr/>
        <a:lstStyle/>
        <a:p>
          <a:r>
            <a:rPr lang="en-GB"/>
            <a:t>Which model to use is often a combination of what is available and personal choice. There is no "best" model, although there certainly are better implementations of some models over others. </a:t>
          </a:r>
          <a:endParaRPr lang="en-US"/>
        </a:p>
      </dgm:t>
    </dgm:pt>
    <dgm:pt modelId="{3B6615EF-BDB5-4172-B0F2-6034C0FBCAF0}" type="parTrans" cxnId="{A51161F2-34F6-4585-9E30-B86E11EFEB05}">
      <dgm:prSet/>
      <dgm:spPr/>
      <dgm:t>
        <a:bodyPr/>
        <a:lstStyle/>
        <a:p>
          <a:endParaRPr lang="en-US"/>
        </a:p>
      </dgm:t>
    </dgm:pt>
    <dgm:pt modelId="{89A601BA-574B-4DCF-93D4-6AEEE6F3EF09}" type="sibTrans" cxnId="{A51161F2-34F6-4585-9E30-B86E11EFEB05}">
      <dgm:prSet/>
      <dgm:spPr/>
      <dgm:t>
        <a:bodyPr/>
        <a:lstStyle/>
        <a:p>
          <a:endParaRPr lang="en-US"/>
        </a:p>
      </dgm:t>
    </dgm:pt>
    <dgm:pt modelId="{4B5E2BC7-5D3A-4DBA-82F2-8473238D0C61}">
      <dgm:prSet/>
      <dgm:spPr/>
      <dgm:t>
        <a:bodyPr/>
        <a:lstStyle/>
        <a:p>
          <a:r>
            <a:rPr lang="en-GB"/>
            <a:t>The following sections describe each of the models mentioned above, and also discuss some of their actual implementations. </a:t>
          </a:r>
          <a:endParaRPr lang="en-US"/>
        </a:p>
      </dgm:t>
    </dgm:pt>
    <dgm:pt modelId="{44B3349A-527B-4FC5-B1D8-46E894119D5F}" type="parTrans" cxnId="{5E77308E-AFCF-40A1-8BA8-F2DE049DCA3D}">
      <dgm:prSet/>
      <dgm:spPr/>
      <dgm:t>
        <a:bodyPr/>
        <a:lstStyle/>
        <a:p>
          <a:endParaRPr lang="en-US"/>
        </a:p>
      </dgm:t>
    </dgm:pt>
    <dgm:pt modelId="{C67044D2-3109-401F-82A9-9BA8DEB75492}" type="sibTrans" cxnId="{5E77308E-AFCF-40A1-8BA8-F2DE049DCA3D}">
      <dgm:prSet/>
      <dgm:spPr/>
      <dgm:t>
        <a:bodyPr/>
        <a:lstStyle/>
        <a:p>
          <a:endParaRPr lang="en-US"/>
        </a:p>
      </dgm:t>
    </dgm:pt>
    <dgm:pt modelId="{28DF4116-3DCA-4107-9FBE-D19FBD912ECA}" type="pres">
      <dgm:prSet presAssocID="{B9D24BCE-D28E-4FBF-BED5-024F930C305B}" presName="root" presStyleCnt="0">
        <dgm:presLayoutVars>
          <dgm:dir/>
          <dgm:resizeHandles val="exact"/>
        </dgm:presLayoutVars>
      </dgm:prSet>
      <dgm:spPr/>
    </dgm:pt>
    <dgm:pt modelId="{3A482B86-DACD-401A-84A5-A34A8FD2ED00}" type="pres">
      <dgm:prSet presAssocID="{39E6D87D-234E-41B1-89D1-40FD83FBC68A}" presName="compNode" presStyleCnt="0"/>
      <dgm:spPr/>
    </dgm:pt>
    <dgm:pt modelId="{48373C94-F04C-40CC-A6EE-A121E8D281B5}" type="pres">
      <dgm:prSet presAssocID="{39E6D87D-234E-41B1-89D1-40FD83FBC68A}" presName="bgRect" presStyleLbl="bgShp" presStyleIdx="0" presStyleCnt="2"/>
      <dgm:spPr/>
    </dgm:pt>
    <dgm:pt modelId="{F2FAB447-715B-45CB-8A7D-EB34B63A776C}" type="pres">
      <dgm:prSet presAssocID="{39E6D87D-234E-41B1-89D1-40FD83FBC68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250AE9C7-AA3A-4373-BEB6-CDAEA7A32F6C}" type="pres">
      <dgm:prSet presAssocID="{39E6D87D-234E-41B1-89D1-40FD83FBC68A}" presName="spaceRect" presStyleCnt="0"/>
      <dgm:spPr/>
    </dgm:pt>
    <dgm:pt modelId="{D60D2EC6-BD39-4117-9670-9A7128B93B35}" type="pres">
      <dgm:prSet presAssocID="{39E6D87D-234E-41B1-89D1-40FD83FBC68A}" presName="parTx" presStyleLbl="revTx" presStyleIdx="0" presStyleCnt="2">
        <dgm:presLayoutVars>
          <dgm:chMax val="0"/>
          <dgm:chPref val="0"/>
        </dgm:presLayoutVars>
      </dgm:prSet>
      <dgm:spPr/>
    </dgm:pt>
    <dgm:pt modelId="{6FB5A24B-DB1F-474C-A6F6-5F59DF0B7604}" type="pres">
      <dgm:prSet presAssocID="{89A601BA-574B-4DCF-93D4-6AEEE6F3EF09}" presName="sibTrans" presStyleCnt="0"/>
      <dgm:spPr/>
    </dgm:pt>
    <dgm:pt modelId="{2CA10745-1BC2-41C1-B53D-44009FACEDA1}" type="pres">
      <dgm:prSet presAssocID="{4B5E2BC7-5D3A-4DBA-82F2-8473238D0C61}" presName="compNode" presStyleCnt="0"/>
      <dgm:spPr/>
    </dgm:pt>
    <dgm:pt modelId="{94A7DEE9-82F7-4105-A5D2-46AC35F06CE5}" type="pres">
      <dgm:prSet presAssocID="{4B5E2BC7-5D3A-4DBA-82F2-8473238D0C61}" presName="bgRect" presStyleLbl="bgShp" presStyleIdx="1" presStyleCnt="2"/>
      <dgm:spPr/>
    </dgm:pt>
    <dgm:pt modelId="{DF641F42-5862-4F5C-B56F-3C6C849E8CBD}" type="pres">
      <dgm:prSet presAssocID="{4B5E2BC7-5D3A-4DBA-82F2-8473238D0C6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9BA445AD-A06C-4026-9439-2C176E1AD30D}" type="pres">
      <dgm:prSet presAssocID="{4B5E2BC7-5D3A-4DBA-82F2-8473238D0C61}" presName="spaceRect" presStyleCnt="0"/>
      <dgm:spPr/>
    </dgm:pt>
    <dgm:pt modelId="{E9450B11-C80A-487D-B8EC-A50E268CC811}" type="pres">
      <dgm:prSet presAssocID="{4B5E2BC7-5D3A-4DBA-82F2-8473238D0C61}" presName="parTx" presStyleLbl="revTx" presStyleIdx="1" presStyleCnt="2">
        <dgm:presLayoutVars>
          <dgm:chMax val="0"/>
          <dgm:chPref val="0"/>
        </dgm:presLayoutVars>
      </dgm:prSet>
      <dgm:spPr/>
    </dgm:pt>
  </dgm:ptLst>
  <dgm:cxnLst>
    <dgm:cxn modelId="{6D243A04-7AB3-4E39-AA33-AD1CF0B53C8B}" type="presOf" srcId="{B9D24BCE-D28E-4FBF-BED5-024F930C305B}" destId="{28DF4116-3DCA-4107-9FBE-D19FBD912ECA}" srcOrd="0" destOrd="0" presId="urn:microsoft.com/office/officeart/2018/2/layout/IconVerticalSolidList"/>
    <dgm:cxn modelId="{27B7A16E-E348-40C9-A625-747B4CCB37F2}" type="presOf" srcId="{39E6D87D-234E-41B1-89D1-40FD83FBC68A}" destId="{D60D2EC6-BD39-4117-9670-9A7128B93B35}" srcOrd="0" destOrd="0" presId="urn:microsoft.com/office/officeart/2018/2/layout/IconVerticalSolidList"/>
    <dgm:cxn modelId="{5E77308E-AFCF-40A1-8BA8-F2DE049DCA3D}" srcId="{B9D24BCE-D28E-4FBF-BED5-024F930C305B}" destId="{4B5E2BC7-5D3A-4DBA-82F2-8473238D0C61}" srcOrd="1" destOrd="0" parTransId="{44B3349A-527B-4FC5-B1D8-46E894119D5F}" sibTransId="{C67044D2-3109-401F-82A9-9BA8DEB75492}"/>
    <dgm:cxn modelId="{DDEF08E2-A2FA-4E73-9084-3A0936C7EF2F}" type="presOf" srcId="{4B5E2BC7-5D3A-4DBA-82F2-8473238D0C61}" destId="{E9450B11-C80A-487D-B8EC-A50E268CC811}" srcOrd="0" destOrd="0" presId="urn:microsoft.com/office/officeart/2018/2/layout/IconVerticalSolidList"/>
    <dgm:cxn modelId="{A51161F2-34F6-4585-9E30-B86E11EFEB05}" srcId="{B9D24BCE-D28E-4FBF-BED5-024F930C305B}" destId="{39E6D87D-234E-41B1-89D1-40FD83FBC68A}" srcOrd="0" destOrd="0" parTransId="{3B6615EF-BDB5-4172-B0F2-6034C0FBCAF0}" sibTransId="{89A601BA-574B-4DCF-93D4-6AEEE6F3EF09}"/>
    <dgm:cxn modelId="{3A44B313-5C39-4F1B-992A-954BCFCC81B4}" type="presParOf" srcId="{28DF4116-3DCA-4107-9FBE-D19FBD912ECA}" destId="{3A482B86-DACD-401A-84A5-A34A8FD2ED00}" srcOrd="0" destOrd="0" presId="urn:microsoft.com/office/officeart/2018/2/layout/IconVerticalSolidList"/>
    <dgm:cxn modelId="{8ACE7143-E18C-4CE2-9376-445C582CF293}" type="presParOf" srcId="{3A482B86-DACD-401A-84A5-A34A8FD2ED00}" destId="{48373C94-F04C-40CC-A6EE-A121E8D281B5}" srcOrd="0" destOrd="0" presId="urn:microsoft.com/office/officeart/2018/2/layout/IconVerticalSolidList"/>
    <dgm:cxn modelId="{6C416631-2125-426F-9B46-BC5BEC87A634}" type="presParOf" srcId="{3A482B86-DACD-401A-84A5-A34A8FD2ED00}" destId="{F2FAB447-715B-45CB-8A7D-EB34B63A776C}" srcOrd="1" destOrd="0" presId="urn:microsoft.com/office/officeart/2018/2/layout/IconVerticalSolidList"/>
    <dgm:cxn modelId="{0C73253E-C296-48DB-A62D-D33AA47B9188}" type="presParOf" srcId="{3A482B86-DACD-401A-84A5-A34A8FD2ED00}" destId="{250AE9C7-AA3A-4373-BEB6-CDAEA7A32F6C}" srcOrd="2" destOrd="0" presId="urn:microsoft.com/office/officeart/2018/2/layout/IconVerticalSolidList"/>
    <dgm:cxn modelId="{1C4421BA-25D1-4465-B9D4-41AD3C2BCE59}" type="presParOf" srcId="{3A482B86-DACD-401A-84A5-A34A8FD2ED00}" destId="{D60D2EC6-BD39-4117-9670-9A7128B93B35}" srcOrd="3" destOrd="0" presId="urn:microsoft.com/office/officeart/2018/2/layout/IconVerticalSolidList"/>
    <dgm:cxn modelId="{12C6AA4E-25BC-437F-B9B7-ACE2339335E7}" type="presParOf" srcId="{28DF4116-3DCA-4107-9FBE-D19FBD912ECA}" destId="{6FB5A24B-DB1F-474C-A6F6-5F59DF0B7604}" srcOrd="1" destOrd="0" presId="urn:microsoft.com/office/officeart/2018/2/layout/IconVerticalSolidList"/>
    <dgm:cxn modelId="{F75DA10F-089C-4420-AC30-6B5A8F662782}" type="presParOf" srcId="{28DF4116-3DCA-4107-9FBE-D19FBD912ECA}" destId="{2CA10745-1BC2-41C1-B53D-44009FACEDA1}" srcOrd="2" destOrd="0" presId="urn:microsoft.com/office/officeart/2018/2/layout/IconVerticalSolidList"/>
    <dgm:cxn modelId="{2E453CB4-9A9E-4C49-9FAF-2967DE95A7EC}" type="presParOf" srcId="{2CA10745-1BC2-41C1-B53D-44009FACEDA1}" destId="{94A7DEE9-82F7-4105-A5D2-46AC35F06CE5}" srcOrd="0" destOrd="0" presId="urn:microsoft.com/office/officeart/2018/2/layout/IconVerticalSolidList"/>
    <dgm:cxn modelId="{5779D076-33E4-4445-A89F-C9AAE44D153A}" type="presParOf" srcId="{2CA10745-1BC2-41C1-B53D-44009FACEDA1}" destId="{DF641F42-5862-4F5C-B56F-3C6C849E8CBD}" srcOrd="1" destOrd="0" presId="urn:microsoft.com/office/officeart/2018/2/layout/IconVerticalSolidList"/>
    <dgm:cxn modelId="{EC4D2222-2833-4395-8050-3C4FCEEC81E1}" type="presParOf" srcId="{2CA10745-1BC2-41C1-B53D-44009FACEDA1}" destId="{9BA445AD-A06C-4026-9439-2C176E1AD30D}" srcOrd="2" destOrd="0" presId="urn:microsoft.com/office/officeart/2018/2/layout/IconVerticalSolidList"/>
    <dgm:cxn modelId="{B6DFCA72-FE46-408D-8804-29212A7BF44A}" type="presParOf" srcId="{2CA10745-1BC2-41C1-B53D-44009FACEDA1}" destId="{E9450B11-C80A-487D-B8EC-A50E268CC81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82C0D7-AE0E-420E-AC43-456A8DFEABD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4D8EF0C7-0411-47F1-B686-ACFB1DF25FD7}">
      <dgm:prSet/>
      <dgm:spPr/>
      <dgm:t>
        <a:bodyPr/>
        <a:lstStyle/>
        <a:p>
          <a:r>
            <a:rPr lang="en-GB" dirty="0"/>
            <a:t>In the shared-memory programming model, tasks share a common address space, which they read and write asynchronously. </a:t>
          </a:r>
          <a:endParaRPr lang="en-US" dirty="0"/>
        </a:p>
      </dgm:t>
    </dgm:pt>
    <dgm:pt modelId="{0D321C86-29CB-4761-9082-2277C7536685}" type="parTrans" cxnId="{1A7A2CA0-22EE-4072-9B9B-A37776737559}">
      <dgm:prSet/>
      <dgm:spPr/>
      <dgm:t>
        <a:bodyPr/>
        <a:lstStyle/>
        <a:p>
          <a:endParaRPr lang="en-US"/>
        </a:p>
      </dgm:t>
    </dgm:pt>
    <dgm:pt modelId="{400A1DFB-5AC7-4546-A904-F632D946756A}" type="sibTrans" cxnId="{1A7A2CA0-22EE-4072-9B9B-A37776737559}">
      <dgm:prSet/>
      <dgm:spPr/>
      <dgm:t>
        <a:bodyPr/>
        <a:lstStyle/>
        <a:p>
          <a:endParaRPr lang="en-US"/>
        </a:p>
      </dgm:t>
    </dgm:pt>
    <dgm:pt modelId="{84BD7BBB-D572-4A02-B546-004765F928FF}">
      <dgm:prSet/>
      <dgm:spPr/>
      <dgm:t>
        <a:bodyPr/>
        <a:lstStyle/>
        <a:p>
          <a:r>
            <a:rPr lang="en-GB" dirty="0"/>
            <a:t>Various mechanisms such as locks / semaphores may be used to control access to the shared memory. </a:t>
          </a:r>
          <a:endParaRPr lang="en-US" dirty="0"/>
        </a:p>
      </dgm:t>
    </dgm:pt>
    <dgm:pt modelId="{EBB70A35-4D1A-439D-8C80-335154A8CDC7}" type="parTrans" cxnId="{24CAF277-DE3D-4384-ACE9-78C6314B9C0D}">
      <dgm:prSet/>
      <dgm:spPr/>
      <dgm:t>
        <a:bodyPr/>
        <a:lstStyle/>
        <a:p>
          <a:endParaRPr lang="en-US"/>
        </a:p>
      </dgm:t>
    </dgm:pt>
    <dgm:pt modelId="{C29A23F4-F93D-4F8F-BAA6-DD74F9F0A86D}" type="sibTrans" cxnId="{24CAF277-DE3D-4384-ACE9-78C6314B9C0D}">
      <dgm:prSet/>
      <dgm:spPr/>
      <dgm:t>
        <a:bodyPr/>
        <a:lstStyle/>
        <a:p>
          <a:endParaRPr lang="en-US"/>
        </a:p>
      </dgm:t>
    </dgm:pt>
    <dgm:pt modelId="{B03E6701-5C40-470F-A277-FB0AFA4BFE80}">
      <dgm:prSet/>
      <dgm:spPr/>
      <dgm:t>
        <a:bodyPr/>
        <a:lstStyle/>
        <a:p>
          <a:r>
            <a:rPr lang="en-GB"/>
            <a:t>An advantage of this model from the programmer's point of view is that the notion of data "ownership" is lacking, so there is no need to specify explicitly the communication of data between tasks. </a:t>
          </a:r>
          <a:r>
            <a:rPr lang="fr-FR"/>
            <a:t>Program development can often be simplified. </a:t>
          </a:r>
          <a:endParaRPr lang="en-US"/>
        </a:p>
      </dgm:t>
    </dgm:pt>
    <dgm:pt modelId="{27E29DCA-1E91-4D27-AF5E-19B24B614EB4}" type="parTrans" cxnId="{FF2EBA08-75A6-4C5B-9F90-101D969B9159}">
      <dgm:prSet/>
      <dgm:spPr/>
      <dgm:t>
        <a:bodyPr/>
        <a:lstStyle/>
        <a:p>
          <a:endParaRPr lang="en-US"/>
        </a:p>
      </dgm:t>
    </dgm:pt>
    <dgm:pt modelId="{D5E20587-91E9-4F4A-B0AD-7C53FE5BF7DD}" type="sibTrans" cxnId="{FF2EBA08-75A6-4C5B-9F90-101D969B9159}">
      <dgm:prSet/>
      <dgm:spPr/>
      <dgm:t>
        <a:bodyPr/>
        <a:lstStyle/>
        <a:p>
          <a:endParaRPr lang="en-US"/>
        </a:p>
      </dgm:t>
    </dgm:pt>
    <dgm:pt modelId="{CC87D51B-19C7-4303-B60A-44205DAFB5E2}">
      <dgm:prSet/>
      <dgm:spPr/>
      <dgm:t>
        <a:bodyPr/>
        <a:lstStyle/>
        <a:p>
          <a:r>
            <a:rPr lang="en-GB"/>
            <a:t>An important disadvantage in terms of performance is that it becomes more difficult to understand and manage data locality.</a:t>
          </a:r>
          <a:endParaRPr lang="en-US"/>
        </a:p>
      </dgm:t>
    </dgm:pt>
    <dgm:pt modelId="{13209110-D143-4FD5-8576-0DF42F11FB32}" type="parTrans" cxnId="{864ECF5E-1685-408F-ACE5-D7660CF2DF69}">
      <dgm:prSet/>
      <dgm:spPr/>
      <dgm:t>
        <a:bodyPr/>
        <a:lstStyle/>
        <a:p>
          <a:endParaRPr lang="en-US"/>
        </a:p>
      </dgm:t>
    </dgm:pt>
    <dgm:pt modelId="{F5F2069F-D544-43AC-A427-6EDDA282D3DD}" type="sibTrans" cxnId="{864ECF5E-1685-408F-ACE5-D7660CF2DF69}">
      <dgm:prSet/>
      <dgm:spPr/>
      <dgm:t>
        <a:bodyPr/>
        <a:lstStyle/>
        <a:p>
          <a:endParaRPr lang="en-US"/>
        </a:p>
      </dgm:t>
    </dgm:pt>
    <dgm:pt modelId="{2EFDF460-5D85-407C-86F2-AF050DE84F24}" type="pres">
      <dgm:prSet presAssocID="{9B82C0D7-AE0E-420E-AC43-456A8DFEABDC}" presName="root" presStyleCnt="0">
        <dgm:presLayoutVars>
          <dgm:dir/>
          <dgm:resizeHandles val="exact"/>
        </dgm:presLayoutVars>
      </dgm:prSet>
      <dgm:spPr/>
    </dgm:pt>
    <dgm:pt modelId="{5A97C1A4-9106-4609-AE02-D442ECAAAAE6}" type="pres">
      <dgm:prSet presAssocID="{4D8EF0C7-0411-47F1-B686-ACFB1DF25FD7}" presName="compNode" presStyleCnt="0"/>
      <dgm:spPr/>
    </dgm:pt>
    <dgm:pt modelId="{BFC46B3C-6E3E-4FE5-B62C-0F848FACF1D8}" type="pres">
      <dgm:prSet presAssocID="{4D8EF0C7-0411-47F1-B686-ACFB1DF25FD7}" presName="bgRect" presStyleLbl="bgShp" presStyleIdx="0" presStyleCnt="4"/>
      <dgm:spPr/>
    </dgm:pt>
    <dgm:pt modelId="{71E60F02-1069-48BB-849A-186929C9AC95}" type="pres">
      <dgm:prSet presAssocID="{4D8EF0C7-0411-47F1-B686-ACFB1DF25FD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A7080094-BE8A-4389-8B67-C72076F34768}" type="pres">
      <dgm:prSet presAssocID="{4D8EF0C7-0411-47F1-B686-ACFB1DF25FD7}" presName="spaceRect" presStyleCnt="0"/>
      <dgm:spPr/>
    </dgm:pt>
    <dgm:pt modelId="{92876B7A-BA9A-4EB0-B871-F66C95DB6EA6}" type="pres">
      <dgm:prSet presAssocID="{4D8EF0C7-0411-47F1-B686-ACFB1DF25FD7}" presName="parTx" presStyleLbl="revTx" presStyleIdx="0" presStyleCnt="4">
        <dgm:presLayoutVars>
          <dgm:chMax val="0"/>
          <dgm:chPref val="0"/>
        </dgm:presLayoutVars>
      </dgm:prSet>
      <dgm:spPr/>
    </dgm:pt>
    <dgm:pt modelId="{228A7962-66DA-476A-B2F9-801ADD58BE7B}" type="pres">
      <dgm:prSet presAssocID="{400A1DFB-5AC7-4546-A904-F632D946756A}" presName="sibTrans" presStyleCnt="0"/>
      <dgm:spPr/>
    </dgm:pt>
    <dgm:pt modelId="{A9E11B62-B324-42B9-89EB-0F1826A37719}" type="pres">
      <dgm:prSet presAssocID="{84BD7BBB-D572-4A02-B546-004765F928FF}" presName="compNode" presStyleCnt="0"/>
      <dgm:spPr/>
    </dgm:pt>
    <dgm:pt modelId="{006CF2AC-CFB9-4B40-B428-3EE6F4E79C50}" type="pres">
      <dgm:prSet presAssocID="{84BD7BBB-D572-4A02-B546-004765F928FF}" presName="bgRect" presStyleLbl="bgShp" presStyleIdx="1" presStyleCnt="4"/>
      <dgm:spPr/>
    </dgm:pt>
    <dgm:pt modelId="{0E5A0DE9-D03F-4853-8D0F-5E9F09434AC9}" type="pres">
      <dgm:prSet presAssocID="{84BD7BBB-D572-4A02-B546-004765F928F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1E9688CF-CE09-4BF7-A5F3-CD3347552533}" type="pres">
      <dgm:prSet presAssocID="{84BD7BBB-D572-4A02-B546-004765F928FF}" presName="spaceRect" presStyleCnt="0"/>
      <dgm:spPr/>
    </dgm:pt>
    <dgm:pt modelId="{05FAE41F-C29C-41EA-8DEC-6F5BDAAFC0DA}" type="pres">
      <dgm:prSet presAssocID="{84BD7BBB-D572-4A02-B546-004765F928FF}" presName="parTx" presStyleLbl="revTx" presStyleIdx="1" presStyleCnt="4">
        <dgm:presLayoutVars>
          <dgm:chMax val="0"/>
          <dgm:chPref val="0"/>
        </dgm:presLayoutVars>
      </dgm:prSet>
      <dgm:spPr/>
    </dgm:pt>
    <dgm:pt modelId="{E5C0D4E1-A45F-4F2D-A1FD-7BF1E198DAD2}" type="pres">
      <dgm:prSet presAssocID="{C29A23F4-F93D-4F8F-BAA6-DD74F9F0A86D}" presName="sibTrans" presStyleCnt="0"/>
      <dgm:spPr/>
    </dgm:pt>
    <dgm:pt modelId="{0AF66F56-2866-4795-9296-F4BB52729339}" type="pres">
      <dgm:prSet presAssocID="{B03E6701-5C40-470F-A277-FB0AFA4BFE80}" presName="compNode" presStyleCnt="0"/>
      <dgm:spPr/>
    </dgm:pt>
    <dgm:pt modelId="{955A32CD-A82E-44E3-B70C-44E3273EBB5A}" type="pres">
      <dgm:prSet presAssocID="{B03E6701-5C40-470F-A277-FB0AFA4BFE80}" presName="bgRect" presStyleLbl="bgShp" presStyleIdx="2" presStyleCnt="4"/>
      <dgm:spPr/>
    </dgm:pt>
    <dgm:pt modelId="{FBEEDA85-ECB3-4491-BDFD-82781736330A}" type="pres">
      <dgm:prSet presAssocID="{B03E6701-5C40-470F-A277-FB0AFA4BFE8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929687B4-238A-473C-83CB-1FDEAA7ECFD8}" type="pres">
      <dgm:prSet presAssocID="{B03E6701-5C40-470F-A277-FB0AFA4BFE80}" presName="spaceRect" presStyleCnt="0"/>
      <dgm:spPr/>
    </dgm:pt>
    <dgm:pt modelId="{A23D96FD-E0F9-42C2-8653-8A2D11F46AF0}" type="pres">
      <dgm:prSet presAssocID="{B03E6701-5C40-470F-A277-FB0AFA4BFE80}" presName="parTx" presStyleLbl="revTx" presStyleIdx="2" presStyleCnt="4">
        <dgm:presLayoutVars>
          <dgm:chMax val="0"/>
          <dgm:chPref val="0"/>
        </dgm:presLayoutVars>
      </dgm:prSet>
      <dgm:spPr/>
    </dgm:pt>
    <dgm:pt modelId="{2266BA71-650B-4986-98B8-3EC83F8CD980}" type="pres">
      <dgm:prSet presAssocID="{D5E20587-91E9-4F4A-B0AD-7C53FE5BF7DD}" presName="sibTrans" presStyleCnt="0"/>
      <dgm:spPr/>
    </dgm:pt>
    <dgm:pt modelId="{D4FAFB6D-D603-48C5-AAE1-0976AB8742D7}" type="pres">
      <dgm:prSet presAssocID="{CC87D51B-19C7-4303-B60A-44205DAFB5E2}" presName="compNode" presStyleCnt="0"/>
      <dgm:spPr/>
    </dgm:pt>
    <dgm:pt modelId="{F0838783-0181-48AA-892B-DA73AC722FC6}" type="pres">
      <dgm:prSet presAssocID="{CC87D51B-19C7-4303-B60A-44205DAFB5E2}" presName="bgRect" presStyleLbl="bgShp" presStyleIdx="3" presStyleCnt="4"/>
      <dgm:spPr/>
    </dgm:pt>
    <dgm:pt modelId="{03EFE4C8-9BF1-4B30-A40D-A631F799BC2D}" type="pres">
      <dgm:prSet presAssocID="{CC87D51B-19C7-4303-B60A-44205DAFB5E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6E286E7A-1B84-49DF-B370-7AE9789F6265}" type="pres">
      <dgm:prSet presAssocID="{CC87D51B-19C7-4303-B60A-44205DAFB5E2}" presName="spaceRect" presStyleCnt="0"/>
      <dgm:spPr/>
    </dgm:pt>
    <dgm:pt modelId="{73A0AF59-FE36-4EE5-8F29-D39CA1C2DF63}" type="pres">
      <dgm:prSet presAssocID="{CC87D51B-19C7-4303-B60A-44205DAFB5E2}" presName="parTx" presStyleLbl="revTx" presStyleIdx="3" presStyleCnt="4">
        <dgm:presLayoutVars>
          <dgm:chMax val="0"/>
          <dgm:chPref val="0"/>
        </dgm:presLayoutVars>
      </dgm:prSet>
      <dgm:spPr/>
    </dgm:pt>
  </dgm:ptLst>
  <dgm:cxnLst>
    <dgm:cxn modelId="{FF2EBA08-75A6-4C5B-9F90-101D969B9159}" srcId="{9B82C0D7-AE0E-420E-AC43-456A8DFEABDC}" destId="{B03E6701-5C40-470F-A277-FB0AFA4BFE80}" srcOrd="2" destOrd="0" parTransId="{27E29DCA-1E91-4D27-AF5E-19B24B614EB4}" sibTransId="{D5E20587-91E9-4F4A-B0AD-7C53FE5BF7DD}"/>
    <dgm:cxn modelId="{CAE07020-2F72-4073-B089-E1E3BAB6FD6E}" type="presOf" srcId="{B03E6701-5C40-470F-A277-FB0AFA4BFE80}" destId="{A23D96FD-E0F9-42C2-8653-8A2D11F46AF0}" srcOrd="0" destOrd="0" presId="urn:microsoft.com/office/officeart/2018/2/layout/IconVerticalSolidList"/>
    <dgm:cxn modelId="{864ECF5E-1685-408F-ACE5-D7660CF2DF69}" srcId="{9B82C0D7-AE0E-420E-AC43-456A8DFEABDC}" destId="{CC87D51B-19C7-4303-B60A-44205DAFB5E2}" srcOrd="3" destOrd="0" parTransId="{13209110-D143-4FD5-8576-0DF42F11FB32}" sibTransId="{F5F2069F-D544-43AC-A427-6EDDA282D3DD}"/>
    <dgm:cxn modelId="{357A1347-2D34-4855-8A43-BC51910ADF1B}" type="presOf" srcId="{CC87D51B-19C7-4303-B60A-44205DAFB5E2}" destId="{73A0AF59-FE36-4EE5-8F29-D39CA1C2DF63}" srcOrd="0" destOrd="0" presId="urn:microsoft.com/office/officeart/2018/2/layout/IconVerticalSolidList"/>
    <dgm:cxn modelId="{24CAF277-DE3D-4384-ACE9-78C6314B9C0D}" srcId="{9B82C0D7-AE0E-420E-AC43-456A8DFEABDC}" destId="{84BD7BBB-D572-4A02-B546-004765F928FF}" srcOrd="1" destOrd="0" parTransId="{EBB70A35-4D1A-439D-8C80-335154A8CDC7}" sibTransId="{C29A23F4-F93D-4F8F-BAA6-DD74F9F0A86D}"/>
    <dgm:cxn modelId="{1A7A2CA0-22EE-4072-9B9B-A37776737559}" srcId="{9B82C0D7-AE0E-420E-AC43-456A8DFEABDC}" destId="{4D8EF0C7-0411-47F1-B686-ACFB1DF25FD7}" srcOrd="0" destOrd="0" parTransId="{0D321C86-29CB-4761-9082-2277C7536685}" sibTransId="{400A1DFB-5AC7-4546-A904-F632D946756A}"/>
    <dgm:cxn modelId="{E167E5A2-87B1-421A-86DB-0C8F5E34B2B1}" type="presOf" srcId="{84BD7BBB-D572-4A02-B546-004765F928FF}" destId="{05FAE41F-C29C-41EA-8DEC-6F5BDAAFC0DA}" srcOrd="0" destOrd="0" presId="urn:microsoft.com/office/officeart/2018/2/layout/IconVerticalSolidList"/>
    <dgm:cxn modelId="{D17542C3-F576-4361-855E-0F32DE56C7A9}" type="presOf" srcId="{4D8EF0C7-0411-47F1-B686-ACFB1DF25FD7}" destId="{92876B7A-BA9A-4EB0-B871-F66C95DB6EA6}" srcOrd="0" destOrd="0" presId="urn:microsoft.com/office/officeart/2018/2/layout/IconVerticalSolidList"/>
    <dgm:cxn modelId="{1A6F25F7-30A3-4EE7-8842-6B3C6842DB3D}" type="presOf" srcId="{9B82C0D7-AE0E-420E-AC43-456A8DFEABDC}" destId="{2EFDF460-5D85-407C-86F2-AF050DE84F24}" srcOrd="0" destOrd="0" presId="urn:microsoft.com/office/officeart/2018/2/layout/IconVerticalSolidList"/>
    <dgm:cxn modelId="{C9A6E7DA-A6BE-4751-B539-45799AE3202E}" type="presParOf" srcId="{2EFDF460-5D85-407C-86F2-AF050DE84F24}" destId="{5A97C1A4-9106-4609-AE02-D442ECAAAAE6}" srcOrd="0" destOrd="0" presId="urn:microsoft.com/office/officeart/2018/2/layout/IconVerticalSolidList"/>
    <dgm:cxn modelId="{B9BEF585-67CC-4A0E-9972-B02A76325F61}" type="presParOf" srcId="{5A97C1A4-9106-4609-AE02-D442ECAAAAE6}" destId="{BFC46B3C-6E3E-4FE5-B62C-0F848FACF1D8}" srcOrd="0" destOrd="0" presId="urn:microsoft.com/office/officeart/2018/2/layout/IconVerticalSolidList"/>
    <dgm:cxn modelId="{A08DB45B-C862-4EB1-A34F-0FC0017C85BC}" type="presParOf" srcId="{5A97C1A4-9106-4609-AE02-D442ECAAAAE6}" destId="{71E60F02-1069-48BB-849A-186929C9AC95}" srcOrd="1" destOrd="0" presId="urn:microsoft.com/office/officeart/2018/2/layout/IconVerticalSolidList"/>
    <dgm:cxn modelId="{361C4114-C3D2-4F29-BD2B-F38D78BB7526}" type="presParOf" srcId="{5A97C1A4-9106-4609-AE02-D442ECAAAAE6}" destId="{A7080094-BE8A-4389-8B67-C72076F34768}" srcOrd="2" destOrd="0" presId="urn:microsoft.com/office/officeart/2018/2/layout/IconVerticalSolidList"/>
    <dgm:cxn modelId="{F48EBD94-8930-40E1-9C36-47D18D5B8C15}" type="presParOf" srcId="{5A97C1A4-9106-4609-AE02-D442ECAAAAE6}" destId="{92876B7A-BA9A-4EB0-B871-F66C95DB6EA6}" srcOrd="3" destOrd="0" presId="urn:microsoft.com/office/officeart/2018/2/layout/IconVerticalSolidList"/>
    <dgm:cxn modelId="{B279B5C8-D53D-4EB2-B70C-17966EED01D3}" type="presParOf" srcId="{2EFDF460-5D85-407C-86F2-AF050DE84F24}" destId="{228A7962-66DA-476A-B2F9-801ADD58BE7B}" srcOrd="1" destOrd="0" presId="urn:microsoft.com/office/officeart/2018/2/layout/IconVerticalSolidList"/>
    <dgm:cxn modelId="{B2CF7099-13BC-48A6-9BBE-451CC4A23B6A}" type="presParOf" srcId="{2EFDF460-5D85-407C-86F2-AF050DE84F24}" destId="{A9E11B62-B324-42B9-89EB-0F1826A37719}" srcOrd="2" destOrd="0" presId="urn:microsoft.com/office/officeart/2018/2/layout/IconVerticalSolidList"/>
    <dgm:cxn modelId="{281D0A75-23D5-409A-90B4-8ED0AFD21964}" type="presParOf" srcId="{A9E11B62-B324-42B9-89EB-0F1826A37719}" destId="{006CF2AC-CFB9-4B40-B428-3EE6F4E79C50}" srcOrd="0" destOrd="0" presId="urn:microsoft.com/office/officeart/2018/2/layout/IconVerticalSolidList"/>
    <dgm:cxn modelId="{F04D3C7F-C3E9-4B43-B2BC-73E783AC27E1}" type="presParOf" srcId="{A9E11B62-B324-42B9-89EB-0F1826A37719}" destId="{0E5A0DE9-D03F-4853-8D0F-5E9F09434AC9}" srcOrd="1" destOrd="0" presId="urn:microsoft.com/office/officeart/2018/2/layout/IconVerticalSolidList"/>
    <dgm:cxn modelId="{4C16B9CC-ED5D-4877-918D-DB97134D9879}" type="presParOf" srcId="{A9E11B62-B324-42B9-89EB-0F1826A37719}" destId="{1E9688CF-CE09-4BF7-A5F3-CD3347552533}" srcOrd="2" destOrd="0" presId="urn:microsoft.com/office/officeart/2018/2/layout/IconVerticalSolidList"/>
    <dgm:cxn modelId="{192EE2BD-CC75-48C1-AAE2-AD5A9B86A637}" type="presParOf" srcId="{A9E11B62-B324-42B9-89EB-0F1826A37719}" destId="{05FAE41F-C29C-41EA-8DEC-6F5BDAAFC0DA}" srcOrd="3" destOrd="0" presId="urn:microsoft.com/office/officeart/2018/2/layout/IconVerticalSolidList"/>
    <dgm:cxn modelId="{46CE7F03-67AA-4817-A5A5-C283E9D3822E}" type="presParOf" srcId="{2EFDF460-5D85-407C-86F2-AF050DE84F24}" destId="{E5C0D4E1-A45F-4F2D-A1FD-7BF1E198DAD2}" srcOrd="3" destOrd="0" presId="urn:microsoft.com/office/officeart/2018/2/layout/IconVerticalSolidList"/>
    <dgm:cxn modelId="{0BCED84C-9CF6-4A2D-97A3-E8A2AC648056}" type="presParOf" srcId="{2EFDF460-5D85-407C-86F2-AF050DE84F24}" destId="{0AF66F56-2866-4795-9296-F4BB52729339}" srcOrd="4" destOrd="0" presId="urn:microsoft.com/office/officeart/2018/2/layout/IconVerticalSolidList"/>
    <dgm:cxn modelId="{413FB84D-3397-423C-9B13-5869FDB60D17}" type="presParOf" srcId="{0AF66F56-2866-4795-9296-F4BB52729339}" destId="{955A32CD-A82E-44E3-B70C-44E3273EBB5A}" srcOrd="0" destOrd="0" presId="urn:microsoft.com/office/officeart/2018/2/layout/IconVerticalSolidList"/>
    <dgm:cxn modelId="{17466F0A-B25F-4703-83F6-058F383095E6}" type="presParOf" srcId="{0AF66F56-2866-4795-9296-F4BB52729339}" destId="{FBEEDA85-ECB3-4491-BDFD-82781736330A}" srcOrd="1" destOrd="0" presId="urn:microsoft.com/office/officeart/2018/2/layout/IconVerticalSolidList"/>
    <dgm:cxn modelId="{CC49AACE-704D-45C9-AC98-8D74ABED2573}" type="presParOf" srcId="{0AF66F56-2866-4795-9296-F4BB52729339}" destId="{929687B4-238A-473C-83CB-1FDEAA7ECFD8}" srcOrd="2" destOrd="0" presId="urn:microsoft.com/office/officeart/2018/2/layout/IconVerticalSolidList"/>
    <dgm:cxn modelId="{FA610F8C-49BB-4BEE-8D7B-9C863E04CBAA}" type="presParOf" srcId="{0AF66F56-2866-4795-9296-F4BB52729339}" destId="{A23D96FD-E0F9-42C2-8653-8A2D11F46AF0}" srcOrd="3" destOrd="0" presId="urn:microsoft.com/office/officeart/2018/2/layout/IconVerticalSolidList"/>
    <dgm:cxn modelId="{F44F4DD5-5C86-4866-BF01-9E605F0DBFB4}" type="presParOf" srcId="{2EFDF460-5D85-407C-86F2-AF050DE84F24}" destId="{2266BA71-650B-4986-98B8-3EC83F8CD980}" srcOrd="5" destOrd="0" presId="urn:microsoft.com/office/officeart/2018/2/layout/IconVerticalSolidList"/>
    <dgm:cxn modelId="{BE456755-8034-4A85-8E01-1CBD7878BDBB}" type="presParOf" srcId="{2EFDF460-5D85-407C-86F2-AF050DE84F24}" destId="{D4FAFB6D-D603-48C5-AAE1-0976AB8742D7}" srcOrd="6" destOrd="0" presId="urn:microsoft.com/office/officeart/2018/2/layout/IconVerticalSolidList"/>
    <dgm:cxn modelId="{77F368EB-4080-4260-9843-2C86E82067BB}" type="presParOf" srcId="{D4FAFB6D-D603-48C5-AAE1-0976AB8742D7}" destId="{F0838783-0181-48AA-892B-DA73AC722FC6}" srcOrd="0" destOrd="0" presId="urn:microsoft.com/office/officeart/2018/2/layout/IconVerticalSolidList"/>
    <dgm:cxn modelId="{746867EA-6BD9-4445-BF23-FDE9319D7AE9}" type="presParOf" srcId="{D4FAFB6D-D603-48C5-AAE1-0976AB8742D7}" destId="{03EFE4C8-9BF1-4B30-A40D-A631F799BC2D}" srcOrd="1" destOrd="0" presId="urn:microsoft.com/office/officeart/2018/2/layout/IconVerticalSolidList"/>
    <dgm:cxn modelId="{FB7AA915-EE4D-4C8B-AC9C-FC5BF6898C5E}" type="presParOf" srcId="{D4FAFB6D-D603-48C5-AAE1-0976AB8742D7}" destId="{6E286E7A-1B84-49DF-B370-7AE9789F6265}" srcOrd="2" destOrd="0" presId="urn:microsoft.com/office/officeart/2018/2/layout/IconVerticalSolidList"/>
    <dgm:cxn modelId="{D3FBC4A1-47DB-4315-85A1-0F8250B88976}" type="presParOf" srcId="{D4FAFB6D-D603-48C5-AAE1-0976AB8742D7}" destId="{73A0AF59-FE36-4EE5-8F29-D39CA1C2DF6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AE19CB8-0675-4A38-B243-22892B78F287}" type="doc">
      <dgm:prSet loTypeId="urn:microsoft.com/office/officeart/2005/8/layout/hierarchy1" loCatId="hierarchy" qsTypeId="urn:microsoft.com/office/officeart/2005/8/quickstyle/simple4" qsCatId="simple" csTypeId="urn:microsoft.com/office/officeart/2005/8/colors/accent1_2" csCatId="accent1"/>
      <dgm:spPr/>
      <dgm:t>
        <a:bodyPr/>
        <a:lstStyle/>
        <a:p>
          <a:endParaRPr lang="en-US"/>
        </a:p>
      </dgm:t>
    </dgm:pt>
    <dgm:pt modelId="{E9723AA2-A880-4BCF-A3A1-7A6F208D3EDB}">
      <dgm:prSet/>
      <dgm:spPr/>
      <dgm:t>
        <a:bodyPr/>
        <a:lstStyle/>
        <a:p>
          <a:r>
            <a:rPr lang="en-GB"/>
            <a:t>On shared memory platforms, the native compilers translate user program variables into actual memory addresses, which are global. </a:t>
          </a:r>
          <a:endParaRPr lang="en-US"/>
        </a:p>
      </dgm:t>
    </dgm:pt>
    <dgm:pt modelId="{82E71E5B-F02E-4E09-8D84-833CB25A490F}" type="parTrans" cxnId="{6F2314BF-31A8-4DD4-AE6D-0F8A54AF5892}">
      <dgm:prSet/>
      <dgm:spPr/>
      <dgm:t>
        <a:bodyPr/>
        <a:lstStyle/>
        <a:p>
          <a:endParaRPr lang="en-US"/>
        </a:p>
      </dgm:t>
    </dgm:pt>
    <dgm:pt modelId="{80613986-D867-48EB-B792-58082F7FAB26}" type="sibTrans" cxnId="{6F2314BF-31A8-4DD4-AE6D-0F8A54AF5892}">
      <dgm:prSet/>
      <dgm:spPr/>
      <dgm:t>
        <a:bodyPr/>
        <a:lstStyle/>
        <a:p>
          <a:endParaRPr lang="en-US"/>
        </a:p>
      </dgm:t>
    </dgm:pt>
    <dgm:pt modelId="{9725C4DF-A407-4A77-912F-DC59703755D0}">
      <dgm:prSet/>
      <dgm:spPr/>
      <dgm:t>
        <a:bodyPr/>
        <a:lstStyle/>
        <a:p>
          <a:r>
            <a:rPr lang="en-GB"/>
            <a:t>No common distributed memory platform implementations currently exist. However, as mentioned previously in the Overview section, the KSR ALLCACHE approach provided a shared memory view of data even though the physical memory of the machine was distributed. </a:t>
          </a:r>
          <a:endParaRPr lang="en-US"/>
        </a:p>
      </dgm:t>
    </dgm:pt>
    <dgm:pt modelId="{5A68F537-98C5-4DF8-B33D-2ACA3238F24E}" type="parTrans" cxnId="{7FEFFD92-A485-47DF-B8B4-650C62ADC904}">
      <dgm:prSet/>
      <dgm:spPr/>
      <dgm:t>
        <a:bodyPr/>
        <a:lstStyle/>
        <a:p>
          <a:endParaRPr lang="en-US"/>
        </a:p>
      </dgm:t>
    </dgm:pt>
    <dgm:pt modelId="{34CDF607-B9C0-4F35-A48A-0670EBD10081}" type="sibTrans" cxnId="{7FEFFD92-A485-47DF-B8B4-650C62ADC904}">
      <dgm:prSet/>
      <dgm:spPr/>
      <dgm:t>
        <a:bodyPr/>
        <a:lstStyle/>
        <a:p>
          <a:endParaRPr lang="en-US"/>
        </a:p>
      </dgm:t>
    </dgm:pt>
    <dgm:pt modelId="{AB5D753C-021B-462B-A323-84B4D432202D}" type="pres">
      <dgm:prSet presAssocID="{0AE19CB8-0675-4A38-B243-22892B78F287}" presName="hierChild1" presStyleCnt="0">
        <dgm:presLayoutVars>
          <dgm:chPref val="1"/>
          <dgm:dir/>
          <dgm:animOne val="branch"/>
          <dgm:animLvl val="lvl"/>
          <dgm:resizeHandles/>
        </dgm:presLayoutVars>
      </dgm:prSet>
      <dgm:spPr/>
    </dgm:pt>
    <dgm:pt modelId="{9F3D491D-7C68-4D03-BEEF-0327D9B8E417}" type="pres">
      <dgm:prSet presAssocID="{E9723AA2-A880-4BCF-A3A1-7A6F208D3EDB}" presName="hierRoot1" presStyleCnt="0"/>
      <dgm:spPr/>
    </dgm:pt>
    <dgm:pt modelId="{ED29B47A-289C-4D91-BDD4-E0860946773F}" type="pres">
      <dgm:prSet presAssocID="{E9723AA2-A880-4BCF-A3A1-7A6F208D3EDB}" presName="composite" presStyleCnt="0"/>
      <dgm:spPr/>
    </dgm:pt>
    <dgm:pt modelId="{076E0E45-88AB-4FB4-B1A9-ACE4D850CC00}" type="pres">
      <dgm:prSet presAssocID="{E9723AA2-A880-4BCF-A3A1-7A6F208D3EDB}" presName="background" presStyleLbl="node0" presStyleIdx="0" presStyleCnt="2"/>
      <dgm:spPr/>
    </dgm:pt>
    <dgm:pt modelId="{012CB3D5-1F08-43BF-91D1-5DF2070FF0FF}" type="pres">
      <dgm:prSet presAssocID="{E9723AA2-A880-4BCF-A3A1-7A6F208D3EDB}" presName="text" presStyleLbl="fgAcc0" presStyleIdx="0" presStyleCnt="2">
        <dgm:presLayoutVars>
          <dgm:chPref val="3"/>
        </dgm:presLayoutVars>
      </dgm:prSet>
      <dgm:spPr/>
    </dgm:pt>
    <dgm:pt modelId="{47D8FB64-4C4C-487E-B73F-EBCFAE9E32D8}" type="pres">
      <dgm:prSet presAssocID="{E9723AA2-A880-4BCF-A3A1-7A6F208D3EDB}" presName="hierChild2" presStyleCnt="0"/>
      <dgm:spPr/>
    </dgm:pt>
    <dgm:pt modelId="{EE4DDD4B-5B91-4596-A9CD-068A6B841AB8}" type="pres">
      <dgm:prSet presAssocID="{9725C4DF-A407-4A77-912F-DC59703755D0}" presName="hierRoot1" presStyleCnt="0"/>
      <dgm:spPr/>
    </dgm:pt>
    <dgm:pt modelId="{F12D2868-1C8F-4D05-B503-3395C799F06C}" type="pres">
      <dgm:prSet presAssocID="{9725C4DF-A407-4A77-912F-DC59703755D0}" presName="composite" presStyleCnt="0"/>
      <dgm:spPr/>
    </dgm:pt>
    <dgm:pt modelId="{AD259E59-E1CB-48D0-A3D4-6549E5C3119D}" type="pres">
      <dgm:prSet presAssocID="{9725C4DF-A407-4A77-912F-DC59703755D0}" presName="background" presStyleLbl="node0" presStyleIdx="1" presStyleCnt="2"/>
      <dgm:spPr/>
    </dgm:pt>
    <dgm:pt modelId="{EBA958E2-7415-4879-9477-8E4BA87BC8E6}" type="pres">
      <dgm:prSet presAssocID="{9725C4DF-A407-4A77-912F-DC59703755D0}" presName="text" presStyleLbl="fgAcc0" presStyleIdx="1" presStyleCnt="2">
        <dgm:presLayoutVars>
          <dgm:chPref val="3"/>
        </dgm:presLayoutVars>
      </dgm:prSet>
      <dgm:spPr/>
    </dgm:pt>
    <dgm:pt modelId="{37B32BFF-4A49-4755-A89E-6DF414F9F368}" type="pres">
      <dgm:prSet presAssocID="{9725C4DF-A407-4A77-912F-DC59703755D0}" presName="hierChild2" presStyleCnt="0"/>
      <dgm:spPr/>
    </dgm:pt>
  </dgm:ptLst>
  <dgm:cxnLst>
    <dgm:cxn modelId="{B95C1B16-1318-4F52-925E-068847D3AFF7}" type="presOf" srcId="{0AE19CB8-0675-4A38-B243-22892B78F287}" destId="{AB5D753C-021B-462B-A323-84B4D432202D}" srcOrd="0" destOrd="0" presId="urn:microsoft.com/office/officeart/2005/8/layout/hierarchy1"/>
    <dgm:cxn modelId="{9F092386-96FD-41C0-81BD-B3BA02D43993}" type="presOf" srcId="{9725C4DF-A407-4A77-912F-DC59703755D0}" destId="{EBA958E2-7415-4879-9477-8E4BA87BC8E6}" srcOrd="0" destOrd="0" presId="urn:microsoft.com/office/officeart/2005/8/layout/hierarchy1"/>
    <dgm:cxn modelId="{7FEFFD92-A485-47DF-B8B4-650C62ADC904}" srcId="{0AE19CB8-0675-4A38-B243-22892B78F287}" destId="{9725C4DF-A407-4A77-912F-DC59703755D0}" srcOrd="1" destOrd="0" parTransId="{5A68F537-98C5-4DF8-B33D-2ACA3238F24E}" sibTransId="{34CDF607-B9C0-4F35-A48A-0670EBD10081}"/>
    <dgm:cxn modelId="{6F2314BF-31A8-4DD4-AE6D-0F8A54AF5892}" srcId="{0AE19CB8-0675-4A38-B243-22892B78F287}" destId="{E9723AA2-A880-4BCF-A3A1-7A6F208D3EDB}" srcOrd="0" destOrd="0" parTransId="{82E71E5B-F02E-4E09-8D84-833CB25A490F}" sibTransId="{80613986-D867-48EB-B792-58082F7FAB26}"/>
    <dgm:cxn modelId="{4F034AC7-E1C2-4807-B42D-1AE5B64CC43E}" type="presOf" srcId="{E9723AA2-A880-4BCF-A3A1-7A6F208D3EDB}" destId="{012CB3D5-1F08-43BF-91D1-5DF2070FF0FF}" srcOrd="0" destOrd="0" presId="urn:microsoft.com/office/officeart/2005/8/layout/hierarchy1"/>
    <dgm:cxn modelId="{41F8D36B-99A4-46A3-94E5-AF351CCE2669}" type="presParOf" srcId="{AB5D753C-021B-462B-A323-84B4D432202D}" destId="{9F3D491D-7C68-4D03-BEEF-0327D9B8E417}" srcOrd="0" destOrd="0" presId="urn:microsoft.com/office/officeart/2005/8/layout/hierarchy1"/>
    <dgm:cxn modelId="{CE2B4F53-38A8-48A7-BAC0-DBBC3BB05F24}" type="presParOf" srcId="{9F3D491D-7C68-4D03-BEEF-0327D9B8E417}" destId="{ED29B47A-289C-4D91-BDD4-E0860946773F}" srcOrd="0" destOrd="0" presId="urn:microsoft.com/office/officeart/2005/8/layout/hierarchy1"/>
    <dgm:cxn modelId="{17C00CB9-A824-4252-8DBF-A5482CF85A1E}" type="presParOf" srcId="{ED29B47A-289C-4D91-BDD4-E0860946773F}" destId="{076E0E45-88AB-4FB4-B1A9-ACE4D850CC00}" srcOrd="0" destOrd="0" presId="urn:microsoft.com/office/officeart/2005/8/layout/hierarchy1"/>
    <dgm:cxn modelId="{C4FE1862-3F33-4A2A-AD2A-977D9E6DACB2}" type="presParOf" srcId="{ED29B47A-289C-4D91-BDD4-E0860946773F}" destId="{012CB3D5-1F08-43BF-91D1-5DF2070FF0FF}" srcOrd="1" destOrd="0" presId="urn:microsoft.com/office/officeart/2005/8/layout/hierarchy1"/>
    <dgm:cxn modelId="{D60897B6-EF7A-43C3-8250-F18038D39100}" type="presParOf" srcId="{9F3D491D-7C68-4D03-BEEF-0327D9B8E417}" destId="{47D8FB64-4C4C-487E-B73F-EBCFAE9E32D8}" srcOrd="1" destOrd="0" presId="urn:microsoft.com/office/officeart/2005/8/layout/hierarchy1"/>
    <dgm:cxn modelId="{5C35D0E3-19F2-48DB-A1D3-712E88D78A99}" type="presParOf" srcId="{AB5D753C-021B-462B-A323-84B4D432202D}" destId="{EE4DDD4B-5B91-4596-A9CD-068A6B841AB8}" srcOrd="1" destOrd="0" presId="urn:microsoft.com/office/officeart/2005/8/layout/hierarchy1"/>
    <dgm:cxn modelId="{0C9BEE83-9245-4F9F-9C7A-177845F14F64}" type="presParOf" srcId="{EE4DDD4B-5B91-4596-A9CD-068A6B841AB8}" destId="{F12D2868-1C8F-4D05-B503-3395C799F06C}" srcOrd="0" destOrd="0" presId="urn:microsoft.com/office/officeart/2005/8/layout/hierarchy1"/>
    <dgm:cxn modelId="{56B45798-3020-4D58-B6BE-1253B4B8C2A2}" type="presParOf" srcId="{F12D2868-1C8F-4D05-B503-3395C799F06C}" destId="{AD259E59-E1CB-48D0-A3D4-6549E5C3119D}" srcOrd="0" destOrd="0" presId="urn:microsoft.com/office/officeart/2005/8/layout/hierarchy1"/>
    <dgm:cxn modelId="{E54013AA-BE31-44A4-B037-0AE2E87DF470}" type="presParOf" srcId="{F12D2868-1C8F-4D05-B503-3395C799F06C}" destId="{EBA958E2-7415-4879-9477-8E4BA87BC8E6}" srcOrd="1" destOrd="0" presId="urn:microsoft.com/office/officeart/2005/8/layout/hierarchy1"/>
    <dgm:cxn modelId="{0DF5F926-4423-4C38-906C-E490A882A2BC}" type="presParOf" srcId="{EE4DDD4B-5B91-4596-A9CD-068A6B841AB8}" destId="{37B32BFF-4A49-4755-A89E-6DF414F9F36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B53383A-30D9-47DA-B992-4D7041597C38}"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EF410C5A-1E85-4C83-883C-FF308CBB2181}">
      <dgm:prSet/>
      <dgm:spPr/>
      <dgm:t>
        <a:bodyPr/>
        <a:lstStyle/>
        <a:p>
          <a:r>
            <a:rPr lang="en-GB"/>
            <a:t>From a programming perspective, message passing implementations commonly comprise a library of subroutines that are imbedded in source code. </a:t>
          </a:r>
          <a:r>
            <a:rPr lang="fr-FR"/>
            <a:t>The programmer is responsible for determining all parallelism. </a:t>
          </a:r>
          <a:endParaRPr lang="en-US"/>
        </a:p>
      </dgm:t>
    </dgm:pt>
    <dgm:pt modelId="{3F16A7E9-F7C5-41C0-80B8-AE857E375073}" type="parTrans" cxnId="{0C7A4F44-377E-4AC3-B1BC-DB4BB9356476}">
      <dgm:prSet/>
      <dgm:spPr/>
      <dgm:t>
        <a:bodyPr/>
        <a:lstStyle/>
        <a:p>
          <a:endParaRPr lang="en-US"/>
        </a:p>
      </dgm:t>
    </dgm:pt>
    <dgm:pt modelId="{A6B6912E-EFE6-47C6-BD36-B346C004A2A1}" type="sibTrans" cxnId="{0C7A4F44-377E-4AC3-B1BC-DB4BB9356476}">
      <dgm:prSet/>
      <dgm:spPr/>
      <dgm:t>
        <a:bodyPr/>
        <a:lstStyle/>
        <a:p>
          <a:endParaRPr lang="en-US"/>
        </a:p>
      </dgm:t>
    </dgm:pt>
    <dgm:pt modelId="{2ADDE8CE-87F6-4C36-BDB3-B74E73416746}">
      <dgm:prSet/>
      <dgm:spPr/>
      <dgm:t>
        <a:bodyPr/>
        <a:lstStyle/>
        <a:p>
          <a:r>
            <a:rPr lang="en-GB"/>
            <a:t>Historically, a variety of message passing libraries have been available since the 1980s. These implementations differed substantially from each other making it difficult for programmers to develop portable applications. </a:t>
          </a:r>
          <a:endParaRPr lang="en-US"/>
        </a:p>
      </dgm:t>
    </dgm:pt>
    <dgm:pt modelId="{5C444BF4-7F9D-43ED-83F5-AF01BFC74A74}" type="parTrans" cxnId="{0CF23D9D-BBAD-4DBD-B309-E2AC6FC57F08}">
      <dgm:prSet/>
      <dgm:spPr/>
      <dgm:t>
        <a:bodyPr/>
        <a:lstStyle/>
        <a:p>
          <a:endParaRPr lang="en-US"/>
        </a:p>
      </dgm:t>
    </dgm:pt>
    <dgm:pt modelId="{DA008B1E-A798-49EC-86A5-E7A8B83B6280}" type="sibTrans" cxnId="{0CF23D9D-BBAD-4DBD-B309-E2AC6FC57F08}">
      <dgm:prSet/>
      <dgm:spPr/>
      <dgm:t>
        <a:bodyPr/>
        <a:lstStyle/>
        <a:p>
          <a:endParaRPr lang="en-US"/>
        </a:p>
      </dgm:t>
    </dgm:pt>
    <dgm:pt modelId="{46669FBA-4892-4F7B-B06F-B51D65DFAA5E}">
      <dgm:prSet/>
      <dgm:spPr/>
      <dgm:t>
        <a:bodyPr/>
        <a:lstStyle/>
        <a:p>
          <a:r>
            <a:rPr lang="en-GB"/>
            <a:t>In 1992, the MPI Forum was formed with the primary goal of establishing a standard interface for message passing implementations. </a:t>
          </a:r>
          <a:r>
            <a:rPr lang="en-US">
              <a:hlinkClick xmlns:r="http://schemas.openxmlformats.org/officeDocument/2006/relationships" r:id="rId1"/>
            </a:rPr>
            <a:t>https://www.mpi-forum.org/</a:t>
          </a:r>
          <a:endParaRPr lang="en-US"/>
        </a:p>
      </dgm:t>
    </dgm:pt>
    <dgm:pt modelId="{3926C17D-DF5A-47AD-8A16-1C9327D94C02}" type="parTrans" cxnId="{5082EC82-14AB-40ED-83F7-E396396D2A06}">
      <dgm:prSet/>
      <dgm:spPr/>
      <dgm:t>
        <a:bodyPr/>
        <a:lstStyle/>
        <a:p>
          <a:endParaRPr lang="en-US"/>
        </a:p>
      </dgm:t>
    </dgm:pt>
    <dgm:pt modelId="{F0F30082-FF6E-4E35-BB16-947FE1FAFB5A}" type="sibTrans" cxnId="{5082EC82-14AB-40ED-83F7-E396396D2A06}">
      <dgm:prSet/>
      <dgm:spPr/>
      <dgm:t>
        <a:bodyPr/>
        <a:lstStyle/>
        <a:p>
          <a:endParaRPr lang="en-US"/>
        </a:p>
      </dgm:t>
    </dgm:pt>
    <dgm:pt modelId="{9A8ABB1C-DAC5-4F1F-A09B-E94501CD2024}">
      <dgm:prSet/>
      <dgm:spPr/>
      <dgm:t>
        <a:bodyPr/>
        <a:lstStyle/>
        <a:p>
          <a:r>
            <a:rPr lang="en-GB"/>
            <a:t>Part 1 of the </a:t>
          </a:r>
          <a:r>
            <a:rPr lang="en-GB" b="1"/>
            <a:t>Message Passing Interface (MPI)</a:t>
          </a:r>
          <a:r>
            <a:rPr lang="en-GB"/>
            <a:t> was released in 1994. Part 2 (MPI-2) was released in 1996. Both MPI specifications are available on the web at </a:t>
          </a:r>
          <a:r>
            <a:rPr lang="en-US">
              <a:hlinkClick xmlns:r="http://schemas.openxmlformats.org/officeDocument/2006/relationships" r:id="rId2"/>
            </a:rPr>
            <a:t>https://www.mcs.anl.gov/research/projects/mpi/</a:t>
          </a:r>
          <a:r>
            <a:rPr lang="en-GB"/>
            <a:t>. </a:t>
          </a:r>
          <a:endParaRPr lang="en-US"/>
        </a:p>
      </dgm:t>
    </dgm:pt>
    <dgm:pt modelId="{5BB3501D-62C4-41F4-A3A9-C69557057BAC}" type="parTrans" cxnId="{27234A8B-4BF5-41A9-913A-90D1B94B82B8}">
      <dgm:prSet/>
      <dgm:spPr/>
      <dgm:t>
        <a:bodyPr/>
        <a:lstStyle/>
        <a:p>
          <a:endParaRPr lang="en-US"/>
        </a:p>
      </dgm:t>
    </dgm:pt>
    <dgm:pt modelId="{F7A1A3E7-47E9-4BA1-8064-441A63DC282E}" type="sibTrans" cxnId="{27234A8B-4BF5-41A9-913A-90D1B94B82B8}">
      <dgm:prSet/>
      <dgm:spPr/>
      <dgm:t>
        <a:bodyPr/>
        <a:lstStyle/>
        <a:p>
          <a:endParaRPr lang="en-US"/>
        </a:p>
      </dgm:t>
    </dgm:pt>
    <dgm:pt modelId="{2FE5FA17-15A9-423E-A988-2079B3EC169E}" type="pres">
      <dgm:prSet presAssocID="{7B53383A-30D9-47DA-B992-4D7041597C38}" presName="root" presStyleCnt="0">
        <dgm:presLayoutVars>
          <dgm:dir/>
          <dgm:resizeHandles val="exact"/>
        </dgm:presLayoutVars>
      </dgm:prSet>
      <dgm:spPr/>
    </dgm:pt>
    <dgm:pt modelId="{429AF402-2175-486D-A5A6-CFAC0D0158FC}" type="pres">
      <dgm:prSet presAssocID="{EF410C5A-1E85-4C83-883C-FF308CBB2181}" presName="compNode" presStyleCnt="0"/>
      <dgm:spPr/>
    </dgm:pt>
    <dgm:pt modelId="{051C5800-1BCF-4182-BCA9-55AB73573769}" type="pres">
      <dgm:prSet presAssocID="{EF410C5A-1E85-4C83-883C-FF308CBB2181}" presName="bgRect" presStyleLbl="bgShp" presStyleIdx="0" presStyleCnt="4"/>
      <dgm:spPr/>
    </dgm:pt>
    <dgm:pt modelId="{B6F45FD1-EB29-47E5-ACEF-0E60EF82966D}" type="pres">
      <dgm:prSet presAssocID="{EF410C5A-1E85-4C83-883C-FF308CBB2181}" presName="iconRect" presStyleLbl="node1" presStyleIdx="0"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BEFAD432-8147-4EA4-88DF-AE4A17BB4236}" type="pres">
      <dgm:prSet presAssocID="{EF410C5A-1E85-4C83-883C-FF308CBB2181}" presName="spaceRect" presStyleCnt="0"/>
      <dgm:spPr/>
    </dgm:pt>
    <dgm:pt modelId="{FD39821B-536B-4E8A-8BC8-FF654E058670}" type="pres">
      <dgm:prSet presAssocID="{EF410C5A-1E85-4C83-883C-FF308CBB2181}" presName="parTx" presStyleLbl="revTx" presStyleIdx="0" presStyleCnt="4">
        <dgm:presLayoutVars>
          <dgm:chMax val="0"/>
          <dgm:chPref val="0"/>
        </dgm:presLayoutVars>
      </dgm:prSet>
      <dgm:spPr/>
    </dgm:pt>
    <dgm:pt modelId="{94714326-B5C7-467F-A1DE-B0FB258C1B63}" type="pres">
      <dgm:prSet presAssocID="{A6B6912E-EFE6-47C6-BD36-B346C004A2A1}" presName="sibTrans" presStyleCnt="0"/>
      <dgm:spPr/>
    </dgm:pt>
    <dgm:pt modelId="{010BD8B8-BE59-41F4-9C0F-787EB9498085}" type="pres">
      <dgm:prSet presAssocID="{2ADDE8CE-87F6-4C36-BDB3-B74E73416746}" presName="compNode" presStyleCnt="0"/>
      <dgm:spPr/>
    </dgm:pt>
    <dgm:pt modelId="{C9C8F6C7-6BA1-42CC-AD97-2A8984F7FED4}" type="pres">
      <dgm:prSet presAssocID="{2ADDE8CE-87F6-4C36-BDB3-B74E73416746}" presName="bgRect" presStyleLbl="bgShp" presStyleIdx="1" presStyleCnt="4"/>
      <dgm:spPr/>
    </dgm:pt>
    <dgm:pt modelId="{30F08C1F-81D1-4FB6-93B6-738F45FCD159}" type="pres">
      <dgm:prSet presAssocID="{2ADDE8CE-87F6-4C36-BDB3-B74E73416746}" presName="iconRect" presStyleLbl="node1" presStyleIdx="1"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E64607F7-9BB3-4806-AFA5-53756CF7B585}" type="pres">
      <dgm:prSet presAssocID="{2ADDE8CE-87F6-4C36-BDB3-B74E73416746}" presName="spaceRect" presStyleCnt="0"/>
      <dgm:spPr/>
    </dgm:pt>
    <dgm:pt modelId="{1BAF3382-417C-4054-B7A3-8068FEA9764A}" type="pres">
      <dgm:prSet presAssocID="{2ADDE8CE-87F6-4C36-BDB3-B74E73416746}" presName="parTx" presStyleLbl="revTx" presStyleIdx="1" presStyleCnt="4">
        <dgm:presLayoutVars>
          <dgm:chMax val="0"/>
          <dgm:chPref val="0"/>
        </dgm:presLayoutVars>
      </dgm:prSet>
      <dgm:spPr/>
    </dgm:pt>
    <dgm:pt modelId="{8A53F019-E48E-4A75-A9CE-FDE2B96EB04A}" type="pres">
      <dgm:prSet presAssocID="{DA008B1E-A798-49EC-86A5-E7A8B83B6280}" presName="sibTrans" presStyleCnt="0"/>
      <dgm:spPr/>
    </dgm:pt>
    <dgm:pt modelId="{0FF48248-D512-41ED-9D51-D280D72E8C7E}" type="pres">
      <dgm:prSet presAssocID="{46669FBA-4892-4F7B-B06F-B51D65DFAA5E}" presName="compNode" presStyleCnt="0"/>
      <dgm:spPr/>
    </dgm:pt>
    <dgm:pt modelId="{103A64B1-7CBC-4C3D-AA76-AF446D0504A1}" type="pres">
      <dgm:prSet presAssocID="{46669FBA-4892-4F7B-B06F-B51D65DFAA5E}" presName="bgRect" presStyleLbl="bgShp" presStyleIdx="2" presStyleCnt="4"/>
      <dgm:spPr/>
    </dgm:pt>
    <dgm:pt modelId="{326991F8-697C-460D-9C68-C6D2F72BC96E}" type="pres">
      <dgm:prSet presAssocID="{46669FBA-4892-4F7B-B06F-B51D65DFAA5E}" presName="iconRect" presStyleLbl="node1" presStyleIdx="2"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nk"/>
        </a:ext>
      </dgm:extLst>
    </dgm:pt>
    <dgm:pt modelId="{CDF3CA9A-1A69-48C5-846B-D8731E0AD476}" type="pres">
      <dgm:prSet presAssocID="{46669FBA-4892-4F7B-B06F-B51D65DFAA5E}" presName="spaceRect" presStyleCnt="0"/>
      <dgm:spPr/>
    </dgm:pt>
    <dgm:pt modelId="{AF80AA68-EAC2-4AFE-9029-EC435EFF11D7}" type="pres">
      <dgm:prSet presAssocID="{46669FBA-4892-4F7B-B06F-B51D65DFAA5E}" presName="parTx" presStyleLbl="revTx" presStyleIdx="2" presStyleCnt="4">
        <dgm:presLayoutVars>
          <dgm:chMax val="0"/>
          <dgm:chPref val="0"/>
        </dgm:presLayoutVars>
      </dgm:prSet>
      <dgm:spPr/>
    </dgm:pt>
    <dgm:pt modelId="{4B03F358-E366-4D4F-AF7C-03F0C2FFEFED}" type="pres">
      <dgm:prSet presAssocID="{F0F30082-FF6E-4E35-BB16-947FE1FAFB5A}" presName="sibTrans" presStyleCnt="0"/>
      <dgm:spPr/>
    </dgm:pt>
    <dgm:pt modelId="{256E3579-85C5-42E8-8F77-3C52613BDD1F}" type="pres">
      <dgm:prSet presAssocID="{9A8ABB1C-DAC5-4F1F-A09B-E94501CD2024}" presName="compNode" presStyleCnt="0"/>
      <dgm:spPr/>
    </dgm:pt>
    <dgm:pt modelId="{76E0C08C-9AC9-4675-A123-B635FAA8F2D8}" type="pres">
      <dgm:prSet presAssocID="{9A8ABB1C-DAC5-4F1F-A09B-E94501CD2024}" presName="bgRect" presStyleLbl="bgShp" presStyleIdx="3" presStyleCnt="4"/>
      <dgm:spPr/>
    </dgm:pt>
    <dgm:pt modelId="{E37E9D4B-B9ED-41FD-9125-E4FA753CCDE3}" type="pres">
      <dgm:prSet presAssocID="{9A8ABB1C-DAC5-4F1F-A09B-E94501CD2024}" presName="iconRect" presStyleLbl="node1" presStyleIdx="3"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05952DB8-7C6C-4AC6-8AF9-5AC7C2142E33}" type="pres">
      <dgm:prSet presAssocID="{9A8ABB1C-DAC5-4F1F-A09B-E94501CD2024}" presName="spaceRect" presStyleCnt="0"/>
      <dgm:spPr/>
    </dgm:pt>
    <dgm:pt modelId="{9F3A6BD4-7827-4E0A-95CD-CCEACB39038B}" type="pres">
      <dgm:prSet presAssocID="{9A8ABB1C-DAC5-4F1F-A09B-E94501CD2024}" presName="parTx" presStyleLbl="revTx" presStyleIdx="3" presStyleCnt="4">
        <dgm:presLayoutVars>
          <dgm:chMax val="0"/>
          <dgm:chPref val="0"/>
        </dgm:presLayoutVars>
      </dgm:prSet>
      <dgm:spPr/>
    </dgm:pt>
  </dgm:ptLst>
  <dgm:cxnLst>
    <dgm:cxn modelId="{C6570332-5C73-420F-98C5-E45229A71830}" type="presOf" srcId="{EF410C5A-1E85-4C83-883C-FF308CBB2181}" destId="{FD39821B-536B-4E8A-8BC8-FF654E058670}" srcOrd="0" destOrd="0" presId="urn:microsoft.com/office/officeart/2018/2/layout/IconVerticalSolidList"/>
    <dgm:cxn modelId="{B4302632-C90E-4FF8-823E-FC459FDE109D}" type="presOf" srcId="{46669FBA-4892-4F7B-B06F-B51D65DFAA5E}" destId="{AF80AA68-EAC2-4AFE-9029-EC435EFF11D7}" srcOrd="0" destOrd="0" presId="urn:microsoft.com/office/officeart/2018/2/layout/IconVerticalSolidList"/>
    <dgm:cxn modelId="{0C7A4F44-377E-4AC3-B1BC-DB4BB9356476}" srcId="{7B53383A-30D9-47DA-B992-4D7041597C38}" destId="{EF410C5A-1E85-4C83-883C-FF308CBB2181}" srcOrd="0" destOrd="0" parTransId="{3F16A7E9-F7C5-41C0-80B8-AE857E375073}" sibTransId="{A6B6912E-EFE6-47C6-BD36-B346C004A2A1}"/>
    <dgm:cxn modelId="{5082EC82-14AB-40ED-83F7-E396396D2A06}" srcId="{7B53383A-30D9-47DA-B992-4D7041597C38}" destId="{46669FBA-4892-4F7B-B06F-B51D65DFAA5E}" srcOrd="2" destOrd="0" parTransId="{3926C17D-DF5A-47AD-8A16-1C9327D94C02}" sibTransId="{F0F30082-FF6E-4E35-BB16-947FE1FAFB5A}"/>
    <dgm:cxn modelId="{27234A8B-4BF5-41A9-913A-90D1B94B82B8}" srcId="{7B53383A-30D9-47DA-B992-4D7041597C38}" destId="{9A8ABB1C-DAC5-4F1F-A09B-E94501CD2024}" srcOrd="3" destOrd="0" parTransId="{5BB3501D-62C4-41F4-A3A9-C69557057BAC}" sibTransId="{F7A1A3E7-47E9-4BA1-8064-441A63DC282E}"/>
    <dgm:cxn modelId="{88462498-0BC5-44C8-B21E-03D9733B4C7C}" type="presOf" srcId="{7B53383A-30D9-47DA-B992-4D7041597C38}" destId="{2FE5FA17-15A9-423E-A988-2079B3EC169E}" srcOrd="0" destOrd="0" presId="urn:microsoft.com/office/officeart/2018/2/layout/IconVerticalSolidList"/>
    <dgm:cxn modelId="{0CF23D9D-BBAD-4DBD-B309-E2AC6FC57F08}" srcId="{7B53383A-30D9-47DA-B992-4D7041597C38}" destId="{2ADDE8CE-87F6-4C36-BDB3-B74E73416746}" srcOrd="1" destOrd="0" parTransId="{5C444BF4-7F9D-43ED-83F5-AF01BFC74A74}" sibTransId="{DA008B1E-A798-49EC-86A5-E7A8B83B6280}"/>
    <dgm:cxn modelId="{454C86B5-AEB4-41AE-BA4F-D6B88C6CC522}" type="presOf" srcId="{9A8ABB1C-DAC5-4F1F-A09B-E94501CD2024}" destId="{9F3A6BD4-7827-4E0A-95CD-CCEACB39038B}" srcOrd="0" destOrd="0" presId="urn:microsoft.com/office/officeart/2018/2/layout/IconVerticalSolidList"/>
    <dgm:cxn modelId="{9DD09EEC-DC20-4105-AF3C-A1D106E1878C}" type="presOf" srcId="{2ADDE8CE-87F6-4C36-BDB3-B74E73416746}" destId="{1BAF3382-417C-4054-B7A3-8068FEA9764A}" srcOrd="0" destOrd="0" presId="urn:microsoft.com/office/officeart/2018/2/layout/IconVerticalSolidList"/>
    <dgm:cxn modelId="{F12DF3E9-1BD5-45D6-9B58-E47DCB610A5A}" type="presParOf" srcId="{2FE5FA17-15A9-423E-A988-2079B3EC169E}" destId="{429AF402-2175-486D-A5A6-CFAC0D0158FC}" srcOrd="0" destOrd="0" presId="urn:microsoft.com/office/officeart/2018/2/layout/IconVerticalSolidList"/>
    <dgm:cxn modelId="{12DAEE77-B58B-4595-9230-EAC5D8B0D7F6}" type="presParOf" srcId="{429AF402-2175-486D-A5A6-CFAC0D0158FC}" destId="{051C5800-1BCF-4182-BCA9-55AB73573769}" srcOrd="0" destOrd="0" presId="urn:microsoft.com/office/officeart/2018/2/layout/IconVerticalSolidList"/>
    <dgm:cxn modelId="{A24D7C38-E009-429E-8DBA-5F258E0D07DD}" type="presParOf" srcId="{429AF402-2175-486D-A5A6-CFAC0D0158FC}" destId="{B6F45FD1-EB29-47E5-ACEF-0E60EF82966D}" srcOrd="1" destOrd="0" presId="urn:microsoft.com/office/officeart/2018/2/layout/IconVerticalSolidList"/>
    <dgm:cxn modelId="{8DBE5B3A-14CB-427D-B488-E9951CCC10DF}" type="presParOf" srcId="{429AF402-2175-486D-A5A6-CFAC0D0158FC}" destId="{BEFAD432-8147-4EA4-88DF-AE4A17BB4236}" srcOrd="2" destOrd="0" presId="urn:microsoft.com/office/officeart/2018/2/layout/IconVerticalSolidList"/>
    <dgm:cxn modelId="{4ECD42D7-C6FD-4B6F-9E54-F7791DCCB8F4}" type="presParOf" srcId="{429AF402-2175-486D-A5A6-CFAC0D0158FC}" destId="{FD39821B-536B-4E8A-8BC8-FF654E058670}" srcOrd="3" destOrd="0" presId="urn:microsoft.com/office/officeart/2018/2/layout/IconVerticalSolidList"/>
    <dgm:cxn modelId="{ADC63037-EECF-4053-A64E-B96EE1BA05AF}" type="presParOf" srcId="{2FE5FA17-15A9-423E-A988-2079B3EC169E}" destId="{94714326-B5C7-467F-A1DE-B0FB258C1B63}" srcOrd="1" destOrd="0" presId="urn:microsoft.com/office/officeart/2018/2/layout/IconVerticalSolidList"/>
    <dgm:cxn modelId="{CF28BC87-3D36-45D3-A096-EAEF6252A6BF}" type="presParOf" srcId="{2FE5FA17-15A9-423E-A988-2079B3EC169E}" destId="{010BD8B8-BE59-41F4-9C0F-787EB9498085}" srcOrd="2" destOrd="0" presId="urn:microsoft.com/office/officeart/2018/2/layout/IconVerticalSolidList"/>
    <dgm:cxn modelId="{6F86975B-A736-466F-9E83-20AB118AEB57}" type="presParOf" srcId="{010BD8B8-BE59-41F4-9C0F-787EB9498085}" destId="{C9C8F6C7-6BA1-42CC-AD97-2A8984F7FED4}" srcOrd="0" destOrd="0" presId="urn:microsoft.com/office/officeart/2018/2/layout/IconVerticalSolidList"/>
    <dgm:cxn modelId="{3D2D0BE3-6F98-4522-8407-AD61FDAEAA55}" type="presParOf" srcId="{010BD8B8-BE59-41F4-9C0F-787EB9498085}" destId="{30F08C1F-81D1-4FB6-93B6-738F45FCD159}" srcOrd="1" destOrd="0" presId="urn:microsoft.com/office/officeart/2018/2/layout/IconVerticalSolidList"/>
    <dgm:cxn modelId="{D8BD4D7B-DAD6-4F69-9A4F-748E93AAF582}" type="presParOf" srcId="{010BD8B8-BE59-41F4-9C0F-787EB9498085}" destId="{E64607F7-9BB3-4806-AFA5-53756CF7B585}" srcOrd="2" destOrd="0" presId="urn:microsoft.com/office/officeart/2018/2/layout/IconVerticalSolidList"/>
    <dgm:cxn modelId="{16466535-FD30-4032-92FC-B932CD0F301B}" type="presParOf" srcId="{010BD8B8-BE59-41F4-9C0F-787EB9498085}" destId="{1BAF3382-417C-4054-B7A3-8068FEA9764A}" srcOrd="3" destOrd="0" presId="urn:microsoft.com/office/officeart/2018/2/layout/IconVerticalSolidList"/>
    <dgm:cxn modelId="{687E6043-9BE7-44AD-A84C-E53EBE345CF3}" type="presParOf" srcId="{2FE5FA17-15A9-423E-A988-2079B3EC169E}" destId="{8A53F019-E48E-4A75-A9CE-FDE2B96EB04A}" srcOrd="3" destOrd="0" presId="urn:microsoft.com/office/officeart/2018/2/layout/IconVerticalSolidList"/>
    <dgm:cxn modelId="{EA8C27C7-5AC7-43A4-B54E-A71D2EA7A80E}" type="presParOf" srcId="{2FE5FA17-15A9-423E-A988-2079B3EC169E}" destId="{0FF48248-D512-41ED-9D51-D280D72E8C7E}" srcOrd="4" destOrd="0" presId="urn:microsoft.com/office/officeart/2018/2/layout/IconVerticalSolidList"/>
    <dgm:cxn modelId="{A0AAF0B9-750E-4244-ADFB-D74E4A1339A0}" type="presParOf" srcId="{0FF48248-D512-41ED-9D51-D280D72E8C7E}" destId="{103A64B1-7CBC-4C3D-AA76-AF446D0504A1}" srcOrd="0" destOrd="0" presId="urn:microsoft.com/office/officeart/2018/2/layout/IconVerticalSolidList"/>
    <dgm:cxn modelId="{C9570F88-611C-4C35-A585-DEB7AF758899}" type="presParOf" srcId="{0FF48248-D512-41ED-9D51-D280D72E8C7E}" destId="{326991F8-697C-460D-9C68-C6D2F72BC96E}" srcOrd="1" destOrd="0" presId="urn:microsoft.com/office/officeart/2018/2/layout/IconVerticalSolidList"/>
    <dgm:cxn modelId="{B0EBD11C-8400-4974-AC27-0F0C0CFD6192}" type="presParOf" srcId="{0FF48248-D512-41ED-9D51-D280D72E8C7E}" destId="{CDF3CA9A-1A69-48C5-846B-D8731E0AD476}" srcOrd="2" destOrd="0" presId="urn:microsoft.com/office/officeart/2018/2/layout/IconVerticalSolidList"/>
    <dgm:cxn modelId="{C5342DEC-9D88-4C4F-906D-5E04406C7FCC}" type="presParOf" srcId="{0FF48248-D512-41ED-9D51-D280D72E8C7E}" destId="{AF80AA68-EAC2-4AFE-9029-EC435EFF11D7}" srcOrd="3" destOrd="0" presId="urn:microsoft.com/office/officeart/2018/2/layout/IconVerticalSolidList"/>
    <dgm:cxn modelId="{BCC7EFE6-EB87-49BD-AB44-874F30F54036}" type="presParOf" srcId="{2FE5FA17-15A9-423E-A988-2079B3EC169E}" destId="{4B03F358-E366-4D4F-AF7C-03F0C2FFEFED}" srcOrd="5" destOrd="0" presId="urn:microsoft.com/office/officeart/2018/2/layout/IconVerticalSolidList"/>
    <dgm:cxn modelId="{C21C5A31-CDE0-4C0E-90C6-3C607AD17131}" type="presParOf" srcId="{2FE5FA17-15A9-423E-A988-2079B3EC169E}" destId="{256E3579-85C5-42E8-8F77-3C52613BDD1F}" srcOrd="6" destOrd="0" presId="urn:microsoft.com/office/officeart/2018/2/layout/IconVerticalSolidList"/>
    <dgm:cxn modelId="{46A520CE-1DEB-4D7C-BF8B-DD8C1313872F}" type="presParOf" srcId="{256E3579-85C5-42E8-8F77-3C52613BDD1F}" destId="{76E0C08C-9AC9-4675-A123-B635FAA8F2D8}" srcOrd="0" destOrd="0" presId="urn:microsoft.com/office/officeart/2018/2/layout/IconVerticalSolidList"/>
    <dgm:cxn modelId="{B9C2A1D1-D3FB-47BB-AD51-1E2FF3D4511D}" type="presParOf" srcId="{256E3579-85C5-42E8-8F77-3C52613BDD1F}" destId="{E37E9D4B-B9ED-41FD-9125-E4FA753CCDE3}" srcOrd="1" destOrd="0" presId="urn:microsoft.com/office/officeart/2018/2/layout/IconVerticalSolidList"/>
    <dgm:cxn modelId="{774C9164-00ED-4B1D-A484-718F1BA46228}" type="presParOf" srcId="{256E3579-85C5-42E8-8F77-3C52613BDD1F}" destId="{05952DB8-7C6C-4AC6-8AF9-5AC7C2142E33}" srcOrd="2" destOrd="0" presId="urn:microsoft.com/office/officeart/2018/2/layout/IconVerticalSolidList"/>
    <dgm:cxn modelId="{37B25C18-094D-40DF-860F-C21AD421D061}" type="presParOf" srcId="{256E3579-85C5-42E8-8F77-3C52613BDD1F}" destId="{9F3A6BD4-7827-4E0A-95CD-CCEACB39038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B9017C0-6EF6-4D11-8C06-188FED00927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A08724E3-DEAC-40D9-AA03-F30F4895297B}">
      <dgm:prSet/>
      <dgm:spPr/>
      <dgm:t>
        <a:bodyPr/>
        <a:lstStyle/>
        <a:p>
          <a:r>
            <a:rPr lang="en-US" b="1"/>
            <a:t>parallelism is ubiquitous </a:t>
          </a:r>
          <a:r>
            <a:rPr lang="en-US"/>
            <a:t>in computing; it is present in hardware devices, in computational problems, in algorithms, and in software on all levels.</a:t>
          </a:r>
        </a:p>
      </dgm:t>
    </dgm:pt>
    <dgm:pt modelId="{6E5CB52F-9E8C-4665-AAF7-83D74136CA86}" type="parTrans" cxnId="{9DD591DF-38C5-4183-ABFB-64C4EC02D965}">
      <dgm:prSet/>
      <dgm:spPr/>
      <dgm:t>
        <a:bodyPr/>
        <a:lstStyle/>
        <a:p>
          <a:endParaRPr lang="en-US"/>
        </a:p>
      </dgm:t>
    </dgm:pt>
    <dgm:pt modelId="{8477D494-5117-4921-AAD5-C4BB466A256D}" type="sibTrans" cxnId="{9DD591DF-38C5-4183-ABFB-64C4EC02D965}">
      <dgm:prSet/>
      <dgm:spPr/>
      <dgm:t>
        <a:bodyPr/>
        <a:lstStyle/>
        <a:p>
          <a:endParaRPr lang="en-US"/>
        </a:p>
      </dgm:t>
    </dgm:pt>
    <dgm:pt modelId="{E541F80D-21BA-43BE-9F3E-F7D45722C2FF}">
      <dgm:prSet/>
      <dgm:spPr/>
      <dgm:t>
        <a:bodyPr/>
        <a:lstStyle/>
        <a:p>
          <a:r>
            <a:rPr lang="en-US"/>
            <a:t>Consequently, </a:t>
          </a:r>
          <a:r>
            <a:rPr lang="en-US" b="1"/>
            <a:t>many opportunities </a:t>
          </a:r>
          <a:r>
            <a:rPr lang="en-US"/>
            <a:t>for improving the efficiency of parallel programs are ever present. </a:t>
          </a:r>
        </a:p>
      </dgm:t>
    </dgm:pt>
    <dgm:pt modelId="{65C0B53F-4337-4EA8-BA1C-91444C3FA7CF}" type="parTrans" cxnId="{0FB6CDB5-8771-4798-BEC9-C5EC662CEB9E}">
      <dgm:prSet/>
      <dgm:spPr/>
      <dgm:t>
        <a:bodyPr/>
        <a:lstStyle/>
        <a:p>
          <a:endParaRPr lang="en-US"/>
        </a:p>
      </dgm:t>
    </dgm:pt>
    <dgm:pt modelId="{0A4D7F8B-8193-4080-B273-609853474498}" type="sibTrans" cxnId="{0FB6CDB5-8771-4798-BEC9-C5EC662CEB9E}">
      <dgm:prSet/>
      <dgm:spPr/>
      <dgm:t>
        <a:bodyPr/>
        <a:lstStyle/>
        <a:p>
          <a:endParaRPr lang="en-US"/>
        </a:p>
      </dgm:t>
    </dgm:pt>
    <dgm:pt modelId="{EFA1B19F-5B86-457F-8E13-C117B6ECA42A}" type="pres">
      <dgm:prSet presAssocID="{8B9017C0-6EF6-4D11-8C06-188FED009277}" presName="root" presStyleCnt="0">
        <dgm:presLayoutVars>
          <dgm:dir/>
          <dgm:resizeHandles val="exact"/>
        </dgm:presLayoutVars>
      </dgm:prSet>
      <dgm:spPr/>
    </dgm:pt>
    <dgm:pt modelId="{76EE7A47-7DB5-4232-8397-55B12F46FE0F}" type="pres">
      <dgm:prSet presAssocID="{A08724E3-DEAC-40D9-AA03-F30F4895297B}" presName="compNode" presStyleCnt="0"/>
      <dgm:spPr/>
    </dgm:pt>
    <dgm:pt modelId="{4B853B9B-793B-4CCC-87DA-E4B48CC8F95F}" type="pres">
      <dgm:prSet presAssocID="{A08724E3-DEAC-40D9-AA03-F30F4895297B}" presName="bgRect" presStyleLbl="bgShp" presStyleIdx="0" presStyleCnt="2"/>
      <dgm:spPr/>
    </dgm:pt>
    <dgm:pt modelId="{8D80243D-8097-4100-8D80-FD79CC685716}" type="pres">
      <dgm:prSet presAssocID="{A08724E3-DEAC-40D9-AA03-F30F4895297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C9F0B08F-8673-4EA6-9D0E-911AC7E24E76}" type="pres">
      <dgm:prSet presAssocID="{A08724E3-DEAC-40D9-AA03-F30F4895297B}" presName="spaceRect" presStyleCnt="0"/>
      <dgm:spPr/>
    </dgm:pt>
    <dgm:pt modelId="{A7B42169-6F19-4E64-8837-D2D86F8D50BB}" type="pres">
      <dgm:prSet presAssocID="{A08724E3-DEAC-40D9-AA03-F30F4895297B}" presName="parTx" presStyleLbl="revTx" presStyleIdx="0" presStyleCnt="2">
        <dgm:presLayoutVars>
          <dgm:chMax val="0"/>
          <dgm:chPref val="0"/>
        </dgm:presLayoutVars>
      </dgm:prSet>
      <dgm:spPr/>
    </dgm:pt>
    <dgm:pt modelId="{4B9D2859-9B17-4321-B50F-F9C1FA55F9CA}" type="pres">
      <dgm:prSet presAssocID="{8477D494-5117-4921-AAD5-C4BB466A256D}" presName="sibTrans" presStyleCnt="0"/>
      <dgm:spPr/>
    </dgm:pt>
    <dgm:pt modelId="{3769AF72-4CF4-4C2E-AE69-77C8D2A09BD7}" type="pres">
      <dgm:prSet presAssocID="{E541F80D-21BA-43BE-9F3E-F7D45722C2FF}" presName="compNode" presStyleCnt="0"/>
      <dgm:spPr/>
    </dgm:pt>
    <dgm:pt modelId="{7D520E93-2C58-401A-A3A9-9B784ED7518A}" type="pres">
      <dgm:prSet presAssocID="{E541F80D-21BA-43BE-9F3E-F7D45722C2FF}" presName="bgRect" presStyleLbl="bgShp" presStyleIdx="1" presStyleCnt="2"/>
      <dgm:spPr/>
    </dgm:pt>
    <dgm:pt modelId="{45EC1EE4-963D-4EDC-872A-A1A31760B503}" type="pres">
      <dgm:prSet presAssocID="{E541F80D-21BA-43BE-9F3E-F7D45722C2F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37F2F68C-C368-4EAB-8BE3-EDFE85CCC7CA}" type="pres">
      <dgm:prSet presAssocID="{E541F80D-21BA-43BE-9F3E-F7D45722C2FF}" presName="spaceRect" presStyleCnt="0"/>
      <dgm:spPr/>
    </dgm:pt>
    <dgm:pt modelId="{D42F0A26-1BFF-49D5-A9FE-D990BD9E8758}" type="pres">
      <dgm:prSet presAssocID="{E541F80D-21BA-43BE-9F3E-F7D45722C2FF}" presName="parTx" presStyleLbl="revTx" presStyleIdx="1" presStyleCnt="2">
        <dgm:presLayoutVars>
          <dgm:chMax val="0"/>
          <dgm:chPref val="0"/>
        </dgm:presLayoutVars>
      </dgm:prSet>
      <dgm:spPr/>
    </dgm:pt>
  </dgm:ptLst>
  <dgm:cxnLst>
    <dgm:cxn modelId="{D8042E10-BAA3-4DE3-B7EA-4C6E65DF9787}" type="presOf" srcId="{A08724E3-DEAC-40D9-AA03-F30F4895297B}" destId="{A7B42169-6F19-4E64-8837-D2D86F8D50BB}" srcOrd="0" destOrd="0" presId="urn:microsoft.com/office/officeart/2018/2/layout/IconVerticalSolidList"/>
    <dgm:cxn modelId="{0FB6CDB5-8771-4798-BEC9-C5EC662CEB9E}" srcId="{8B9017C0-6EF6-4D11-8C06-188FED009277}" destId="{E541F80D-21BA-43BE-9F3E-F7D45722C2FF}" srcOrd="1" destOrd="0" parTransId="{65C0B53F-4337-4EA8-BA1C-91444C3FA7CF}" sibTransId="{0A4D7F8B-8193-4080-B273-609853474498}"/>
    <dgm:cxn modelId="{54F48BBE-4D71-4F18-B812-C3D775A66B2C}" type="presOf" srcId="{8B9017C0-6EF6-4D11-8C06-188FED009277}" destId="{EFA1B19F-5B86-457F-8E13-C117B6ECA42A}" srcOrd="0" destOrd="0" presId="urn:microsoft.com/office/officeart/2018/2/layout/IconVerticalSolidList"/>
    <dgm:cxn modelId="{CC7B06D6-B71E-4612-B9C7-5819A30A3307}" type="presOf" srcId="{E541F80D-21BA-43BE-9F3E-F7D45722C2FF}" destId="{D42F0A26-1BFF-49D5-A9FE-D990BD9E8758}" srcOrd="0" destOrd="0" presId="urn:microsoft.com/office/officeart/2018/2/layout/IconVerticalSolidList"/>
    <dgm:cxn modelId="{9DD591DF-38C5-4183-ABFB-64C4EC02D965}" srcId="{8B9017C0-6EF6-4D11-8C06-188FED009277}" destId="{A08724E3-DEAC-40D9-AA03-F30F4895297B}" srcOrd="0" destOrd="0" parTransId="{6E5CB52F-9E8C-4665-AAF7-83D74136CA86}" sibTransId="{8477D494-5117-4921-AAD5-C4BB466A256D}"/>
    <dgm:cxn modelId="{735A2251-12A3-473D-AA7E-F9BF34C8805D}" type="presParOf" srcId="{EFA1B19F-5B86-457F-8E13-C117B6ECA42A}" destId="{76EE7A47-7DB5-4232-8397-55B12F46FE0F}" srcOrd="0" destOrd="0" presId="urn:microsoft.com/office/officeart/2018/2/layout/IconVerticalSolidList"/>
    <dgm:cxn modelId="{F513E952-1F42-4CA5-8C51-A5B4AC220268}" type="presParOf" srcId="{76EE7A47-7DB5-4232-8397-55B12F46FE0F}" destId="{4B853B9B-793B-4CCC-87DA-E4B48CC8F95F}" srcOrd="0" destOrd="0" presId="urn:microsoft.com/office/officeart/2018/2/layout/IconVerticalSolidList"/>
    <dgm:cxn modelId="{25EACB31-642E-4E24-8A44-EEA9F98F6A86}" type="presParOf" srcId="{76EE7A47-7DB5-4232-8397-55B12F46FE0F}" destId="{8D80243D-8097-4100-8D80-FD79CC685716}" srcOrd="1" destOrd="0" presId="urn:microsoft.com/office/officeart/2018/2/layout/IconVerticalSolidList"/>
    <dgm:cxn modelId="{A2898465-69A3-4AC1-818E-02DB9D4E3356}" type="presParOf" srcId="{76EE7A47-7DB5-4232-8397-55B12F46FE0F}" destId="{C9F0B08F-8673-4EA6-9D0E-911AC7E24E76}" srcOrd="2" destOrd="0" presId="urn:microsoft.com/office/officeart/2018/2/layout/IconVerticalSolidList"/>
    <dgm:cxn modelId="{1F208E54-CA5F-42AA-986C-262617E42527}" type="presParOf" srcId="{76EE7A47-7DB5-4232-8397-55B12F46FE0F}" destId="{A7B42169-6F19-4E64-8837-D2D86F8D50BB}" srcOrd="3" destOrd="0" presId="urn:microsoft.com/office/officeart/2018/2/layout/IconVerticalSolidList"/>
    <dgm:cxn modelId="{B7C79457-BE75-4570-BAC1-9A367540D461}" type="presParOf" srcId="{EFA1B19F-5B86-457F-8E13-C117B6ECA42A}" destId="{4B9D2859-9B17-4321-B50F-F9C1FA55F9CA}" srcOrd="1" destOrd="0" presId="urn:microsoft.com/office/officeart/2018/2/layout/IconVerticalSolidList"/>
    <dgm:cxn modelId="{8C745A0F-A801-458B-8830-A4742A403648}" type="presParOf" srcId="{EFA1B19F-5B86-457F-8E13-C117B6ECA42A}" destId="{3769AF72-4CF4-4C2E-AE69-77C8D2A09BD7}" srcOrd="2" destOrd="0" presId="urn:microsoft.com/office/officeart/2018/2/layout/IconVerticalSolidList"/>
    <dgm:cxn modelId="{2C41FD5C-BCD2-41F2-AB2D-A028A8AEEB86}" type="presParOf" srcId="{3769AF72-4CF4-4C2E-AE69-77C8D2A09BD7}" destId="{7D520E93-2C58-401A-A3A9-9B784ED7518A}" srcOrd="0" destOrd="0" presId="urn:microsoft.com/office/officeart/2018/2/layout/IconVerticalSolidList"/>
    <dgm:cxn modelId="{CB343F33-A22B-489C-9676-B76671943A45}" type="presParOf" srcId="{3769AF72-4CF4-4C2E-AE69-77C8D2A09BD7}" destId="{45EC1EE4-963D-4EDC-872A-A1A31760B503}" srcOrd="1" destOrd="0" presId="urn:microsoft.com/office/officeart/2018/2/layout/IconVerticalSolidList"/>
    <dgm:cxn modelId="{FFEC5D6E-CF14-488E-893E-FD1805BEF3D3}" type="presParOf" srcId="{3769AF72-4CF4-4C2E-AE69-77C8D2A09BD7}" destId="{37F2F68C-C368-4EAB-8BE3-EDFE85CCC7CA}" srcOrd="2" destOrd="0" presId="urn:microsoft.com/office/officeart/2018/2/layout/IconVerticalSolidList"/>
    <dgm:cxn modelId="{C679335C-D5AD-4048-8D04-CCB3D85F2836}" type="presParOf" srcId="{3769AF72-4CF4-4C2E-AE69-77C8D2A09BD7}" destId="{D42F0A26-1BFF-49D5-A9FE-D990BD9E875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006C8B3-80E5-43CC-946F-A66D30F57B23}" type="doc">
      <dgm:prSet loTypeId="urn:microsoft.com/office/officeart/2005/8/layout/default" loCatId="list" qsTypeId="urn:microsoft.com/office/officeart/2005/8/quickstyle/simple4" qsCatId="simple" csTypeId="urn:microsoft.com/office/officeart/2005/8/colors/accent1_2" csCatId="accent1"/>
      <dgm:spPr/>
      <dgm:t>
        <a:bodyPr/>
        <a:lstStyle/>
        <a:p>
          <a:endParaRPr lang="en-US"/>
        </a:p>
      </dgm:t>
    </dgm:pt>
    <dgm:pt modelId="{1861721A-D540-4EDD-B193-C7C0CD0B068C}">
      <dgm:prSet/>
      <dgm:spPr/>
      <dgm:t>
        <a:bodyPr/>
        <a:lstStyle/>
        <a:p>
          <a:r>
            <a:rPr lang="en-US"/>
            <a:t>theoreticians and scientists can search for and design new, improved parallel algorithms</a:t>
          </a:r>
        </a:p>
      </dgm:t>
    </dgm:pt>
    <dgm:pt modelId="{6B2F206A-050A-4C61-A524-E4E4F91392CE}" type="parTrans" cxnId="{2385F90E-978C-4B64-8A26-20A37E2262BE}">
      <dgm:prSet/>
      <dgm:spPr/>
      <dgm:t>
        <a:bodyPr/>
        <a:lstStyle/>
        <a:p>
          <a:endParaRPr lang="en-US"/>
        </a:p>
      </dgm:t>
    </dgm:pt>
    <dgm:pt modelId="{EFFA5EE4-1CEF-40C6-9C06-D46069A69B4E}" type="sibTrans" cxnId="{2385F90E-978C-4B64-8A26-20A37E2262BE}">
      <dgm:prSet/>
      <dgm:spPr/>
      <dgm:t>
        <a:bodyPr/>
        <a:lstStyle/>
        <a:p>
          <a:endParaRPr lang="en-US"/>
        </a:p>
      </dgm:t>
    </dgm:pt>
    <dgm:pt modelId="{C2730C0D-5FE2-4BFA-AE31-9B59DCF6D6CF}">
      <dgm:prSet/>
      <dgm:spPr/>
      <dgm:t>
        <a:bodyPr/>
        <a:lstStyle/>
        <a:p>
          <a:r>
            <a:rPr lang="en-US"/>
            <a:t>programmers can develop better tools for compiling and debugging parallel programs</a:t>
          </a:r>
        </a:p>
      </dgm:t>
    </dgm:pt>
    <dgm:pt modelId="{6EB5B0F8-B87F-43D8-B109-88CC5178227B}" type="parTrans" cxnId="{D116D809-4A32-4A27-96B6-F6D032D4A482}">
      <dgm:prSet/>
      <dgm:spPr/>
      <dgm:t>
        <a:bodyPr/>
        <a:lstStyle/>
        <a:p>
          <a:endParaRPr lang="en-US"/>
        </a:p>
      </dgm:t>
    </dgm:pt>
    <dgm:pt modelId="{6A9B93FD-B367-445B-9A05-3900450E0A70}" type="sibTrans" cxnId="{D116D809-4A32-4A27-96B6-F6D032D4A482}">
      <dgm:prSet/>
      <dgm:spPr/>
      <dgm:t>
        <a:bodyPr/>
        <a:lstStyle/>
        <a:p>
          <a:endParaRPr lang="en-US"/>
        </a:p>
      </dgm:t>
    </dgm:pt>
    <dgm:pt modelId="{FE8077FE-4916-4F19-A146-C62F3694328F}">
      <dgm:prSet/>
      <dgm:spPr/>
      <dgm:t>
        <a:bodyPr/>
        <a:lstStyle/>
        <a:p>
          <a:r>
            <a:rPr lang="en-US"/>
            <a:t>cooperation with engineers can lead to faster and more efficient parallel programs and hardware devices.</a:t>
          </a:r>
        </a:p>
      </dgm:t>
    </dgm:pt>
    <dgm:pt modelId="{DA313333-DEB1-4EDB-8B23-84FDBC838CD6}" type="parTrans" cxnId="{C69A6BB5-C189-4F5C-B908-662A363E56D8}">
      <dgm:prSet/>
      <dgm:spPr/>
      <dgm:t>
        <a:bodyPr/>
        <a:lstStyle/>
        <a:p>
          <a:endParaRPr lang="en-US"/>
        </a:p>
      </dgm:t>
    </dgm:pt>
    <dgm:pt modelId="{23ED005F-48B0-4D53-A709-679D1F2CAE8B}" type="sibTrans" cxnId="{C69A6BB5-C189-4F5C-B908-662A363E56D8}">
      <dgm:prSet/>
      <dgm:spPr/>
      <dgm:t>
        <a:bodyPr/>
        <a:lstStyle/>
        <a:p>
          <a:endParaRPr lang="en-US"/>
        </a:p>
      </dgm:t>
    </dgm:pt>
    <dgm:pt modelId="{C86ABC83-474A-40BC-8846-1A7AFE679EF2}" type="pres">
      <dgm:prSet presAssocID="{F006C8B3-80E5-43CC-946F-A66D30F57B23}" presName="diagram" presStyleCnt="0">
        <dgm:presLayoutVars>
          <dgm:dir/>
          <dgm:resizeHandles val="exact"/>
        </dgm:presLayoutVars>
      </dgm:prSet>
      <dgm:spPr/>
    </dgm:pt>
    <dgm:pt modelId="{9500025E-D29F-488C-A16B-CB572D928140}" type="pres">
      <dgm:prSet presAssocID="{1861721A-D540-4EDD-B193-C7C0CD0B068C}" presName="node" presStyleLbl="node1" presStyleIdx="0" presStyleCnt="3">
        <dgm:presLayoutVars>
          <dgm:bulletEnabled val="1"/>
        </dgm:presLayoutVars>
      </dgm:prSet>
      <dgm:spPr/>
    </dgm:pt>
    <dgm:pt modelId="{7AABB97C-8E11-4084-9281-F02A254F1D18}" type="pres">
      <dgm:prSet presAssocID="{EFFA5EE4-1CEF-40C6-9C06-D46069A69B4E}" presName="sibTrans" presStyleCnt="0"/>
      <dgm:spPr/>
    </dgm:pt>
    <dgm:pt modelId="{F6BD8DEA-4344-4E82-836C-B121BB45F93A}" type="pres">
      <dgm:prSet presAssocID="{C2730C0D-5FE2-4BFA-AE31-9B59DCF6D6CF}" presName="node" presStyleLbl="node1" presStyleIdx="1" presStyleCnt="3">
        <dgm:presLayoutVars>
          <dgm:bulletEnabled val="1"/>
        </dgm:presLayoutVars>
      </dgm:prSet>
      <dgm:spPr/>
    </dgm:pt>
    <dgm:pt modelId="{AB951731-022C-4B7D-95C3-E0350AEC5C9F}" type="pres">
      <dgm:prSet presAssocID="{6A9B93FD-B367-445B-9A05-3900450E0A70}" presName="sibTrans" presStyleCnt="0"/>
      <dgm:spPr/>
    </dgm:pt>
    <dgm:pt modelId="{6AFA9575-EC68-4E16-86FC-6F06E127160F}" type="pres">
      <dgm:prSet presAssocID="{FE8077FE-4916-4F19-A146-C62F3694328F}" presName="node" presStyleLbl="node1" presStyleIdx="2" presStyleCnt="3">
        <dgm:presLayoutVars>
          <dgm:bulletEnabled val="1"/>
        </dgm:presLayoutVars>
      </dgm:prSet>
      <dgm:spPr/>
    </dgm:pt>
  </dgm:ptLst>
  <dgm:cxnLst>
    <dgm:cxn modelId="{90276205-1810-44BA-88F5-0ECC5C4AAC50}" type="presOf" srcId="{C2730C0D-5FE2-4BFA-AE31-9B59DCF6D6CF}" destId="{F6BD8DEA-4344-4E82-836C-B121BB45F93A}" srcOrd="0" destOrd="0" presId="urn:microsoft.com/office/officeart/2005/8/layout/default"/>
    <dgm:cxn modelId="{D116D809-4A32-4A27-96B6-F6D032D4A482}" srcId="{F006C8B3-80E5-43CC-946F-A66D30F57B23}" destId="{C2730C0D-5FE2-4BFA-AE31-9B59DCF6D6CF}" srcOrd="1" destOrd="0" parTransId="{6EB5B0F8-B87F-43D8-B109-88CC5178227B}" sibTransId="{6A9B93FD-B367-445B-9A05-3900450E0A70}"/>
    <dgm:cxn modelId="{2385F90E-978C-4B64-8A26-20A37E2262BE}" srcId="{F006C8B3-80E5-43CC-946F-A66D30F57B23}" destId="{1861721A-D540-4EDD-B193-C7C0CD0B068C}" srcOrd="0" destOrd="0" parTransId="{6B2F206A-050A-4C61-A524-E4E4F91392CE}" sibTransId="{EFFA5EE4-1CEF-40C6-9C06-D46069A69B4E}"/>
    <dgm:cxn modelId="{C69A6BB5-C189-4F5C-B908-662A363E56D8}" srcId="{F006C8B3-80E5-43CC-946F-A66D30F57B23}" destId="{FE8077FE-4916-4F19-A146-C62F3694328F}" srcOrd="2" destOrd="0" parTransId="{DA313333-DEB1-4EDB-8B23-84FDBC838CD6}" sibTransId="{23ED005F-48B0-4D53-A709-679D1F2CAE8B}"/>
    <dgm:cxn modelId="{CAA94DBA-C6D7-44ED-AC2A-E71C3EE83CC6}" type="presOf" srcId="{F006C8B3-80E5-43CC-946F-A66D30F57B23}" destId="{C86ABC83-474A-40BC-8846-1A7AFE679EF2}" srcOrd="0" destOrd="0" presId="urn:microsoft.com/office/officeart/2005/8/layout/default"/>
    <dgm:cxn modelId="{EE098EC6-CAEC-49F0-A8B0-F3D87FD8DD0E}" type="presOf" srcId="{1861721A-D540-4EDD-B193-C7C0CD0B068C}" destId="{9500025E-D29F-488C-A16B-CB572D928140}" srcOrd="0" destOrd="0" presId="urn:microsoft.com/office/officeart/2005/8/layout/default"/>
    <dgm:cxn modelId="{9ECE55CA-500C-4E0B-B7C8-2F244C44881C}" type="presOf" srcId="{FE8077FE-4916-4F19-A146-C62F3694328F}" destId="{6AFA9575-EC68-4E16-86FC-6F06E127160F}" srcOrd="0" destOrd="0" presId="urn:microsoft.com/office/officeart/2005/8/layout/default"/>
    <dgm:cxn modelId="{CBB129E5-FC53-458F-B5C7-CF236AB97169}" type="presParOf" srcId="{C86ABC83-474A-40BC-8846-1A7AFE679EF2}" destId="{9500025E-D29F-488C-A16B-CB572D928140}" srcOrd="0" destOrd="0" presId="urn:microsoft.com/office/officeart/2005/8/layout/default"/>
    <dgm:cxn modelId="{98BCE120-2AC6-4512-819A-93FABA58421A}" type="presParOf" srcId="{C86ABC83-474A-40BC-8846-1A7AFE679EF2}" destId="{7AABB97C-8E11-4084-9281-F02A254F1D18}" srcOrd="1" destOrd="0" presId="urn:microsoft.com/office/officeart/2005/8/layout/default"/>
    <dgm:cxn modelId="{1BA53F3B-48F9-4261-B8B5-547640D33597}" type="presParOf" srcId="{C86ABC83-474A-40BC-8846-1A7AFE679EF2}" destId="{F6BD8DEA-4344-4E82-836C-B121BB45F93A}" srcOrd="2" destOrd="0" presId="urn:microsoft.com/office/officeart/2005/8/layout/default"/>
    <dgm:cxn modelId="{BC77F01E-D556-46BA-B539-8E346B7F0863}" type="presParOf" srcId="{C86ABC83-474A-40BC-8846-1A7AFE679EF2}" destId="{AB951731-022C-4B7D-95C3-E0350AEC5C9F}" srcOrd="3" destOrd="0" presId="urn:microsoft.com/office/officeart/2005/8/layout/default"/>
    <dgm:cxn modelId="{EA13C670-7B25-48B4-B06D-AACCBE42C4FF}" type="presParOf" srcId="{C86ABC83-474A-40BC-8846-1A7AFE679EF2}" destId="{6AFA9575-EC68-4E16-86FC-6F06E127160F}"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7B82F8-71B7-40F2-8C3C-A4A3D11951C5}">
      <dsp:nvSpPr>
        <dsp:cNvPr id="0" name=""/>
        <dsp:cNvSpPr/>
      </dsp:nvSpPr>
      <dsp:spPr>
        <a:xfrm>
          <a:off x="0" y="2209"/>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E6E9E6-6C51-4633-90EE-1EAE07445325}">
      <dsp:nvSpPr>
        <dsp:cNvPr id="0" name=""/>
        <dsp:cNvSpPr/>
      </dsp:nvSpPr>
      <dsp:spPr>
        <a:xfrm>
          <a:off x="0" y="2209"/>
          <a:ext cx="8229600" cy="75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fr-FR" sz="3600" kern="1200"/>
            <a:t>Overview</a:t>
          </a:r>
          <a:endParaRPr lang="en-US" sz="3600" kern="1200"/>
        </a:p>
      </dsp:txBody>
      <dsp:txXfrm>
        <a:off x="0" y="2209"/>
        <a:ext cx="8229600" cy="753590"/>
      </dsp:txXfrm>
    </dsp:sp>
    <dsp:sp modelId="{54FD03C4-F9C1-4468-AE06-EA2062FB2E57}">
      <dsp:nvSpPr>
        <dsp:cNvPr id="0" name=""/>
        <dsp:cNvSpPr/>
      </dsp:nvSpPr>
      <dsp:spPr>
        <a:xfrm>
          <a:off x="0" y="755800"/>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322051-57B2-40F8-8E58-825F6ED61D29}">
      <dsp:nvSpPr>
        <dsp:cNvPr id="0" name=""/>
        <dsp:cNvSpPr/>
      </dsp:nvSpPr>
      <dsp:spPr>
        <a:xfrm>
          <a:off x="0" y="755800"/>
          <a:ext cx="8229600" cy="75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fr-FR" sz="3600" kern="1200"/>
            <a:t>Shared Memory Model</a:t>
          </a:r>
          <a:endParaRPr lang="en-US" sz="3600" kern="1200"/>
        </a:p>
      </dsp:txBody>
      <dsp:txXfrm>
        <a:off x="0" y="755800"/>
        <a:ext cx="8229600" cy="753590"/>
      </dsp:txXfrm>
    </dsp:sp>
    <dsp:sp modelId="{26E7FB4C-1E73-4474-9BDE-33351A7F30C1}">
      <dsp:nvSpPr>
        <dsp:cNvPr id="0" name=""/>
        <dsp:cNvSpPr/>
      </dsp:nvSpPr>
      <dsp:spPr>
        <a:xfrm>
          <a:off x="0" y="1509390"/>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5AA7A3-7345-4258-86DF-526E959ED005}">
      <dsp:nvSpPr>
        <dsp:cNvPr id="0" name=""/>
        <dsp:cNvSpPr/>
      </dsp:nvSpPr>
      <dsp:spPr>
        <a:xfrm>
          <a:off x="0" y="1509390"/>
          <a:ext cx="8229600" cy="75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fr-FR" sz="3600" kern="1200"/>
            <a:t>Threads Model</a:t>
          </a:r>
          <a:endParaRPr lang="en-US" sz="3600" kern="1200"/>
        </a:p>
      </dsp:txBody>
      <dsp:txXfrm>
        <a:off x="0" y="1509390"/>
        <a:ext cx="8229600" cy="753590"/>
      </dsp:txXfrm>
    </dsp:sp>
    <dsp:sp modelId="{3A9C3F08-E3A7-4C7B-8CC8-2B8ED138E436}">
      <dsp:nvSpPr>
        <dsp:cNvPr id="0" name=""/>
        <dsp:cNvSpPr/>
      </dsp:nvSpPr>
      <dsp:spPr>
        <a:xfrm>
          <a:off x="0" y="2262981"/>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7E2908-8279-4C76-91E4-C1BFC67C3BC1}">
      <dsp:nvSpPr>
        <dsp:cNvPr id="0" name=""/>
        <dsp:cNvSpPr/>
      </dsp:nvSpPr>
      <dsp:spPr>
        <a:xfrm>
          <a:off x="0" y="2262981"/>
          <a:ext cx="8229600" cy="75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fr-FR" sz="3600" kern="1200"/>
            <a:t>Message Passing Model</a:t>
          </a:r>
          <a:endParaRPr lang="en-US" sz="3600" kern="1200"/>
        </a:p>
      </dsp:txBody>
      <dsp:txXfrm>
        <a:off x="0" y="2262981"/>
        <a:ext cx="8229600" cy="753590"/>
      </dsp:txXfrm>
    </dsp:sp>
    <dsp:sp modelId="{42AE3DB9-0589-44F0-96DB-826C123252DF}">
      <dsp:nvSpPr>
        <dsp:cNvPr id="0" name=""/>
        <dsp:cNvSpPr/>
      </dsp:nvSpPr>
      <dsp:spPr>
        <a:xfrm>
          <a:off x="0" y="3016571"/>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DD554C6-2476-4F97-A501-C16164FA2526}">
      <dsp:nvSpPr>
        <dsp:cNvPr id="0" name=""/>
        <dsp:cNvSpPr/>
      </dsp:nvSpPr>
      <dsp:spPr>
        <a:xfrm>
          <a:off x="0" y="3016571"/>
          <a:ext cx="8229600" cy="75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fr-FR" sz="3600" kern="1200"/>
            <a:t>Data Parallel Model</a:t>
          </a:r>
          <a:endParaRPr lang="en-US" sz="3600" kern="1200"/>
        </a:p>
      </dsp:txBody>
      <dsp:txXfrm>
        <a:off x="0" y="3016571"/>
        <a:ext cx="8229600" cy="753590"/>
      </dsp:txXfrm>
    </dsp:sp>
    <dsp:sp modelId="{7BA262D6-483A-4C69-B81A-DEA5E057A17F}">
      <dsp:nvSpPr>
        <dsp:cNvPr id="0" name=""/>
        <dsp:cNvSpPr/>
      </dsp:nvSpPr>
      <dsp:spPr>
        <a:xfrm>
          <a:off x="0" y="3770161"/>
          <a:ext cx="82296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415C89-2F24-4D20-8B8A-47A0B067AD54}">
      <dsp:nvSpPr>
        <dsp:cNvPr id="0" name=""/>
        <dsp:cNvSpPr/>
      </dsp:nvSpPr>
      <dsp:spPr>
        <a:xfrm>
          <a:off x="0" y="3770161"/>
          <a:ext cx="8229600" cy="7535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marL="0" lvl="0" indent="0" algn="l" defTabSz="1600200">
            <a:lnSpc>
              <a:spcPct val="90000"/>
            </a:lnSpc>
            <a:spcBef>
              <a:spcPct val="0"/>
            </a:spcBef>
            <a:spcAft>
              <a:spcPct val="35000"/>
            </a:spcAft>
            <a:buNone/>
          </a:pPr>
          <a:r>
            <a:rPr lang="fr-FR" sz="3600" kern="1200"/>
            <a:t>Other Models</a:t>
          </a:r>
          <a:endParaRPr lang="en-US" sz="3600" kern="1200"/>
        </a:p>
      </dsp:txBody>
      <dsp:txXfrm>
        <a:off x="0" y="3770161"/>
        <a:ext cx="8229600" cy="7535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1D4A6-200C-48B3-8FDD-791AD4FB3F94}">
      <dsp:nvSpPr>
        <dsp:cNvPr id="0" name=""/>
        <dsp:cNvSpPr/>
      </dsp:nvSpPr>
      <dsp:spPr>
        <a:xfrm>
          <a:off x="0" y="735468"/>
          <a:ext cx="8229600" cy="135778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643AD1-171C-4B60-9B16-85C598E4365A}">
      <dsp:nvSpPr>
        <dsp:cNvPr id="0" name=""/>
        <dsp:cNvSpPr/>
      </dsp:nvSpPr>
      <dsp:spPr>
        <a:xfrm>
          <a:off x="410731" y="1040971"/>
          <a:ext cx="746783" cy="7467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AE1D2D-356F-497B-A553-5A8FC3CCC7E5}">
      <dsp:nvSpPr>
        <dsp:cNvPr id="0" name=""/>
        <dsp:cNvSpPr/>
      </dsp:nvSpPr>
      <dsp:spPr>
        <a:xfrm>
          <a:off x="1568245" y="735468"/>
          <a:ext cx="6661354"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1111250">
            <a:lnSpc>
              <a:spcPct val="90000"/>
            </a:lnSpc>
            <a:spcBef>
              <a:spcPct val="0"/>
            </a:spcBef>
            <a:spcAft>
              <a:spcPct val="35000"/>
            </a:spcAft>
            <a:buNone/>
          </a:pPr>
          <a:r>
            <a:rPr lang="fr-FR" sz="2500" kern="1200"/>
            <a:t>This is a legitimate question! Parallel computing is complex on any aspect!</a:t>
          </a:r>
          <a:endParaRPr lang="en-US" sz="2500" kern="1200"/>
        </a:p>
      </dsp:txBody>
      <dsp:txXfrm>
        <a:off x="1568245" y="735468"/>
        <a:ext cx="6661354" cy="1357788"/>
      </dsp:txXfrm>
    </dsp:sp>
    <dsp:sp modelId="{2AF43FEA-5311-43CD-A6E1-2264EB973CA8}">
      <dsp:nvSpPr>
        <dsp:cNvPr id="0" name=""/>
        <dsp:cNvSpPr/>
      </dsp:nvSpPr>
      <dsp:spPr>
        <a:xfrm>
          <a:off x="0" y="2432704"/>
          <a:ext cx="8229600" cy="135778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D620B4-DE3F-4E7D-815E-64EEC57C8485}">
      <dsp:nvSpPr>
        <dsp:cNvPr id="0" name=""/>
        <dsp:cNvSpPr/>
      </dsp:nvSpPr>
      <dsp:spPr>
        <a:xfrm>
          <a:off x="410731" y="2738207"/>
          <a:ext cx="746783" cy="7467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EEB532-4720-4C76-BFDE-A4BE9002B81E}">
      <dsp:nvSpPr>
        <dsp:cNvPr id="0" name=""/>
        <dsp:cNvSpPr/>
      </dsp:nvSpPr>
      <dsp:spPr>
        <a:xfrm>
          <a:off x="1568245" y="2432704"/>
          <a:ext cx="3703320"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1111250">
            <a:lnSpc>
              <a:spcPct val="90000"/>
            </a:lnSpc>
            <a:spcBef>
              <a:spcPct val="0"/>
            </a:spcBef>
            <a:spcAft>
              <a:spcPct val="35000"/>
            </a:spcAft>
            <a:buNone/>
          </a:pPr>
          <a:r>
            <a:rPr lang="en-GB" sz="2500" kern="1200"/>
            <a:t>The primary reasons for using parallel computing: </a:t>
          </a:r>
          <a:endParaRPr lang="en-US" sz="2500" kern="1200"/>
        </a:p>
      </dsp:txBody>
      <dsp:txXfrm>
        <a:off x="1568245" y="2432704"/>
        <a:ext cx="3703320" cy="1357788"/>
      </dsp:txXfrm>
    </dsp:sp>
    <dsp:sp modelId="{ECA39AED-51C1-43E6-8162-DD204762EA1C}">
      <dsp:nvSpPr>
        <dsp:cNvPr id="0" name=""/>
        <dsp:cNvSpPr/>
      </dsp:nvSpPr>
      <dsp:spPr>
        <a:xfrm>
          <a:off x="5271565" y="2432704"/>
          <a:ext cx="2958034"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622300">
            <a:lnSpc>
              <a:spcPct val="90000"/>
            </a:lnSpc>
            <a:spcBef>
              <a:spcPct val="0"/>
            </a:spcBef>
            <a:spcAft>
              <a:spcPct val="35000"/>
            </a:spcAft>
            <a:buNone/>
          </a:pPr>
          <a:r>
            <a:rPr lang="fr-FR" sz="1400" kern="1200"/>
            <a:t>Save time - wall clock time </a:t>
          </a:r>
          <a:endParaRPr lang="en-US" sz="1400" kern="1200"/>
        </a:p>
        <a:p>
          <a:pPr marL="0" lvl="0" indent="0" algn="l" defTabSz="622300">
            <a:lnSpc>
              <a:spcPct val="90000"/>
            </a:lnSpc>
            <a:spcBef>
              <a:spcPct val="0"/>
            </a:spcBef>
            <a:spcAft>
              <a:spcPct val="35000"/>
            </a:spcAft>
            <a:buNone/>
          </a:pPr>
          <a:r>
            <a:rPr lang="fr-FR" sz="1400" kern="1200"/>
            <a:t>Solve larger problems </a:t>
          </a:r>
          <a:endParaRPr lang="en-US" sz="1400" kern="1200"/>
        </a:p>
        <a:p>
          <a:pPr marL="0" lvl="0" indent="0" algn="l" defTabSz="622300">
            <a:lnSpc>
              <a:spcPct val="90000"/>
            </a:lnSpc>
            <a:spcBef>
              <a:spcPct val="0"/>
            </a:spcBef>
            <a:spcAft>
              <a:spcPct val="35000"/>
            </a:spcAft>
            <a:buNone/>
          </a:pPr>
          <a:r>
            <a:rPr lang="en-GB" sz="1400" kern="1200"/>
            <a:t>Provide concurrency (do multiple things at the same time) </a:t>
          </a:r>
          <a:endParaRPr lang="en-US" sz="1400" kern="1200"/>
        </a:p>
      </dsp:txBody>
      <dsp:txXfrm>
        <a:off x="5271565" y="2432704"/>
        <a:ext cx="2958034" cy="13577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557EB6-FF7A-415D-B1EE-82F6FA8EF3B2}">
      <dsp:nvSpPr>
        <dsp:cNvPr id="0" name=""/>
        <dsp:cNvSpPr/>
      </dsp:nvSpPr>
      <dsp:spPr>
        <a:xfrm>
          <a:off x="0" y="735468"/>
          <a:ext cx="8229600" cy="135778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04C927-54B2-41C0-BD48-57C0032F8FDC}">
      <dsp:nvSpPr>
        <dsp:cNvPr id="0" name=""/>
        <dsp:cNvSpPr/>
      </dsp:nvSpPr>
      <dsp:spPr>
        <a:xfrm>
          <a:off x="410731" y="1040971"/>
          <a:ext cx="746783" cy="7467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22DACC-EB57-41E0-A697-C8C611C2E645}">
      <dsp:nvSpPr>
        <dsp:cNvPr id="0" name=""/>
        <dsp:cNvSpPr/>
      </dsp:nvSpPr>
      <dsp:spPr>
        <a:xfrm>
          <a:off x="1568245" y="735468"/>
          <a:ext cx="6661354"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844550">
            <a:lnSpc>
              <a:spcPct val="90000"/>
            </a:lnSpc>
            <a:spcBef>
              <a:spcPct val="0"/>
            </a:spcBef>
            <a:spcAft>
              <a:spcPct val="35000"/>
            </a:spcAft>
            <a:buNone/>
          </a:pPr>
          <a:r>
            <a:rPr lang="en-GB" sz="1900" kern="1200"/>
            <a:t>during the past 10 years, the trends indicated by ever faster networks, distributed systems, and multi-processor computer architectures (even at the desktop level) clearly show that </a:t>
          </a:r>
          <a:r>
            <a:rPr lang="en-GB" sz="1900" b="1" i="1" kern="1200"/>
            <a:t>parallelism is the future of computing</a:t>
          </a:r>
          <a:r>
            <a:rPr lang="en-GB" sz="1900" kern="1200"/>
            <a:t>.</a:t>
          </a:r>
          <a:endParaRPr lang="en-US" sz="1900" kern="1200"/>
        </a:p>
      </dsp:txBody>
      <dsp:txXfrm>
        <a:off x="1568245" y="735468"/>
        <a:ext cx="6661354" cy="1357788"/>
      </dsp:txXfrm>
    </dsp:sp>
    <dsp:sp modelId="{D5241C8A-754D-48E2-B295-D98E2A202B6C}">
      <dsp:nvSpPr>
        <dsp:cNvPr id="0" name=""/>
        <dsp:cNvSpPr/>
      </dsp:nvSpPr>
      <dsp:spPr>
        <a:xfrm>
          <a:off x="0" y="2432704"/>
          <a:ext cx="8229600" cy="135778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8F26E4-2BD2-40DB-8C8D-0550538FC026}">
      <dsp:nvSpPr>
        <dsp:cNvPr id="0" name=""/>
        <dsp:cNvSpPr/>
      </dsp:nvSpPr>
      <dsp:spPr>
        <a:xfrm>
          <a:off x="410731" y="2738207"/>
          <a:ext cx="746783" cy="7467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8B314D1-F51D-430D-8E47-B84492D41E7A}">
      <dsp:nvSpPr>
        <dsp:cNvPr id="0" name=""/>
        <dsp:cNvSpPr/>
      </dsp:nvSpPr>
      <dsp:spPr>
        <a:xfrm>
          <a:off x="1568245" y="2432704"/>
          <a:ext cx="6661354"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844550">
            <a:lnSpc>
              <a:spcPct val="90000"/>
            </a:lnSpc>
            <a:spcBef>
              <a:spcPct val="0"/>
            </a:spcBef>
            <a:spcAft>
              <a:spcPct val="35000"/>
            </a:spcAft>
            <a:buNone/>
          </a:pPr>
          <a:r>
            <a:rPr lang="en-GB" sz="1900" kern="1200"/>
            <a:t>It will be multi-forms, mixing general purpose solutions (your PC…) and very speciliazed solutions as IBM Cells, ClearSpeed, GPGPU from NVidia …</a:t>
          </a:r>
          <a:endParaRPr lang="en-US" sz="1900" kern="1200"/>
        </a:p>
      </dsp:txBody>
      <dsp:txXfrm>
        <a:off x="1568245" y="2432704"/>
        <a:ext cx="6661354" cy="13577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373C94-F04C-40CC-A6EE-A121E8D281B5}">
      <dsp:nvSpPr>
        <dsp:cNvPr id="0" name=""/>
        <dsp:cNvSpPr/>
      </dsp:nvSpPr>
      <dsp:spPr>
        <a:xfrm>
          <a:off x="0" y="735468"/>
          <a:ext cx="8229600" cy="135778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FAB447-715B-45CB-8A7D-EB34B63A776C}">
      <dsp:nvSpPr>
        <dsp:cNvPr id="0" name=""/>
        <dsp:cNvSpPr/>
      </dsp:nvSpPr>
      <dsp:spPr>
        <a:xfrm>
          <a:off x="410731" y="1040971"/>
          <a:ext cx="746783" cy="7467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60D2EC6-BD39-4117-9670-9A7128B93B35}">
      <dsp:nvSpPr>
        <dsp:cNvPr id="0" name=""/>
        <dsp:cNvSpPr/>
      </dsp:nvSpPr>
      <dsp:spPr>
        <a:xfrm>
          <a:off x="1568245" y="735468"/>
          <a:ext cx="6661354"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889000">
            <a:lnSpc>
              <a:spcPct val="90000"/>
            </a:lnSpc>
            <a:spcBef>
              <a:spcPct val="0"/>
            </a:spcBef>
            <a:spcAft>
              <a:spcPct val="35000"/>
            </a:spcAft>
            <a:buNone/>
          </a:pPr>
          <a:r>
            <a:rPr lang="en-GB" sz="2000" kern="1200"/>
            <a:t>Which model to use is often a combination of what is available and personal choice. There is no "best" model, although there certainly are better implementations of some models over others. </a:t>
          </a:r>
          <a:endParaRPr lang="en-US" sz="2000" kern="1200"/>
        </a:p>
      </dsp:txBody>
      <dsp:txXfrm>
        <a:off x="1568245" y="735468"/>
        <a:ext cx="6661354" cy="1357788"/>
      </dsp:txXfrm>
    </dsp:sp>
    <dsp:sp modelId="{94A7DEE9-82F7-4105-A5D2-46AC35F06CE5}">
      <dsp:nvSpPr>
        <dsp:cNvPr id="0" name=""/>
        <dsp:cNvSpPr/>
      </dsp:nvSpPr>
      <dsp:spPr>
        <a:xfrm>
          <a:off x="0" y="2432704"/>
          <a:ext cx="8229600" cy="135778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641F42-5862-4F5C-B56F-3C6C849E8CBD}">
      <dsp:nvSpPr>
        <dsp:cNvPr id="0" name=""/>
        <dsp:cNvSpPr/>
      </dsp:nvSpPr>
      <dsp:spPr>
        <a:xfrm>
          <a:off x="410731" y="2738207"/>
          <a:ext cx="746783" cy="7467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450B11-C80A-487D-B8EC-A50E268CC811}">
      <dsp:nvSpPr>
        <dsp:cNvPr id="0" name=""/>
        <dsp:cNvSpPr/>
      </dsp:nvSpPr>
      <dsp:spPr>
        <a:xfrm>
          <a:off x="1568245" y="2432704"/>
          <a:ext cx="6661354"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889000">
            <a:lnSpc>
              <a:spcPct val="90000"/>
            </a:lnSpc>
            <a:spcBef>
              <a:spcPct val="0"/>
            </a:spcBef>
            <a:spcAft>
              <a:spcPct val="35000"/>
            </a:spcAft>
            <a:buNone/>
          </a:pPr>
          <a:r>
            <a:rPr lang="en-GB" sz="2000" kern="1200"/>
            <a:t>The following sections describe each of the models mentioned above, and also discuss some of their actual implementations. </a:t>
          </a:r>
          <a:endParaRPr lang="en-US" sz="2000" kern="1200"/>
        </a:p>
      </dsp:txBody>
      <dsp:txXfrm>
        <a:off x="1568245" y="2432704"/>
        <a:ext cx="6661354" cy="13577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C46B3C-6E3E-4FE5-B62C-0F848FACF1D8}">
      <dsp:nvSpPr>
        <dsp:cNvPr id="0" name=""/>
        <dsp:cNvSpPr/>
      </dsp:nvSpPr>
      <dsp:spPr>
        <a:xfrm>
          <a:off x="0" y="1878"/>
          <a:ext cx="8229600" cy="9520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E60F02-1069-48BB-849A-186929C9AC95}">
      <dsp:nvSpPr>
        <dsp:cNvPr id="0" name=""/>
        <dsp:cNvSpPr/>
      </dsp:nvSpPr>
      <dsp:spPr>
        <a:xfrm>
          <a:off x="287993" y="216088"/>
          <a:ext cx="523623" cy="5236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876B7A-BA9A-4EB0-B871-F66C95DB6EA6}">
      <dsp:nvSpPr>
        <dsp:cNvPr id="0" name=""/>
        <dsp:cNvSpPr/>
      </dsp:nvSpPr>
      <dsp:spPr>
        <a:xfrm>
          <a:off x="1099609" y="1878"/>
          <a:ext cx="7129990"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622300">
            <a:lnSpc>
              <a:spcPct val="90000"/>
            </a:lnSpc>
            <a:spcBef>
              <a:spcPct val="0"/>
            </a:spcBef>
            <a:spcAft>
              <a:spcPct val="35000"/>
            </a:spcAft>
            <a:buNone/>
          </a:pPr>
          <a:r>
            <a:rPr lang="en-GB" sz="1400" kern="1200" dirty="0"/>
            <a:t>In the shared-memory programming model, tasks share a common address space, which they read and write asynchronously. </a:t>
          </a:r>
          <a:endParaRPr lang="en-US" sz="1400" kern="1200" dirty="0"/>
        </a:p>
      </dsp:txBody>
      <dsp:txXfrm>
        <a:off x="1099609" y="1878"/>
        <a:ext cx="7129990" cy="952043"/>
      </dsp:txXfrm>
    </dsp:sp>
    <dsp:sp modelId="{006CF2AC-CFB9-4B40-B428-3EE6F4E79C50}">
      <dsp:nvSpPr>
        <dsp:cNvPr id="0" name=""/>
        <dsp:cNvSpPr/>
      </dsp:nvSpPr>
      <dsp:spPr>
        <a:xfrm>
          <a:off x="0" y="1191932"/>
          <a:ext cx="8229600" cy="9520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5A0DE9-D03F-4853-8D0F-5E9F09434AC9}">
      <dsp:nvSpPr>
        <dsp:cNvPr id="0" name=""/>
        <dsp:cNvSpPr/>
      </dsp:nvSpPr>
      <dsp:spPr>
        <a:xfrm>
          <a:off x="287993" y="1406142"/>
          <a:ext cx="523623" cy="5236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5FAE41F-C29C-41EA-8DEC-6F5BDAAFC0DA}">
      <dsp:nvSpPr>
        <dsp:cNvPr id="0" name=""/>
        <dsp:cNvSpPr/>
      </dsp:nvSpPr>
      <dsp:spPr>
        <a:xfrm>
          <a:off x="1099609" y="1191932"/>
          <a:ext cx="7129990"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622300">
            <a:lnSpc>
              <a:spcPct val="90000"/>
            </a:lnSpc>
            <a:spcBef>
              <a:spcPct val="0"/>
            </a:spcBef>
            <a:spcAft>
              <a:spcPct val="35000"/>
            </a:spcAft>
            <a:buNone/>
          </a:pPr>
          <a:r>
            <a:rPr lang="en-GB" sz="1400" kern="1200" dirty="0"/>
            <a:t>Various mechanisms such as locks / semaphores may be used to control access to the shared memory. </a:t>
          </a:r>
          <a:endParaRPr lang="en-US" sz="1400" kern="1200" dirty="0"/>
        </a:p>
      </dsp:txBody>
      <dsp:txXfrm>
        <a:off x="1099609" y="1191932"/>
        <a:ext cx="7129990" cy="952043"/>
      </dsp:txXfrm>
    </dsp:sp>
    <dsp:sp modelId="{955A32CD-A82E-44E3-B70C-44E3273EBB5A}">
      <dsp:nvSpPr>
        <dsp:cNvPr id="0" name=""/>
        <dsp:cNvSpPr/>
      </dsp:nvSpPr>
      <dsp:spPr>
        <a:xfrm>
          <a:off x="0" y="2381986"/>
          <a:ext cx="8229600" cy="9520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EEDA85-ECB3-4491-BDFD-82781736330A}">
      <dsp:nvSpPr>
        <dsp:cNvPr id="0" name=""/>
        <dsp:cNvSpPr/>
      </dsp:nvSpPr>
      <dsp:spPr>
        <a:xfrm>
          <a:off x="287993" y="2596196"/>
          <a:ext cx="523623" cy="5236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3D96FD-E0F9-42C2-8653-8A2D11F46AF0}">
      <dsp:nvSpPr>
        <dsp:cNvPr id="0" name=""/>
        <dsp:cNvSpPr/>
      </dsp:nvSpPr>
      <dsp:spPr>
        <a:xfrm>
          <a:off x="1099609" y="2381986"/>
          <a:ext cx="7129990"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622300">
            <a:lnSpc>
              <a:spcPct val="90000"/>
            </a:lnSpc>
            <a:spcBef>
              <a:spcPct val="0"/>
            </a:spcBef>
            <a:spcAft>
              <a:spcPct val="35000"/>
            </a:spcAft>
            <a:buNone/>
          </a:pPr>
          <a:r>
            <a:rPr lang="en-GB" sz="1400" kern="1200"/>
            <a:t>An advantage of this model from the programmer's point of view is that the notion of data "ownership" is lacking, so there is no need to specify explicitly the communication of data between tasks. </a:t>
          </a:r>
          <a:r>
            <a:rPr lang="fr-FR" sz="1400" kern="1200"/>
            <a:t>Program development can often be simplified. </a:t>
          </a:r>
          <a:endParaRPr lang="en-US" sz="1400" kern="1200"/>
        </a:p>
      </dsp:txBody>
      <dsp:txXfrm>
        <a:off x="1099609" y="2381986"/>
        <a:ext cx="7129990" cy="952043"/>
      </dsp:txXfrm>
    </dsp:sp>
    <dsp:sp modelId="{F0838783-0181-48AA-892B-DA73AC722FC6}">
      <dsp:nvSpPr>
        <dsp:cNvPr id="0" name=""/>
        <dsp:cNvSpPr/>
      </dsp:nvSpPr>
      <dsp:spPr>
        <a:xfrm>
          <a:off x="0" y="3572040"/>
          <a:ext cx="8229600" cy="9520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EFE4C8-9BF1-4B30-A40D-A631F799BC2D}">
      <dsp:nvSpPr>
        <dsp:cNvPr id="0" name=""/>
        <dsp:cNvSpPr/>
      </dsp:nvSpPr>
      <dsp:spPr>
        <a:xfrm>
          <a:off x="287993" y="3786250"/>
          <a:ext cx="523623" cy="52362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A0AF59-FE36-4EE5-8F29-D39CA1C2DF63}">
      <dsp:nvSpPr>
        <dsp:cNvPr id="0" name=""/>
        <dsp:cNvSpPr/>
      </dsp:nvSpPr>
      <dsp:spPr>
        <a:xfrm>
          <a:off x="1099609" y="3572040"/>
          <a:ext cx="7129990"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622300">
            <a:lnSpc>
              <a:spcPct val="90000"/>
            </a:lnSpc>
            <a:spcBef>
              <a:spcPct val="0"/>
            </a:spcBef>
            <a:spcAft>
              <a:spcPct val="35000"/>
            </a:spcAft>
            <a:buNone/>
          </a:pPr>
          <a:r>
            <a:rPr lang="en-GB" sz="1400" kern="1200"/>
            <a:t>An important disadvantage in terms of performance is that it becomes more difficult to understand and manage data locality.</a:t>
          </a:r>
          <a:endParaRPr lang="en-US" sz="1400" kern="1200"/>
        </a:p>
      </dsp:txBody>
      <dsp:txXfrm>
        <a:off x="1099609" y="3572040"/>
        <a:ext cx="7129990" cy="9520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6E0E45-88AB-4FB4-B1A9-ACE4D850CC00}">
      <dsp:nvSpPr>
        <dsp:cNvPr id="0" name=""/>
        <dsp:cNvSpPr/>
      </dsp:nvSpPr>
      <dsp:spPr>
        <a:xfrm>
          <a:off x="1004" y="957340"/>
          <a:ext cx="3526110" cy="223908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12CB3D5-1F08-43BF-91D1-5DF2070FF0FF}">
      <dsp:nvSpPr>
        <dsp:cNvPr id="0" name=""/>
        <dsp:cNvSpPr/>
      </dsp:nvSpPr>
      <dsp:spPr>
        <a:xfrm>
          <a:off x="392794" y="1329541"/>
          <a:ext cx="3526110" cy="223908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On shared memory platforms, the native compilers translate user program variables into actual memory addresses, which are global. </a:t>
          </a:r>
          <a:endParaRPr lang="en-US" sz="1600" kern="1200"/>
        </a:p>
      </dsp:txBody>
      <dsp:txXfrm>
        <a:off x="458374" y="1395121"/>
        <a:ext cx="3394950" cy="2107920"/>
      </dsp:txXfrm>
    </dsp:sp>
    <dsp:sp modelId="{AD259E59-E1CB-48D0-A3D4-6549E5C3119D}">
      <dsp:nvSpPr>
        <dsp:cNvPr id="0" name=""/>
        <dsp:cNvSpPr/>
      </dsp:nvSpPr>
      <dsp:spPr>
        <a:xfrm>
          <a:off x="4310695" y="957340"/>
          <a:ext cx="3526110" cy="2239080"/>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BA958E2-7415-4879-9477-8E4BA87BC8E6}">
      <dsp:nvSpPr>
        <dsp:cNvPr id="0" name=""/>
        <dsp:cNvSpPr/>
      </dsp:nvSpPr>
      <dsp:spPr>
        <a:xfrm>
          <a:off x="4702485" y="1329541"/>
          <a:ext cx="3526110" cy="2239080"/>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a:t>No common distributed memory platform implementations currently exist. However, as mentioned previously in the Overview section, the KSR ALLCACHE approach provided a shared memory view of data even though the physical memory of the machine was distributed. </a:t>
          </a:r>
          <a:endParaRPr lang="en-US" sz="1600" kern="1200"/>
        </a:p>
      </dsp:txBody>
      <dsp:txXfrm>
        <a:off x="4768065" y="1395121"/>
        <a:ext cx="3394950" cy="21079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C5800-1BCF-4182-BCA9-55AB73573769}">
      <dsp:nvSpPr>
        <dsp:cNvPr id="0" name=""/>
        <dsp:cNvSpPr/>
      </dsp:nvSpPr>
      <dsp:spPr>
        <a:xfrm>
          <a:off x="0" y="1878"/>
          <a:ext cx="8229600" cy="9520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F45FD1-EB29-47E5-ACEF-0E60EF82966D}">
      <dsp:nvSpPr>
        <dsp:cNvPr id="0" name=""/>
        <dsp:cNvSpPr/>
      </dsp:nvSpPr>
      <dsp:spPr>
        <a:xfrm>
          <a:off x="287993" y="216088"/>
          <a:ext cx="523623" cy="5236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D39821B-536B-4E8A-8BC8-FF654E058670}">
      <dsp:nvSpPr>
        <dsp:cNvPr id="0" name=""/>
        <dsp:cNvSpPr/>
      </dsp:nvSpPr>
      <dsp:spPr>
        <a:xfrm>
          <a:off x="1099609" y="1878"/>
          <a:ext cx="7129990"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711200">
            <a:lnSpc>
              <a:spcPct val="90000"/>
            </a:lnSpc>
            <a:spcBef>
              <a:spcPct val="0"/>
            </a:spcBef>
            <a:spcAft>
              <a:spcPct val="35000"/>
            </a:spcAft>
            <a:buNone/>
          </a:pPr>
          <a:r>
            <a:rPr lang="en-GB" sz="1600" kern="1200"/>
            <a:t>From a programming perspective, message passing implementations commonly comprise a library of subroutines that are imbedded in source code. </a:t>
          </a:r>
          <a:r>
            <a:rPr lang="fr-FR" sz="1600" kern="1200"/>
            <a:t>The programmer is responsible for determining all parallelism. </a:t>
          </a:r>
          <a:endParaRPr lang="en-US" sz="1600" kern="1200"/>
        </a:p>
      </dsp:txBody>
      <dsp:txXfrm>
        <a:off x="1099609" y="1878"/>
        <a:ext cx="7129990" cy="952043"/>
      </dsp:txXfrm>
    </dsp:sp>
    <dsp:sp modelId="{C9C8F6C7-6BA1-42CC-AD97-2A8984F7FED4}">
      <dsp:nvSpPr>
        <dsp:cNvPr id="0" name=""/>
        <dsp:cNvSpPr/>
      </dsp:nvSpPr>
      <dsp:spPr>
        <a:xfrm>
          <a:off x="0" y="1191932"/>
          <a:ext cx="8229600" cy="9520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F08C1F-81D1-4FB6-93B6-738F45FCD159}">
      <dsp:nvSpPr>
        <dsp:cNvPr id="0" name=""/>
        <dsp:cNvSpPr/>
      </dsp:nvSpPr>
      <dsp:spPr>
        <a:xfrm>
          <a:off x="287993" y="1406142"/>
          <a:ext cx="523623" cy="5236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BAF3382-417C-4054-B7A3-8068FEA9764A}">
      <dsp:nvSpPr>
        <dsp:cNvPr id="0" name=""/>
        <dsp:cNvSpPr/>
      </dsp:nvSpPr>
      <dsp:spPr>
        <a:xfrm>
          <a:off x="1099609" y="1191932"/>
          <a:ext cx="7129990"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711200">
            <a:lnSpc>
              <a:spcPct val="90000"/>
            </a:lnSpc>
            <a:spcBef>
              <a:spcPct val="0"/>
            </a:spcBef>
            <a:spcAft>
              <a:spcPct val="35000"/>
            </a:spcAft>
            <a:buNone/>
          </a:pPr>
          <a:r>
            <a:rPr lang="en-GB" sz="1600" kern="1200"/>
            <a:t>Historically, a variety of message passing libraries have been available since the 1980s. These implementations differed substantially from each other making it difficult for programmers to develop portable applications. </a:t>
          </a:r>
          <a:endParaRPr lang="en-US" sz="1600" kern="1200"/>
        </a:p>
      </dsp:txBody>
      <dsp:txXfrm>
        <a:off x="1099609" y="1191932"/>
        <a:ext cx="7129990" cy="952043"/>
      </dsp:txXfrm>
    </dsp:sp>
    <dsp:sp modelId="{103A64B1-7CBC-4C3D-AA76-AF446D0504A1}">
      <dsp:nvSpPr>
        <dsp:cNvPr id="0" name=""/>
        <dsp:cNvSpPr/>
      </dsp:nvSpPr>
      <dsp:spPr>
        <a:xfrm>
          <a:off x="0" y="2381986"/>
          <a:ext cx="8229600" cy="9520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6991F8-697C-460D-9C68-C6D2F72BC96E}">
      <dsp:nvSpPr>
        <dsp:cNvPr id="0" name=""/>
        <dsp:cNvSpPr/>
      </dsp:nvSpPr>
      <dsp:spPr>
        <a:xfrm>
          <a:off x="287993" y="2596196"/>
          <a:ext cx="523623" cy="52362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80AA68-EAC2-4AFE-9029-EC435EFF11D7}">
      <dsp:nvSpPr>
        <dsp:cNvPr id="0" name=""/>
        <dsp:cNvSpPr/>
      </dsp:nvSpPr>
      <dsp:spPr>
        <a:xfrm>
          <a:off x="1099609" y="2381986"/>
          <a:ext cx="7129990"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711200">
            <a:lnSpc>
              <a:spcPct val="90000"/>
            </a:lnSpc>
            <a:spcBef>
              <a:spcPct val="0"/>
            </a:spcBef>
            <a:spcAft>
              <a:spcPct val="35000"/>
            </a:spcAft>
            <a:buNone/>
          </a:pPr>
          <a:r>
            <a:rPr lang="en-GB" sz="1600" kern="1200"/>
            <a:t>In 1992, the MPI Forum was formed with the primary goal of establishing a standard interface for message passing implementations. </a:t>
          </a:r>
          <a:r>
            <a:rPr lang="en-US" sz="1600" kern="1200">
              <a:hlinkClick xmlns:r="http://schemas.openxmlformats.org/officeDocument/2006/relationships" r:id="rId7"/>
            </a:rPr>
            <a:t>https://www.mpi-forum.org/</a:t>
          </a:r>
          <a:endParaRPr lang="en-US" sz="1600" kern="1200"/>
        </a:p>
      </dsp:txBody>
      <dsp:txXfrm>
        <a:off x="1099609" y="2381986"/>
        <a:ext cx="7129990" cy="952043"/>
      </dsp:txXfrm>
    </dsp:sp>
    <dsp:sp modelId="{76E0C08C-9AC9-4675-A123-B635FAA8F2D8}">
      <dsp:nvSpPr>
        <dsp:cNvPr id="0" name=""/>
        <dsp:cNvSpPr/>
      </dsp:nvSpPr>
      <dsp:spPr>
        <a:xfrm>
          <a:off x="0" y="3572040"/>
          <a:ext cx="8229600" cy="95204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7E9D4B-B9ED-41FD-9125-E4FA753CCDE3}">
      <dsp:nvSpPr>
        <dsp:cNvPr id="0" name=""/>
        <dsp:cNvSpPr/>
      </dsp:nvSpPr>
      <dsp:spPr>
        <a:xfrm>
          <a:off x="287993" y="3786250"/>
          <a:ext cx="523623" cy="523623"/>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3A6BD4-7827-4E0A-95CD-CCEACB39038B}">
      <dsp:nvSpPr>
        <dsp:cNvPr id="0" name=""/>
        <dsp:cNvSpPr/>
      </dsp:nvSpPr>
      <dsp:spPr>
        <a:xfrm>
          <a:off x="1099609" y="3572040"/>
          <a:ext cx="7129990" cy="9520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0758" tIns="100758" rIns="100758" bIns="100758" numCol="1" spcCol="1270" anchor="ctr" anchorCtr="0">
          <a:noAutofit/>
        </a:bodyPr>
        <a:lstStyle/>
        <a:p>
          <a:pPr marL="0" lvl="0" indent="0" algn="l" defTabSz="711200">
            <a:lnSpc>
              <a:spcPct val="90000"/>
            </a:lnSpc>
            <a:spcBef>
              <a:spcPct val="0"/>
            </a:spcBef>
            <a:spcAft>
              <a:spcPct val="35000"/>
            </a:spcAft>
            <a:buNone/>
          </a:pPr>
          <a:r>
            <a:rPr lang="en-GB" sz="1600" kern="1200"/>
            <a:t>Part 1 of the </a:t>
          </a:r>
          <a:r>
            <a:rPr lang="en-GB" sz="1600" b="1" kern="1200"/>
            <a:t>Message Passing Interface (MPI)</a:t>
          </a:r>
          <a:r>
            <a:rPr lang="en-GB" sz="1600" kern="1200"/>
            <a:t> was released in 1994. Part 2 (MPI-2) was released in 1996. Both MPI specifications are available on the web at </a:t>
          </a:r>
          <a:r>
            <a:rPr lang="en-US" sz="1600" kern="1200">
              <a:hlinkClick xmlns:r="http://schemas.openxmlformats.org/officeDocument/2006/relationships" r:id="rId10"/>
            </a:rPr>
            <a:t>https://www.mcs.anl.gov/research/projects/mpi/</a:t>
          </a:r>
          <a:r>
            <a:rPr lang="en-GB" sz="1600" kern="1200"/>
            <a:t>. </a:t>
          </a:r>
          <a:endParaRPr lang="en-US" sz="1600" kern="1200"/>
        </a:p>
      </dsp:txBody>
      <dsp:txXfrm>
        <a:off x="1099609" y="3572040"/>
        <a:ext cx="7129990" cy="9520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853B9B-793B-4CCC-87DA-E4B48CC8F95F}">
      <dsp:nvSpPr>
        <dsp:cNvPr id="0" name=""/>
        <dsp:cNvSpPr/>
      </dsp:nvSpPr>
      <dsp:spPr>
        <a:xfrm>
          <a:off x="0" y="735468"/>
          <a:ext cx="8229600" cy="135778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80243D-8097-4100-8D80-FD79CC685716}">
      <dsp:nvSpPr>
        <dsp:cNvPr id="0" name=""/>
        <dsp:cNvSpPr/>
      </dsp:nvSpPr>
      <dsp:spPr>
        <a:xfrm>
          <a:off x="410731" y="1040971"/>
          <a:ext cx="746783" cy="7467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B42169-6F19-4E64-8837-D2D86F8D50BB}">
      <dsp:nvSpPr>
        <dsp:cNvPr id="0" name=""/>
        <dsp:cNvSpPr/>
      </dsp:nvSpPr>
      <dsp:spPr>
        <a:xfrm>
          <a:off x="1568245" y="735468"/>
          <a:ext cx="6661354"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933450">
            <a:lnSpc>
              <a:spcPct val="90000"/>
            </a:lnSpc>
            <a:spcBef>
              <a:spcPct val="0"/>
            </a:spcBef>
            <a:spcAft>
              <a:spcPct val="35000"/>
            </a:spcAft>
            <a:buNone/>
          </a:pPr>
          <a:r>
            <a:rPr lang="en-US" sz="2100" b="1" kern="1200"/>
            <a:t>parallelism is ubiquitous </a:t>
          </a:r>
          <a:r>
            <a:rPr lang="en-US" sz="2100" kern="1200"/>
            <a:t>in computing; it is present in hardware devices, in computational problems, in algorithms, and in software on all levels.</a:t>
          </a:r>
        </a:p>
      </dsp:txBody>
      <dsp:txXfrm>
        <a:off x="1568245" y="735468"/>
        <a:ext cx="6661354" cy="1357788"/>
      </dsp:txXfrm>
    </dsp:sp>
    <dsp:sp modelId="{7D520E93-2C58-401A-A3A9-9B784ED7518A}">
      <dsp:nvSpPr>
        <dsp:cNvPr id="0" name=""/>
        <dsp:cNvSpPr/>
      </dsp:nvSpPr>
      <dsp:spPr>
        <a:xfrm>
          <a:off x="0" y="2432704"/>
          <a:ext cx="8229600" cy="1357788"/>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EC1EE4-963D-4EDC-872A-A1A31760B503}">
      <dsp:nvSpPr>
        <dsp:cNvPr id="0" name=""/>
        <dsp:cNvSpPr/>
      </dsp:nvSpPr>
      <dsp:spPr>
        <a:xfrm>
          <a:off x="410731" y="2738207"/>
          <a:ext cx="746783" cy="7467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42F0A26-1BFF-49D5-A9FE-D990BD9E8758}">
      <dsp:nvSpPr>
        <dsp:cNvPr id="0" name=""/>
        <dsp:cNvSpPr/>
      </dsp:nvSpPr>
      <dsp:spPr>
        <a:xfrm>
          <a:off x="1568245" y="2432704"/>
          <a:ext cx="6661354" cy="1357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3699" tIns="143699" rIns="143699" bIns="143699" numCol="1" spcCol="1270" anchor="ctr" anchorCtr="0">
          <a:noAutofit/>
        </a:bodyPr>
        <a:lstStyle/>
        <a:p>
          <a:pPr marL="0" lvl="0" indent="0" algn="l" defTabSz="933450">
            <a:lnSpc>
              <a:spcPct val="90000"/>
            </a:lnSpc>
            <a:spcBef>
              <a:spcPct val="0"/>
            </a:spcBef>
            <a:spcAft>
              <a:spcPct val="35000"/>
            </a:spcAft>
            <a:buNone/>
          </a:pPr>
          <a:r>
            <a:rPr lang="en-US" sz="2100" kern="1200"/>
            <a:t>Consequently, </a:t>
          </a:r>
          <a:r>
            <a:rPr lang="en-US" sz="2100" b="1" kern="1200"/>
            <a:t>many opportunities </a:t>
          </a:r>
          <a:r>
            <a:rPr lang="en-US" sz="2100" kern="1200"/>
            <a:t>for improving the efficiency of parallel programs are ever present. </a:t>
          </a:r>
        </a:p>
      </dsp:txBody>
      <dsp:txXfrm>
        <a:off x="1568245" y="2432704"/>
        <a:ext cx="6661354" cy="135778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00025E-D29F-488C-A16B-CB572D928140}">
      <dsp:nvSpPr>
        <dsp:cNvPr id="0" name=""/>
        <dsp:cNvSpPr/>
      </dsp:nvSpPr>
      <dsp:spPr>
        <a:xfrm>
          <a:off x="460905" y="1046"/>
          <a:ext cx="3479899" cy="208793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theoreticians and scientists can search for and design new, improved parallel algorithms</a:t>
          </a:r>
        </a:p>
      </dsp:txBody>
      <dsp:txXfrm>
        <a:off x="460905" y="1046"/>
        <a:ext cx="3479899" cy="2087939"/>
      </dsp:txXfrm>
    </dsp:sp>
    <dsp:sp modelId="{F6BD8DEA-4344-4E82-836C-B121BB45F93A}">
      <dsp:nvSpPr>
        <dsp:cNvPr id="0" name=""/>
        <dsp:cNvSpPr/>
      </dsp:nvSpPr>
      <dsp:spPr>
        <a:xfrm>
          <a:off x="4288794" y="1046"/>
          <a:ext cx="3479899" cy="208793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programmers can develop better tools for compiling and debugging parallel programs</a:t>
          </a:r>
        </a:p>
      </dsp:txBody>
      <dsp:txXfrm>
        <a:off x="4288794" y="1046"/>
        <a:ext cx="3479899" cy="2087939"/>
      </dsp:txXfrm>
    </dsp:sp>
    <dsp:sp modelId="{6AFA9575-EC68-4E16-86FC-6F06E127160F}">
      <dsp:nvSpPr>
        <dsp:cNvPr id="0" name=""/>
        <dsp:cNvSpPr/>
      </dsp:nvSpPr>
      <dsp:spPr>
        <a:xfrm>
          <a:off x="2374850" y="2436975"/>
          <a:ext cx="3479899" cy="2087939"/>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t>cooperation with engineers can lead to faster and more efficient parallel programs and hardware devices.</a:t>
          </a:r>
        </a:p>
      </dsp:txBody>
      <dsp:txXfrm>
        <a:off x="2374850" y="2436975"/>
        <a:ext cx="3479899" cy="208793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A1A65ED-5014-4008-A311-C99CC8580677}"/>
              </a:ext>
            </a:extLst>
          </p:cNvPr>
          <p:cNvSpPr>
            <a:spLocks noChangeArrowheads="1"/>
          </p:cNvSpPr>
          <p:nvPr/>
        </p:nvSpPr>
        <p:spPr bwMode="auto">
          <a:xfrm>
            <a:off x="63500" y="107950"/>
            <a:ext cx="6794500" cy="304800"/>
          </a:xfrm>
          <a:prstGeom prst="rect">
            <a:avLst/>
          </a:prstGeom>
          <a:noFill/>
          <a:ln>
            <a:noFill/>
          </a:ln>
        </p:spPr>
        <p:txBody>
          <a:bodyPr lIns="90488" tIns="44450" rIns="90488" bIns="4445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sz="1400" dirty="0">
                <a:latin typeface="Book Antiqua" panose="02040602050305030304" pitchFamily="18" charset="0"/>
              </a:rPr>
              <a:t>Asia Pacific University of Technology and Innovation</a:t>
            </a:r>
          </a:p>
        </p:txBody>
      </p:sp>
      <p:sp>
        <p:nvSpPr>
          <p:cNvPr id="49155" name="Rectangle 3">
            <a:extLst>
              <a:ext uri="{FF2B5EF4-FFF2-40B4-BE49-F238E27FC236}">
                <a16:creationId xmlns:a16="http://schemas.microsoft.com/office/drawing/2014/main" id="{072E9B00-9D06-4F31-B6FA-7C1BD1FB638A}"/>
              </a:ext>
            </a:extLst>
          </p:cNvPr>
          <p:cNvSpPr>
            <a:spLocks noChangeArrowheads="1"/>
          </p:cNvSpPr>
          <p:nvPr/>
        </p:nvSpPr>
        <p:spPr bwMode="auto">
          <a:xfrm>
            <a:off x="6388100" y="9366250"/>
            <a:ext cx="406400" cy="301625"/>
          </a:xfrm>
          <a:prstGeom prst="rect">
            <a:avLst/>
          </a:prstGeom>
          <a:noFill/>
          <a:ln>
            <a:noFill/>
          </a:ln>
        </p:spPr>
        <p:txBody>
          <a:bodyPr wrap="none" lIns="90488" tIns="44450" rIns="90488" bIns="4445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7BF96003-E6EC-4EF9-9655-20E497A25724}" type="slidenum">
              <a:rPr lang="en-US" altLang="en-US" sz="1400" smtClean="0">
                <a:latin typeface="Book Antiqua" panose="02040602050305030304" pitchFamily="18" charset="0"/>
                <a:cs typeface="Arial" panose="020B0604020202020204" pitchFamily="34" charset="0"/>
              </a:rPr>
              <a:pPr algn="r">
                <a:defRPr/>
              </a:pPr>
              <a:t>‹#›</a:t>
            </a:fld>
            <a:endParaRPr lang="en-US" altLang="en-US" sz="1400">
              <a:latin typeface="Book Antiqua" panose="02040602050305030304" pitchFamily="18" charset="0"/>
              <a:cs typeface="Arial" panose="020B060402020202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08-03T03:04:38.404"/>
    </inkml:context>
    <inkml:brush xml:id="br0">
      <inkml:brushProperty name="width" value="0.025" units="cm"/>
      <inkml:brushProperty name="height" value="0.025" units="cm"/>
    </inkml:brush>
  </inkml:definitions>
  <inkml:trace contextRef="#ctx0" brushRef="#br0">16 0 424,'0'0'18849,"10"8"-14978,-4-2 2613,-6-5-5835,1 0-26,-9 12 1244,7-8-1867,1 0 0,0 0 0,0 0 0,0-1 0,0 1 0,0 0 0,0 0 0,0 0 0,0-2 0,-1-5 0,-7 0-2200,2 9-6486,4 6-4867,-4-8 8250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FFDEBC3-F0A0-4442-BA0D-465175C0B5EB}"/>
              </a:ext>
            </a:extLst>
          </p:cNvPr>
          <p:cNvSpPr>
            <a:spLocks noGrp="1" noChangeArrowheads="1"/>
          </p:cNvSpPr>
          <p:nvPr>
            <p:ph type="body" sz="quarter" idx="3"/>
          </p:nvPr>
        </p:nvSpPr>
        <p:spPr bwMode="auto">
          <a:xfrm>
            <a:off x="914400" y="46482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1" name="Rectangle 3">
            <a:extLst>
              <a:ext uri="{FF2B5EF4-FFF2-40B4-BE49-F238E27FC236}">
                <a16:creationId xmlns:a16="http://schemas.microsoft.com/office/drawing/2014/main" id="{540E1BF2-803B-4B38-9E4B-D7ED2D926525}"/>
              </a:ext>
            </a:extLst>
          </p:cNvPr>
          <p:cNvSpPr>
            <a:spLocks noGrp="1" noRot="1" noChangeAspect="1" noChangeArrowheads="1" noTextEdit="1"/>
          </p:cNvSpPr>
          <p:nvPr>
            <p:ph type="sldImg" idx="2"/>
          </p:nvPr>
        </p:nvSpPr>
        <p:spPr bwMode="auto">
          <a:xfrm>
            <a:off x="1144588" y="854075"/>
            <a:ext cx="4568825" cy="34258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5604" name="Rectangle 4">
            <a:extLst>
              <a:ext uri="{FF2B5EF4-FFF2-40B4-BE49-F238E27FC236}">
                <a16:creationId xmlns:a16="http://schemas.microsoft.com/office/drawing/2014/main" id="{77BD4DA6-1466-4AB6-849D-478B8BD9AD1A}"/>
              </a:ext>
            </a:extLst>
          </p:cNvPr>
          <p:cNvSpPr>
            <a:spLocks noChangeArrowheads="1"/>
          </p:cNvSpPr>
          <p:nvPr/>
        </p:nvSpPr>
        <p:spPr bwMode="auto">
          <a:xfrm>
            <a:off x="63500" y="109538"/>
            <a:ext cx="6794500" cy="301625"/>
          </a:xfrm>
          <a:prstGeom prst="rect">
            <a:avLst/>
          </a:prstGeom>
          <a:noFill/>
          <a:ln>
            <a:noFill/>
          </a:ln>
        </p:spPr>
        <p:txBody>
          <a:bodyPr lIns="90488" tIns="44450" rIns="90488" bIns="44450"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defRPr/>
            </a:pPr>
            <a:r>
              <a:rPr lang="en-US" altLang="en-US" sz="1400">
                <a:latin typeface="Book Antiqua" panose="02040602050305030304" pitchFamily="18" charset="0"/>
              </a:rPr>
              <a:t>Asia Pacific University College of Technology and Innovation</a:t>
            </a:r>
          </a:p>
        </p:txBody>
      </p:sp>
      <p:sp>
        <p:nvSpPr>
          <p:cNvPr id="25605" name="Rectangle 5">
            <a:extLst>
              <a:ext uri="{FF2B5EF4-FFF2-40B4-BE49-F238E27FC236}">
                <a16:creationId xmlns:a16="http://schemas.microsoft.com/office/drawing/2014/main" id="{80CCC2C0-5206-4A6A-B626-249DF83A833F}"/>
              </a:ext>
            </a:extLst>
          </p:cNvPr>
          <p:cNvSpPr>
            <a:spLocks noChangeArrowheads="1"/>
          </p:cNvSpPr>
          <p:nvPr/>
        </p:nvSpPr>
        <p:spPr bwMode="auto">
          <a:xfrm>
            <a:off x="6388100" y="9366250"/>
            <a:ext cx="406400" cy="301625"/>
          </a:xfrm>
          <a:prstGeom prst="rect">
            <a:avLst/>
          </a:prstGeom>
          <a:noFill/>
          <a:ln>
            <a:noFill/>
          </a:ln>
        </p:spPr>
        <p:txBody>
          <a:bodyPr wrap="none" lIns="90488" tIns="44450" rIns="90488" bIns="44450" anchor="ct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defRPr/>
            </a:pPr>
            <a:fld id="{75F17CC2-D734-4C96-9FE5-32F23B2138F3}" type="slidenum">
              <a:rPr lang="en-US" altLang="en-US" sz="1400" smtClean="0">
                <a:latin typeface="Book Antiqua" panose="02040602050305030304" pitchFamily="18" charset="0"/>
                <a:cs typeface="Arial" panose="020B0604020202020204" pitchFamily="34" charset="0"/>
              </a:rPr>
              <a:pPr algn="r">
                <a:defRPr/>
              </a:pPr>
              <a:t>‹#›</a:t>
            </a:fld>
            <a:endParaRPr lang="en-US" altLang="en-US" sz="1400">
              <a:latin typeface="Book Antiqua" panose="02040602050305030304" pitchFamily="18" charset="0"/>
              <a:cs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Computing" TargetMode="External"/><Relationship Id="rId2" Type="http://schemas.openxmlformats.org/officeDocument/2006/relationships/slide" Target="../slides/slide40.xml"/><Relationship Id="rId1" Type="http://schemas.openxmlformats.org/officeDocument/2006/relationships/notesMaster" Target="../notesMasters/notesMaster1.xml"/><Relationship Id="rId6" Type="http://schemas.openxmlformats.org/officeDocument/2006/relationships/hyperlink" Target="https://en.wikipedia.org/wiki/Instructions_per_second" TargetMode="External"/><Relationship Id="rId5" Type="http://schemas.openxmlformats.org/officeDocument/2006/relationships/hyperlink" Target="https://en.wikipedia.org/wiki/Floating-point" TargetMode="External"/><Relationship Id="rId4" Type="http://schemas.openxmlformats.org/officeDocument/2006/relationships/hyperlink" Target="https://en.wikipedia.org/wiki/Computer_performanc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Execution_model" TargetMode="External"/><Relationship Id="rId7" Type="http://schemas.openxmlformats.org/officeDocument/2006/relationships/hyperlink" Target="https://en.wikipedia.org/wiki/IEEE"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s://en.wikipedia.org/wiki/Application_programming_interface" TargetMode="External"/><Relationship Id="rId5" Type="http://schemas.openxmlformats.org/officeDocument/2006/relationships/hyperlink" Target="https://en.wikipedia.org/wiki/POSIX" TargetMode="External"/><Relationship Id="rId4" Type="http://schemas.openxmlformats.org/officeDocument/2006/relationships/hyperlink" Target="https://en.wikipedia.org/wiki/Thread_(computing)"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Fortran" TargetMode="External"/><Relationship Id="rId13" Type="http://schemas.openxmlformats.org/officeDocument/2006/relationships/hyperlink" Target="https://en.wikipedia.org/wiki/IBM_AIX" TargetMode="External"/><Relationship Id="rId18" Type="http://schemas.openxmlformats.org/officeDocument/2006/relationships/hyperlink" Target="https://en.wikipedia.org/wiki/Compiler_directive" TargetMode="External"/><Relationship Id="rId3" Type="http://schemas.openxmlformats.org/officeDocument/2006/relationships/hyperlink" Target="https://en.wikipedia.org/wiki/Application_programming_interface" TargetMode="External"/><Relationship Id="rId7" Type="http://schemas.openxmlformats.org/officeDocument/2006/relationships/hyperlink" Target="https://en.wikipedia.org/wiki/C%2B%2B" TargetMode="External"/><Relationship Id="rId12" Type="http://schemas.openxmlformats.org/officeDocument/2006/relationships/hyperlink" Target="https://en.wikipedia.org/wiki/Solaris_(operating_system)" TargetMode="External"/><Relationship Id="rId17" Type="http://schemas.openxmlformats.org/officeDocument/2006/relationships/hyperlink" Target="https://en.wikipedia.org/wiki/Microsoft_Windows" TargetMode="External"/><Relationship Id="rId2" Type="http://schemas.openxmlformats.org/officeDocument/2006/relationships/slide" Target="../slides/slide27.xml"/><Relationship Id="rId16" Type="http://schemas.openxmlformats.org/officeDocument/2006/relationships/hyperlink" Target="https://en.wikipedia.org/wiki/MacOS" TargetMode="External"/><Relationship Id="rId20" Type="http://schemas.openxmlformats.org/officeDocument/2006/relationships/hyperlink" Target="https://en.wikipedia.org/wiki/Environment_variable" TargetMode="External"/><Relationship Id="rId1" Type="http://schemas.openxmlformats.org/officeDocument/2006/relationships/notesMaster" Target="../notesMasters/notesMaster1.xml"/><Relationship Id="rId6" Type="http://schemas.openxmlformats.org/officeDocument/2006/relationships/hyperlink" Target="https://en.wikipedia.org/wiki/C_(programming_language)" TargetMode="External"/><Relationship Id="rId11" Type="http://schemas.openxmlformats.org/officeDocument/2006/relationships/hyperlink" Target="https://en.wikipedia.org/wiki/Operating_system" TargetMode="External"/><Relationship Id="rId5" Type="http://schemas.openxmlformats.org/officeDocument/2006/relationships/hyperlink" Target="https://en.wikipedia.org/wiki/Multiprocessing" TargetMode="External"/><Relationship Id="rId15" Type="http://schemas.openxmlformats.org/officeDocument/2006/relationships/hyperlink" Target="https://en.wikipedia.org/wiki/Linux" TargetMode="External"/><Relationship Id="rId10" Type="http://schemas.openxmlformats.org/officeDocument/2006/relationships/hyperlink" Target="https://en.wikipedia.org/wiki/Instruction_set_architecture" TargetMode="External"/><Relationship Id="rId19" Type="http://schemas.openxmlformats.org/officeDocument/2006/relationships/hyperlink" Target="https://en.wikipedia.org/wiki/Library_(computing)" TargetMode="External"/><Relationship Id="rId4" Type="http://schemas.openxmlformats.org/officeDocument/2006/relationships/hyperlink" Target="https://en.wikipedia.org/wiki/Shared_memory_architecture" TargetMode="External"/><Relationship Id="rId9" Type="http://schemas.openxmlformats.org/officeDocument/2006/relationships/hyperlink" Target="https://en.wikipedia.org/wiki/OpenMP#cite_note-OSConcepts-3" TargetMode="External"/><Relationship Id="rId14" Type="http://schemas.openxmlformats.org/officeDocument/2006/relationships/hyperlink" Target="https://en.wikipedia.org/wiki/HP-UX"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7F25A61-1376-4824-A3A3-9BC7A2F5BB6B}"/>
              </a:ext>
            </a:extLst>
          </p:cNvPr>
          <p:cNvSpPr>
            <a:spLocks noGrp="1" noRot="1" noChangeAspect="1" noChangeArrowheads="1" noTextEdit="1"/>
          </p:cNvSpPr>
          <p:nvPr>
            <p:ph type="sldImg"/>
          </p:nvPr>
        </p:nvSpPr>
        <p:spPr>
          <a:ln/>
        </p:spPr>
      </p:sp>
      <p:sp>
        <p:nvSpPr>
          <p:cNvPr id="19459" name="Rectangle 3">
            <a:extLst>
              <a:ext uri="{FF2B5EF4-FFF2-40B4-BE49-F238E27FC236}">
                <a16:creationId xmlns:a16="http://schemas.microsoft.com/office/drawing/2014/main" id="{FD883AF6-7536-407B-8BB8-99E2E5F3853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BD959639-6BD3-4319-80D1-E051229AFD41}"/>
              </a:ext>
            </a:extLst>
          </p:cNvPr>
          <p:cNvSpPr>
            <a:spLocks noGrp="1" noRot="1" noChangeAspect="1" noChangeArrowheads="1" noTextEdit="1"/>
          </p:cNvSpPr>
          <p:nvPr>
            <p:ph type="sldImg"/>
          </p:nvPr>
        </p:nvSpPr>
        <p:spPr>
          <a:ln/>
        </p:spPr>
      </p:sp>
      <p:sp>
        <p:nvSpPr>
          <p:cNvPr id="55299" name="Notes Placeholder 2">
            <a:extLst>
              <a:ext uri="{FF2B5EF4-FFF2-40B4-BE49-F238E27FC236}">
                <a16:creationId xmlns:a16="http://schemas.microsoft.com/office/drawing/2014/main" id="{6E80EB66-68BD-46A7-9FBE-371F576C0B53}"/>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t>In </a:t>
            </a:r>
            <a:r>
              <a:rPr lang="en-US" altLang="en-US">
                <a:hlinkClick r:id="rId3" tooltip="Computing"/>
              </a:rPr>
              <a:t>computing</a:t>
            </a:r>
            <a:r>
              <a:rPr lang="en-US" altLang="en-US"/>
              <a:t>, </a:t>
            </a:r>
            <a:r>
              <a:rPr lang="en-US" altLang="en-US" b="1"/>
              <a:t>floating point operations per second</a:t>
            </a:r>
            <a:r>
              <a:rPr lang="en-US" altLang="en-US"/>
              <a:t> (</a:t>
            </a:r>
            <a:r>
              <a:rPr lang="en-US" altLang="en-US" b="1"/>
              <a:t>FLOPS</a:t>
            </a:r>
            <a:r>
              <a:rPr lang="en-US" altLang="en-US"/>
              <a:t>, </a:t>
            </a:r>
            <a:r>
              <a:rPr lang="en-US" altLang="en-US" b="1"/>
              <a:t>flops</a:t>
            </a:r>
            <a:r>
              <a:rPr lang="en-US" altLang="en-US"/>
              <a:t> or </a:t>
            </a:r>
            <a:r>
              <a:rPr lang="en-US" altLang="en-US" b="1"/>
              <a:t>flop/s</a:t>
            </a:r>
            <a:r>
              <a:rPr lang="en-US" altLang="en-US"/>
              <a:t>) is a measure of </a:t>
            </a:r>
            <a:r>
              <a:rPr lang="en-US" altLang="en-US">
                <a:hlinkClick r:id="rId4" tooltip="Computer performance"/>
              </a:rPr>
              <a:t>computer performance</a:t>
            </a:r>
            <a:r>
              <a:rPr lang="en-US" altLang="en-US"/>
              <a:t>, useful in fields of scientific computations that require </a:t>
            </a:r>
            <a:r>
              <a:rPr lang="en-US" altLang="en-US">
                <a:hlinkClick r:id="rId5" tooltip="Floating-point"/>
              </a:rPr>
              <a:t>floating-point</a:t>
            </a:r>
            <a:r>
              <a:rPr lang="en-US" altLang="en-US"/>
              <a:t> calculations. For such cases it is a more accurate measure than measuring </a:t>
            </a:r>
            <a:r>
              <a:rPr lang="en-US" altLang="en-US">
                <a:hlinkClick r:id="rId6" tooltip="Instructions per second"/>
              </a:rPr>
              <a:t>instructions per second</a:t>
            </a:r>
            <a:r>
              <a:rPr lang="en-US" altLang="en-US"/>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5B7AD765-70DF-4C33-9E9A-2F234B0EFCC7}"/>
              </a:ext>
            </a:extLst>
          </p:cNvPr>
          <p:cNvSpPr>
            <a:spLocks noGrp="1" noRot="1" noChangeAspect="1" noChangeArrowheads="1" noTextEdit="1"/>
          </p:cNvSpPr>
          <p:nvPr>
            <p:ph type="sldImg"/>
          </p:nvPr>
        </p:nvSpPr>
        <p:spPr>
          <a:ln/>
        </p:spPr>
      </p:sp>
      <p:sp>
        <p:nvSpPr>
          <p:cNvPr id="22531" name="Notes Placeholder 2">
            <a:extLst>
              <a:ext uri="{FF2B5EF4-FFF2-40B4-BE49-F238E27FC236}">
                <a16:creationId xmlns:a16="http://schemas.microsoft.com/office/drawing/2014/main" id="{AA132277-38CE-40C5-9FD5-2701A631AF3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16369864-C9B0-4C31-BD5E-B62BBC6131C9}"/>
              </a:ext>
            </a:extLst>
          </p:cNvPr>
          <p:cNvSpPr>
            <a:spLocks noGrp="1" noRot="1" noChangeAspect="1" noChangeArrowheads="1" noTextEdit="1"/>
          </p:cNvSpPr>
          <p:nvPr>
            <p:ph type="sldImg"/>
          </p:nvPr>
        </p:nvSpPr>
        <p:spPr>
          <a:ln/>
        </p:spPr>
      </p:sp>
      <p:sp>
        <p:nvSpPr>
          <p:cNvPr id="62467" name="Notes Placeholder 2">
            <a:extLst>
              <a:ext uri="{FF2B5EF4-FFF2-40B4-BE49-F238E27FC236}">
                <a16:creationId xmlns:a16="http://schemas.microsoft.com/office/drawing/2014/main" id="{ED81F2ED-BCCE-4F2F-95BA-EC762B71EA54}"/>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t>Field-programmable gate array - A field-programmable gate array is an integrated circuit designed to be configured by a customer or a designer after manufacturing – hence the term "field-programmable"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7E50B903-CE8D-4284-9095-057DC50F2A65}"/>
              </a:ext>
            </a:extLst>
          </p:cNvPr>
          <p:cNvSpPr>
            <a:spLocks noGrp="1" noRot="1" noChangeAspect="1" noChangeArrowheads="1" noTextEdit="1"/>
          </p:cNvSpPr>
          <p:nvPr>
            <p:ph type="sldImg"/>
          </p:nvPr>
        </p:nvSpPr>
        <p:spPr>
          <a:ln/>
        </p:spPr>
      </p:sp>
      <p:sp>
        <p:nvSpPr>
          <p:cNvPr id="68611" name="Notes Placeholder 2">
            <a:extLst>
              <a:ext uri="{FF2B5EF4-FFF2-40B4-BE49-F238E27FC236}">
                <a16:creationId xmlns:a16="http://schemas.microsoft.com/office/drawing/2014/main" id="{66B2866C-92C1-4051-AEE9-9471CD5F2DA8}"/>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b="1"/>
              <a:t>Wall clock time</a:t>
            </a:r>
            <a:r>
              <a:rPr lang="en-US" altLang="en-US"/>
              <a:t> is the actual amount of </a:t>
            </a:r>
            <a:r>
              <a:rPr lang="en-US" altLang="en-US" b="1"/>
              <a:t>time</a:t>
            </a:r>
            <a:r>
              <a:rPr lang="en-US" altLang="en-US"/>
              <a:t> taken to perform a job.</a:t>
            </a:r>
          </a:p>
          <a:p>
            <a:r>
              <a:rPr lang="en-US" altLang="en-US"/>
              <a:t>This is equivalent to timing your job with a stopwatch and the measured </a:t>
            </a:r>
            <a:r>
              <a:rPr lang="en-US" altLang="en-US" b="1"/>
              <a:t>time</a:t>
            </a:r>
            <a:r>
              <a:rPr lang="en-US" altLang="en-US"/>
              <a:t> to complete your task can be affected by anything else that the system happens to be doing at the </a:t>
            </a:r>
            <a:r>
              <a:rPr lang="en-US" altLang="en-US" b="1"/>
              <a:t>time</a:t>
            </a:r>
            <a:r>
              <a:rPr lang="en-US" altLang="en-US"/>
              <a:t>. </a:t>
            </a:r>
          </a:p>
          <a:p>
            <a:r>
              <a:rPr lang="en-US" altLang="en-US"/>
              <a:t>User </a:t>
            </a:r>
            <a:r>
              <a:rPr lang="en-US" altLang="en-US" b="1"/>
              <a:t>time</a:t>
            </a:r>
            <a:r>
              <a:rPr lang="en-US" altLang="en-US"/>
              <a:t> measures the amount of </a:t>
            </a:r>
            <a:r>
              <a:rPr lang="en-US" altLang="en-US" b="1"/>
              <a:t>time</a:t>
            </a:r>
            <a:r>
              <a:rPr lang="en-US" altLang="en-US"/>
              <a:t> the CPU spent running your code</a:t>
            </a:r>
            <a:endParaRPr lang="en-MY"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5A3343D0-6055-4FB8-990E-9F108C663F57}"/>
              </a:ext>
            </a:extLst>
          </p:cNvPr>
          <p:cNvSpPr>
            <a:spLocks noGrp="1" noRot="1" noChangeAspect="1" noChangeArrowheads="1" noTextEdit="1"/>
          </p:cNvSpPr>
          <p:nvPr>
            <p:ph type="sldImg"/>
          </p:nvPr>
        </p:nvSpPr>
        <p:spPr>
          <a:ln/>
        </p:spPr>
      </p:sp>
      <p:sp>
        <p:nvSpPr>
          <p:cNvPr id="27651" name="Notes Placeholder 2">
            <a:extLst>
              <a:ext uri="{FF2B5EF4-FFF2-40B4-BE49-F238E27FC236}">
                <a16:creationId xmlns:a16="http://schemas.microsoft.com/office/drawing/2014/main" id="{BD0E0D3A-0DB6-4235-B2BD-D972874A0089}"/>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t>Kendall Square Research was a supercomputer company headquartered originally in Kendall Square in Cambridge, Massachusetts in 1986, near Massachusetts Institute of Technology. It was co-founded by Steven Frank and Henry Burkhardt III, who had formerly helped found Data General and Encore Computer and was one of the original team that designed the PDP-8. KSR produced two models of supercomputer, the KSR1 and KSR2.</a:t>
            </a:r>
          </a:p>
          <a:p>
            <a:endParaRPr lang="en-US" altLang="en-US"/>
          </a:p>
          <a:p>
            <a:r>
              <a:rPr lang="en-US" altLang="en-US"/>
              <a:t>NUMA Non-uniform memory access is a computer memory design used in multiprocessing, where the memory access time depends on the memory location relative to the processor. Under NUMA, a processor can access its own local memory faster than non-local memory.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2DD55D41-1369-40E9-9E46-942832B9154D}"/>
              </a:ext>
            </a:extLst>
          </p:cNvPr>
          <p:cNvSpPr>
            <a:spLocks noGrp="1" noRot="1" noChangeAspect="1" noChangeArrowheads="1" noTextEdit="1"/>
          </p:cNvSpPr>
          <p:nvPr>
            <p:ph type="sldImg"/>
          </p:nvPr>
        </p:nvSpPr>
        <p:spPr>
          <a:ln/>
        </p:spPr>
      </p:sp>
      <p:sp>
        <p:nvSpPr>
          <p:cNvPr id="29699" name="Notes Placeholder 2">
            <a:extLst>
              <a:ext uri="{FF2B5EF4-FFF2-40B4-BE49-F238E27FC236}">
                <a16:creationId xmlns:a16="http://schemas.microsoft.com/office/drawing/2014/main" id="{832ECFA6-E6F3-4FBE-A4F8-AA86D9592A5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t>Message Passing Interface is a standardized and portable message-passing standard designed by a group of researchers from academia and industry to function on a wide variety of parallel computing architectures.</a:t>
            </a:r>
          </a:p>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a:extLst>
              <a:ext uri="{FF2B5EF4-FFF2-40B4-BE49-F238E27FC236}">
                <a16:creationId xmlns:a16="http://schemas.microsoft.com/office/drawing/2014/main" id="{A2E2E38B-2558-4E05-B5D4-02D0344A8740}"/>
              </a:ext>
            </a:extLst>
          </p:cNvPr>
          <p:cNvSpPr>
            <a:spLocks noGrp="1" noRot="1" noChangeAspect="1" noChangeArrowheads="1" noTextEdit="1"/>
          </p:cNvSpPr>
          <p:nvPr>
            <p:ph type="sldImg"/>
          </p:nvPr>
        </p:nvSpPr>
        <p:spPr>
          <a:ln/>
        </p:spPr>
      </p:sp>
      <p:sp>
        <p:nvSpPr>
          <p:cNvPr id="32771" name="Notes Placeholder 2">
            <a:extLst>
              <a:ext uri="{FF2B5EF4-FFF2-40B4-BE49-F238E27FC236}">
                <a16:creationId xmlns:a16="http://schemas.microsoft.com/office/drawing/2014/main" id="{A67A8226-CBE5-4C6B-B082-89DF3892D6EB}"/>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BABC6460-6740-4E54-BA79-EBD67F6C65A2}"/>
              </a:ext>
            </a:extLst>
          </p:cNvPr>
          <p:cNvSpPr>
            <a:spLocks noGrp="1" noRot="1" noChangeAspect="1" noChangeArrowheads="1" noTextEdit="1"/>
          </p:cNvSpPr>
          <p:nvPr>
            <p:ph type="sldImg"/>
          </p:nvPr>
        </p:nvSpPr>
        <p:spPr>
          <a:ln/>
        </p:spPr>
      </p:sp>
      <p:sp>
        <p:nvSpPr>
          <p:cNvPr id="38915" name="Notes Placeholder 2">
            <a:extLst>
              <a:ext uri="{FF2B5EF4-FFF2-40B4-BE49-F238E27FC236}">
                <a16:creationId xmlns:a16="http://schemas.microsoft.com/office/drawing/2014/main" id="{8538BB97-A62E-48CD-B2C1-AB7B7E5AF1E7}"/>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b="1"/>
              <a:t>POSIX Threads</a:t>
            </a:r>
            <a:r>
              <a:rPr lang="en-US" altLang="en-US"/>
              <a:t>, usually referred to as </a:t>
            </a:r>
            <a:r>
              <a:rPr lang="en-US" altLang="en-US" b="1"/>
              <a:t>pthreads</a:t>
            </a:r>
            <a:r>
              <a:rPr lang="en-US" altLang="en-US"/>
              <a:t>, is an </a:t>
            </a:r>
            <a:r>
              <a:rPr lang="en-US" altLang="en-US">
                <a:hlinkClick r:id="rId3" tooltip="Execution model"/>
              </a:rPr>
              <a:t>execution model</a:t>
            </a:r>
            <a:r>
              <a:rPr lang="en-US" altLang="en-US"/>
              <a:t> that exists independently from a language, as well as a parallel execution model. It allows a program to control multiple different flows of work that overlap in time. Each flow of work is referred to as a </a:t>
            </a:r>
            <a:r>
              <a:rPr lang="en-US" altLang="en-US" i="1">
                <a:hlinkClick r:id="rId4" tooltip="Thread (computing)"/>
              </a:rPr>
              <a:t>thread</a:t>
            </a:r>
            <a:r>
              <a:rPr lang="en-US" altLang="en-US"/>
              <a:t>, and creation and control over these flows is achieved by making calls to the POSIX Threads API. </a:t>
            </a:r>
            <a:r>
              <a:rPr lang="en-US" altLang="en-US">
                <a:hlinkClick r:id="rId5" tooltip="POSIX"/>
              </a:rPr>
              <a:t>POSIX</a:t>
            </a:r>
            <a:r>
              <a:rPr lang="en-US" altLang="en-US"/>
              <a:t> Threads is an </a:t>
            </a:r>
            <a:r>
              <a:rPr lang="en-US" altLang="en-US">
                <a:hlinkClick r:id="rId6" tooltip="Application programming interface"/>
              </a:rPr>
              <a:t>API</a:t>
            </a:r>
            <a:r>
              <a:rPr lang="en-US" altLang="en-US"/>
              <a:t> defined by the standard </a:t>
            </a:r>
            <a:r>
              <a:rPr lang="en-US" altLang="en-US" i="1"/>
              <a:t>POSIX.1c, Threads extensions (</a:t>
            </a:r>
            <a:r>
              <a:rPr lang="en-US" altLang="en-US" i="1">
                <a:hlinkClick r:id="rId7" tooltip="IEEE"/>
              </a:rPr>
              <a:t>IEEE</a:t>
            </a:r>
            <a:r>
              <a:rPr lang="en-US" altLang="en-US" i="1"/>
              <a:t> Std 1003.1c-1995)</a:t>
            </a:r>
            <a:r>
              <a:rPr lang="en-US" altLang="en-US"/>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a:extLst>
              <a:ext uri="{FF2B5EF4-FFF2-40B4-BE49-F238E27FC236}">
                <a16:creationId xmlns:a16="http://schemas.microsoft.com/office/drawing/2014/main" id="{B00D5C4A-24AF-4C59-9911-284C82752352}"/>
              </a:ext>
            </a:extLst>
          </p:cNvPr>
          <p:cNvSpPr>
            <a:spLocks noGrp="1" noRot="1" noChangeAspect="1" noChangeArrowheads="1" noTextEdit="1"/>
          </p:cNvSpPr>
          <p:nvPr>
            <p:ph type="sldImg"/>
          </p:nvPr>
        </p:nvSpPr>
        <p:spPr>
          <a:ln/>
        </p:spPr>
      </p:sp>
      <p:sp>
        <p:nvSpPr>
          <p:cNvPr id="40963" name="Notes Placeholder 2">
            <a:extLst>
              <a:ext uri="{FF2B5EF4-FFF2-40B4-BE49-F238E27FC236}">
                <a16:creationId xmlns:a16="http://schemas.microsoft.com/office/drawing/2014/main" id="{31BC0B56-4A56-4DDD-805F-982BEE82A9F1}"/>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r>
              <a:rPr lang="en-US" altLang="en-US"/>
              <a:t>The </a:t>
            </a:r>
            <a:r>
              <a:rPr lang="en-US" altLang="en-US">
                <a:hlinkClick r:id="rId3" tooltip="Application programming interface"/>
              </a:rPr>
              <a:t>application programming interface</a:t>
            </a:r>
            <a:r>
              <a:rPr lang="en-US" altLang="en-US"/>
              <a:t> (API) </a:t>
            </a:r>
            <a:r>
              <a:rPr lang="en-US" altLang="en-US" b="1"/>
              <a:t>OpenMP</a:t>
            </a:r>
            <a:r>
              <a:rPr lang="en-US" altLang="en-US"/>
              <a:t> (</a:t>
            </a:r>
            <a:r>
              <a:rPr lang="en-US" altLang="en-US" b="1"/>
              <a:t>Open Multi-Processing</a:t>
            </a:r>
            <a:r>
              <a:rPr lang="en-US" altLang="en-US"/>
              <a:t>) supports multi-platform </a:t>
            </a:r>
            <a:r>
              <a:rPr lang="en-US" altLang="en-US">
                <a:hlinkClick r:id="rId4" tooltip="Shared memory architecture"/>
              </a:rPr>
              <a:t>shared-memory</a:t>
            </a:r>
            <a:r>
              <a:rPr lang="en-US" altLang="en-US"/>
              <a:t> </a:t>
            </a:r>
            <a:r>
              <a:rPr lang="en-US" altLang="en-US">
                <a:hlinkClick r:id="rId5" tooltip="Multiprocessing"/>
              </a:rPr>
              <a:t>multiprocessing</a:t>
            </a:r>
            <a:r>
              <a:rPr lang="en-US" altLang="en-US"/>
              <a:t> programming in </a:t>
            </a:r>
            <a:r>
              <a:rPr lang="en-US" altLang="en-US">
                <a:hlinkClick r:id="rId6" tooltip="C (programming language)"/>
              </a:rPr>
              <a:t>C</a:t>
            </a:r>
            <a:r>
              <a:rPr lang="en-US" altLang="en-US"/>
              <a:t>, </a:t>
            </a:r>
            <a:r>
              <a:rPr lang="en-US" altLang="en-US">
                <a:hlinkClick r:id="rId7" tooltip="C++"/>
              </a:rPr>
              <a:t>C++</a:t>
            </a:r>
            <a:r>
              <a:rPr lang="en-US" altLang="en-US"/>
              <a:t>, and </a:t>
            </a:r>
            <a:r>
              <a:rPr lang="en-US" altLang="en-US">
                <a:hlinkClick r:id="rId8" tooltip="Fortran"/>
              </a:rPr>
              <a:t>Fortran</a:t>
            </a:r>
            <a:r>
              <a:rPr lang="en-US" altLang="en-US"/>
              <a:t>,</a:t>
            </a:r>
            <a:r>
              <a:rPr lang="en-US" altLang="en-US" baseline="30000">
                <a:hlinkClick r:id="rId9"/>
              </a:rPr>
              <a:t>[3]</a:t>
            </a:r>
            <a:r>
              <a:rPr lang="en-US" altLang="en-US"/>
              <a:t> on many platforms, </a:t>
            </a:r>
            <a:r>
              <a:rPr lang="en-US" altLang="en-US">
                <a:hlinkClick r:id="rId10" tooltip="Instruction set architecture"/>
              </a:rPr>
              <a:t>instruction-set architectures</a:t>
            </a:r>
            <a:r>
              <a:rPr lang="en-US" altLang="en-US"/>
              <a:t> and </a:t>
            </a:r>
            <a:r>
              <a:rPr lang="en-US" altLang="en-US">
                <a:hlinkClick r:id="rId11" tooltip="Operating system"/>
              </a:rPr>
              <a:t>operating systems</a:t>
            </a:r>
            <a:r>
              <a:rPr lang="en-US" altLang="en-US"/>
              <a:t>, including </a:t>
            </a:r>
            <a:r>
              <a:rPr lang="en-US" altLang="en-US">
                <a:hlinkClick r:id="rId12" tooltip="Solaris (operating system)"/>
              </a:rPr>
              <a:t>Solaris</a:t>
            </a:r>
            <a:r>
              <a:rPr lang="en-US" altLang="en-US"/>
              <a:t>, </a:t>
            </a:r>
            <a:r>
              <a:rPr lang="en-US" altLang="en-US">
                <a:hlinkClick r:id="rId13" tooltip="IBM AIX"/>
              </a:rPr>
              <a:t>AIX</a:t>
            </a:r>
            <a:r>
              <a:rPr lang="en-US" altLang="en-US"/>
              <a:t>, </a:t>
            </a:r>
            <a:r>
              <a:rPr lang="en-US" altLang="en-US">
                <a:hlinkClick r:id="rId14" tooltip="HP-UX"/>
              </a:rPr>
              <a:t>HP-UX</a:t>
            </a:r>
            <a:r>
              <a:rPr lang="en-US" altLang="en-US"/>
              <a:t>, </a:t>
            </a:r>
            <a:r>
              <a:rPr lang="en-US" altLang="en-US">
                <a:hlinkClick r:id="rId15" tooltip="Linux"/>
              </a:rPr>
              <a:t>Linux</a:t>
            </a:r>
            <a:r>
              <a:rPr lang="en-US" altLang="en-US"/>
              <a:t>, </a:t>
            </a:r>
            <a:r>
              <a:rPr lang="en-US" altLang="en-US">
                <a:hlinkClick r:id="rId16" tooltip="MacOS"/>
              </a:rPr>
              <a:t>macOS</a:t>
            </a:r>
            <a:r>
              <a:rPr lang="en-US" altLang="en-US"/>
              <a:t>, and </a:t>
            </a:r>
            <a:r>
              <a:rPr lang="en-US" altLang="en-US">
                <a:hlinkClick r:id="rId17" tooltip="Microsoft Windows"/>
              </a:rPr>
              <a:t>Windows</a:t>
            </a:r>
            <a:r>
              <a:rPr lang="en-US" altLang="en-US"/>
              <a:t>. It consists of a set of </a:t>
            </a:r>
            <a:r>
              <a:rPr lang="en-US" altLang="en-US">
                <a:hlinkClick r:id="rId18" tooltip="Compiler directive"/>
              </a:rPr>
              <a:t>compiler directives</a:t>
            </a:r>
            <a:r>
              <a:rPr lang="en-US" altLang="en-US"/>
              <a:t>, </a:t>
            </a:r>
            <a:r>
              <a:rPr lang="en-US" altLang="en-US">
                <a:hlinkClick r:id="rId19" tooltip="Library (computing)"/>
              </a:rPr>
              <a:t>library routines</a:t>
            </a:r>
            <a:r>
              <a:rPr lang="en-US" altLang="en-US"/>
              <a:t>, and </a:t>
            </a:r>
            <a:r>
              <a:rPr lang="en-US" altLang="en-US">
                <a:hlinkClick r:id="rId20" tooltip="Environment variable"/>
              </a:rPr>
              <a:t>environment variables</a:t>
            </a:r>
            <a:r>
              <a:rPr lang="en-US" altLang="en-US"/>
              <a:t> that influence run-time behavior.</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4DC8B51-D172-4BE8-97CB-9E0F62D2593C}"/>
              </a:ext>
            </a:extLst>
          </p:cNvPr>
          <p:cNvSpPr>
            <a:spLocks noChangeArrowheads="1"/>
          </p:cNvSpPr>
          <p:nvPr/>
        </p:nvSpPr>
        <p:spPr bwMode="auto">
          <a:xfrm>
            <a:off x="0" y="0"/>
            <a:ext cx="9144000" cy="3429000"/>
          </a:xfrm>
          <a:prstGeom prst="rect">
            <a:avLst/>
          </a:prstGeom>
          <a:solidFill>
            <a:srgbClr val="A2C1FE"/>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endParaRPr lang="en-US" altLang="en-US"/>
          </a:p>
        </p:txBody>
      </p:sp>
      <p:pic>
        <p:nvPicPr>
          <p:cNvPr id="5" name="Picture 9" descr="APU Logo Final.jpg">
            <a:extLst>
              <a:ext uri="{FF2B5EF4-FFF2-40B4-BE49-F238E27FC236}">
                <a16:creationId xmlns:a16="http://schemas.microsoft.com/office/drawing/2014/main" id="{620A6014-3C36-4477-9A30-37F51AFEBF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3497263"/>
            <a:ext cx="215900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APU Logo Final.jpg">
            <a:extLst>
              <a:ext uri="{FF2B5EF4-FFF2-40B4-BE49-F238E27FC236}">
                <a16:creationId xmlns:a16="http://schemas.microsoft.com/office/drawing/2014/main" id="{0DDABC3A-E7F8-49E3-8CA7-BD852359523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497263"/>
            <a:ext cx="215900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2" name="Rectangle 2"/>
          <p:cNvSpPr>
            <a:spLocks noGrp="1" noChangeArrowheads="1"/>
          </p:cNvSpPr>
          <p:nvPr>
            <p:ph type="ctrTitle"/>
          </p:nvPr>
        </p:nvSpPr>
        <p:spPr>
          <a:xfrm>
            <a:off x="2389188" y="1952625"/>
            <a:ext cx="6754812" cy="1470025"/>
          </a:xfrm>
        </p:spPr>
        <p:txBody>
          <a:bodyPr/>
          <a:lstStyle>
            <a:lvl1pPr>
              <a:defRPr/>
            </a:lvl1pPr>
          </a:lstStyle>
          <a:p>
            <a:r>
              <a:rPr lang="en-US"/>
              <a:t>Click to edit Master title style</a:t>
            </a:r>
            <a:endParaRPr lang="en-GB" dirty="0"/>
          </a:p>
        </p:txBody>
      </p:sp>
      <p:sp>
        <p:nvSpPr>
          <p:cNvPr id="87043" name="Rectangle 3"/>
          <p:cNvSpPr>
            <a:spLocks noGrp="1" noChangeArrowheads="1"/>
          </p:cNvSpPr>
          <p:nvPr>
            <p:ph type="subTitle" idx="1"/>
          </p:nvPr>
        </p:nvSpPr>
        <p:spPr>
          <a:xfrm>
            <a:off x="2374900" y="3886200"/>
            <a:ext cx="6769100" cy="1752600"/>
          </a:xfrm>
        </p:spPr>
        <p:txBody>
          <a:bodyPr/>
          <a:lstStyle>
            <a:lvl1pPr marL="0" indent="0" algn="ctr">
              <a:buFontTx/>
              <a:buNone/>
              <a:defRPr/>
            </a:lvl1pPr>
          </a:lstStyle>
          <a:p>
            <a:r>
              <a:rPr lang="en-US"/>
              <a:t>Click to edit Master subtitle style</a:t>
            </a:r>
            <a:endParaRPr lang="en-GB" dirty="0"/>
          </a:p>
        </p:txBody>
      </p:sp>
    </p:spTree>
    <p:extLst>
      <p:ext uri="{BB962C8B-B14F-4D97-AF65-F5344CB8AC3E}">
        <p14:creationId xmlns:p14="http://schemas.microsoft.com/office/powerpoint/2010/main" val="3442947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85592176-8DC8-46FF-9542-F2055D787860}"/>
              </a:ext>
            </a:extLst>
          </p:cNvPr>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338820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9563" y="274638"/>
            <a:ext cx="2057400" cy="594836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85775" y="274638"/>
            <a:ext cx="6021388" cy="59483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Footer Placeholder 3">
            <a:extLst>
              <a:ext uri="{FF2B5EF4-FFF2-40B4-BE49-F238E27FC236}">
                <a16:creationId xmlns:a16="http://schemas.microsoft.com/office/drawing/2014/main" id="{87857087-9613-4EED-85F5-E6703F564EF3}"/>
              </a:ext>
            </a:extLst>
          </p:cNvPr>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1972121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8">
            <a:extLst>
              <a:ext uri="{FF2B5EF4-FFF2-40B4-BE49-F238E27FC236}">
                <a16:creationId xmlns:a16="http://schemas.microsoft.com/office/drawing/2014/main" id="{75EC45A2-CB2C-4EEA-86FF-7C327C407500}"/>
              </a:ext>
            </a:extLst>
          </p:cNvPr>
          <p:cNvSpPr>
            <a:spLocks noGrp="1" noChangeArrowheads="1"/>
          </p:cNvSpPr>
          <p:nvPr>
            <p:ph type="ftr" sz="quarter" idx="10"/>
          </p:nvPr>
        </p:nvSpPr>
        <p:spPr>
          <a:ln/>
        </p:spPr>
        <p:txBody>
          <a:bodyPr/>
          <a:lstStyle>
            <a:lvl1pPr>
              <a:defRPr/>
            </a:lvl1pPr>
          </a:lstStyle>
          <a:p>
            <a:pPr>
              <a:defRPr/>
            </a:pPr>
            <a:r>
              <a:rPr lang="en-GB" altLang="en-US"/>
              <a:t>Slide </a:t>
            </a:r>
            <a:fld id="{3818507B-C4A6-4C2A-B7B3-F116EC06EC47}" type="slidenum">
              <a:rPr lang="en-GB" altLang="en-US" smtClean="0"/>
              <a:pPr>
                <a:defRPr/>
              </a:pPr>
              <a:t>‹#›</a:t>
            </a:fld>
            <a:r>
              <a:rPr lang="en-GB" altLang="en-US"/>
              <a:t> (of </a:t>
            </a:r>
          </a:p>
        </p:txBody>
      </p:sp>
    </p:spTree>
    <p:extLst>
      <p:ext uri="{BB962C8B-B14F-4D97-AF65-F5344CB8AC3E}">
        <p14:creationId xmlns:p14="http://schemas.microsoft.com/office/powerpoint/2010/main" val="99396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Footer Placeholder 3">
            <a:extLst>
              <a:ext uri="{FF2B5EF4-FFF2-40B4-BE49-F238E27FC236}">
                <a16:creationId xmlns:a16="http://schemas.microsoft.com/office/drawing/2014/main" id="{145FA657-5C99-40FC-8C6D-95F335568678}"/>
              </a:ext>
            </a:extLst>
          </p:cNvPr>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1006759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87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78363" y="16970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A0597098-724A-4BFE-8E93-1B7475CA0B69}"/>
              </a:ext>
            </a:extLst>
          </p:cNvPr>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174742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6">
            <a:extLst>
              <a:ext uri="{FF2B5EF4-FFF2-40B4-BE49-F238E27FC236}">
                <a16:creationId xmlns:a16="http://schemas.microsoft.com/office/drawing/2014/main" id="{77A4450A-373F-4410-A4A8-5AC93DCA9D68}"/>
              </a:ext>
            </a:extLst>
          </p:cNvPr>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56484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91AFFE22-CBA0-470B-B43A-A7BE39B26A5F}"/>
              </a:ext>
            </a:extLst>
          </p:cNvPr>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1999901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3E422F-A9C2-49EE-AC6C-A6495847EAC1}"/>
              </a:ext>
            </a:extLst>
          </p:cNvPr>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29257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a:extLst>
              <a:ext uri="{FF2B5EF4-FFF2-40B4-BE49-F238E27FC236}">
                <a16:creationId xmlns:a16="http://schemas.microsoft.com/office/drawing/2014/main" id="{9E8A9334-3312-479D-9288-72AA6F970379}"/>
              </a:ext>
            </a:extLst>
          </p:cNvPr>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353199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Footer Placeholder 4">
            <a:extLst>
              <a:ext uri="{FF2B5EF4-FFF2-40B4-BE49-F238E27FC236}">
                <a16:creationId xmlns:a16="http://schemas.microsoft.com/office/drawing/2014/main" id="{71E54F51-1AA9-490F-8AE2-80F9F02C92B7}"/>
              </a:ext>
            </a:extLst>
          </p:cNvPr>
          <p:cNvSpPr>
            <a:spLocks noGrp="1"/>
          </p:cNvSpPr>
          <p:nvPr>
            <p:ph type="ftr" sz="quarter" idx="10"/>
          </p:nvPr>
        </p:nvSpPr>
        <p:spPr/>
        <p:txBody>
          <a:bodyPr/>
          <a:lstStyle>
            <a:lvl1pPr>
              <a:defRPr/>
            </a:lvl1pPr>
          </a:lstStyle>
          <a:p>
            <a:pPr>
              <a:defRPr/>
            </a:pPr>
            <a:r>
              <a:rPr lang="en-GB"/>
              <a:t>‹#›</a:t>
            </a:r>
          </a:p>
        </p:txBody>
      </p:sp>
    </p:spTree>
    <p:extLst>
      <p:ext uri="{BB962C8B-B14F-4D97-AF65-F5344CB8AC3E}">
        <p14:creationId xmlns:p14="http://schemas.microsoft.com/office/powerpoint/2010/main" val="1334992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7" descr="ucti_globe1_transparent_small">
            <a:extLst>
              <a:ext uri="{FF2B5EF4-FFF2-40B4-BE49-F238E27FC236}">
                <a16:creationId xmlns:a16="http://schemas.microsoft.com/office/drawing/2014/main" id="{515ED8C0-4C99-4E85-B950-F44FA9D045C6}"/>
              </a:ext>
            </a:extLst>
          </p:cNvPr>
          <p:cNvPicPr>
            <a:picLocks noChangeAspect="1" noChangeArrowheads="1"/>
          </p:cNvPicPr>
          <p:nvPr/>
        </p:nvPicPr>
        <p:blipFill>
          <a:blip r:embed="rId13">
            <a:lum bright="80000" contrast="-90000"/>
            <a:extLst>
              <a:ext uri="{28A0092B-C50C-407E-A947-70E740481C1C}">
                <a14:useLocalDpi xmlns:a14="http://schemas.microsoft.com/office/drawing/2010/main" val="0"/>
              </a:ext>
            </a:extLst>
          </a:blip>
          <a:srcRect/>
          <a:stretch>
            <a:fillRect/>
          </a:stretch>
        </p:blipFill>
        <p:spPr bwMode="auto">
          <a:xfrm>
            <a:off x="-1441450" y="2570163"/>
            <a:ext cx="7207250"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170FC192-2C12-427B-AC3D-35830FB86400}"/>
              </a:ext>
            </a:extLst>
          </p:cNvPr>
          <p:cNvSpPr>
            <a:spLocks noChangeArrowheads="1"/>
          </p:cNvSpPr>
          <p:nvPr/>
        </p:nvSpPr>
        <p:spPr bwMode="auto">
          <a:xfrm>
            <a:off x="0" y="6621463"/>
            <a:ext cx="9144000" cy="236537"/>
          </a:xfrm>
          <a:prstGeom prst="rect">
            <a:avLst/>
          </a:prstGeom>
          <a:solidFill>
            <a:srgbClr val="A2C1FE"/>
          </a:soli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GB" altLang="en-US"/>
          </a:p>
        </p:txBody>
      </p:sp>
      <p:sp>
        <p:nvSpPr>
          <p:cNvPr id="1028" name="Rectangle 4">
            <a:extLst>
              <a:ext uri="{FF2B5EF4-FFF2-40B4-BE49-F238E27FC236}">
                <a16:creationId xmlns:a16="http://schemas.microsoft.com/office/drawing/2014/main" id="{042BB821-D91E-4698-B945-E6B88702A6E9}"/>
              </a:ext>
            </a:extLst>
          </p:cNvPr>
          <p:cNvSpPr>
            <a:spLocks noGrp="1" noChangeArrowheads="1"/>
          </p:cNvSpPr>
          <p:nvPr>
            <p:ph type="body" idx="1"/>
          </p:nvPr>
        </p:nvSpPr>
        <p:spPr bwMode="auto">
          <a:xfrm>
            <a:off x="487363" y="16970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6">
            <a:extLst>
              <a:ext uri="{FF2B5EF4-FFF2-40B4-BE49-F238E27FC236}">
                <a16:creationId xmlns:a16="http://schemas.microsoft.com/office/drawing/2014/main" id="{44DB611B-8734-47E7-B3C1-610D731A4E94}"/>
              </a:ext>
            </a:extLst>
          </p:cNvPr>
          <p:cNvSpPr>
            <a:spLocks noGrp="1" noChangeArrowheads="1"/>
          </p:cNvSpPr>
          <p:nvPr>
            <p:ph type="title"/>
          </p:nvPr>
        </p:nvSpPr>
        <p:spPr bwMode="auto">
          <a:xfrm>
            <a:off x="485775" y="274638"/>
            <a:ext cx="70421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30" name="Rectangle 7">
            <a:extLst>
              <a:ext uri="{FF2B5EF4-FFF2-40B4-BE49-F238E27FC236}">
                <a16:creationId xmlns:a16="http://schemas.microsoft.com/office/drawing/2014/main" id="{5CC101EB-FABA-433A-8FCC-493DC44A29A1}"/>
              </a:ext>
            </a:extLst>
          </p:cNvPr>
          <p:cNvSpPr>
            <a:spLocks noChangeArrowheads="1"/>
          </p:cNvSpPr>
          <p:nvPr/>
        </p:nvSpPr>
        <p:spPr bwMode="auto">
          <a:xfrm>
            <a:off x="0" y="6597650"/>
            <a:ext cx="2711450" cy="260350"/>
          </a:xfrm>
          <a:prstGeom prst="rect">
            <a:avLst/>
          </a:prstGeom>
          <a:no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GB" altLang="en-US" sz="800" dirty="0">
                <a:latin typeface="Calibri" panose="020F0502020204030204" pitchFamily="34" charset="0"/>
                <a:cs typeface="Calibri" panose="020F0502020204030204" pitchFamily="34" charset="0"/>
              </a:rPr>
              <a:t>CT074-3-2 Concurrent Programming</a:t>
            </a:r>
          </a:p>
        </p:txBody>
      </p:sp>
      <p:sp>
        <p:nvSpPr>
          <p:cNvPr id="86024" name="Rectangle 8">
            <a:extLst>
              <a:ext uri="{FF2B5EF4-FFF2-40B4-BE49-F238E27FC236}">
                <a16:creationId xmlns:a16="http://schemas.microsoft.com/office/drawing/2014/main" id="{03DAB613-3F45-4DAA-951A-72ECB327DDE0}"/>
              </a:ext>
            </a:extLst>
          </p:cNvPr>
          <p:cNvSpPr>
            <a:spLocks noGrp="1" noChangeArrowheads="1"/>
          </p:cNvSpPr>
          <p:nvPr>
            <p:ph type="ftr" sz="quarter" idx="3"/>
          </p:nvPr>
        </p:nvSpPr>
        <p:spPr bwMode="auto">
          <a:xfrm>
            <a:off x="6248400" y="6623050"/>
            <a:ext cx="2895600" cy="2349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800">
                <a:latin typeface="Calibri" panose="020F0502020204030204" pitchFamily="34" charset="0"/>
                <a:cs typeface="Calibri" panose="020F0502020204030204" pitchFamily="34" charset="0"/>
              </a:defRPr>
            </a:lvl1pPr>
          </a:lstStyle>
          <a:p>
            <a:pPr>
              <a:defRPr/>
            </a:pPr>
            <a:r>
              <a:rPr lang="en-GB" altLang="en-US"/>
              <a:t>Slide </a:t>
            </a:r>
            <a:fld id="{4D9A038E-8E4F-475E-AE6A-D394B4E978A9}" type="slidenum">
              <a:rPr lang="en-GB" altLang="en-US" smtClean="0"/>
              <a:pPr>
                <a:defRPr/>
              </a:pPr>
              <a:t>‹#›</a:t>
            </a:fld>
            <a:r>
              <a:rPr lang="en-GB" altLang="en-US"/>
              <a:t> (of </a:t>
            </a:r>
          </a:p>
        </p:txBody>
      </p:sp>
      <p:sp>
        <p:nvSpPr>
          <p:cNvPr id="1032" name="Rectangle 9">
            <a:extLst>
              <a:ext uri="{FF2B5EF4-FFF2-40B4-BE49-F238E27FC236}">
                <a16:creationId xmlns:a16="http://schemas.microsoft.com/office/drawing/2014/main" id="{3FA029B8-FBB1-462F-A71D-71A93D420D2C}"/>
              </a:ext>
            </a:extLst>
          </p:cNvPr>
          <p:cNvSpPr>
            <a:spLocks noChangeArrowheads="1"/>
          </p:cNvSpPr>
          <p:nvPr/>
        </p:nvSpPr>
        <p:spPr bwMode="auto">
          <a:xfrm>
            <a:off x="3175000" y="6597650"/>
            <a:ext cx="2711450" cy="260350"/>
          </a:xfrm>
          <a:prstGeom prst="rect">
            <a:avLst/>
          </a:prstGeom>
          <a:no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800" dirty="0"/>
          </a:p>
        </p:txBody>
      </p:sp>
      <p:pic>
        <p:nvPicPr>
          <p:cNvPr id="1033" name="Picture 10" descr="APU Logo Final-medium.jpg">
            <a:extLst>
              <a:ext uri="{FF2B5EF4-FFF2-40B4-BE49-F238E27FC236}">
                <a16:creationId xmlns:a16="http://schemas.microsoft.com/office/drawing/2014/main" id="{EA38F17C-7B97-41A1-94C7-17175A0B0EF7}"/>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629525" y="0"/>
            <a:ext cx="151447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527" r:id="rId1"/>
    <p:sldLayoutId id="2147484526" r:id="rId2"/>
    <p:sldLayoutId id="2147484528" r:id="rId3"/>
    <p:sldLayoutId id="2147484529" r:id="rId4"/>
    <p:sldLayoutId id="2147484530" r:id="rId5"/>
    <p:sldLayoutId id="2147484531" r:id="rId6"/>
    <p:sldLayoutId id="2147484532" r:id="rId7"/>
    <p:sldLayoutId id="2147484533" r:id="rId8"/>
    <p:sldLayoutId id="2147484534" r:id="rId9"/>
    <p:sldLayoutId id="2147484535" r:id="rId10"/>
    <p:sldLayoutId id="2147484536" r:id="rId11"/>
  </p:sldLayoutIdLst>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eaLnBrk="1" fontAlgn="base" hangingPunct="1">
        <a:spcBef>
          <a:spcPct val="0"/>
        </a:spcBef>
        <a:spcAft>
          <a:spcPct val="0"/>
        </a:spcAft>
        <a:defRPr sz="3600">
          <a:solidFill>
            <a:schemeClr val="tx2"/>
          </a:solidFill>
          <a:latin typeface="Arial" charset="0"/>
        </a:defRPr>
      </a:lvl6pPr>
      <a:lvl7pPr marL="914400" algn="ctr" rtl="0" eaLnBrk="1" fontAlgn="base" hangingPunct="1">
        <a:spcBef>
          <a:spcPct val="0"/>
        </a:spcBef>
        <a:spcAft>
          <a:spcPct val="0"/>
        </a:spcAft>
        <a:defRPr sz="3600">
          <a:solidFill>
            <a:schemeClr val="tx2"/>
          </a:solidFill>
          <a:latin typeface="Arial" charset="0"/>
        </a:defRPr>
      </a:lvl7pPr>
      <a:lvl8pPr marL="1371600" algn="ctr" rtl="0" eaLnBrk="1" fontAlgn="base" hangingPunct="1">
        <a:spcBef>
          <a:spcPct val="0"/>
        </a:spcBef>
        <a:spcAft>
          <a:spcPct val="0"/>
        </a:spcAft>
        <a:defRPr sz="3600">
          <a:solidFill>
            <a:schemeClr val="tx2"/>
          </a:solidFill>
          <a:latin typeface="Arial" charset="0"/>
        </a:defRPr>
      </a:lvl8pPr>
      <a:lvl9pPr marL="1828800" algn="ctr" rtl="0" eaLnBrk="1" fontAlgn="base" hangingPunct="1">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ww.electronicsweekly.com/news/business/2-4-exaflop-computer-fighting-coronavirus-2020-05/"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81618FC7-87DF-4258-ADDA-AD34B575F7E4}"/>
              </a:ext>
            </a:extLst>
          </p:cNvPr>
          <p:cNvSpPr>
            <a:spLocks noGrp="1" noChangeArrowheads="1"/>
          </p:cNvSpPr>
          <p:nvPr>
            <p:ph type="ctrTitle"/>
          </p:nvPr>
        </p:nvSpPr>
        <p:spPr>
          <a:xfrm>
            <a:off x="3228975" y="3937000"/>
            <a:ext cx="5695950" cy="781050"/>
          </a:xfrm>
          <a:noFill/>
        </p:spPr>
        <p:txBody>
          <a:bodyPr/>
          <a:lstStyle/>
          <a:p>
            <a:pPr algn="r" eaLnBrk="1" hangingPunct="1"/>
            <a:r>
              <a:rPr lang="fr-FR" altLang="en-US" dirty="0" err="1"/>
              <a:t>Parallel</a:t>
            </a:r>
            <a:r>
              <a:rPr lang="fr-FR" altLang="en-US" dirty="0"/>
              <a:t> </a:t>
            </a:r>
            <a:r>
              <a:rPr lang="fr-FR" altLang="en-US" dirty="0" err="1"/>
              <a:t>Computing</a:t>
            </a:r>
            <a:endParaRPr lang="en-US" altLang="en-US" b="1" dirty="0"/>
          </a:p>
        </p:txBody>
      </p:sp>
      <p:sp>
        <p:nvSpPr>
          <p:cNvPr id="4" name="Text Box 6">
            <a:extLst>
              <a:ext uri="{FF2B5EF4-FFF2-40B4-BE49-F238E27FC236}">
                <a16:creationId xmlns:a16="http://schemas.microsoft.com/office/drawing/2014/main" id="{02FA108B-222E-437A-AFF9-974660B026FF}"/>
              </a:ext>
            </a:extLst>
          </p:cNvPr>
          <p:cNvSpPr txBox="1">
            <a:spLocks noChangeArrowheads="1"/>
          </p:cNvSpPr>
          <p:nvPr/>
        </p:nvSpPr>
        <p:spPr bwMode="auto">
          <a:xfrm>
            <a:off x="2389188" y="2241550"/>
            <a:ext cx="6754812" cy="892175"/>
          </a:xfrm>
          <a:prstGeom prst="rect">
            <a:avLst/>
          </a:prstGeom>
          <a:noFill/>
          <a:ln>
            <a:noFill/>
          </a:ln>
        </p:spPr>
        <p:txBody>
          <a:bodyPr anchor="ctr">
            <a:spAutoFit/>
          </a:bodyPr>
          <a:lstStyle>
            <a:lvl1pPr algn="ctr" rtl="0" eaLnBrk="1" fontAlgn="base" hangingPunct="1">
              <a:spcBef>
                <a:spcPct val="0"/>
              </a:spcBef>
              <a:spcAft>
                <a:spcPct val="0"/>
              </a:spcAft>
              <a:defRPr sz="2400">
                <a:solidFill>
                  <a:schemeClr val="tx1"/>
                </a:solidFill>
                <a:latin typeface="Arial" charset="0"/>
                <a:ea typeface="ＭＳ Ｐゴシック" charset="0"/>
                <a:cs typeface="ＭＳ Ｐゴシック" charset="0"/>
              </a:defRPr>
            </a:lvl1pPr>
            <a:lvl2pPr marL="742950" indent="-285750" algn="ctr" rtl="0" eaLnBrk="1" fontAlgn="base" hangingPunct="1">
              <a:spcBef>
                <a:spcPct val="0"/>
              </a:spcBef>
              <a:spcAft>
                <a:spcPct val="0"/>
              </a:spcAft>
              <a:defRPr sz="2400">
                <a:solidFill>
                  <a:schemeClr val="tx1"/>
                </a:solidFill>
                <a:latin typeface="Arial" charset="0"/>
                <a:ea typeface="ＭＳ Ｐゴシック" charset="0"/>
              </a:defRPr>
            </a:lvl2pPr>
            <a:lvl3pPr marL="1143000" indent="-228600" algn="ctr" rtl="0" eaLnBrk="1" fontAlgn="base" hangingPunct="1">
              <a:spcBef>
                <a:spcPct val="0"/>
              </a:spcBef>
              <a:spcAft>
                <a:spcPct val="0"/>
              </a:spcAft>
              <a:defRPr sz="2400">
                <a:solidFill>
                  <a:schemeClr val="tx1"/>
                </a:solidFill>
                <a:latin typeface="Arial" charset="0"/>
                <a:ea typeface="ＭＳ Ｐゴシック" charset="0"/>
              </a:defRPr>
            </a:lvl3pPr>
            <a:lvl4pPr marL="1600200" indent="-228600" algn="ctr" rtl="0" eaLnBrk="1" fontAlgn="base" hangingPunct="1">
              <a:spcBef>
                <a:spcPct val="0"/>
              </a:spcBef>
              <a:spcAft>
                <a:spcPct val="0"/>
              </a:spcAft>
              <a:defRPr sz="2400">
                <a:solidFill>
                  <a:schemeClr val="tx1"/>
                </a:solidFill>
                <a:latin typeface="Arial" charset="0"/>
                <a:ea typeface="ＭＳ Ｐゴシック" charset="0"/>
              </a:defRPr>
            </a:lvl4pPr>
            <a:lvl5pPr marL="2057400" indent="-228600" algn="ctr" rtl="0" eaLnBrk="1" fontAlgn="base" hangingPunct="1">
              <a:spcBef>
                <a:spcPct val="0"/>
              </a:spcBef>
              <a:spcAft>
                <a:spcPct val="0"/>
              </a:spcAft>
              <a:defRPr sz="2400">
                <a:solidFill>
                  <a:schemeClr val="tx1"/>
                </a:solidFill>
                <a:latin typeface="Arial" charset="0"/>
                <a:ea typeface="ＭＳ Ｐゴシック" charset="0"/>
              </a:defRPr>
            </a:lvl5pPr>
            <a:lvl6pPr marL="2514600" indent="-228600" algn="ctr" rtl="0" eaLnBrk="0" fontAlgn="base" hangingPunct="0">
              <a:spcBef>
                <a:spcPct val="0"/>
              </a:spcBef>
              <a:spcAft>
                <a:spcPct val="0"/>
              </a:spcAft>
              <a:defRPr sz="2400">
                <a:solidFill>
                  <a:schemeClr val="tx1"/>
                </a:solidFill>
                <a:latin typeface="Arial" charset="0"/>
                <a:ea typeface="ＭＳ Ｐゴシック" charset="0"/>
              </a:defRPr>
            </a:lvl6pPr>
            <a:lvl7pPr marL="2971800" indent="-228600" algn="ctr" rtl="0" eaLnBrk="0" fontAlgn="base" hangingPunct="0">
              <a:spcBef>
                <a:spcPct val="0"/>
              </a:spcBef>
              <a:spcAft>
                <a:spcPct val="0"/>
              </a:spcAft>
              <a:defRPr sz="2400">
                <a:solidFill>
                  <a:schemeClr val="tx1"/>
                </a:solidFill>
                <a:latin typeface="Arial" charset="0"/>
                <a:ea typeface="ＭＳ Ｐゴシック" charset="0"/>
              </a:defRPr>
            </a:lvl7pPr>
            <a:lvl8pPr marL="3429000" indent="-228600" algn="ctr" rtl="0" eaLnBrk="0" fontAlgn="base" hangingPunct="0">
              <a:spcBef>
                <a:spcPct val="0"/>
              </a:spcBef>
              <a:spcAft>
                <a:spcPct val="0"/>
              </a:spcAft>
              <a:defRPr sz="2400">
                <a:solidFill>
                  <a:schemeClr val="tx1"/>
                </a:solidFill>
                <a:latin typeface="Arial" charset="0"/>
                <a:ea typeface="ＭＳ Ｐゴシック" charset="0"/>
              </a:defRPr>
            </a:lvl8pPr>
            <a:lvl9pPr marL="3886200" indent="-228600" algn="ctr" rtl="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3800" kern="0" dirty="0"/>
              <a:t>Concurrent Programming</a:t>
            </a:r>
            <a:br>
              <a:rPr lang="en-US" sz="3800" kern="0" dirty="0"/>
            </a:br>
            <a:r>
              <a:rPr lang="en-US" sz="1400" kern="0" dirty="0"/>
              <a:t>CT074-3-2 Version 0120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09524758-0811-4FFE-9FF4-D2B2F8933A46}"/>
              </a:ext>
            </a:extLst>
          </p:cNvPr>
          <p:cNvSpPr>
            <a:spLocks noGrp="1" noChangeArrowheads="1"/>
          </p:cNvSpPr>
          <p:nvPr>
            <p:ph type="title"/>
          </p:nvPr>
        </p:nvSpPr>
        <p:spPr/>
        <p:txBody>
          <a:bodyPr/>
          <a:lstStyle/>
          <a:p>
            <a:r>
              <a:rPr lang="fr-FR" altLang="en-US"/>
              <a:t>Parallel Computing: what for? (1)</a:t>
            </a:r>
          </a:p>
        </p:txBody>
      </p:sp>
      <p:sp>
        <p:nvSpPr>
          <p:cNvPr id="64515" name="Rectangle 3">
            <a:extLst>
              <a:ext uri="{FF2B5EF4-FFF2-40B4-BE49-F238E27FC236}">
                <a16:creationId xmlns:a16="http://schemas.microsoft.com/office/drawing/2014/main" id="{8E5FE0CE-B083-4F64-8484-DC38C93B00EB}"/>
              </a:ext>
            </a:extLst>
          </p:cNvPr>
          <p:cNvSpPr>
            <a:spLocks noGrp="1" noChangeArrowheads="1"/>
          </p:cNvSpPr>
          <p:nvPr>
            <p:ph type="body" idx="1"/>
          </p:nvPr>
        </p:nvSpPr>
        <p:spPr/>
        <p:txBody>
          <a:bodyPr/>
          <a:lstStyle/>
          <a:p>
            <a:r>
              <a:rPr lang="en-GB" altLang="en-US" sz="2000"/>
              <a:t>Parallel computing is an evolution of serial computing that attempts to emulate what has always been the state of affairs in the natural world: many complex, interrelated events happening at the same time, yet within a sequence.</a:t>
            </a:r>
          </a:p>
          <a:p>
            <a:r>
              <a:rPr lang="fr-FR" altLang="en-US" sz="2000"/>
              <a:t>Some examples: </a:t>
            </a:r>
          </a:p>
          <a:p>
            <a:pPr lvl="1"/>
            <a:r>
              <a:rPr lang="fr-FR" altLang="en-US" sz="1800"/>
              <a:t>Planetary and galactic orbits </a:t>
            </a:r>
          </a:p>
          <a:p>
            <a:pPr lvl="1"/>
            <a:r>
              <a:rPr lang="fr-FR" altLang="en-US" sz="1800"/>
              <a:t>Weather and ocean patterns </a:t>
            </a:r>
          </a:p>
          <a:p>
            <a:pPr lvl="1"/>
            <a:r>
              <a:rPr lang="fr-FR" altLang="en-US" sz="1800"/>
              <a:t>Tectonic plate drift </a:t>
            </a:r>
          </a:p>
          <a:p>
            <a:pPr lvl="1"/>
            <a:r>
              <a:rPr lang="fr-FR" altLang="en-US" sz="1800"/>
              <a:t>Rush hour traffic in KL </a:t>
            </a:r>
          </a:p>
          <a:p>
            <a:pPr lvl="1"/>
            <a:r>
              <a:rPr lang="fr-FR" altLang="en-US" sz="1800"/>
              <a:t>Automobile assembly line </a:t>
            </a:r>
          </a:p>
          <a:p>
            <a:pPr lvl="1"/>
            <a:r>
              <a:rPr lang="fr-FR" altLang="en-US" sz="1800"/>
              <a:t>Daily operations within a business </a:t>
            </a:r>
          </a:p>
          <a:p>
            <a:pPr lvl="1"/>
            <a:r>
              <a:rPr lang="fr-FR" altLang="en-US" sz="1800"/>
              <a:t>Building a shopping mall </a:t>
            </a:r>
          </a:p>
          <a:p>
            <a:pPr lvl="1"/>
            <a:r>
              <a:rPr lang="en-GB" altLang="en-US" sz="1800"/>
              <a:t>Ordering a burger at the drive through. </a:t>
            </a:r>
            <a:endParaRPr lang="fr-FR" altLang="en-US" sz="1800"/>
          </a:p>
          <a:p>
            <a:endParaRPr lang="fr-FR"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BA15BC0B-5097-4AB2-840D-3AF2E7B40F58}"/>
              </a:ext>
            </a:extLst>
          </p:cNvPr>
          <p:cNvSpPr>
            <a:spLocks noGrp="1" noChangeArrowheads="1"/>
          </p:cNvSpPr>
          <p:nvPr>
            <p:ph type="title"/>
          </p:nvPr>
        </p:nvSpPr>
        <p:spPr/>
        <p:txBody>
          <a:bodyPr/>
          <a:lstStyle/>
          <a:p>
            <a:r>
              <a:rPr lang="fr-FR" altLang="en-US"/>
              <a:t>Parallel Computing: what for? (2)</a:t>
            </a:r>
          </a:p>
        </p:txBody>
      </p:sp>
      <p:sp>
        <p:nvSpPr>
          <p:cNvPr id="65539" name="Rectangle 3">
            <a:extLst>
              <a:ext uri="{FF2B5EF4-FFF2-40B4-BE49-F238E27FC236}">
                <a16:creationId xmlns:a16="http://schemas.microsoft.com/office/drawing/2014/main" id="{BE8B53DA-6141-4D70-848E-593D97EAE7C1}"/>
              </a:ext>
            </a:extLst>
          </p:cNvPr>
          <p:cNvSpPr>
            <a:spLocks noGrp="1" noChangeArrowheads="1"/>
          </p:cNvSpPr>
          <p:nvPr>
            <p:ph type="body" idx="1"/>
          </p:nvPr>
        </p:nvSpPr>
        <p:spPr/>
        <p:txBody>
          <a:bodyPr/>
          <a:lstStyle/>
          <a:p>
            <a:r>
              <a:rPr lang="en-GB" altLang="en-US" sz="2400"/>
              <a:t>Traditionally, parallel computing has been considered to be "the high end of computing" and has been motivated by numerical simulations of complex systems and "Grand Challenge Problems" such as: </a:t>
            </a:r>
            <a:endParaRPr lang="fr-FR" altLang="en-US" sz="2400"/>
          </a:p>
          <a:p>
            <a:pPr lvl="1"/>
            <a:r>
              <a:rPr lang="fr-FR" altLang="en-US" sz="2000"/>
              <a:t>weather and climate </a:t>
            </a:r>
          </a:p>
          <a:p>
            <a:pPr lvl="1"/>
            <a:r>
              <a:rPr lang="fr-FR" altLang="en-US" sz="2000"/>
              <a:t>chemical and nuclear reactions </a:t>
            </a:r>
          </a:p>
          <a:p>
            <a:pPr lvl="1"/>
            <a:r>
              <a:rPr lang="fr-FR" altLang="en-US" sz="2000"/>
              <a:t>biological, human genome </a:t>
            </a:r>
          </a:p>
          <a:p>
            <a:pPr lvl="1"/>
            <a:r>
              <a:rPr lang="fr-FR" altLang="en-US" sz="2000"/>
              <a:t>geological, seismic activity </a:t>
            </a:r>
          </a:p>
          <a:p>
            <a:pPr lvl="1"/>
            <a:r>
              <a:rPr lang="en-GB" altLang="en-US" sz="2000"/>
              <a:t>mechanical devices - from prosthetics to spacecraft </a:t>
            </a:r>
            <a:endParaRPr lang="fr-FR" altLang="en-US" sz="2000"/>
          </a:p>
          <a:p>
            <a:pPr lvl="1"/>
            <a:r>
              <a:rPr lang="fr-FR" altLang="en-US" sz="2000"/>
              <a:t>electronic circuits </a:t>
            </a:r>
          </a:p>
          <a:p>
            <a:pPr lvl="1"/>
            <a:r>
              <a:rPr lang="fr-FR" altLang="en-US" sz="2000"/>
              <a:t>manufacturing processes </a:t>
            </a:r>
          </a:p>
          <a:p>
            <a:endParaRPr lang="fr-FR"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8864674E-8E51-4A04-B653-F08428E72C15}"/>
              </a:ext>
            </a:extLst>
          </p:cNvPr>
          <p:cNvSpPr>
            <a:spLocks noGrp="1" noChangeArrowheads="1"/>
          </p:cNvSpPr>
          <p:nvPr>
            <p:ph type="title"/>
          </p:nvPr>
        </p:nvSpPr>
        <p:spPr/>
        <p:txBody>
          <a:bodyPr/>
          <a:lstStyle/>
          <a:p>
            <a:r>
              <a:rPr lang="fr-FR" altLang="en-US"/>
              <a:t>Parallel Computing: what for? (3)</a:t>
            </a:r>
          </a:p>
        </p:txBody>
      </p:sp>
      <p:sp>
        <p:nvSpPr>
          <p:cNvPr id="66563" name="Rectangle 4">
            <a:extLst>
              <a:ext uri="{FF2B5EF4-FFF2-40B4-BE49-F238E27FC236}">
                <a16:creationId xmlns:a16="http://schemas.microsoft.com/office/drawing/2014/main" id="{3A1E1013-D3EE-45D0-BACF-393AC1E05039}"/>
              </a:ext>
            </a:extLst>
          </p:cNvPr>
          <p:cNvSpPr>
            <a:spLocks noGrp="1" noChangeArrowheads="1"/>
          </p:cNvSpPr>
          <p:nvPr>
            <p:ph type="body" idx="1"/>
          </p:nvPr>
        </p:nvSpPr>
        <p:spPr/>
        <p:txBody>
          <a:bodyPr/>
          <a:lstStyle/>
          <a:p>
            <a:pPr>
              <a:lnSpc>
                <a:spcPct val="80000"/>
              </a:lnSpc>
            </a:pPr>
            <a:r>
              <a:rPr lang="en-GB" altLang="en-US" sz="2000"/>
              <a:t>Today, commercial applications are providing an equal or greater driving force in the development of faster computers. These applications require the processing of large amounts of data in sophisticated ways. </a:t>
            </a:r>
            <a:r>
              <a:rPr lang="fr-FR" altLang="en-US" sz="2000"/>
              <a:t>Example applications include: </a:t>
            </a:r>
          </a:p>
          <a:p>
            <a:pPr lvl="1">
              <a:lnSpc>
                <a:spcPct val="80000"/>
              </a:lnSpc>
            </a:pPr>
            <a:r>
              <a:rPr lang="fr-FR" altLang="en-US" sz="1800"/>
              <a:t>parallel databases, data mining </a:t>
            </a:r>
          </a:p>
          <a:p>
            <a:pPr lvl="1">
              <a:lnSpc>
                <a:spcPct val="80000"/>
              </a:lnSpc>
            </a:pPr>
            <a:r>
              <a:rPr lang="fr-FR" altLang="en-US" sz="1800"/>
              <a:t>oil exploration </a:t>
            </a:r>
          </a:p>
          <a:p>
            <a:pPr lvl="1">
              <a:lnSpc>
                <a:spcPct val="80000"/>
              </a:lnSpc>
            </a:pPr>
            <a:r>
              <a:rPr lang="en-GB" altLang="en-US" sz="1800"/>
              <a:t>web search engines, web based business services </a:t>
            </a:r>
            <a:endParaRPr lang="fr-FR" altLang="en-US" sz="1800"/>
          </a:p>
          <a:p>
            <a:pPr lvl="1">
              <a:lnSpc>
                <a:spcPct val="80000"/>
              </a:lnSpc>
            </a:pPr>
            <a:r>
              <a:rPr lang="fr-FR" altLang="en-US" sz="1800"/>
              <a:t>computer-aided diagnosis in medicine </a:t>
            </a:r>
          </a:p>
          <a:p>
            <a:pPr lvl="1">
              <a:lnSpc>
                <a:spcPct val="80000"/>
              </a:lnSpc>
            </a:pPr>
            <a:r>
              <a:rPr lang="en-GB" altLang="en-US" sz="1800"/>
              <a:t>management of national and multi-national corporations </a:t>
            </a:r>
            <a:endParaRPr lang="fr-FR" altLang="en-US" sz="1800"/>
          </a:p>
          <a:p>
            <a:pPr lvl="1">
              <a:lnSpc>
                <a:spcPct val="80000"/>
              </a:lnSpc>
            </a:pPr>
            <a:r>
              <a:rPr lang="en-GB" altLang="en-US" sz="1800"/>
              <a:t>advanced graphics and virtual reality, particularly in the entertainment industry </a:t>
            </a:r>
            <a:endParaRPr lang="fr-FR" altLang="en-US" sz="1800"/>
          </a:p>
          <a:p>
            <a:pPr lvl="1">
              <a:lnSpc>
                <a:spcPct val="80000"/>
              </a:lnSpc>
            </a:pPr>
            <a:r>
              <a:rPr lang="en-GB" altLang="en-US" sz="1800"/>
              <a:t>networked video and multi-media technologies </a:t>
            </a:r>
            <a:endParaRPr lang="fr-FR" altLang="en-US" sz="1800"/>
          </a:p>
          <a:p>
            <a:pPr lvl="1">
              <a:lnSpc>
                <a:spcPct val="80000"/>
              </a:lnSpc>
            </a:pPr>
            <a:r>
              <a:rPr lang="fr-FR" altLang="en-US" sz="1800"/>
              <a:t>collaborative work environments </a:t>
            </a:r>
          </a:p>
          <a:p>
            <a:pPr>
              <a:lnSpc>
                <a:spcPct val="80000"/>
              </a:lnSpc>
            </a:pPr>
            <a:r>
              <a:rPr lang="en-GB" altLang="en-US" sz="2000"/>
              <a:t>Ultimately, parallel computing is an attempt to maximize the infinite but seemingly scarce commodity called time. </a:t>
            </a:r>
            <a:endParaRPr lang="fr-FR" alt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FCF0E5CA-6BFE-456C-A1CC-5FACB2C863A1}"/>
              </a:ext>
            </a:extLst>
          </p:cNvPr>
          <p:cNvSpPr>
            <a:spLocks noGrp="1" noChangeArrowheads="1"/>
          </p:cNvSpPr>
          <p:nvPr>
            <p:ph type="title"/>
          </p:nvPr>
        </p:nvSpPr>
        <p:spPr>
          <a:xfrm>
            <a:off x="485775" y="274638"/>
            <a:ext cx="7042150" cy="1143000"/>
          </a:xfrm>
        </p:spPr>
        <p:txBody>
          <a:bodyPr wrap="square" anchor="ctr">
            <a:normAutofit/>
          </a:bodyPr>
          <a:lstStyle/>
          <a:p>
            <a:r>
              <a:rPr lang="fr-FR" altLang="en-US"/>
              <a:t>Why Parallel Computing? (1)</a:t>
            </a:r>
          </a:p>
        </p:txBody>
      </p:sp>
      <p:graphicFrame>
        <p:nvGraphicFramePr>
          <p:cNvPr id="67589" name="Rectangle 3">
            <a:extLst>
              <a:ext uri="{FF2B5EF4-FFF2-40B4-BE49-F238E27FC236}">
                <a16:creationId xmlns:a16="http://schemas.microsoft.com/office/drawing/2014/main" id="{0BA817A1-CDB5-4E0A-B2D5-62C73B5DD828}"/>
              </a:ext>
            </a:extLst>
          </p:cNvPr>
          <p:cNvGraphicFramePr/>
          <p:nvPr/>
        </p:nvGraphicFramePr>
        <p:xfrm>
          <a:off x="487363" y="16970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BE0254FA-21C0-4618-A487-741175972867}"/>
              </a:ext>
            </a:extLst>
          </p:cNvPr>
          <p:cNvSpPr>
            <a:spLocks noGrp="1" noChangeArrowheads="1"/>
          </p:cNvSpPr>
          <p:nvPr>
            <p:ph type="title"/>
          </p:nvPr>
        </p:nvSpPr>
        <p:spPr/>
        <p:txBody>
          <a:bodyPr/>
          <a:lstStyle/>
          <a:p>
            <a:r>
              <a:rPr lang="fr-FR" altLang="en-US"/>
              <a:t>Why Parallel Computing? (2)</a:t>
            </a:r>
          </a:p>
        </p:txBody>
      </p:sp>
      <p:sp>
        <p:nvSpPr>
          <p:cNvPr id="69635" name="Rectangle 3">
            <a:extLst>
              <a:ext uri="{FF2B5EF4-FFF2-40B4-BE49-F238E27FC236}">
                <a16:creationId xmlns:a16="http://schemas.microsoft.com/office/drawing/2014/main" id="{06326208-E8B2-463B-AF7D-ECFFF2DA3115}"/>
              </a:ext>
            </a:extLst>
          </p:cNvPr>
          <p:cNvSpPr>
            <a:spLocks noGrp="1" noChangeArrowheads="1"/>
          </p:cNvSpPr>
          <p:nvPr>
            <p:ph type="body" idx="1"/>
          </p:nvPr>
        </p:nvSpPr>
        <p:spPr/>
        <p:txBody>
          <a:bodyPr/>
          <a:lstStyle/>
          <a:p>
            <a:r>
              <a:rPr lang="fr-FR" altLang="en-US" sz="2800"/>
              <a:t>Other reasons might include: </a:t>
            </a:r>
          </a:p>
          <a:p>
            <a:pPr lvl="1"/>
            <a:r>
              <a:rPr lang="en-GB" altLang="en-US" sz="2400"/>
              <a:t>Taking advantage of non-local resources - using available compute resources on a wide area network, or even the Internet when local compute resources are scarce. </a:t>
            </a:r>
            <a:endParaRPr lang="fr-FR" altLang="en-US" sz="2400"/>
          </a:p>
          <a:p>
            <a:pPr lvl="1"/>
            <a:r>
              <a:rPr lang="en-GB" altLang="en-US" sz="2400"/>
              <a:t>Cost savings - using multiple "cheap" computing resources instead of paying for time on a supercomputer. </a:t>
            </a:r>
            <a:endParaRPr lang="fr-FR" altLang="en-US" sz="2400"/>
          </a:p>
          <a:p>
            <a:pPr lvl="1"/>
            <a:r>
              <a:rPr lang="en-GB" altLang="en-US" sz="2400"/>
              <a:t>Overcoming memory constraints - single computers have very finite memory resources. For large problems, using the memories of multiple computers may overcome this obstacle. </a:t>
            </a:r>
            <a:endParaRPr lang="fr-FR" altLang="en-US" sz="2400"/>
          </a:p>
          <a:p>
            <a:endParaRPr lang="fr-FR" alt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BAEB01A3-CCEF-44D9-8B9F-36BBF178AF09}"/>
              </a:ext>
            </a:extLst>
          </p:cNvPr>
          <p:cNvSpPr>
            <a:spLocks noGrp="1" noChangeArrowheads="1"/>
          </p:cNvSpPr>
          <p:nvPr>
            <p:ph type="title"/>
          </p:nvPr>
        </p:nvSpPr>
        <p:spPr/>
        <p:txBody>
          <a:bodyPr/>
          <a:lstStyle/>
          <a:p>
            <a:r>
              <a:rPr lang="fr-FR" altLang="en-US" dirty="0"/>
              <a:t>Limitations of Serial </a:t>
            </a:r>
            <a:r>
              <a:rPr lang="fr-FR" altLang="en-US" dirty="0" err="1"/>
              <a:t>Computing</a:t>
            </a:r>
            <a:endParaRPr lang="fr-FR" altLang="en-US" dirty="0"/>
          </a:p>
        </p:txBody>
      </p:sp>
      <p:sp>
        <p:nvSpPr>
          <p:cNvPr id="70659" name="Rectangle 3">
            <a:extLst>
              <a:ext uri="{FF2B5EF4-FFF2-40B4-BE49-F238E27FC236}">
                <a16:creationId xmlns:a16="http://schemas.microsoft.com/office/drawing/2014/main" id="{FC60B9A2-0623-4EA9-8424-71781C3D976D}"/>
              </a:ext>
            </a:extLst>
          </p:cNvPr>
          <p:cNvSpPr>
            <a:spLocks noGrp="1" noChangeArrowheads="1"/>
          </p:cNvSpPr>
          <p:nvPr>
            <p:ph type="body" idx="1"/>
          </p:nvPr>
        </p:nvSpPr>
        <p:spPr/>
        <p:txBody>
          <a:bodyPr/>
          <a:lstStyle/>
          <a:p>
            <a:pPr>
              <a:lnSpc>
                <a:spcPct val="90000"/>
              </a:lnSpc>
            </a:pPr>
            <a:r>
              <a:rPr lang="en-GB" altLang="en-US" sz="1800">
                <a:solidFill>
                  <a:schemeClr val="accent2"/>
                </a:solidFill>
              </a:rPr>
              <a:t>Limits to serial computing</a:t>
            </a:r>
            <a:r>
              <a:rPr lang="en-GB" altLang="en-US" sz="1800"/>
              <a:t> - both physical and practical reasons pose significant constraints to simply building ever faster serial computers.</a:t>
            </a:r>
            <a:endParaRPr lang="fr-FR" altLang="en-US" sz="1800"/>
          </a:p>
          <a:p>
            <a:pPr>
              <a:lnSpc>
                <a:spcPct val="90000"/>
              </a:lnSpc>
            </a:pPr>
            <a:r>
              <a:rPr lang="en-GB" altLang="en-US" sz="1800">
                <a:solidFill>
                  <a:schemeClr val="accent2"/>
                </a:solidFill>
              </a:rPr>
              <a:t>Transmission speeds</a:t>
            </a:r>
            <a:r>
              <a:rPr lang="en-GB" altLang="en-US" sz="1800"/>
              <a:t> - the speed of a serial computer is directly dependent upon how fast data can move through hardware. Absolute limits are the speed of light (30 cm/nanosecond) and the transmission limit of copper wire (9 cm/nanosecond). </a:t>
            </a:r>
            <a:r>
              <a:rPr lang="fr-FR" altLang="en-US" sz="1800"/>
              <a:t>Increasing speeds necessitate increasing proximity of processing elements. </a:t>
            </a:r>
          </a:p>
          <a:p>
            <a:pPr>
              <a:lnSpc>
                <a:spcPct val="90000"/>
              </a:lnSpc>
            </a:pPr>
            <a:r>
              <a:rPr lang="en-GB" altLang="en-US" sz="1800">
                <a:solidFill>
                  <a:schemeClr val="accent2"/>
                </a:solidFill>
              </a:rPr>
              <a:t>Limits to miniaturization</a:t>
            </a:r>
            <a:r>
              <a:rPr lang="en-GB" altLang="en-US" sz="1800"/>
              <a:t> - processor technology is allowing an increasing number of transistors to be placed on a chip. However, even with molecular or atomic-level components, a limit will be reached on how small components can be. </a:t>
            </a:r>
            <a:endParaRPr lang="fr-FR" altLang="en-US" sz="1800"/>
          </a:p>
          <a:p>
            <a:pPr>
              <a:lnSpc>
                <a:spcPct val="90000"/>
              </a:lnSpc>
            </a:pPr>
            <a:r>
              <a:rPr lang="en-GB" altLang="en-US" sz="1800">
                <a:solidFill>
                  <a:schemeClr val="accent2"/>
                </a:solidFill>
              </a:rPr>
              <a:t>Economic limitations</a:t>
            </a:r>
            <a:r>
              <a:rPr lang="en-GB" altLang="en-US" sz="1800"/>
              <a:t> - it is increasingly expensive to make a single processor faster. Using a larger number of moderately fast commodity processors to achieve the same (or better) performance is less expensive. </a:t>
            </a:r>
            <a:endParaRPr lang="fr-FR" altLang="en-US" sz="1800"/>
          </a:p>
          <a:p>
            <a:pPr>
              <a:lnSpc>
                <a:spcPct val="90000"/>
              </a:lnSpc>
            </a:pPr>
            <a:endParaRPr lang="fr-FR" altLang="en-US"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04A48949-2A0E-475C-B2B6-69E9B73A20BF}"/>
              </a:ext>
            </a:extLst>
          </p:cNvPr>
          <p:cNvSpPr>
            <a:spLocks noGrp="1" noChangeArrowheads="1"/>
          </p:cNvSpPr>
          <p:nvPr>
            <p:ph type="title"/>
          </p:nvPr>
        </p:nvSpPr>
        <p:spPr>
          <a:xfrm>
            <a:off x="485775" y="274638"/>
            <a:ext cx="7042150" cy="1143000"/>
          </a:xfrm>
        </p:spPr>
        <p:txBody>
          <a:bodyPr wrap="square" anchor="ctr">
            <a:normAutofit/>
          </a:bodyPr>
          <a:lstStyle/>
          <a:p>
            <a:r>
              <a:rPr lang="fr-FR" altLang="en-US"/>
              <a:t>The future</a:t>
            </a:r>
          </a:p>
        </p:txBody>
      </p:sp>
      <p:graphicFrame>
        <p:nvGraphicFramePr>
          <p:cNvPr id="71685" name="Rectangle 3">
            <a:extLst>
              <a:ext uri="{FF2B5EF4-FFF2-40B4-BE49-F238E27FC236}">
                <a16:creationId xmlns:a16="http://schemas.microsoft.com/office/drawing/2014/main" id="{78FD35A2-55E4-435A-977E-B253FA2E39C6}"/>
              </a:ext>
            </a:extLst>
          </p:cNvPr>
          <p:cNvGraphicFramePr/>
          <p:nvPr/>
        </p:nvGraphicFramePr>
        <p:xfrm>
          <a:off x="487363" y="16970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9E517498-30A8-45AA-B59B-F3EE62CFA1B8}"/>
              </a:ext>
            </a:extLst>
          </p:cNvPr>
          <p:cNvSpPr>
            <a:spLocks noGrp="1" noChangeArrowheads="1"/>
          </p:cNvSpPr>
          <p:nvPr>
            <p:ph type="title"/>
          </p:nvPr>
        </p:nvSpPr>
        <p:spPr/>
        <p:txBody>
          <a:bodyPr/>
          <a:lstStyle/>
          <a:p>
            <a:r>
              <a:rPr lang="fr-FR" altLang="en-US"/>
              <a:t>Overview</a:t>
            </a:r>
          </a:p>
        </p:txBody>
      </p:sp>
      <p:sp>
        <p:nvSpPr>
          <p:cNvPr id="25603" name="Rectangle 3">
            <a:extLst>
              <a:ext uri="{FF2B5EF4-FFF2-40B4-BE49-F238E27FC236}">
                <a16:creationId xmlns:a16="http://schemas.microsoft.com/office/drawing/2014/main" id="{9AE7DB03-DB94-4E08-9E8F-7328FA5DB347}"/>
              </a:ext>
            </a:extLst>
          </p:cNvPr>
          <p:cNvSpPr>
            <a:spLocks noGrp="1" noChangeArrowheads="1"/>
          </p:cNvSpPr>
          <p:nvPr>
            <p:ph type="body" idx="1"/>
          </p:nvPr>
        </p:nvSpPr>
        <p:spPr/>
        <p:txBody>
          <a:bodyPr/>
          <a:lstStyle/>
          <a:p>
            <a:r>
              <a:rPr lang="en-GB" altLang="en-US" sz="2800" dirty="0"/>
              <a:t>There are several parallel programming models in common use: </a:t>
            </a:r>
            <a:endParaRPr lang="fr-FR" altLang="en-US" sz="2800" dirty="0"/>
          </a:p>
          <a:p>
            <a:pPr lvl="1"/>
            <a:r>
              <a:rPr lang="fr-FR" altLang="en-US" sz="2400" dirty="0" err="1"/>
              <a:t>Shared</a:t>
            </a:r>
            <a:r>
              <a:rPr lang="fr-FR" altLang="en-US" sz="2400" dirty="0"/>
              <a:t> Memory </a:t>
            </a:r>
          </a:p>
          <a:p>
            <a:pPr lvl="1"/>
            <a:r>
              <a:rPr lang="fr-FR" altLang="en-US" sz="2400" dirty="0"/>
              <a:t>Threads </a:t>
            </a:r>
          </a:p>
          <a:p>
            <a:pPr lvl="1"/>
            <a:r>
              <a:rPr lang="fr-FR" altLang="en-US" sz="2400" dirty="0"/>
              <a:t>Message Passing </a:t>
            </a:r>
          </a:p>
          <a:p>
            <a:pPr lvl="1"/>
            <a:r>
              <a:rPr lang="fr-FR" altLang="en-US" sz="2400" dirty="0"/>
              <a:t>Data </a:t>
            </a:r>
            <a:r>
              <a:rPr lang="fr-FR" altLang="en-US" sz="2400" dirty="0" err="1"/>
              <a:t>Parallel</a:t>
            </a:r>
            <a:r>
              <a:rPr lang="fr-FR" altLang="en-US" sz="2400" dirty="0"/>
              <a:t> </a:t>
            </a:r>
          </a:p>
          <a:p>
            <a:pPr lvl="1"/>
            <a:r>
              <a:rPr lang="fr-FR" altLang="en-US" sz="2400" dirty="0" err="1"/>
              <a:t>Hybrid</a:t>
            </a:r>
            <a:r>
              <a:rPr lang="fr-FR" altLang="en-US" sz="2400" dirty="0"/>
              <a:t> </a:t>
            </a:r>
          </a:p>
          <a:p>
            <a:r>
              <a:rPr lang="en-GB" altLang="en-US" sz="2800" dirty="0"/>
              <a:t>Parallel programming models exist as an abstraction above hardware and memory architectures. </a:t>
            </a:r>
            <a:endParaRPr lang="fr-FR" altLang="en-US"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5CD529D-91E0-4BB4-9C0B-F2FEE296CEF6}"/>
              </a:ext>
            </a:extLst>
          </p:cNvPr>
          <p:cNvSpPr>
            <a:spLocks noGrp="1" noChangeArrowheads="1"/>
          </p:cNvSpPr>
          <p:nvPr>
            <p:ph type="title"/>
          </p:nvPr>
        </p:nvSpPr>
        <p:spPr/>
        <p:txBody>
          <a:bodyPr/>
          <a:lstStyle/>
          <a:p>
            <a:r>
              <a:rPr lang="fr-FR" altLang="en-US"/>
              <a:t>Overview</a:t>
            </a:r>
          </a:p>
        </p:txBody>
      </p:sp>
      <p:sp>
        <p:nvSpPr>
          <p:cNvPr id="26627" name="Rectangle 3">
            <a:extLst>
              <a:ext uri="{FF2B5EF4-FFF2-40B4-BE49-F238E27FC236}">
                <a16:creationId xmlns:a16="http://schemas.microsoft.com/office/drawing/2014/main" id="{F8A22F4A-A3C6-464F-9BE1-CAE49EDFA0FE}"/>
              </a:ext>
            </a:extLst>
          </p:cNvPr>
          <p:cNvSpPr>
            <a:spLocks noGrp="1" noChangeArrowheads="1"/>
          </p:cNvSpPr>
          <p:nvPr>
            <p:ph type="body" idx="1"/>
          </p:nvPr>
        </p:nvSpPr>
        <p:spPr/>
        <p:txBody>
          <a:bodyPr/>
          <a:lstStyle/>
          <a:p>
            <a:pPr>
              <a:lnSpc>
                <a:spcPct val="80000"/>
              </a:lnSpc>
            </a:pPr>
            <a:r>
              <a:rPr lang="en-GB" altLang="en-US" sz="1800"/>
              <a:t>Although it might not seem apparent, these models are NOT specific to a particular type of machine or memory architecture. In fact, any of these models can (theoretically) be implemented on any underlying hardware.</a:t>
            </a:r>
          </a:p>
          <a:p>
            <a:pPr>
              <a:lnSpc>
                <a:spcPct val="80000"/>
              </a:lnSpc>
            </a:pPr>
            <a:r>
              <a:rPr lang="en-GB" altLang="en-US" sz="1800">
                <a:solidFill>
                  <a:schemeClr val="accent2"/>
                </a:solidFill>
              </a:rPr>
              <a:t>Shared memory model</a:t>
            </a:r>
            <a:r>
              <a:rPr lang="en-GB" altLang="en-US" sz="1800"/>
              <a:t> on a distributed memory machine: </a:t>
            </a:r>
            <a:r>
              <a:rPr lang="en-GB" altLang="en-US" sz="1800">
                <a:solidFill>
                  <a:schemeClr val="accent2"/>
                </a:solidFill>
              </a:rPr>
              <a:t>Kendall Square Research (KSR)</a:t>
            </a:r>
            <a:r>
              <a:rPr lang="en-GB" altLang="en-US" sz="1800"/>
              <a:t> ALLCACHE approach. </a:t>
            </a:r>
          </a:p>
          <a:p>
            <a:pPr lvl="1">
              <a:lnSpc>
                <a:spcPct val="80000"/>
              </a:lnSpc>
            </a:pPr>
            <a:r>
              <a:rPr lang="en-GB" altLang="en-US" sz="1600"/>
              <a:t>Machine memory was physically distributed, but appeared to the user as a single shared memory (global address space). Generically, this approach is referred to as "virtual shared memory".</a:t>
            </a:r>
          </a:p>
          <a:p>
            <a:pPr lvl="1">
              <a:lnSpc>
                <a:spcPct val="80000"/>
              </a:lnSpc>
            </a:pPr>
            <a:r>
              <a:rPr lang="en-GB" altLang="en-US" sz="1600"/>
              <a:t>Note: although KSR is no longer in business, there is no reason to suggest that a similar implementation will not be made available by another vendor in the future. </a:t>
            </a:r>
          </a:p>
          <a:p>
            <a:pPr lvl="1">
              <a:lnSpc>
                <a:spcPct val="80000"/>
              </a:lnSpc>
            </a:pPr>
            <a:r>
              <a:rPr lang="en-GB" altLang="en-US" sz="1600"/>
              <a:t>Message passing model on a shared memory machine: MPI on SGI Origin. </a:t>
            </a:r>
          </a:p>
          <a:p>
            <a:pPr>
              <a:lnSpc>
                <a:spcPct val="80000"/>
              </a:lnSpc>
            </a:pPr>
            <a:r>
              <a:rPr lang="en-GB" altLang="en-US" sz="1800"/>
              <a:t>The </a:t>
            </a:r>
            <a:r>
              <a:rPr lang="en-GB" altLang="en-US" sz="1800">
                <a:solidFill>
                  <a:schemeClr val="accent2"/>
                </a:solidFill>
              </a:rPr>
              <a:t>SGI Origin</a:t>
            </a:r>
            <a:r>
              <a:rPr lang="en-GB" altLang="en-US" sz="1800"/>
              <a:t> employed the </a:t>
            </a:r>
            <a:r>
              <a:rPr lang="en-GB" altLang="en-US" sz="1800">
                <a:solidFill>
                  <a:schemeClr val="accent2"/>
                </a:solidFill>
              </a:rPr>
              <a:t>CC-NUMA</a:t>
            </a:r>
            <a:r>
              <a:rPr lang="en-GB" altLang="en-US" sz="1800"/>
              <a:t> type of shared memory architecture, where every task has direct access to global memory. However, the ability to send and receive messages with MPI, as is commonly done over a network of distributed memory machines, is not only implemented but is very commonly used. </a:t>
            </a:r>
            <a:endParaRPr lang="fr-FR" altLang="en-US"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id="{7B341C5A-51E4-43C4-89EF-A37F28113581}"/>
              </a:ext>
            </a:extLst>
          </p:cNvPr>
          <p:cNvSpPr>
            <a:spLocks noGrp="1" noChangeArrowheads="1"/>
          </p:cNvSpPr>
          <p:nvPr>
            <p:ph idx="1"/>
          </p:nvPr>
        </p:nvSpPr>
        <p:spPr>
          <a:xfrm>
            <a:off x="428625" y="142875"/>
            <a:ext cx="6958013" cy="2686050"/>
          </a:xfrm>
        </p:spPr>
        <p:txBody>
          <a:bodyPr/>
          <a:lstStyle/>
          <a:p>
            <a:r>
              <a:rPr lang="en-US" altLang="en-US"/>
              <a:t>The </a:t>
            </a:r>
            <a:r>
              <a:rPr lang="en-US" altLang="en-US" b="1"/>
              <a:t>SGI Origin</a:t>
            </a:r>
            <a:r>
              <a:rPr lang="en-US" altLang="en-US"/>
              <a:t> is a family of mid-range and high-end server computers developed and manufactured by </a:t>
            </a:r>
            <a:r>
              <a:rPr lang="en-US" altLang="en-US" b="1"/>
              <a:t>Silicon Graphics</a:t>
            </a:r>
            <a:r>
              <a:rPr lang="en-US" altLang="en-US"/>
              <a:t> (</a:t>
            </a:r>
            <a:r>
              <a:rPr lang="en-US" altLang="en-US" b="1"/>
              <a:t>SGI</a:t>
            </a:r>
            <a:r>
              <a:rPr lang="en-US" altLang="en-US"/>
              <a:t>).</a:t>
            </a:r>
          </a:p>
        </p:txBody>
      </p:sp>
      <p:pic>
        <p:nvPicPr>
          <p:cNvPr id="28675" name="Picture 2" descr="SGI Origin 200 | IT History Society">
            <a:extLst>
              <a:ext uri="{FF2B5EF4-FFF2-40B4-BE49-F238E27FC236}">
                <a16:creationId xmlns:a16="http://schemas.microsoft.com/office/drawing/2014/main" id="{393654EA-F6FA-4AA7-8AD9-1F368E1E29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3787775"/>
            <a:ext cx="168592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6" name="Picture 4">
            <a:extLst>
              <a:ext uri="{FF2B5EF4-FFF2-40B4-BE49-F238E27FC236}">
                <a16:creationId xmlns:a16="http://schemas.microsoft.com/office/drawing/2014/main" id="{EE745BBF-DC82-4978-BA2E-D0C7669BF81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243763" y="3392488"/>
            <a:ext cx="1774825" cy="310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a:extLst>
              <a:ext uri="{FF2B5EF4-FFF2-40B4-BE49-F238E27FC236}">
                <a16:creationId xmlns:a16="http://schemas.microsoft.com/office/drawing/2014/main" id="{076A8DFF-4CF9-45DE-A5D8-5439CDCB4EA9}"/>
              </a:ext>
            </a:extLst>
          </p:cNvPr>
          <p:cNvSpPr>
            <a:spLocks noGrp="1" noChangeArrowheads="1"/>
          </p:cNvSpPr>
          <p:nvPr>
            <p:ph type="ctrTitle"/>
          </p:nvPr>
        </p:nvSpPr>
        <p:spPr/>
        <p:txBody>
          <a:bodyPr/>
          <a:lstStyle/>
          <a:p>
            <a:r>
              <a:rPr lang="fr-FR" altLang="en-US"/>
              <a:t>Parallel Programming Models</a:t>
            </a:r>
          </a:p>
        </p:txBody>
      </p:sp>
      <p:sp>
        <p:nvSpPr>
          <p:cNvPr id="20483" name="Rectangle 5">
            <a:extLst>
              <a:ext uri="{FF2B5EF4-FFF2-40B4-BE49-F238E27FC236}">
                <a16:creationId xmlns:a16="http://schemas.microsoft.com/office/drawing/2014/main" id="{0E6E3088-8CBC-45DC-9A32-B85F9DAAE132}"/>
              </a:ext>
            </a:extLst>
          </p:cNvPr>
          <p:cNvSpPr>
            <a:spLocks noGrp="1" noChangeArrowheads="1"/>
          </p:cNvSpPr>
          <p:nvPr>
            <p:ph type="subTitle" idx="1"/>
          </p:nvPr>
        </p:nvSpPr>
        <p:spPr/>
        <p:txBody>
          <a:bodyPr/>
          <a:lstStyle/>
          <a:p>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4C9499E8-64DC-4E56-957C-5EDE610B1FA9}"/>
              </a:ext>
            </a:extLst>
          </p:cNvPr>
          <p:cNvSpPr>
            <a:spLocks noGrp="1" noChangeArrowheads="1"/>
          </p:cNvSpPr>
          <p:nvPr>
            <p:ph type="title"/>
          </p:nvPr>
        </p:nvSpPr>
        <p:spPr/>
        <p:txBody>
          <a:bodyPr/>
          <a:lstStyle/>
          <a:p>
            <a:r>
              <a:rPr lang="en-US" altLang="en-US" b="1"/>
              <a:t>SGI Origin </a:t>
            </a:r>
            <a:r>
              <a:rPr lang="en-US" altLang="en-US"/>
              <a:t>2000</a:t>
            </a:r>
          </a:p>
        </p:txBody>
      </p:sp>
      <p:sp>
        <p:nvSpPr>
          <p:cNvPr id="30723" name="Content Placeholder 2">
            <a:extLst>
              <a:ext uri="{FF2B5EF4-FFF2-40B4-BE49-F238E27FC236}">
                <a16:creationId xmlns:a16="http://schemas.microsoft.com/office/drawing/2014/main" id="{421857BF-5DEC-450F-ACF7-4C1B98EC1497}"/>
              </a:ext>
            </a:extLst>
          </p:cNvPr>
          <p:cNvSpPr>
            <a:spLocks noGrp="1" noChangeArrowheads="1"/>
          </p:cNvSpPr>
          <p:nvPr>
            <p:ph idx="1"/>
          </p:nvPr>
        </p:nvSpPr>
        <p:spPr/>
        <p:txBody>
          <a:bodyPr/>
          <a:lstStyle/>
          <a:p>
            <a:endParaRPr lang="en-US" altLang="en-US"/>
          </a:p>
        </p:txBody>
      </p:sp>
      <p:pic>
        <p:nvPicPr>
          <p:cNvPr id="30724" name="Picture 4">
            <a:extLst>
              <a:ext uri="{FF2B5EF4-FFF2-40B4-BE49-F238E27FC236}">
                <a16:creationId xmlns:a16="http://schemas.microsoft.com/office/drawing/2014/main" id="{99994E90-EB59-4EAD-AD5E-25F3876F5F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830388"/>
            <a:ext cx="9144000"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8A290AF6-23E7-407D-819A-E0ABB223860E}"/>
                  </a:ext>
                </a:extLst>
              </p14:cNvPr>
              <p14:cNvContentPartPr/>
              <p14:nvPr/>
            </p14:nvContentPartPr>
            <p14:xfrm>
              <a:off x="3279885" y="3475685"/>
              <a:ext cx="11880" cy="35280"/>
            </p14:xfrm>
          </p:contentPart>
        </mc:Choice>
        <mc:Fallback xmlns="">
          <p:pic>
            <p:nvPicPr>
              <p:cNvPr id="2" name="Ink 1">
                <a:extLst>
                  <a:ext uri="{FF2B5EF4-FFF2-40B4-BE49-F238E27FC236}">
                    <a16:creationId xmlns:a16="http://schemas.microsoft.com/office/drawing/2014/main" id="{8A290AF6-23E7-407D-819A-E0ABB223860E}"/>
                  </a:ext>
                </a:extLst>
              </p:cNvPr>
              <p:cNvPicPr/>
              <p:nvPr/>
            </p:nvPicPr>
            <p:blipFill>
              <a:blip r:embed="rId4"/>
              <a:stretch>
                <a:fillRect/>
              </a:stretch>
            </p:blipFill>
            <p:spPr>
              <a:xfrm>
                <a:off x="3275565" y="3471365"/>
                <a:ext cx="20520" cy="4392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A6F2068-C7B4-484B-A446-09C9A709D1FE}"/>
              </a:ext>
            </a:extLst>
          </p:cNvPr>
          <p:cNvSpPr>
            <a:spLocks noGrp="1" noChangeArrowheads="1"/>
          </p:cNvSpPr>
          <p:nvPr>
            <p:ph type="title"/>
          </p:nvPr>
        </p:nvSpPr>
        <p:spPr>
          <a:xfrm>
            <a:off x="485775" y="274638"/>
            <a:ext cx="7042150" cy="1143000"/>
          </a:xfrm>
        </p:spPr>
        <p:txBody>
          <a:bodyPr wrap="square" anchor="ctr">
            <a:normAutofit/>
          </a:bodyPr>
          <a:lstStyle/>
          <a:p>
            <a:r>
              <a:rPr lang="fr-FR" altLang="en-US"/>
              <a:t>Overview</a:t>
            </a:r>
          </a:p>
        </p:txBody>
      </p:sp>
      <p:graphicFrame>
        <p:nvGraphicFramePr>
          <p:cNvPr id="31751" name="Rectangle 3">
            <a:extLst>
              <a:ext uri="{FF2B5EF4-FFF2-40B4-BE49-F238E27FC236}">
                <a16:creationId xmlns:a16="http://schemas.microsoft.com/office/drawing/2014/main" id="{E3966D43-FBFC-4AFF-9E39-1CA8A7ADE040}"/>
              </a:ext>
            </a:extLst>
          </p:cNvPr>
          <p:cNvGraphicFramePr/>
          <p:nvPr>
            <p:extLst>
              <p:ext uri="{D42A27DB-BD31-4B8C-83A1-F6EECF244321}">
                <p14:modId xmlns:p14="http://schemas.microsoft.com/office/powerpoint/2010/main" val="218066058"/>
              </p:ext>
            </p:extLst>
          </p:nvPr>
        </p:nvGraphicFramePr>
        <p:xfrm>
          <a:off x="487363" y="16970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ACC9C208-C4DA-486F-8205-A775C9D4CA94}"/>
              </a:ext>
            </a:extLst>
          </p:cNvPr>
          <p:cNvSpPr>
            <a:spLocks noGrp="1" noChangeArrowheads="1"/>
          </p:cNvSpPr>
          <p:nvPr>
            <p:ph type="title"/>
          </p:nvPr>
        </p:nvSpPr>
        <p:spPr>
          <a:xfrm>
            <a:off x="485775" y="274638"/>
            <a:ext cx="7042150" cy="1143000"/>
          </a:xfrm>
        </p:spPr>
        <p:txBody>
          <a:bodyPr wrap="square" anchor="ctr">
            <a:normAutofit/>
          </a:bodyPr>
          <a:lstStyle/>
          <a:p>
            <a:r>
              <a:rPr lang="fr-FR" altLang="en-US"/>
              <a:t>Shared Memory Model</a:t>
            </a:r>
          </a:p>
        </p:txBody>
      </p:sp>
      <p:graphicFrame>
        <p:nvGraphicFramePr>
          <p:cNvPr id="33797" name="Rectangle 3">
            <a:extLst>
              <a:ext uri="{FF2B5EF4-FFF2-40B4-BE49-F238E27FC236}">
                <a16:creationId xmlns:a16="http://schemas.microsoft.com/office/drawing/2014/main" id="{24A835BE-169D-49B9-9440-EB8002EE171C}"/>
              </a:ext>
            </a:extLst>
          </p:cNvPr>
          <p:cNvGraphicFramePr/>
          <p:nvPr>
            <p:extLst>
              <p:ext uri="{D42A27DB-BD31-4B8C-83A1-F6EECF244321}">
                <p14:modId xmlns:p14="http://schemas.microsoft.com/office/powerpoint/2010/main" val="1174911561"/>
              </p:ext>
            </p:extLst>
          </p:nvPr>
        </p:nvGraphicFramePr>
        <p:xfrm>
          <a:off x="487363" y="16970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7D82412-7BD9-4BC5-8C00-D33EEC4AD206}"/>
              </a:ext>
            </a:extLst>
          </p:cNvPr>
          <p:cNvSpPr>
            <a:spLocks noGrp="1" noChangeArrowheads="1"/>
          </p:cNvSpPr>
          <p:nvPr>
            <p:ph type="title"/>
          </p:nvPr>
        </p:nvSpPr>
        <p:spPr>
          <a:xfrm>
            <a:off x="485775" y="274638"/>
            <a:ext cx="7042150" cy="1143000"/>
          </a:xfrm>
        </p:spPr>
        <p:txBody>
          <a:bodyPr wrap="square" anchor="ctr">
            <a:normAutofit/>
          </a:bodyPr>
          <a:lstStyle/>
          <a:p>
            <a:pPr>
              <a:lnSpc>
                <a:spcPct val="90000"/>
              </a:lnSpc>
            </a:pPr>
            <a:r>
              <a:rPr lang="fr-FR" altLang="en-US"/>
              <a:t>Shared Memory Model: Implementations</a:t>
            </a:r>
          </a:p>
        </p:txBody>
      </p:sp>
      <p:graphicFrame>
        <p:nvGraphicFramePr>
          <p:cNvPr id="34821" name="Rectangle 3">
            <a:extLst>
              <a:ext uri="{FF2B5EF4-FFF2-40B4-BE49-F238E27FC236}">
                <a16:creationId xmlns:a16="http://schemas.microsoft.com/office/drawing/2014/main" id="{69B921A8-06BA-4C53-82AC-0EF57AA94D3C}"/>
              </a:ext>
            </a:extLst>
          </p:cNvPr>
          <p:cNvGraphicFramePr/>
          <p:nvPr>
            <p:extLst>
              <p:ext uri="{D42A27DB-BD31-4B8C-83A1-F6EECF244321}">
                <p14:modId xmlns:p14="http://schemas.microsoft.com/office/powerpoint/2010/main" val="2640623967"/>
              </p:ext>
            </p:extLst>
          </p:nvPr>
        </p:nvGraphicFramePr>
        <p:xfrm>
          <a:off x="487363" y="16970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480F5BDD-60EE-434D-8516-C2DFB81FDD34}"/>
              </a:ext>
            </a:extLst>
          </p:cNvPr>
          <p:cNvSpPr>
            <a:spLocks noGrp="1" noChangeArrowheads="1"/>
          </p:cNvSpPr>
          <p:nvPr>
            <p:ph type="title"/>
          </p:nvPr>
        </p:nvSpPr>
        <p:spPr/>
        <p:txBody>
          <a:bodyPr/>
          <a:lstStyle/>
          <a:p>
            <a:r>
              <a:rPr lang="fr-FR" altLang="en-US" dirty="0"/>
              <a:t>Threads Model</a:t>
            </a:r>
          </a:p>
        </p:txBody>
      </p:sp>
      <p:sp>
        <p:nvSpPr>
          <p:cNvPr id="35843" name="Rectangle 3">
            <a:extLst>
              <a:ext uri="{FF2B5EF4-FFF2-40B4-BE49-F238E27FC236}">
                <a16:creationId xmlns:a16="http://schemas.microsoft.com/office/drawing/2014/main" id="{3CDCE6BC-A210-4537-960F-726E4524C25C}"/>
              </a:ext>
            </a:extLst>
          </p:cNvPr>
          <p:cNvSpPr>
            <a:spLocks noGrp="1" noChangeArrowheads="1"/>
          </p:cNvSpPr>
          <p:nvPr>
            <p:ph type="body" idx="1"/>
          </p:nvPr>
        </p:nvSpPr>
        <p:spPr>
          <a:xfrm>
            <a:off x="625475" y="2768600"/>
            <a:ext cx="7772400" cy="4319588"/>
          </a:xfrm>
        </p:spPr>
        <p:txBody>
          <a:bodyPr/>
          <a:lstStyle/>
          <a:p>
            <a:pPr>
              <a:lnSpc>
                <a:spcPct val="80000"/>
              </a:lnSpc>
            </a:pPr>
            <a:r>
              <a:rPr lang="en-GB" altLang="en-US" dirty="0"/>
              <a:t>In the threads model of parallel programming, a single process can have multiple, concurrent execution paths. </a:t>
            </a:r>
            <a:endParaRPr lang="fr-FR" altLang="en-US" dirty="0"/>
          </a:p>
          <a:p>
            <a:pPr>
              <a:lnSpc>
                <a:spcPct val="80000"/>
              </a:lnSpc>
            </a:pPr>
            <a:r>
              <a:rPr lang="en-GB" altLang="en-US" dirty="0"/>
              <a:t>Perhaps the most simple analogy that can be used to describe threads is the concept of a single program that includes a number of subroutines: </a:t>
            </a:r>
            <a:endParaRPr lang="fr-FR" altLang="en-US" dirty="0"/>
          </a:p>
        </p:txBody>
      </p:sp>
      <p:pic>
        <p:nvPicPr>
          <p:cNvPr id="35844" name="Picture 4" descr="Threads Model">
            <a:extLst>
              <a:ext uri="{FF2B5EF4-FFF2-40B4-BE49-F238E27FC236}">
                <a16:creationId xmlns:a16="http://schemas.microsoft.com/office/drawing/2014/main" id="{2E5EE612-017A-45BA-847A-AC485C62F0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9300" y="0"/>
            <a:ext cx="33147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4B278D-4009-4C8F-B743-2A798480A734}"/>
              </a:ext>
            </a:extLst>
          </p:cNvPr>
          <p:cNvSpPr>
            <a:spLocks noGrp="1"/>
          </p:cNvSpPr>
          <p:nvPr>
            <p:ph idx="1"/>
          </p:nvPr>
        </p:nvSpPr>
        <p:spPr>
          <a:xfrm>
            <a:off x="0" y="0"/>
            <a:ext cx="8640763" cy="6583363"/>
          </a:xfrm>
        </p:spPr>
        <p:txBody>
          <a:bodyPr/>
          <a:lstStyle/>
          <a:p>
            <a:pPr lvl="1">
              <a:lnSpc>
                <a:spcPct val="80000"/>
              </a:lnSpc>
              <a:defRPr/>
            </a:pPr>
            <a:r>
              <a:rPr lang="en-GB" altLang="en-US" sz="1800" dirty="0"/>
              <a:t>The main program </a:t>
            </a:r>
            <a:r>
              <a:rPr lang="en-GB" altLang="en-US" sz="1800" b="1" dirty="0" err="1"/>
              <a:t>a.out</a:t>
            </a:r>
            <a:r>
              <a:rPr lang="en-GB" altLang="en-US" sz="1800" dirty="0"/>
              <a:t> is scheduled to run by the native operating system. </a:t>
            </a:r>
            <a:r>
              <a:rPr lang="en-GB" altLang="en-US" sz="1800" dirty="0" err="1"/>
              <a:t>a.out</a:t>
            </a:r>
            <a:r>
              <a:rPr lang="en-GB" altLang="en-US" sz="1800" dirty="0"/>
              <a:t> loads and acquires all of the necessary system and user resources to run. </a:t>
            </a:r>
            <a:endParaRPr lang="fr-FR" altLang="en-US" sz="1800" dirty="0"/>
          </a:p>
          <a:p>
            <a:pPr lvl="1">
              <a:lnSpc>
                <a:spcPct val="80000"/>
              </a:lnSpc>
              <a:defRPr/>
            </a:pPr>
            <a:r>
              <a:rPr lang="en-GB" altLang="en-US" sz="1800" dirty="0" err="1"/>
              <a:t>a.out</a:t>
            </a:r>
            <a:r>
              <a:rPr lang="en-GB" altLang="en-US" sz="1800" dirty="0"/>
              <a:t> performs some serial work, and then </a:t>
            </a:r>
            <a:r>
              <a:rPr lang="en-GB" altLang="en-US" sz="1800" b="1" dirty="0"/>
              <a:t>creates a number of tasks (threads)</a:t>
            </a:r>
            <a:r>
              <a:rPr lang="en-GB" altLang="en-US" sz="1800" dirty="0"/>
              <a:t> that can be scheduled and run by the operating system concurrently. </a:t>
            </a:r>
            <a:endParaRPr lang="fr-FR" altLang="en-US" sz="1800" dirty="0"/>
          </a:p>
          <a:p>
            <a:pPr lvl="1">
              <a:lnSpc>
                <a:spcPct val="80000"/>
              </a:lnSpc>
              <a:defRPr/>
            </a:pPr>
            <a:r>
              <a:rPr lang="en-GB" altLang="en-US" sz="1800" b="1" dirty="0"/>
              <a:t>Each thread has local data</a:t>
            </a:r>
            <a:r>
              <a:rPr lang="en-GB" altLang="en-US" sz="1800" dirty="0"/>
              <a:t>, but also, </a:t>
            </a:r>
            <a:r>
              <a:rPr lang="en-GB" altLang="en-US" sz="1800" b="1" dirty="0"/>
              <a:t>shares the entire resources of </a:t>
            </a:r>
            <a:r>
              <a:rPr lang="en-GB" altLang="en-US" sz="1800" b="1" dirty="0" err="1"/>
              <a:t>a.out</a:t>
            </a:r>
            <a:r>
              <a:rPr lang="en-GB" altLang="en-US" sz="1800" dirty="0"/>
              <a:t>. This saves the overhead associated with replicating a program's resources for each thread. Each thread also benefits from a global memory view because it shares the memory space of </a:t>
            </a:r>
            <a:r>
              <a:rPr lang="en-GB" altLang="en-US" sz="1800" dirty="0" err="1"/>
              <a:t>a.out</a:t>
            </a:r>
            <a:r>
              <a:rPr lang="en-GB" altLang="en-US" sz="1800" dirty="0"/>
              <a:t>. </a:t>
            </a:r>
            <a:endParaRPr lang="fr-FR" altLang="en-US" sz="1800" dirty="0"/>
          </a:p>
          <a:p>
            <a:pPr lvl="1">
              <a:lnSpc>
                <a:spcPct val="80000"/>
              </a:lnSpc>
              <a:defRPr/>
            </a:pPr>
            <a:r>
              <a:rPr lang="en-GB" altLang="en-US" sz="1800" dirty="0"/>
              <a:t>A thread's work may best be described as a subroutine within the main program. Any thread can execute any subroutine at the same time as other threads. </a:t>
            </a:r>
            <a:endParaRPr lang="fr-FR" altLang="en-US" sz="1800" dirty="0"/>
          </a:p>
          <a:p>
            <a:pPr lvl="1">
              <a:lnSpc>
                <a:spcPct val="80000"/>
              </a:lnSpc>
              <a:defRPr/>
            </a:pPr>
            <a:r>
              <a:rPr lang="en-GB" altLang="en-US" sz="1800" b="1" dirty="0"/>
              <a:t>Threads communicate</a:t>
            </a:r>
            <a:r>
              <a:rPr lang="en-GB" altLang="en-US" sz="1800" dirty="0"/>
              <a:t> with each other </a:t>
            </a:r>
            <a:r>
              <a:rPr lang="en-GB" altLang="en-US" sz="1800" b="1" dirty="0"/>
              <a:t>through global memory</a:t>
            </a:r>
            <a:r>
              <a:rPr lang="en-GB" altLang="en-US" sz="1800" dirty="0"/>
              <a:t> (updating address locations). This requires synchronization constructs to insure that more than one thread is not updating the same global address at any time. </a:t>
            </a:r>
            <a:endParaRPr lang="fr-FR" altLang="en-US" sz="1800" dirty="0"/>
          </a:p>
          <a:p>
            <a:pPr lvl="1">
              <a:lnSpc>
                <a:spcPct val="80000"/>
              </a:lnSpc>
              <a:defRPr/>
            </a:pPr>
            <a:r>
              <a:rPr lang="en-GB" altLang="en-US" sz="1800" dirty="0"/>
              <a:t>Threads can come and go, but </a:t>
            </a:r>
            <a:r>
              <a:rPr lang="en-GB" altLang="en-US" sz="1800" dirty="0" err="1"/>
              <a:t>a.out</a:t>
            </a:r>
            <a:r>
              <a:rPr lang="en-GB" altLang="en-US" sz="1800" dirty="0"/>
              <a:t> remains present to provide the necessary shared resources until the application has completed. </a:t>
            </a:r>
            <a:endParaRPr lang="fr-FR" altLang="en-US" sz="1800" dirty="0"/>
          </a:p>
          <a:p>
            <a:pPr>
              <a:lnSpc>
                <a:spcPct val="80000"/>
              </a:lnSpc>
              <a:defRPr/>
            </a:pPr>
            <a:endParaRPr lang="en-GB" altLang="en-US" sz="2000" dirty="0"/>
          </a:p>
          <a:p>
            <a:pPr>
              <a:lnSpc>
                <a:spcPct val="80000"/>
              </a:lnSpc>
              <a:defRPr/>
            </a:pPr>
            <a:r>
              <a:rPr lang="en-GB" altLang="en-US" sz="2000" dirty="0"/>
              <a:t>Threads are commonly associated with </a:t>
            </a:r>
          </a:p>
          <a:p>
            <a:pPr marL="0" indent="0">
              <a:lnSpc>
                <a:spcPct val="80000"/>
              </a:lnSpc>
              <a:buFontTx/>
              <a:buNone/>
              <a:defRPr/>
            </a:pPr>
            <a:r>
              <a:rPr lang="en-GB" altLang="en-US" sz="2000" dirty="0"/>
              <a:t>shared memory architectures and </a:t>
            </a:r>
          </a:p>
          <a:p>
            <a:pPr marL="0" indent="0">
              <a:lnSpc>
                <a:spcPct val="80000"/>
              </a:lnSpc>
              <a:buFontTx/>
              <a:buNone/>
              <a:defRPr/>
            </a:pPr>
            <a:r>
              <a:rPr lang="en-GB" altLang="en-US" sz="2000" dirty="0"/>
              <a:t>operating systems. </a:t>
            </a:r>
            <a:endParaRPr lang="fr-FR" altLang="en-US" sz="2000" dirty="0"/>
          </a:p>
          <a:p>
            <a:pPr>
              <a:defRPr/>
            </a:pPr>
            <a:endParaRPr lang="en-US" sz="4000" dirty="0"/>
          </a:p>
        </p:txBody>
      </p:sp>
      <p:pic>
        <p:nvPicPr>
          <p:cNvPr id="36867" name="Picture 4" descr="Threads Model">
            <a:extLst>
              <a:ext uri="{FF2B5EF4-FFF2-40B4-BE49-F238E27FC236}">
                <a16:creationId xmlns:a16="http://schemas.microsoft.com/office/drawing/2014/main" id="{F2A92E7D-2D8E-40FC-BC80-A6CEF81D3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9300" y="4316413"/>
            <a:ext cx="3314700"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CC7F23A9-3D27-4620-92BD-48C57EDAF937}"/>
              </a:ext>
            </a:extLst>
          </p:cNvPr>
          <p:cNvSpPr>
            <a:spLocks noGrp="1" noChangeArrowheads="1"/>
          </p:cNvSpPr>
          <p:nvPr>
            <p:ph type="title"/>
          </p:nvPr>
        </p:nvSpPr>
        <p:spPr/>
        <p:txBody>
          <a:bodyPr/>
          <a:lstStyle/>
          <a:p>
            <a:r>
              <a:rPr lang="fr-FR" altLang="en-US"/>
              <a:t>Threads Model Implementations</a:t>
            </a:r>
          </a:p>
        </p:txBody>
      </p:sp>
      <p:sp>
        <p:nvSpPr>
          <p:cNvPr id="37891" name="Rectangle 3">
            <a:extLst>
              <a:ext uri="{FF2B5EF4-FFF2-40B4-BE49-F238E27FC236}">
                <a16:creationId xmlns:a16="http://schemas.microsoft.com/office/drawing/2014/main" id="{F71CD63B-C5D9-4336-8F4B-466F2BC47E83}"/>
              </a:ext>
            </a:extLst>
          </p:cNvPr>
          <p:cNvSpPr>
            <a:spLocks noGrp="1" noChangeArrowheads="1"/>
          </p:cNvSpPr>
          <p:nvPr>
            <p:ph type="body" idx="1"/>
          </p:nvPr>
        </p:nvSpPr>
        <p:spPr>
          <a:xfrm>
            <a:off x="685800" y="1196975"/>
            <a:ext cx="7772400" cy="4419600"/>
          </a:xfrm>
        </p:spPr>
        <p:txBody>
          <a:bodyPr/>
          <a:lstStyle/>
          <a:p>
            <a:pPr>
              <a:lnSpc>
                <a:spcPct val="80000"/>
              </a:lnSpc>
            </a:pPr>
            <a:r>
              <a:rPr lang="en-GB" altLang="en-US" sz="1600"/>
              <a:t>From a programming perspective, threads implementations commonly comprise: </a:t>
            </a:r>
            <a:endParaRPr lang="fr-FR" altLang="en-US" sz="1600"/>
          </a:p>
          <a:p>
            <a:pPr lvl="1">
              <a:lnSpc>
                <a:spcPct val="80000"/>
              </a:lnSpc>
            </a:pPr>
            <a:r>
              <a:rPr lang="en-GB" altLang="en-US" sz="1400"/>
              <a:t>A library of subroutines that are called from within parallel source code </a:t>
            </a:r>
            <a:endParaRPr lang="fr-FR" altLang="en-US" sz="1400"/>
          </a:p>
          <a:p>
            <a:pPr lvl="1">
              <a:lnSpc>
                <a:spcPct val="80000"/>
              </a:lnSpc>
            </a:pPr>
            <a:r>
              <a:rPr lang="en-GB" altLang="en-US" sz="1400"/>
              <a:t>A set of compiler directives imbedded in either serial or parallel source code </a:t>
            </a:r>
            <a:endParaRPr lang="fr-FR" altLang="en-US" sz="1400"/>
          </a:p>
          <a:p>
            <a:pPr>
              <a:lnSpc>
                <a:spcPct val="80000"/>
              </a:lnSpc>
            </a:pPr>
            <a:r>
              <a:rPr lang="en-GB" altLang="en-US" sz="1600"/>
              <a:t>In both cases, the programmer is responsible for determining all parallelism. </a:t>
            </a:r>
            <a:endParaRPr lang="fr-FR" altLang="en-US" sz="1600"/>
          </a:p>
          <a:p>
            <a:pPr>
              <a:lnSpc>
                <a:spcPct val="80000"/>
              </a:lnSpc>
            </a:pPr>
            <a:r>
              <a:rPr lang="en-GB" altLang="en-US" sz="1600"/>
              <a:t>Threaded implementations are not new in computing. Historically, hardware vendors have implemented their own proprietary versions of threads. These implementations differed substantially from each other making it difficult for programmers to develop portable threaded applications. </a:t>
            </a:r>
            <a:endParaRPr lang="fr-FR" altLang="en-US" sz="1600"/>
          </a:p>
          <a:p>
            <a:pPr>
              <a:lnSpc>
                <a:spcPct val="80000"/>
              </a:lnSpc>
            </a:pPr>
            <a:r>
              <a:rPr lang="en-GB" altLang="en-US" sz="1600"/>
              <a:t>Unrelated standardization efforts have resulted in two very different implementations of threads: </a:t>
            </a:r>
            <a:r>
              <a:rPr lang="en-GB" altLang="en-US" sz="1600" b="1" i="1"/>
              <a:t>POSIX Threads</a:t>
            </a:r>
            <a:r>
              <a:rPr lang="en-GB" altLang="en-US" sz="1600"/>
              <a:t> and </a:t>
            </a:r>
            <a:r>
              <a:rPr lang="en-GB" altLang="en-US" sz="1600" b="1" i="1"/>
              <a:t>OpenMP</a:t>
            </a:r>
            <a:r>
              <a:rPr lang="en-GB" altLang="en-US" sz="1600"/>
              <a:t>. </a:t>
            </a:r>
            <a:endParaRPr lang="fr-FR" altLang="en-US" sz="1600"/>
          </a:p>
          <a:p>
            <a:pPr>
              <a:lnSpc>
                <a:spcPct val="80000"/>
              </a:lnSpc>
            </a:pPr>
            <a:r>
              <a:rPr lang="fr-FR" altLang="en-US" sz="1600" b="1"/>
              <a:t>POSIX Threads</a:t>
            </a:r>
            <a:r>
              <a:rPr lang="fr-FR" altLang="en-US" sz="1600"/>
              <a:t> </a:t>
            </a:r>
          </a:p>
          <a:p>
            <a:pPr lvl="1">
              <a:lnSpc>
                <a:spcPct val="80000"/>
              </a:lnSpc>
            </a:pPr>
            <a:r>
              <a:rPr lang="fr-FR" altLang="en-US" sz="1400"/>
              <a:t>Library based; requires parallel coding </a:t>
            </a:r>
          </a:p>
          <a:p>
            <a:pPr lvl="1">
              <a:lnSpc>
                <a:spcPct val="80000"/>
              </a:lnSpc>
            </a:pPr>
            <a:r>
              <a:rPr lang="en-GB" altLang="en-US" sz="1400"/>
              <a:t>Specified by the IEEE POSIX 1003.1c standard (1995). </a:t>
            </a:r>
            <a:endParaRPr lang="fr-FR" altLang="en-US" sz="1400"/>
          </a:p>
          <a:p>
            <a:pPr lvl="1">
              <a:lnSpc>
                <a:spcPct val="80000"/>
              </a:lnSpc>
            </a:pPr>
            <a:r>
              <a:rPr lang="fr-FR" altLang="en-US" sz="1400"/>
              <a:t>C Language only </a:t>
            </a:r>
          </a:p>
          <a:p>
            <a:pPr lvl="1">
              <a:lnSpc>
                <a:spcPct val="80000"/>
              </a:lnSpc>
            </a:pPr>
            <a:r>
              <a:rPr lang="en-GB" altLang="en-US" sz="1400"/>
              <a:t>Commonly referred to as Pthreads. </a:t>
            </a:r>
            <a:endParaRPr lang="fr-FR" altLang="en-US" sz="1400"/>
          </a:p>
          <a:p>
            <a:pPr lvl="1">
              <a:lnSpc>
                <a:spcPct val="80000"/>
              </a:lnSpc>
            </a:pPr>
            <a:r>
              <a:rPr lang="en-GB" altLang="en-US" sz="1400"/>
              <a:t>Most hardware vendors now offer Pthreads in addition to their proprietary threads implementations. </a:t>
            </a:r>
            <a:endParaRPr lang="fr-FR" altLang="en-US" sz="1400"/>
          </a:p>
          <a:p>
            <a:pPr lvl="1">
              <a:lnSpc>
                <a:spcPct val="80000"/>
              </a:lnSpc>
            </a:pPr>
            <a:r>
              <a:rPr lang="en-GB" altLang="en-US" sz="1400"/>
              <a:t>Very explicit parallelism; requires significant programmer attention to detail. </a:t>
            </a:r>
            <a:endParaRPr lang="fr-FR" altLang="en-US" sz="1400"/>
          </a:p>
        </p:txBody>
      </p:sp>
      <p:pic>
        <p:nvPicPr>
          <p:cNvPr id="37892" name="Picture 4" descr="Message Passing Model">
            <a:extLst>
              <a:ext uri="{FF2B5EF4-FFF2-40B4-BE49-F238E27FC236}">
                <a16:creationId xmlns:a16="http://schemas.microsoft.com/office/drawing/2014/main" id="{2CC08E39-AE45-4516-9BE5-EA70482BC3A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411413" y="5157788"/>
            <a:ext cx="3781425"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12AA3049-58C8-4561-939C-05DFB2FA1B5D}"/>
              </a:ext>
            </a:extLst>
          </p:cNvPr>
          <p:cNvSpPr>
            <a:spLocks noGrp="1" noChangeArrowheads="1"/>
          </p:cNvSpPr>
          <p:nvPr>
            <p:ph type="title"/>
          </p:nvPr>
        </p:nvSpPr>
        <p:spPr/>
        <p:txBody>
          <a:bodyPr/>
          <a:lstStyle/>
          <a:p>
            <a:r>
              <a:rPr lang="fr-FR" altLang="en-US"/>
              <a:t>Threads Model: OpenMP</a:t>
            </a:r>
          </a:p>
        </p:txBody>
      </p:sp>
      <p:sp>
        <p:nvSpPr>
          <p:cNvPr id="39939" name="Rectangle 3">
            <a:extLst>
              <a:ext uri="{FF2B5EF4-FFF2-40B4-BE49-F238E27FC236}">
                <a16:creationId xmlns:a16="http://schemas.microsoft.com/office/drawing/2014/main" id="{FCEB8972-5A6E-47EE-B2AD-FFA1026869D6}"/>
              </a:ext>
            </a:extLst>
          </p:cNvPr>
          <p:cNvSpPr>
            <a:spLocks noGrp="1" noChangeArrowheads="1"/>
          </p:cNvSpPr>
          <p:nvPr>
            <p:ph type="body" idx="1"/>
          </p:nvPr>
        </p:nvSpPr>
        <p:spPr/>
        <p:txBody>
          <a:bodyPr/>
          <a:lstStyle/>
          <a:p>
            <a:r>
              <a:rPr lang="fr-FR" altLang="en-US" sz="2000" b="1"/>
              <a:t>OpenMP</a:t>
            </a:r>
            <a:r>
              <a:rPr lang="fr-FR" altLang="en-US" sz="2000"/>
              <a:t> </a:t>
            </a:r>
          </a:p>
          <a:p>
            <a:pPr lvl="1"/>
            <a:r>
              <a:rPr lang="en-GB" altLang="en-US" sz="1800"/>
              <a:t>Compiler directive based; can use serial code </a:t>
            </a:r>
            <a:endParaRPr lang="fr-FR" altLang="en-US" sz="1800"/>
          </a:p>
          <a:p>
            <a:pPr lvl="1"/>
            <a:r>
              <a:rPr lang="en-GB" altLang="en-US" sz="1800"/>
              <a:t>Jointly defined and endorsed by a group of major computer hardware and software vendors. The OpenMP Fortran API was released October 28, 1997. The C/C++ API was released in late 1998. </a:t>
            </a:r>
            <a:endParaRPr lang="fr-FR" altLang="en-US" sz="1800"/>
          </a:p>
          <a:p>
            <a:pPr lvl="1"/>
            <a:r>
              <a:rPr lang="en-GB" altLang="en-US" sz="1800"/>
              <a:t>Portable / multi-platform, including Unix and Windows NT platforms </a:t>
            </a:r>
            <a:endParaRPr lang="fr-FR" altLang="en-US" sz="1800"/>
          </a:p>
          <a:p>
            <a:pPr lvl="1"/>
            <a:r>
              <a:rPr lang="en-GB" altLang="en-US" sz="1800"/>
              <a:t>Available in C/C++ and Fortran implementations </a:t>
            </a:r>
            <a:endParaRPr lang="fr-FR" altLang="en-US" sz="1800"/>
          </a:p>
          <a:p>
            <a:pPr lvl="1"/>
            <a:r>
              <a:rPr lang="en-GB" altLang="en-US" sz="1800"/>
              <a:t>Can be very easy and simple to use - provides for "incremental parallelism" </a:t>
            </a:r>
            <a:endParaRPr lang="fr-FR" altLang="en-US" sz="1800"/>
          </a:p>
          <a:p>
            <a:r>
              <a:rPr lang="en-GB" altLang="en-US" sz="2000"/>
              <a:t>Microsoft has its own implementation for threads, which is not related to the UNIX POSIX standard or OpenMP. </a:t>
            </a:r>
            <a:endParaRPr lang="fr-FR" alt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176114F-9A13-4118-878A-5031525169BB}"/>
              </a:ext>
            </a:extLst>
          </p:cNvPr>
          <p:cNvSpPr>
            <a:spLocks noGrp="1" noChangeArrowheads="1"/>
          </p:cNvSpPr>
          <p:nvPr>
            <p:ph type="title"/>
          </p:nvPr>
        </p:nvSpPr>
        <p:spPr/>
        <p:txBody>
          <a:bodyPr/>
          <a:lstStyle/>
          <a:p>
            <a:r>
              <a:rPr lang="fr-FR" altLang="en-US" dirty="0"/>
              <a:t>Message Passing Model</a:t>
            </a:r>
          </a:p>
        </p:txBody>
      </p:sp>
      <p:sp>
        <p:nvSpPr>
          <p:cNvPr id="41987" name="Rectangle 3">
            <a:extLst>
              <a:ext uri="{FF2B5EF4-FFF2-40B4-BE49-F238E27FC236}">
                <a16:creationId xmlns:a16="http://schemas.microsoft.com/office/drawing/2014/main" id="{E3ADF6F6-F5BF-4D69-B655-B15B5AC1FCC9}"/>
              </a:ext>
            </a:extLst>
          </p:cNvPr>
          <p:cNvSpPr>
            <a:spLocks noGrp="1" noChangeArrowheads="1"/>
          </p:cNvSpPr>
          <p:nvPr>
            <p:ph type="body" idx="1"/>
          </p:nvPr>
        </p:nvSpPr>
        <p:spPr/>
        <p:txBody>
          <a:bodyPr/>
          <a:lstStyle/>
          <a:p>
            <a:r>
              <a:rPr lang="en-GB" altLang="en-US" sz="2800" dirty="0"/>
              <a:t>The message passing model demonstrates the following characteristics: </a:t>
            </a:r>
            <a:endParaRPr lang="fr-FR" altLang="en-US" sz="2800" dirty="0"/>
          </a:p>
          <a:p>
            <a:pPr lvl="1"/>
            <a:r>
              <a:rPr lang="en-GB" altLang="en-US" sz="2400" dirty="0"/>
              <a:t>A set of tasks that use their own local memory during computation. Multiple tasks can reside on the same physical machine as well across an arbitrary number of machines. </a:t>
            </a:r>
            <a:endParaRPr lang="fr-FR" altLang="en-US" sz="2400" dirty="0"/>
          </a:p>
          <a:p>
            <a:pPr lvl="1"/>
            <a:r>
              <a:rPr lang="en-GB" altLang="en-US" sz="2400" dirty="0"/>
              <a:t>Tasks exchange data through communications by sending and receiving messages. </a:t>
            </a:r>
            <a:endParaRPr lang="fr-FR" altLang="en-US" sz="2400" dirty="0"/>
          </a:p>
          <a:p>
            <a:pPr lvl="1"/>
            <a:r>
              <a:rPr lang="en-GB" altLang="en-US" sz="2400" dirty="0"/>
              <a:t>Data transfer usually requires cooperative operations to be performed by each process. For example, a send operation must have a matching receive operation. </a:t>
            </a:r>
            <a:endParaRPr lang="fr-FR" alt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DB7D8A52-7888-4F6C-AE3F-B06F91DCCFA9}"/>
              </a:ext>
            </a:extLst>
          </p:cNvPr>
          <p:cNvSpPr>
            <a:spLocks noGrp="1" noChangeArrowheads="1"/>
          </p:cNvSpPr>
          <p:nvPr>
            <p:ph type="title"/>
          </p:nvPr>
        </p:nvSpPr>
        <p:spPr>
          <a:xfrm>
            <a:off x="485775" y="274638"/>
            <a:ext cx="7042150" cy="1143000"/>
          </a:xfrm>
        </p:spPr>
        <p:txBody>
          <a:bodyPr wrap="square" anchor="ctr">
            <a:normAutofit/>
          </a:bodyPr>
          <a:lstStyle/>
          <a:p>
            <a:pPr>
              <a:lnSpc>
                <a:spcPct val="90000"/>
              </a:lnSpc>
            </a:pPr>
            <a:r>
              <a:rPr lang="fr-FR" altLang="en-US"/>
              <a:t>Message Passing Model Implementations: MPI</a:t>
            </a:r>
          </a:p>
        </p:txBody>
      </p:sp>
      <p:graphicFrame>
        <p:nvGraphicFramePr>
          <p:cNvPr id="43013" name="Rectangle 3">
            <a:extLst>
              <a:ext uri="{FF2B5EF4-FFF2-40B4-BE49-F238E27FC236}">
                <a16:creationId xmlns:a16="http://schemas.microsoft.com/office/drawing/2014/main" id="{9855E324-B604-4A89-A5B9-EE057029C4F2}"/>
              </a:ext>
            </a:extLst>
          </p:cNvPr>
          <p:cNvGraphicFramePr/>
          <p:nvPr>
            <p:extLst>
              <p:ext uri="{D42A27DB-BD31-4B8C-83A1-F6EECF244321}">
                <p14:modId xmlns:p14="http://schemas.microsoft.com/office/powerpoint/2010/main" val="2766801119"/>
              </p:ext>
            </p:extLst>
          </p:nvPr>
        </p:nvGraphicFramePr>
        <p:xfrm>
          <a:off x="487363" y="16970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
            <a:extLst>
              <a:ext uri="{FF2B5EF4-FFF2-40B4-BE49-F238E27FC236}">
                <a16:creationId xmlns:a16="http://schemas.microsoft.com/office/drawing/2014/main" id="{84FF10EA-2B55-42F5-93A4-EC9548E681EC}"/>
              </a:ext>
            </a:extLst>
          </p:cNvPr>
          <p:cNvSpPr txBox="1">
            <a:spLocks noGrp="1" noChangeArrowheads="1"/>
          </p:cNvSpPr>
          <p:nvPr>
            <p:ph type="title"/>
          </p:nvPr>
        </p:nvSpPr>
        <p:spPr>
          <a:xfrm>
            <a:off x="485775" y="274638"/>
            <a:ext cx="7042150" cy="1143000"/>
          </a:xfrm>
        </p:spPr>
        <p:txBody>
          <a:bodyPr wrap="square" anchor="ctr">
            <a:norm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90000"/>
              </a:lnSpc>
              <a:defRPr/>
            </a:pPr>
            <a:r>
              <a:rPr lang="en-US" altLang="zh-TW" b="1" u="sng">
                <a:solidFill>
                  <a:schemeClr val="tx2"/>
                </a:solidFill>
              </a:rPr>
              <a:t>Topic &amp; Structure of The Lesson</a:t>
            </a:r>
            <a:endParaRPr lang="en-US" altLang="zh-TW" u="sng">
              <a:solidFill>
                <a:schemeClr val="tx2"/>
              </a:solidFill>
            </a:endParaRPr>
          </a:p>
        </p:txBody>
      </p:sp>
      <p:graphicFrame>
        <p:nvGraphicFramePr>
          <p:cNvPr id="21509" name="Content Placeholder 2">
            <a:extLst>
              <a:ext uri="{FF2B5EF4-FFF2-40B4-BE49-F238E27FC236}">
                <a16:creationId xmlns:a16="http://schemas.microsoft.com/office/drawing/2014/main" id="{01321DF8-0D06-413E-AD4F-ADCB2031D8B6}"/>
              </a:ext>
            </a:extLst>
          </p:cNvPr>
          <p:cNvGraphicFramePr>
            <a:graphicFrameLocks noGrp="1"/>
          </p:cNvGraphicFramePr>
          <p:nvPr>
            <p:ph idx="1"/>
            <p:extLst>
              <p:ext uri="{D42A27DB-BD31-4B8C-83A1-F6EECF244321}">
                <p14:modId xmlns:p14="http://schemas.microsoft.com/office/powerpoint/2010/main" val="1012700513"/>
              </p:ext>
            </p:extLst>
          </p:nvPr>
        </p:nvGraphicFramePr>
        <p:xfrm>
          <a:off x="487363" y="16970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68D37C48-E070-4382-8BEA-18A6E232DE5C}"/>
              </a:ext>
            </a:extLst>
          </p:cNvPr>
          <p:cNvSpPr>
            <a:spLocks noGrp="1" noChangeArrowheads="1"/>
          </p:cNvSpPr>
          <p:nvPr>
            <p:ph type="title"/>
          </p:nvPr>
        </p:nvSpPr>
        <p:spPr>
          <a:xfrm>
            <a:off x="495300" y="0"/>
            <a:ext cx="7042150" cy="1143000"/>
          </a:xfrm>
        </p:spPr>
        <p:txBody>
          <a:bodyPr/>
          <a:lstStyle/>
          <a:p>
            <a:r>
              <a:rPr lang="fr-FR" altLang="en-US"/>
              <a:t>Message Passing Model Implementations: MPI</a:t>
            </a:r>
          </a:p>
        </p:txBody>
      </p:sp>
      <p:sp>
        <p:nvSpPr>
          <p:cNvPr id="44035" name="Rectangle 3">
            <a:extLst>
              <a:ext uri="{FF2B5EF4-FFF2-40B4-BE49-F238E27FC236}">
                <a16:creationId xmlns:a16="http://schemas.microsoft.com/office/drawing/2014/main" id="{FC5A41CA-2F1D-4C75-A91C-E293AFF88587}"/>
              </a:ext>
            </a:extLst>
          </p:cNvPr>
          <p:cNvSpPr>
            <a:spLocks noGrp="1" noChangeArrowheads="1"/>
          </p:cNvSpPr>
          <p:nvPr>
            <p:ph type="body" idx="1"/>
          </p:nvPr>
        </p:nvSpPr>
        <p:spPr>
          <a:xfrm>
            <a:off x="685800" y="1025525"/>
            <a:ext cx="7772400" cy="4419600"/>
          </a:xfrm>
        </p:spPr>
        <p:txBody>
          <a:bodyPr/>
          <a:lstStyle/>
          <a:p>
            <a:r>
              <a:rPr lang="en-GB" altLang="en-US" sz="1800"/>
              <a:t>MPI is now the "de facto" industry standard for message passing, replacing virtually all other message passing implementations used for production work. Most, if not all of the popular parallel computing platforms offer at least one implementation of MPI. </a:t>
            </a:r>
            <a:r>
              <a:rPr lang="fr-FR" altLang="en-US" sz="1800"/>
              <a:t>A few offer a full implementation of MPI-2. </a:t>
            </a:r>
          </a:p>
          <a:p>
            <a:r>
              <a:rPr lang="en-GB" altLang="en-US" sz="1800"/>
              <a:t>For shared memory architectures, MPI implementations usually don't use a network for task communications. Instead, they use shared memory (memory copies) for performance reasons. </a:t>
            </a:r>
            <a:endParaRPr lang="fr-FR" altLang="en-US" sz="1800"/>
          </a:p>
          <a:p>
            <a:pPr>
              <a:buFont typeface="Webdings" panose="05030102010509060703" pitchFamily="18" charset="2"/>
              <a:buNone/>
            </a:pPr>
            <a:endParaRPr lang="fr-FR" altLang="en-US" sz="1800"/>
          </a:p>
        </p:txBody>
      </p:sp>
      <p:pic>
        <p:nvPicPr>
          <p:cNvPr id="44036" name="Picture 4" descr="Data Parallel Model">
            <a:extLst>
              <a:ext uri="{FF2B5EF4-FFF2-40B4-BE49-F238E27FC236}">
                <a16:creationId xmlns:a16="http://schemas.microsoft.com/office/drawing/2014/main" id="{CC46123A-E853-4D2E-A673-3751BAC14BB3}"/>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39975" y="3409950"/>
            <a:ext cx="3895725"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82E5AB63-E1EC-455E-982E-A7E8A18D118E}"/>
              </a:ext>
            </a:extLst>
          </p:cNvPr>
          <p:cNvSpPr>
            <a:spLocks noGrp="1" noChangeArrowheads="1"/>
          </p:cNvSpPr>
          <p:nvPr>
            <p:ph type="title"/>
          </p:nvPr>
        </p:nvSpPr>
        <p:spPr/>
        <p:txBody>
          <a:bodyPr/>
          <a:lstStyle/>
          <a:p>
            <a:r>
              <a:rPr lang="fr-FR" altLang="en-US"/>
              <a:t>Data Parallel Model</a:t>
            </a:r>
          </a:p>
        </p:txBody>
      </p:sp>
      <p:sp>
        <p:nvSpPr>
          <p:cNvPr id="45059" name="Rectangle 3">
            <a:extLst>
              <a:ext uri="{FF2B5EF4-FFF2-40B4-BE49-F238E27FC236}">
                <a16:creationId xmlns:a16="http://schemas.microsoft.com/office/drawing/2014/main" id="{E9825EF3-9BB2-4CA8-A6B6-5BFF5585C1B9}"/>
              </a:ext>
            </a:extLst>
          </p:cNvPr>
          <p:cNvSpPr>
            <a:spLocks noGrp="1" noChangeArrowheads="1"/>
          </p:cNvSpPr>
          <p:nvPr>
            <p:ph type="body" idx="1"/>
          </p:nvPr>
        </p:nvSpPr>
        <p:spPr/>
        <p:txBody>
          <a:bodyPr/>
          <a:lstStyle/>
          <a:p>
            <a:r>
              <a:rPr lang="en-GB" altLang="en-US" sz="2000" dirty="0"/>
              <a:t>The data parallel model demonstrates the following characteristics: </a:t>
            </a:r>
            <a:endParaRPr lang="fr-FR" altLang="en-US" sz="2000" dirty="0"/>
          </a:p>
          <a:p>
            <a:pPr lvl="1"/>
            <a:r>
              <a:rPr lang="en-US" altLang="en-US" sz="1800" dirty="0"/>
              <a:t>Tasks are assigned to processes and each task performs similar types of operations on different data.</a:t>
            </a:r>
          </a:p>
          <a:p>
            <a:pPr lvl="1"/>
            <a:r>
              <a:rPr lang="en-GB" altLang="en-US" sz="1800" dirty="0"/>
              <a:t>Most of the parallel work focuses on performing operations on a data set. The data set is typically organized into a common structure, such as an array or cube. </a:t>
            </a:r>
            <a:endParaRPr lang="fr-FR" altLang="en-US" sz="1800" dirty="0"/>
          </a:p>
          <a:p>
            <a:pPr lvl="1"/>
            <a:r>
              <a:rPr lang="en-GB" altLang="en-US" sz="1800" dirty="0"/>
              <a:t>A set of tasks work collectively on the same data structure, however, each task works on a different partition of the same data structure. </a:t>
            </a:r>
            <a:endParaRPr lang="fr-FR" altLang="en-US" sz="1800" dirty="0"/>
          </a:p>
          <a:p>
            <a:pPr lvl="1"/>
            <a:r>
              <a:rPr lang="en-GB" altLang="en-US" sz="1800" dirty="0"/>
              <a:t>Tasks perform the same operation on their partition of work, for example, "add 4 to every array element". </a:t>
            </a:r>
            <a:endParaRPr lang="fr-FR" altLang="en-US" sz="1800" dirty="0"/>
          </a:p>
          <a:p>
            <a:r>
              <a:rPr lang="en-GB" altLang="en-US" sz="2000" dirty="0"/>
              <a:t>On shared memory architectures, all tasks may have access to the data structure through global memory. On distributed memory architectures the data structure is split up and resides as "chunks" in the local memory of each task. </a:t>
            </a:r>
            <a:endParaRPr lang="fr-FR" alt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578C7C84-3DAD-4C8F-A323-9E25B26EE3AB}"/>
              </a:ext>
            </a:extLst>
          </p:cNvPr>
          <p:cNvSpPr>
            <a:spLocks noGrp="1" noChangeArrowheads="1"/>
          </p:cNvSpPr>
          <p:nvPr>
            <p:ph type="title"/>
          </p:nvPr>
        </p:nvSpPr>
        <p:spPr/>
        <p:txBody>
          <a:bodyPr/>
          <a:lstStyle/>
          <a:p>
            <a:r>
              <a:rPr lang="fr-FR" altLang="en-US" dirty="0"/>
              <a:t>Data </a:t>
            </a:r>
            <a:r>
              <a:rPr lang="fr-FR" altLang="en-US" dirty="0" err="1"/>
              <a:t>Parallel</a:t>
            </a:r>
            <a:r>
              <a:rPr lang="fr-FR" altLang="en-US" dirty="0"/>
              <a:t> Model</a:t>
            </a:r>
            <a:endParaRPr lang="en-US" altLang="en-US" dirty="0"/>
          </a:p>
        </p:txBody>
      </p:sp>
      <p:sp>
        <p:nvSpPr>
          <p:cNvPr id="46083" name="Content Placeholder 2">
            <a:extLst>
              <a:ext uri="{FF2B5EF4-FFF2-40B4-BE49-F238E27FC236}">
                <a16:creationId xmlns:a16="http://schemas.microsoft.com/office/drawing/2014/main" id="{A5F2AB11-0000-4F03-BC05-42CD7BE70250}"/>
              </a:ext>
            </a:extLst>
          </p:cNvPr>
          <p:cNvSpPr>
            <a:spLocks noGrp="1" noChangeArrowheads="1"/>
          </p:cNvSpPr>
          <p:nvPr>
            <p:ph idx="1"/>
          </p:nvPr>
        </p:nvSpPr>
        <p:spPr/>
        <p:txBody>
          <a:bodyPr/>
          <a:lstStyle/>
          <a:p>
            <a:endParaRPr lang="en-US" altLang="en-US"/>
          </a:p>
        </p:txBody>
      </p:sp>
      <p:pic>
        <p:nvPicPr>
          <p:cNvPr id="46084" name="Picture 2" descr="Data Parallel Model">
            <a:extLst>
              <a:ext uri="{FF2B5EF4-FFF2-40B4-BE49-F238E27FC236}">
                <a16:creationId xmlns:a16="http://schemas.microsoft.com/office/drawing/2014/main" id="{7710A240-17C8-4212-ABFC-08C9FFF6DD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763" y="2332038"/>
            <a:ext cx="6480175" cy="316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B562DAD-6B31-4765-9600-96046D33D649}"/>
              </a:ext>
            </a:extLst>
          </p:cNvPr>
          <p:cNvSpPr>
            <a:spLocks noGrp="1" noChangeArrowheads="1"/>
          </p:cNvSpPr>
          <p:nvPr>
            <p:ph type="title"/>
          </p:nvPr>
        </p:nvSpPr>
        <p:spPr/>
        <p:txBody>
          <a:bodyPr/>
          <a:lstStyle/>
          <a:p>
            <a:r>
              <a:rPr lang="fr-FR" altLang="en-US"/>
              <a:t>Data Parallel Model Implementations</a:t>
            </a:r>
          </a:p>
        </p:txBody>
      </p:sp>
      <p:sp>
        <p:nvSpPr>
          <p:cNvPr id="47107" name="Rectangle 3">
            <a:extLst>
              <a:ext uri="{FF2B5EF4-FFF2-40B4-BE49-F238E27FC236}">
                <a16:creationId xmlns:a16="http://schemas.microsoft.com/office/drawing/2014/main" id="{2B556E8C-014E-48D8-9D60-1967A957FCE5}"/>
              </a:ext>
            </a:extLst>
          </p:cNvPr>
          <p:cNvSpPr>
            <a:spLocks noGrp="1" noChangeArrowheads="1"/>
          </p:cNvSpPr>
          <p:nvPr>
            <p:ph type="body" idx="1"/>
          </p:nvPr>
        </p:nvSpPr>
        <p:spPr/>
        <p:txBody>
          <a:bodyPr/>
          <a:lstStyle/>
          <a:p>
            <a:pPr>
              <a:lnSpc>
                <a:spcPct val="80000"/>
              </a:lnSpc>
            </a:pPr>
            <a:r>
              <a:rPr lang="en-GB" altLang="en-US" sz="2000"/>
              <a:t>Programming with the data parallel model is usually accomplished by writing a program with data parallel constructs. The constructs can be calls to a data parallel subroutine library or, compiler directives recognized by a data parallel compiler. </a:t>
            </a:r>
            <a:endParaRPr lang="fr-FR" altLang="en-US" sz="2000"/>
          </a:p>
          <a:p>
            <a:pPr>
              <a:lnSpc>
                <a:spcPct val="80000"/>
              </a:lnSpc>
            </a:pPr>
            <a:r>
              <a:rPr lang="en-GB" altLang="en-US" sz="2000" b="1"/>
              <a:t>Fortran 90 and 95 (F90, F95):</a:t>
            </a:r>
            <a:r>
              <a:rPr lang="en-GB" altLang="en-US" sz="2000"/>
              <a:t> ISO/ANSI standard extensions to Fortran 77. </a:t>
            </a:r>
            <a:endParaRPr lang="fr-FR" altLang="en-US" sz="2000"/>
          </a:p>
          <a:p>
            <a:pPr lvl="1">
              <a:lnSpc>
                <a:spcPct val="80000"/>
              </a:lnSpc>
            </a:pPr>
            <a:r>
              <a:rPr lang="en-GB" altLang="en-US" sz="1800"/>
              <a:t>Contains everything that is in Fortran 77 </a:t>
            </a:r>
            <a:endParaRPr lang="fr-FR" altLang="en-US" sz="1800"/>
          </a:p>
          <a:p>
            <a:pPr lvl="1">
              <a:lnSpc>
                <a:spcPct val="80000"/>
              </a:lnSpc>
            </a:pPr>
            <a:r>
              <a:rPr lang="en-GB" altLang="en-US" sz="1800"/>
              <a:t>New source code format; additions to character set </a:t>
            </a:r>
            <a:endParaRPr lang="fr-FR" altLang="en-US" sz="1800"/>
          </a:p>
          <a:p>
            <a:pPr lvl="1">
              <a:lnSpc>
                <a:spcPct val="80000"/>
              </a:lnSpc>
            </a:pPr>
            <a:r>
              <a:rPr lang="en-GB" altLang="en-US" sz="1800"/>
              <a:t>Additions to program structure and commands </a:t>
            </a:r>
            <a:endParaRPr lang="fr-FR" altLang="en-US" sz="1800"/>
          </a:p>
          <a:p>
            <a:pPr lvl="1">
              <a:lnSpc>
                <a:spcPct val="80000"/>
              </a:lnSpc>
            </a:pPr>
            <a:r>
              <a:rPr lang="fr-FR" altLang="en-US" sz="1800"/>
              <a:t>Variable additions - methods and arguments </a:t>
            </a:r>
          </a:p>
          <a:p>
            <a:pPr lvl="1">
              <a:lnSpc>
                <a:spcPct val="80000"/>
              </a:lnSpc>
            </a:pPr>
            <a:r>
              <a:rPr lang="en-GB" altLang="en-US" sz="1800"/>
              <a:t>Pointers and dynamic memory allocation added </a:t>
            </a:r>
            <a:endParaRPr lang="fr-FR" altLang="en-US" sz="1800"/>
          </a:p>
          <a:p>
            <a:pPr lvl="1">
              <a:lnSpc>
                <a:spcPct val="80000"/>
              </a:lnSpc>
            </a:pPr>
            <a:r>
              <a:rPr lang="en-GB" altLang="en-US" sz="1800"/>
              <a:t>Array processing (arrays treated as objects) added </a:t>
            </a:r>
            <a:endParaRPr lang="fr-FR" altLang="en-US" sz="1800"/>
          </a:p>
          <a:p>
            <a:pPr lvl="1">
              <a:lnSpc>
                <a:spcPct val="80000"/>
              </a:lnSpc>
            </a:pPr>
            <a:r>
              <a:rPr lang="en-GB" altLang="en-US" sz="1800"/>
              <a:t>Recursive and new intrinsic functions added </a:t>
            </a:r>
            <a:endParaRPr lang="fr-FR" altLang="en-US" sz="1800"/>
          </a:p>
          <a:p>
            <a:pPr lvl="1">
              <a:lnSpc>
                <a:spcPct val="80000"/>
              </a:lnSpc>
            </a:pPr>
            <a:r>
              <a:rPr lang="fr-FR" altLang="en-US" sz="1800"/>
              <a:t>Many other new features </a:t>
            </a:r>
          </a:p>
          <a:p>
            <a:pPr>
              <a:lnSpc>
                <a:spcPct val="80000"/>
              </a:lnSpc>
            </a:pPr>
            <a:r>
              <a:rPr lang="en-GB" altLang="en-US" sz="2000"/>
              <a:t>Implementations are available for most common parallel platforms. </a:t>
            </a:r>
            <a:endParaRPr lang="fr-FR" altLang="en-US" sz="2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635C6D1C-3A51-4F22-8193-E673AF67F413}"/>
              </a:ext>
            </a:extLst>
          </p:cNvPr>
          <p:cNvSpPr>
            <a:spLocks noGrp="1" noChangeArrowheads="1"/>
          </p:cNvSpPr>
          <p:nvPr>
            <p:ph type="title"/>
          </p:nvPr>
        </p:nvSpPr>
        <p:spPr>
          <a:xfrm>
            <a:off x="485775" y="0"/>
            <a:ext cx="7042150" cy="1143000"/>
          </a:xfrm>
        </p:spPr>
        <p:txBody>
          <a:bodyPr/>
          <a:lstStyle/>
          <a:p>
            <a:r>
              <a:rPr lang="fr-FR" altLang="en-US"/>
              <a:t>Data Parallel Model Implementations</a:t>
            </a:r>
          </a:p>
        </p:txBody>
      </p:sp>
      <p:sp>
        <p:nvSpPr>
          <p:cNvPr id="48131" name="Rectangle 3">
            <a:extLst>
              <a:ext uri="{FF2B5EF4-FFF2-40B4-BE49-F238E27FC236}">
                <a16:creationId xmlns:a16="http://schemas.microsoft.com/office/drawing/2014/main" id="{8544A163-02C0-4513-9243-3293A51B46E5}"/>
              </a:ext>
            </a:extLst>
          </p:cNvPr>
          <p:cNvSpPr>
            <a:spLocks noGrp="1" noChangeArrowheads="1"/>
          </p:cNvSpPr>
          <p:nvPr>
            <p:ph type="body" idx="1"/>
          </p:nvPr>
        </p:nvSpPr>
        <p:spPr>
          <a:xfrm>
            <a:off x="276225" y="1266825"/>
            <a:ext cx="7772400" cy="4419600"/>
          </a:xfrm>
        </p:spPr>
        <p:txBody>
          <a:bodyPr/>
          <a:lstStyle/>
          <a:p>
            <a:pPr>
              <a:lnSpc>
                <a:spcPct val="80000"/>
              </a:lnSpc>
            </a:pPr>
            <a:r>
              <a:rPr lang="en-GB" altLang="en-US" sz="2000" b="1"/>
              <a:t>High Performance Fortran (HPF):</a:t>
            </a:r>
            <a:r>
              <a:rPr lang="en-GB" altLang="en-US" sz="2000"/>
              <a:t> Extensions to Fortran 90 to support data parallel programming. </a:t>
            </a:r>
            <a:endParaRPr lang="fr-FR" altLang="en-US" sz="2000"/>
          </a:p>
          <a:p>
            <a:pPr lvl="1">
              <a:lnSpc>
                <a:spcPct val="80000"/>
              </a:lnSpc>
            </a:pPr>
            <a:r>
              <a:rPr lang="fr-FR" altLang="en-US" sz="1800"/>
              <a:t>Contains everything in Fortran 90 </a:t>
            </a:r>
          </a:p>
          <a:p>
            <a:pPr lvl="1">
              <a:lnSpc>
                <a:spcPct val="80000"/>
              </a:lnSpc>
            </a:pPr>
            <a:r>
              <a:rPr lang="en-GB" altLang="en-US" sz="1800"/>
              <a:t>Directives to tell compiler how to distribute data added </a:t>
            </a:r>
            <a:endParaRPr lang="fr-FR" altLang="en-US" sz="1800"/>
          </a:p>
          <a:p>
            <a:pPr lvl="1">
              <a:lnSpc>
                <a:spcPct val="80000"/>
              </a:lnSpc>
            </a:pPr>
            <a:r>
              <a:rPr lang="en-GB" altLang="en-US" sz="1800"/>
              <a:t>Assertions that can improve optimization of generated code added </a:t>
            </a:r>
            <a:endParaRPr lang="fr-FR" altLang="en-US" sz="1800"/>
          </a:p>
          <a:p>
            <a:pPr lvl="1">
              <a:lnSpc>
                <a:spcPct val="80000"/>
              </a:lnSpc>
            </a:pPr>
            <a:r>
              <a:rPr lang="en-GB" altLang="en-US" sz="1800"/>
              <a:t>Data parallel constructs added (now part of Fortran 95) </a:t>
            </a:r>
            <a:endParaRPr lang="fr-FR" altLang="en-US" sz="1800"/>
          </a:p>
          <a:p>
            <a:pPr lvl="1">
              <a:lnSpc>
                <a:spcPct val="80000"/>
              </a:lnSpc>
            </a:pPr>
            <a:r>
              <a:rPr lang="en-GB" altLang="en-US" sz="1800"/>
              <a:t>Implementations are available for most common parallel platforms. </a:t>
            </a:r>
            <a:endParaRPr lang="fr-FR" altLang="en-US" sz="1800"/>
          </a:p>
          <a:p>
            <a:pPr>
              <a:lnSpc>
                <a:spcPct val="80000"/>
              </a:lnSpc>
            </a:pPr>
            <a:r>
              <a:rPr lang="en-GB" altLang="en-US" sz="2000" b="1"/>
              <a:t>Compiler Directives:</a:t>
            </a:r>
            <a:r>
              <a:rPr lang="en-GB" altLang="en-US" sz="2000"/>
              <a:t> Allow the programmer to specify the distribution and alignment of data. </a:t>
            </a:r>
            <a:r>
              <a:rPr lang="fr-FR" altLang="en-US" sz="2000"/>
              <a:t>Fortran implementations are available for most common parallel platforms. </a:t>
            </a:r>
          </a:p>
          <a:p>
            <a:pPr>
              <a:lnSpc>
                <a:spcPct val="80000"/>
              </a:lnSpc>
            </a:pPr>
            <a:r>
              <a:rPr lang="en-GB" altLang="en-US" sz="2000"/>
              <a:t>Distributed memory implementations of this model usually have the compiler convert the program into standard code with calls to a message passing library (MPI usually) to distribute the data to all the processes. </a:t>
            </a:r>
            <a:r>
              <a:rPr lang="fr-FR" altLang="en-US" sz="2000"/>
              <a:t>All message passing is done invisibly to the programmer. </a:t>
            </a:r>
          </a:p>
        </p:txBody>
      </p:sp>
      <p:pic>
        <p:nvPicPr>
          <p:cNvPr id="48132" name="Picture 4" descr="SPMD Model">
            <a:extLst>
              <a:ext uri="{FF2B5EF4-FFF2-40B4-BE49-F238E27FC236}">
                <a16:creationId xmlns:a16="http://schemas.microsoft.com/office/drawing/2014/main" id="{7A74976D-3B4F-45CB-866D-ABDB2D669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5516563"/>
            <a:ext cx="37623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E3BBFE4F-D2AF-40FF-92D0-8FBD6B15D583}"/>
              </a:ext>
            </a:extLst>
          </p:cNvPr>
          <p:cNvSpPr>
            <a:spLocks noGrp="1" noChangeArrowheads="1"/>
          </p:cNvSpPr>
          <p:nvPr>
            <p:ph type="title"/>
          </p:nvPr>
        </p:nvSpPr>
        <p:spPr/>
        <p:txBody>
          <a:bodyPr/>
          <a:lstStyle/>
          <a:p>
            <a:r>
              <a:rPr lang="fr-FR" altLang="en-US"/>
              <a:t>Other Models</a:t>
            </a:r>
          </a:p>
        </p:txBody>
      </p:sp>
      <p:sp>
        <p:nvSpPr>
          <p:cNvPr id="49155" name="Rectangle 3">
            <a:extLst>
              <a:ext uri="{FF2B5EF4-FFF2-40B4-BE49-F238E27FC236}">
                <a16:creationId xmlns:a16="http://schemas.microsoft.com/office/drawing/2014/main" id="{5D1D083B-6A12-4475-8242-B5F5A1BDBDDB}"/>
              </a:ext>
            </a:extLst>
          </p:cNvPr>
          <p:cNvSpPr>
            <a:spLocks noGrp="1" noChangeArrowheads="1"/>
          </p:cNvSpPr>
          <p:nvPr>
            <p:ph type="body" idx="1"/>
          </p:nvPr>
        </p:nvSpPr>
        <p:spPr>
          <a:noFill/>
          <a:extLs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GB" altLang="en-US" sz="2000"/>
              <a:t>Other parallel programming models besides those previously mentioned certainly exist, and will continue to evolve along with the ever changing world of computer hardware and software.</a:t>
            </a:r>
          </a:p>
          <a:p>
            <a:r>
              <a:rPr lang="en-GB" altLang="en-US" sz="2000"/>
              <a:t>Only three of the more common ones are mentioned here.</a:t>
            </a:r>
          </a:p>
          <a:p>
            <a:pPr lvl="1"/>
            <a:r>
              <a:rPr lang="fr-FR" altLang="en-US" sz="1800"/>
              <a:t>Hybrid</a:t>
            </a:r>
          </a:p>
          <a:p>
            <a:pPr lvl="1"/>
            <a:r>
              <a:rPr lang="fr-FR" altLang="en-US"/>
              <a:t>Single Program Multiple Data</a:t>
            </a:r>
          </a:p>
          <a:p>
            <a:pPr lvl="1"/>
            <a:r>
              <a:rPr lang="fr-FR" altLang="en-US"/>
              <a:t>Multiple Program Multiple Data</a:t>
            </a:r>
            <a:endParaRPr lang="fr-FR" altLang="en-US" sz="1800"/>
          </a:p>
          <a:p>
            <a:endParaRPr lang="fr-FR" altLang="en-US" sz="20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014B53C-7601-4390-BC88-E2DC4B32A042}"/>
              </a:ext>
            </a:extLst>
          </p:cNvPr>
          <p:cNvSpPr>
            <a:spLocks noGrp="1" noChangeArrowheads="1"/>
          </p:cNvSpPr>
          <p:nvPr>
            <p:ph type="title"/>
          </p:nvPr>
        </p:nvSpPr>
        <p:spPr/>
        <p:txBody>
          <a:bodyPr/>
          <a:lstStyle/>
          <a:p>
            <a:r>
              <a:rPr lang="fr-FR" altLang="en-US"/>
              <a:t>Hybrid</a:t>
            </a:r>
          </a:p>
        </p:txBody>
      </p:sp>
      <p:sp>
        <p:nvSpPr>
          <p:cNvPr id="50179" name="Rectangle 3">
            <a:extLst>
              <a:ext uri="{FF2B5EF4-FFF2-40B4-BE49-F238E27FC236}">
                <a16:creationId xmlns:a16="http://schemas.microsoft.com/office/drawing/2014/main" id="{C617A953-4F7A-46E8-AAF5-3CD241B34025}"/>
              </a:ext>
            </a:extLst>
          </p:cNvPr>
          <p:cNvSpPr>
            <a:spLocks noGrp="1" noChangeArrowheads="1"/>
          </p:cNvSpPr>
          <p:nvPr>
            <p:ph type="body" idx="1"/>
          </p:nvPr>
        </p:nvSpPr>
        <p:spPr/>
        <p:txBody>
          <a:bodyPr/>
          <a:lstStyle/>
          <a:p>
            <a:r>
              <a:rPr lang="en-GB" altLang="en-US" sz="2000"/>
              <a:t>In this model, any two or more parallel programming models are combined. </a:t>
            </a:r>
            <a:endParaRPr lang="fr-FR" altLang="en-US" sz="2000"/>
          </a:p>
          <a:p>
            <a:r>
              <a:rPr lang="en-GB" altLang="en-US" sz="2000"/>
              <a:t>Currently, a common example of a hybrid model is the combination of the message passing model (MPI) with either the threads model (POSIX threads) or the shared memory model (OpenMP). This hybrid model lends itself well to the increasingly common hardware environment of networked SMP machines. </a:t>
            </a:r>
            <a:endParaRPr lang="fr-FR" altLang="en-US" sz="2000"/>
          </a:p>
          <a:p>
            <a:r>
              <a:rPr lang="en-GB" altLang="en-US" sz="2000"/>
              <a:t>Another common example of a hybrid model is combining data parallel with message passing. As mentioned in the data parallel model section previously, data parallel implementations (F90, HPF) on distributed memory architectures actually use message passing to transmit data between tasks, transparently to the programmer. </a:t>
            </a:r>
            <a:endParaRPr lang="fr-FR" altLang="en-US" sz="20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43B8842D-E400-427B-9405-E01D71D2DF10}"/>
              </a:ext>
            </a:extLst>
          </p:cNvPr>
          <p:cNvSpPr>
            <a:spLocks noGrp="1" noChangeArrowheads="1"/>
          </p:cNvSpPr>
          <p:nvPr>
            <p:ph type="title"/>
          </p:nvPr>
        </p:nvSpPr>
        <p:spPr>
          <a:xfrm>
            <a:off x="487363" y="182563"/>
            <a:ext cx="7042150" cy="1143000"/>
          </a:xfrm>
        </p:spPr>
        <p:txBody>
          <a:bodyPr/>
          <a:lstStyle/>
          <a:p>
            <a:r>
              <a:rPr lang="fr-FR" altLang="en-US"/>
              <a:t>Single Program Multiple Data (SPMD)</a:t>
            </a:r>
          </a:p>
        </p:txBody>
      </p:sp>
      <p:sp>
        <p:nvSpPr>
          <p:cNvPr id="51203" name="Rectangle 3">
            <a:extLst>
              <a:ext uri="{FF2B5EF4-FFF2-40B4-BE49-F238E27FC236}">
                <a16:creationId xmlns:a16="http://schemas.microsoft.com/office/drawing/2014/main" id="{4FC757CB-52F1-40B3-85F3-D07D9068B192}"/>
              </a:ext>
            </a:extLst>
          </p:cNvPr>
          <p:cNvSpPr>
            <a:spLocks noGrp="1" noChangeArrowheads="1"/>
          </p:cNvSpPr>
          <p:nvPr>
            <p:ph type="body" idx="1"/>
          </p:nvPr>
        </p:nvSpPr>
        <p:spPr/>
        <p:txBody>
          <a:bodyPr/>
          <a:lstStyle/>
          <a:p>
            <a:r>
              <a:rPr lang="fr-FR" altLang="en-US" sz="2000"/>
              <a:t>Single Program Multiple Data (SPMD): </a:t>
            </a:r>
          </a:p>
          <a:p>
            <a:r>
              <a:rPr lang="en-GB" altLang="en-US" sz="2000"/>
              <a:t>SPMD is actually a "high level" programming model that can be built upon any combination of the previously mentioned parallel programming models. </a:t>
            </a:r>
            <a:endParaRPr lang="fr-FR" altLang="en-US" sz="2000"/>
          </a:p>
          <a:p>
            <a:r>
              <a:rPr lang="en-GB" altLang="en-US" sz="2000"/>
              <a:t>A single program is executed by all tasks simultaneously. </a:t>
            </a:r>
            <a:endParaRPr lang="fr-FR" altLang="en-US" sz="2000"/>
          </a:p>
          <a:p>
            <a:r>
              <a:rPr lang="en-GB" altLang="en-US" sz="2000"/>
              <a:t>At any moment in time, tasks can be executing the same or different instructions within the same program. </a:t>
            </a:r>
            <a:endParaRPr lang="fr-FR" altLang="en-US" sz="2000"/>
          </a:p>
          <a:p>
            <a:r>
              <a:rPr lang="en-GB" altLang="en-US" sz="2000"/>
              <a:t>SPMD programs usually have the necessary logic programmed into them to allow different tasks to branch or conditionally execute only those parts of the program they are designed to execute. That is, tasks do not necessarily have to execute the entire program - perhaps only a portion of it. </a:t>
            </a:r>
            <a:endParaRPr lang="fr-FR" altLang="en-US" sz="2000"/>
          </a:p>
          <a:p>
            <a:r>
              <a:rPr lang="en-GB" altLang="en-US" sz="2000"/>
              <a:t>All tasks may use different data </a:t>
            </a:r>
            <a:endParaRPr lang="fr-FR" altLang="en-US" sz="2000"/>
          </a:p>
          <a:p>
            <a:endParaRPr lang="fr-FR" altLang="en-US" sz="2000"/>
          </a:p>
        </p:txBody>
      </p:sp>
      <p:pic>
        <p:nvPicPr>
          <p:cNvPr id="51204" name="Picture 5" descr="Single Program Multiple Data (SPMD):">
            <a:extLst>
              <a:ext uri="{FF2B5EF4-FFF2-40B4-BE49-F238E27FC236}">
                <a16:creationId xmlns:a16="http://schemas.microsoft.com/office/drawing/2014/main" id="{59FC8CA6-CA7C-4636-B0D4-236C229F38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650" y="5489575"/>
            <a:ext cx="385762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4962EA30-B9F3-42DC-AF06-B5E8387EF9FD}"/>
              </a:ext>
            </a:extLst>
          </p:cNvPr>
          <p:cNvSpPr>
            <a:spLocks noGrp="1" noChangeArrowheads="1"/>
          </p:cNvSpPr>
          <p:nvPr>
            <p:ph type="title"/>
          </p:nvPr>
        </p:nvSpPr>
        <p:spPr/>
        <p:txBody>
          <a:bodyPr/>
          <a:lstStyle/>
          <a:p>
            <a:r>
              <a:rPr lang="fr-FR" altLang="en-US"/>
              <a:t>Multiple Program Multiple Data (MPMD)</a:t>
            </a:r>
          </a:p>
        </p:txBody>
      </p:sp>
      <p:sp>
        <p:nvSpPr>
          <p:cNvPr id="52227" name="Rectangle 3">
            <a:extLst>
              <a:ext uri="{FF2B5EF4-FFF2-40B4-BE49-F238E27FC236}">
                <a16:creationId xmlns:a16="http://schemas.microsoft.com/office/drawing/2014/main" id="{4E66F5FD-63D0-42FB-9F94-800EB61AAFF8}"/>
              </a:ext>
            </a:extLst>
          </p:cNvPr>
          <p:cNvSpPr>
            <a:spLocks noGrp="1" noChangeArrowheads="1"/>
          </p:cNvSpPr>
          <p:nvPr>
            <p:ph type="body" idx="1"/>
          </p:nvPr>
        </p:nvSpPr>
        <p:spPr/>
        <p:txBody>
          <a:bodyPr/>
          <a:lstStyle/>
          <a:p>
            <a:r>
              <a:rPr lang="fr-FR" altLang="en-US" sz="2400"/>
              <a:t>Multiple Program Multiple Data (MPMD): </a:t>
            </a:r>
          </a:p>
          <a:p>
            <a:r>
              <a:rPr lang="en-GB" altLang="en-US" sz="2400"/>
              <a:t>Like SPMD, MPMD is actually a "high level" programming model that can be built upon any combination of the previously mentioned parallel programming models. </a:t>
            </a:r>
            <a:endParaRPr lang="fr-FR" altLang="en-US" sz="2400"/>
          </a:p>
          <a:p>
            <a:r>
              <a:rPr lang="en-GB" altLang="en-US" sz="2400"/>
              <a:t>MPMD applications typically have multiple executable object files (programs). While the application is being run in parallel, each task can be executing the same or different program as other tasks. </a:t>
            </a:r>
            <a:endParaRPr lang="fr-FR" altLang="en-US" sz="2400"/>
          </a:p>
          <a:p>
            <a:r>
              <a:rPr lang="en-GB" altLang="en-US" sz="2400"/>
              <a:t>All tasks may use different data </a:t>
            </a:r>
            <a:endParaRPr lang="fr-FR" altLang="en-US" sz="2400"/>
          </a:p>
          <a:p>
            <a:endParaRPr lang="fr-FR" altLang="en-US" sz="2400"/>
          </a:p>
        </p:txBody>
      </p:sp>
      <p:pic>
        <p:nvPicPr>
          <p:cNvPr id="52228" name="Picture 5" descr="Multiple Program Multiple Data (MPMD):">
            <a:extLst>
              <a:ext uri="{FF2B5EF4-FFF2-40B4-BE49-F238E27FC236}">
                <a16:creationId xmlns:a16="http://schemas.microsoft.com/office/drawing/2014/main" id="{FBDF7D15-1C46-41AE-BFF4-DD9371A7C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5416550"/>
            <a:ext cx="3886200"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C3B8C7D7-7ECA-4BD9-B65E-41E82CE27DD0}"/>
              </a:ext>
            </a:extLst>
          </p:cNvPr>
          <p:cNvSpPr>
            <a:spLocks noGrp="1" noChangeArrowheads="1"/>
          </p:cNvSpPr>
          <p:nvPr>
            <p:ph type="title"/>
          </p:nvPr>
        </p:nvSpPr>
        <p:spPr>
          <a:xfrm>
            <a:off x="485775" y="274638"/>
            <a:ext cx="7042150" cy="1143000"/>
          </a:xfrm>
        </p:spPr>
        <p:txBody>
          <a:bodyPr wrap="square" anchor="ctr">
            <a:normAutofit/>
          </a:bodyPr>
          <a:lstStyle/>
          <a:p>
            <a:r>
              <a:rPr lang="en-US" altLang="en-US"/>
              <a:t>Summary</a:t>
            </a:r>
          </a:p>
        </p:txBody>
      </p:sp>
      <p:graphicFrame>
        <p:nvGraphicFramePr>
          <p:cNvPr id="53253" name="Content Placeholder 2">
            <a:extLst>
              <a:ext uri="{FF2B5EF4-FFF2-40B4-BE49-F238E27FC236}">
                <a16:creationId xmlns:a16="http://schemas.microsoft.com/office/drawing/2014/main" id="{8CF958EF-290F-4BA4-A1D7-534516070998}"/>
              </a:ext>
            </a:extLst>
          </p:cNvPr>
          <p:cNvGraphicFramePr>
            <a:graphicFrameLocks noGrp="1"/>
          </p:cNvGraphicFramePr>
          <p:nvPr>
            <p:ph idx="1"/>
            <p:extLst>
              <p:ext uri="{D42A27DB-BD31-4B8C-83A1-F6EECF244321}">
                <p14:modId xmlns:p14="http://schemas.microsoft.com/office/powerpoint/2010/main" val="2620493200"/>
              </p:ext>
            </p:extLst>
          </p:nvPr>
        </p:nvGraphicFramePr>
        <p:xfrm>
          <a:off x="487363" y="16970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2">
            <a:extLst>
              <a:ext uri="{FF2B5EF4-FFF2-40B4-BE49-F238E27FC236}">
                <a16:creationId xmlns:a16="http://schemas.microsoft.com/office/drawing/2014/main" id="{FD413A6F-574A-4C84-AEAF-B4DFE7D609F8}"/>
              </a:ext>
            </a:extLst>
          </p:cNvPr>
          <p:cNvSpPr txBox="1">
            <a:spLocks noGrp="1" noChangeArrowheads="1"/>
          </p:cNvSpPr>
          <p:nvPr>
            <p:ph type="title"/>
          </p:nvPr>
        </p:nvSpPr>
        <p:spPr>
          <a:xfrm>
            <a:off x="1687513" y="304800"/>
            <a:ext cx="4560887" cy="646113"/>
          </a:xfrm>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r>
              <a:rPr lang="en-US" altLang="zh-TW" b="1" u="sng" dirty="0">
                <a:solidFill>
                  <a:schemeClr val="accent6">
                    <a:lumMod val="75000"/>
                  </a:schemeClr>
                </a:solidFill>
                <a:latin typeface="Century Gothic" panose="020B0502020202020204" pitchFamily="34" charset="0"/>
                <a:ea typeface="新細明體" pitchFamily="18" charset="-120"/>
              </a:rPr>
              <a:t>Learning Outcomes</a:t>
            </a:r>
          </a:p>
        </p:txBody>
      </p:sp>
      <p:sp>
        <p:nvSpPr>
          <p:cNvPr id="23555" name="Content Placeholder 2">
            <a:extLst>
              <a:ext uri="{FF2B5EF4-FFF2-40B4-BE49-F238E27FC236}">
                <a16:creationId xmlns:a16="http://schemas.microsoft.com/office/drawing/2014/main" id="{A3B3136E-200B-427D-8E42-432BDC08942E}"/>
              </a:ext>
            </a:extLst>
          </p:cNvPr>
          <p:cNvSpPr>
            <a:spLocks noGrp="1" noChangeArrowheads="1"/>
          </p:cNvSpPr>
          <p:nvPr>
            <p:ph idx="1"/>
          </p:nvPr>
        </p:nvSpPr>
        <p:spPr/>
        <p:txBody>
          <a:bodyPr/>
          <a:lstStyle/>
          <a:p>
            <a:pPr eaLnBrk="1" hangingPunct="1"/>
            <a:r>
              <a:rPr lang="en-US" altLang="zh-TW" b="1">
                <a:latin typeface="Century Gothic" panose="020B0502020202020204" pitchFamily="34" charset="0"/>
                <a:ea typeface="PMingLiU" panose="02020500000000000000" pitchFamily="18" charset="-120"/>
              </a:rPr>
              <a:t>At the end of this topic, You should be able to</a:t>
            </a:r>
          </a:p>
          <a:p>
            <a:pPr eaLnBrk="1" hangingPunct="1"/>
            <a:r>
              <a:rPr lang="en-US" altLang="en-US" b="1">
                <a:latin typeface="Century Gothic" panose="020B0502020202020204" pitchFamily="34" charset="0"/>
                <a:ea typeface="PMingLiU" panose="02020500000000000000" pitchFamily="18" charset="-120"/>
              </a:rPr>
              <a:t>Describe Parallel Programming Models</a:t>
            </a:r>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4EE8E3E6-6AC2-4D40-BA14-D65F8BB99118}"/>
              </a:ext>
            </a:extLst>
          </p:cNvPr>
          <p:cNvSpPr>
            <a:spLocks noGrp="1" noChangeArrowheads="1"/>
          </p:cNvSpPr>
          <p:nvPr>
            <p:ph type="title"/>
          </p:nvPr>
        </p:nvSpPr>
        <p:spPr>
          <a:xfrm>
            <a:off x="485775" y="274638"/>
            <a:ext cx="7042150" cy="1143000"/>
          </a:xfrm>
        </p:spPr>
        <p:txBody>
          <a:bodyPr wrap="square" anchor="ctr">
            <a:normAutofit/>
          </a:bodyPr>
          <a:lstStyle/>
          <a:p>
            <a:r>
              <a:rPr lang="en-US" altLang="en-US"/>
              <a:t>Summary</a:t>
            </a:r>
          </a:p>
        </p:txBody>
      </p:sp>
      <p:graphicFrame>
        <p:nvGraphicFramePr>
          <p:cNvPr id="54277" name="Content Placeholder 2">
            <a:extLst>
              <a:ext uri="{FF2B5EF4-FFF2-40B4-BE49-F238E27FC236}">
                <a16:creationId xmlns:a16="http://schemas.microsoft.com/office/drawing/2014/main" id="{382AA59B-13D9-46AC-9557-DD92D16B78C6}"/>
              </a:ext>
            </a:extLst>
          </p:cNvPr>
          <p:cNvGraphicFramePr>
            <a:graphicFrameLocks noGrp="1"/>
          </p:cNvGraphicFramePr>
          <p:nvPr>
            <p:ph idx="1"/>
            <p:extLst>
              <p:ext uri="{D42A27DB-BD31-4B8C-83A1-F6EECF244321}">
                <p14:modId xmlns:p14="http://schemas.microsoft.com/office/powerpoint/2010/main" val="3716339625"/>
              </p:ext>
            </p:extLst>
          </p:nvPr>
        </p:nvGraphicFramePr>
        <p:xfrm>
          <a:off x="487363" y="16970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EC724C44-C045-4491-B783-D53BC690AE19}"/>
              </a:ext>
            </a:extLst>
          </p:cNvPr>
          <p:cNvSpPr>
            <a:spLocks noGrp="1" noChangeArrowheads="1"/>
          </p:cNvSpPr>
          <p:nvPr>
            <p:ph type="title"/>
          </p:nvPr>
        </p:nvSpPr>
        <p:spPr/>
        <p:txBody>
          <a:bodyPr/>
          <a:lstStyle/>
          <a:p>
            <a:r>
              <a:rPr lang="en-US" altLang="en-US"/>
              <a:t>Summary</a:t>
            </a:r>
          </a:p>
        </p:txBody>
      </p:sp>
      <p:sp>
        <p:nvSpPr>
          <p:cNvPr id="56323" name="Content Placeholder 2">
            <a:extLst>
              <a:ext uri="{FF2B5EF4-FFF2-40B4-BE49-F238E27FC236}">
                <a16:creationId xmlns:a16="http://schemas.microsoft.com/office/drawing/2014/main" id="{7E202D95-C9CB-47BE-B4CA-A1E00248ABCD}"/>
              </a:ext>
            </a:extLst>
          </p:cNvPr>
          <p:cNvSpPr>
            <a:spLocks noGrp="1" noChangeArrowheads="1"/>
          </p:cNvSpPr>
          <p:nvPr>
            <p:ph idx="1"/>
          </p:nvPr>
        </p:nvSpPr>
        <p:spPr>
          <a:xfrm>
            <a:off x="485775" y="1417638"/>
            <a:ext cx="8229600" cy="4525962"/>
          </a:xfrm>
        </p:spPr>
        <p:txBody>
          <a:bodyPr/>
          <a:lstStyle/>
          <a:p>
            <a:r>
              <a:rPr lang="en-US" altLang="en-US"/>
              <a:t>Current high-performance computers, containing millions of cores, can execute more than 2000 floating point operations per second (200 petaFLOPS).</a:t>
            </a:r>
          </a:p>
          <a:p>
            <a:r>
              <a:rPr lang="en-US" altLang="en-US"/>
              <a:t>No significant shift in computing performance until a </a:t>
            </a:r>
            <a:r>
              <a:rPr lang="en-US" altLang="en-US" b="1"/>
              <a:t>new production technology </a:t>
            </a:r>
            <a:r>
              <a:rPr lang="en-US" altLang="en-US"/>
              <a:t>for computing devices is invented.</a:t>
            </a:r>
          </a:p>
          <a:p>
            <a:r>
              <a:rPr lang="en-US" altLang="en-US"/>
              <a:t>Until then, the maximal exploitation of parallelism will be our challenge.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E8E6E0AF-4BEB-4AD8-9C8F-7950B186A905}"/>
              </a:ext>
            </a:extLst>
          </p:cNvPr>
          <p:cNvSpPr>
            <a:spLocks noGrp="1" noChangeArrowheads="1"/>
          </p:cNvSpPr>
          <p:nvPr>
            <p:ph type="title"/>
          </p:nvPr>
        </p:nvSpPr>
        <p:spPr/>
        <p:txBody>
          <a:bodyPr/>
          <a:lstStyle/>
          <a:p>
            <a:r>
              <a:rPr lang="en-US" altLang="en-US"/>
              <a:t>IBM Summit</a:t>
            </a:r>
          </a:p>
        </p:txBody>
      </p:sp>
      <p:sp>
        <p:nvSpPr>
          <p:cNvPr id="57347" name="Content Placeholder 2">
            <a:extLst>
              <a:ext uri="{FF2B5EF4-FFF2-40B4-BE49-F238E27FC236}">
                <a16:creationId xmlns:a16="http://schemas.microsoft.com/office/drawing/2014/main" id="{2E366355-BCB7-4F88-A86C-1F6A082A0152}"/>
              </a:ext>
            </a:extLst>
          </p:cNvPr>
          <p:cNvSpPr>
            <a:spLocks noGrp="1" noChangeArrowheads="1"/>
          </p:cNvSpPr>
          <p:nvPr>
            <p:ph idx="1"/>
          </p:nvPr>
        </p:nvSpPr>
        <p:spPr/>
        <p:txBody>
          <a:bodyPr/>
          <a:lstStyle/>
          <a:p>
            <a:endParaRPr lang="en-US" altLang="en-US"/>
          </a:p>
        </p:txBody>
      </p:sp>
      <p:pic>
        <p:nvPicPr>
          <p:cNvPr id="57348" name="Picture 2" descr="https://www.extremetech.com/wp-content/uploads/2018/06/Summit_ORNL-640x353.jpg">
            <a:extLst>
              <a:ext uri="{FF2B5EF4-FFF2-40B4-BE49-F238E27FC236}">
                <a16:creationId xmlns:a16="http://schemas.microsoft.com/office/drawing/2014/main" id="{692E4DA9-51C3-4F54-88E3-957E577C5C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8" y="1555750"/>
            <a:ext cx="8718550" cy="480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2D950E5D-BB1C-448C-B93C-C326C6C03FFE}"/>
              </a:ext>
            </a:extLst>
          </p:cNvPr>
          <p:cNvSpPr>
            <a:spLocks noGrp="1" noChangeArrowheads="1"/>
          </p:cNvSpPr>
          <p:nvPr>
            <p:ph type="title"/>
          </p:nvPr>
        </p:nvSpPr>
        <p:spPr/>
        <p:txBody>
          <a:bodyPr/>
          <a:lstStyle/>
          <a:p>
            <a:r>
              <a:rPr lang="en-US" altLang="en-US" b="1"/>
              <a:t>2.4 exaflop computer fighting coronavirus</a:t>
            </a:r>
            <a:endParaRPr lang="en-US" altLang="en-US"/>
          </a:p>
        </p:txBody>
      </p:sp>
      <p:sp>
        <p:nvSpPr>
          <p:cNvPr id="58371" name="Content Placeholder 2">
            <a:extLst>
              <a:ext uri="{FF2B5EF4-FFF2-40B4-BE49-F238E27FC236}">
                <a16:creationId xmlns:a16="http://schemas.microsoft.com/office/drawing/2014/main" id="{30ED4D1D-2A95-4E99-8783-A031802DB446}"/>
              </a:ext>
            </a:extLst>
          </p:cNvPr>
          <p:cNvSpPr>
            <a:spLocks noGrp="1" noChangeArrowheads="1"/>
          </p:cNvSpPr>
          <p:nvPr>
            <p:ph idx="1"/>
          </p:nvPr>
        </p:nvSpPr>
        <p:spPr>
          <a:xfrm>
            <a:off x="593725" y="1697038"/>
            <a:ext cx="8229600" cy="4525962"/>
          </a:xfrm>
        </p:spPr>
        <p:txBody>
          <a:bodyPr/>
          <a:lstStyle/>
          <a:p>
            <a:r>
              <a:rPr lang="en-US" altLang="en-US">
                <a:hlinkClick r:id="rId2"/>
              </a:rPr>
              <a:t>https://www.electronicsweekly.com/news/business/2-4-exaflop-computer-fighting-coronavirus-2020-05/</a:t>
            </a:r>
          </a:p>
          <a:p>
            <a:r>
              <a:rPr lang="en-US" altLang="en-US" b="1"/>
              <a:t>By linking almost a million PCs</a:t>
            </a:r>
            <a:endParaRPr lang="en-US" altLang="en-US"/>
          </a:p>
          <a:p>
            <a:r>
              <a:rPr lang="en-US" altLang="en-US"/>
              <a:t>Owners of PCs download the software from Folding@Home which then uses spare time on the PCs to perform the calculations.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a:extLst>
              <a:ext uri="{FF2B5EF4-FFF2-40B4-BE49-F238E27FC236}">
                <a16:creationId xmlns:a16="http://schemas.microsoft.com/office/drawing/2014/main" id="{00C061BE-4A8B-4386-BD95-210D8A46B434}"/>
              </a:ext>
            </a:extLst>
          </p:cNvPr>
          <p:cNvSpPr>
            <a:spLocks noGrp="1" noChangeArrowheads="1"/>
          </p:cNvSpPr>
          <p:nvPr>
            <p:ph type="title"/>
          </p:nvPr>
        </p:nvSpPr>
        <p:spPr/>
        <p:txBody>
          <a:bodyPr/>
          <a:lstStyle/>
          <a:p>
            <a:r>
              <a:rPr lang="en-US" altLang="en-US"/>
              <a:t>End of module</a:t>
            </a:r>
          </a:p>
        </p:txBody>
      </p:sp>
      <p:sp>
        <p:nvSpPr>
          <p:cNvPr id="59395" name="Content Placeholder 2">
            <a:extLst>
              <a:ext uri="{FF2B5EF4-FFF2-40B4-BE49-F238E27FC236}">
                <a16:creationId xmlns:a16="http://schemas.microsoft.com/office/drawing/2014/main" id="{DF665489-74C8-483D-8184-E24E90587931}"/>
              </a:ext>
            </a:extLst>
          </p:cNvPr>
          <p:cNvSpPr>
            <a:spLocks noGrp="1" noChangeArrowheads="1"/>
          </p:cNvSpPr>
          <p:nvPr>
            <p:ph idx="1"/>
          </p:nvPr>
        </p:nvSpPr>
        <p:spPr/>
        <p:txBody>
          <a:bodyPr/>
          <a:lstStyle/>
          <a:p>
            <a:r>
              <a:rPr lang="en-US" altLang="en-US"/>
              <a:t>Q&amp;A</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id="{F9146A60-803F-40B8-B91F-048F0DFA478F}"/>
              </a:ext>
            </a:extLst>
          </p:cNvPr>
          <p:cNvSpPr>
            <a:spLocks noGrp="1" noChangeArrowheads="1"/>
          </p:cNvSpPr>
          <p:nvPr>
            <p:ph type="title"/>
          </p:nvPr>
        </p:nvSpPr>
        <p:spPr/>
        <p:txBody>
          <a:bodyPr/>
          <a:lstStyle/>
          <a:p>
            <a:r>
              <a:rPr lang="en-US" altLang="en-US" dirty="0"/>
              <a:t>Assignment Submission</a:t>
            </a:r>
          </a:p>
        </p:txBody>
      </p:sp>
      <p:sp>
        <p:nvSpPr>
          <p:cNvPr id="61443" name="Content Placeholder 2">
            <a:extLst>
              <a:ext uri="{FF2B5EF4-FFF2-40B4-BE49-F238E27FC236}">
                <a16:creationId xmlns:a16="http://schemas.microsoft.com/office/drawing/2014/main" id="{A655BC0C-F781-41E0-98A6-C9EC28A6182E}"/>
              </a:ext>
            </a:extLst>
          </p:cNvPr>
          <p:cNvSpPr>
            <a:spLocks noGrp="1" noChangeArrowheads="1"/>
          </p:cNvSpPr>
          <p:nvPr>
            <p:ph idx="1"/>
          </p:nvPr>
        </p:nvSpPr>
        <p:spPr/>
        <p:txBody>
          <a:bodyPr/>
          <a:lstStyle/>
          <a:p>
            <a:r>
              <a:rPr lang="en-US" altLang="en-US" dirty="0"/>
              <a:t>Part 2 – System, Presentation and Report</a:t>
            </a:r>
          </a:p>
          <a:p>
            <a:r>
              <a:rPr lang="en-US" altLang="en-US" dirty="0"/>
              <a:t>Submit to Moodle</a:t>
            </a:r>
          </a:p>
          <a:p>
            <a:r>
              <a:rPr lang="en-US" altLang="en-US" dirty="0"/>
              <a:t>Due: Friday 12</a:t>
            </a:r>
            <a:r>
              <a:rPr lang="en-US" altLang="en-US" baseline="30000" dirty="0"/>
              <a:t>th</a:t>
            </a:r>
            <a:r>
              <a:rPr lang="en-US" altLang="en-US" dirty="0"/>
              <a:t> November 2021</a:t>
            </a:r>
          </a:p>
          <a:p>
            <a:r>
              <a:rPr lang="en-US" altLang="en-US" dirty="0"/>
              <a:t>Before 11:59 p.m.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6DAA6906-E1B1-4757-A0F4-33EDF0FE13D3}"/>
              </a:ext>
            </a:extLst>
          </p:cNvPr>
          <p:cNvSpPr>
            <a:spLocks noGrp="1" noChangeArrowheads="1"/>
          </p:cNvSpPr>
          <p:nvPr>
            <p:ph type="title"/>
          </p:nvPr>
        </p:nvSpPr>
        <p:spPr/>
        <p:txBody>
          <a:bodyPr/>
          <a:lstStyle/>
          <a:p>
            <a:r>
              <a:rPr lang="en-US" altLang="en-US" dirty="0"/>
              <a:t>Assignment Submission</a:t>
            </a:r>
          </a:p>
        </p:txBody>
      </p:sp>
      <p:sp>
        <p:nvSpPr>
          <p:cNvPr id="60419" name="Content Placeholder 2">
            <a:extLst>
              <a:ext uri="{FF2B5EF4-FFF2-40B4-BE49-F238E27FC236}">
                <a16:creationId xmlns:a16="http://schemas.microsoft.com/office/drawing/2014/main" id="{E7B74CC2-3108-4D89-9A78-8D3292A58D37}"/>
              </a:ext>
            </a:extLst>
          </p:cNvPr>
          <p:cNvSpPr>
            <a:spLocks noGrp="1" noChangeArrowheads="1"/>
          </p:cNvSpPr>
          <p:nvPr>
            <p:ph idx="1"/>
          </p:nvPr>
        </p:nvSpPr>
        <p:spPr/>
        <p:txBody>
          <a:bodyPr/>
          <a:lstStyle/>
          <a:p>
            <a:r>
              <a:rPr lang="en-US" altLang="en-US" dirty="0"/>
              <a:t>Part 2 Report  </a:t>
            </a:r>
          </a:p>
          <a:p>
            <a:pPr algn="l"/>
            <a:endParaRPr lang="en-US" sz="18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Basic requirements met: </a:t>
            </a:r>
          </a:p>
          <a:p>
            <a:pPr lvl="1"/>
            <a:r>
              <a:rPr lang="en-US" sz="1400" dirty="0">
                <a:solidFill>
                  <a:srgbClr val="000000"/>
                </a:solidFill>
                <a:latin typeface="Calibri" panose="020F0502020204030204" pitchFamily="34" charset="0"/>
              </a:rPr>
              <a:t>Planes must fly</a:t>
            </a:r>
            <a:endParaRPr lang="en-US" sz="1400" b="0" i="0" u="none" strike="noStrike" baseline="0" dirty="0">
              <a:solidFill>
                <a:srgbClr val="000000"/>
              </a:solidFill>
              <a:latin typeface="Calibri" panose="020F0502020204030204" pitchFamily="34" charset="0"/>
            </a:endParaRPr>
          </a:p>
          <a:p>
            <a:pPr lvl="2"/>
            <a:r>
              <a:rPr lang="en-US" sz="1000" b="0" i="0" u="none" strike="noStrike" baseline="0" dirty="0">
                <a:solidFill>
                  <a:srgbClr val="000000"/>
                </a:solidFill>
                <a:latin typeface="Calibri" panose="020F0502020204030204" pitchFamily="34" charset="0"/>
              </a:rPr>
              <a:t>Code snippet </a:t>
            </a:r>
          </a:p>
          <a:p>
            <a:pPr lvl="1"/>
            <a:r>
              <a:rPr lang="en-US" sz="1400" dirty="0">
                <a:solidFill>
                  <a:srgbClr val="000000"/>
                </a:solidFill>
                <a:latin typeface="Calibri" panose="020F0502020204030204" pitchFamily="34" charset="0"/>
              </a:rPr>
              <a:t>Planes must acquire runway</a:t>
            </a:r>
          </a:p>
          <a:p>
            <a:pPr lvl="2"/>
            <a:r>
              <a:rPr lang="en-US" sz="1000" b="0" i="0" u="none" strike="noStrike" baseline="0" dirty="0">
                <a:solidFill>
                  <a:srgbClr val="000000"/>
                </a:solidFill>
                <a:latin typeface="Calibri" panose="020F0502020204030204" pitchFamily="34" charset="0"/>
              </a:rPr>
              <a:t>Code snippet</a:t>
            </a:r>
          </a:p>
          <a:p>
            <a:pPr lvl="1"/>
            <a:r>
              <a:rPr lang="en-US" sz="1400" dirty="0">
                <a:solidFill>
                  <a:srgbClr val="000000"/>
                </a:solidFill>
                <a:latin typeface="Calibri" panose="020F0502020204030204" pitchFamily="34" charset="0"/>
              </a:rPr>
              <a:t>…..</a:t>
            </a:r>
          </a:p>
          <a:p>
            <a:pPr lvl="1"/>
            <a:endParaRPr lang="en-US" sz="1400" b="0" i="0" u="none" strike="noStrike" baseline="0" dirty="0">
              <a:solidFill>
                <a:srgbClr val="000000"/>
              </a:solidFill>
              <a:latin typeface="Calibri" panose="020F0502020204030204" pitchFamily="34" charset="0"/>
            </a:endParaRPr>
          </a:p>
          <a:p>
            <a:r>
              <a:rPr lang="en-US" sz="1800" b="0" i="0" u="none" strike="noStrike" baseline="0" dirty="0">
                <a:solidFill>
                  <a:srgbClr val="000000"/>
                </a:solidFill>
                <a:latin typeface="Calibri" panose="020F0502020204030204" pitchFamily="34" charset="0"/>
              </a:rPr>
              <a:t>Additional requirements met: </a:t>
            </a:r>
          </a:p>
          <a:p>
            <a:pPr lvl="1"/>
            <a:r>
              <a:rPr lang="en-US" sz="1400" dirty="0">
                <a:solidFill>
                  <a:srgbClr val="000000"/>
                </a:solidFill>
                <a:latin typeface="Calibri" panose="020F0502020204030204" pitchFamily="34" charset="0"/>
              </a:rPr>
              <a:t>Plane out of fuel</a:t>
            </a:r>
            <a:endParaRPr lang="en-US" sz="1400" b="0" i="0" u="none" strike="noStrike" baseline="0" dirty="0">
              <a:solidFill>
                <a:srgbClr val="000000"/>
              </a:solidFill>
              <a:latin typeface="Calibri" panose="020F0502020204030204" pitchFamily="34" charset="0"/>
            </a:endParaRPr>
          </a:p>
          <a:p>
            <a:pPr lvl="2"/>
            <a:r>
              <a:rPr lang="en-US" sz="1000" b="0" i="0" u="none" strike="noStrike" baseline="0" dirty="0">
                <a:solidFill>
                  <a:srgbClr val="000000"/>
                </a:solidFill>
                <a:latin typeface="Calibri" panose="020F0502020204030204" pitchFamily="34" charset="0"/>
              </a:rPr>
              <a:t>Code snippet </a:t>
            </a:r>
          </a:p>
          <a:p>
            <a:pPr lvl="1"/>
            <a:r>
              <a:rPr lang="en-US" sz="1400" dirty="0">
                <a:solidFill>
                  <a:srgbClr val="000000"/>
                </a:solidFill>
                <a:latin typeface="Calibri" panose="020F0502020204030204" pitchFamily="34" charset="0"/>
              </a:rPr>
              <a:t>Number of planes leaving</a:t>
            </a:r>
          </a:p>
          <a:p>
            <a:pPr lvl="2"/>
            <a:r>
              <a:rPr lang="en-US" sz="1000" b="0" i="0" u="none" strike="noStrike" baseline="0" dirty="0">
                <a:solidFill>
                  <a:srgbClr val="000000"/>
                </a:solidFill>
                <a:latin typeface="Calibri" panose="020F0502020204030204" pitchFamily="34" charset="0"/>
              </a:rPr>
              <a:t>Code snippet</a:t>
            </a:r>
          </a:p>
          <a:p>
            <a:pPr lvl="1"/>
            <a:r>
              <a:rPr lang="en-US" sz="1400" dirty="0">
                <a:solidFill>
                  <a:srgbClr val="000000"/>
                </a:solidFill>
                <a:latin typeface="Calibri" panose="020F0502020204030204" pitchFamily="34" charset="0"/>
              </a:rPr>
              <a:t>…..</a:t>
            </a:r>
          </a:p>
          <a:p>
            <a:r>
              <a:rPr lang="en-US" sz="1800" b="0" i="0" u="none" strike="noStrike" baseline="0" dirty="0">
                <a:solidFill>
                  <a:srgbClr val="000000"/>
                </a:solidFill>
                <a:latin typeface="Calibri" panose="020F0502020204030204" pitchFamily="34" charset="0"/>
              </a:rPr>
              <a:t>Requirements which were </a:t>
            </a:r>
            <a:r>
              <a:rPr lang="en-US" sz="1800" b="1" i="0" u="none" strike="noStrike" baseline="0" dirty="0">
                <a:solidFill>
                  <a:srgbClr val="000000"/>
                </a:solidFill>
                <a:latin typeface="Calibri" panose="020F0502020204030204" pitchFamily="34" charset="0"/>
              </a:rPr>
              <a:t>NOT </a:t>
            </a:r>
            <a:r>
              <a:rPr lang="en-US" sz="1800" b="0" i="0" u="none" strike="noStrike" baseline="0" dirty="0">
                <a:solidFill>
                  <a:srgbClr val="000000"/>
                </a:solidFill>
                <a:latin typeface="Calibri" panose="020F0502020204030204" pitchFamily="34" charset="0"/>
              </a:rPr>
              <a:t>met: </a:t>
            </a:r>
          </a:p>
          <a:p>
            <a:endParaRPr lang="en-US" sz="1800" b="0" i="0" u="none" strike="noStrike" baseline="0" dirty="0">
              <a:solidFill>
                <a:srgbClr val="000000"/>
              </a:solidFill>
              <a:latin typeface="Calibri" panose="020F0502020204030204" pitchFamily="34" charset="0"/>
            </a:endParaRPr>
          </a:p>
          <a:p>
            <a:pPr lvl="1"/>
            <a:endParaRPr lang="en-US" altLang="en-US" dirty="0"/>
          </a:p>
        </p:txBody>
      </p:sp>
    </p:spTree>
    <p:extLst>
      <p:ext uri="{BB962C8B-B14F-4D97-AF65-F5344CB8AC3E}">
        <p14:creationId xmlns:p14="http://schemas.microsoft.com/office/powerpoint/2010/main" val="23287489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6DAA6906-E1B1-4757-A0F4-33EDF0FE13D3}"/>
              </a:ext>
            </a:extLst>
          </p:cNvPr>
          <p:cNvSpPr>
            <a:spLocks noGrp="1" noChangeArrowheads="1"/>
          </p:cNvSpPr>
          <p:nvPr>
            <p:ph type="title"/>
          </p:nvPr>
        </p:nvSpPr>
        <p:spPr/>
        <p:txBody>
          <a:bodyPr/>
          <a:lstStyle/>
          <a:p>
            <a:r>
              <a:rPr lang="en-US" altLang="en-US" dirty="0"/>
              <a:t>Assignment Submission</a:t>
            </a:r>
          </a:p>
        </p:txBody>
      </p:sp>
      <p:sp>
        <p:nvSpPr>
          <p:cNvPr id="60419" name="Content Placeholder 2">
            <a:extLst>
              <a:ext uri="{FF2B5EF4-FFF2-40B4-BE49-F238E27FC236}">
                <a16:creationId xmlns:a16="http://schemas.microsoft.com/office/drawing/2014/main" id="{E7B74CC2-3108-4D89-9A78-8D3292A58D37}"/>
              </a:ext>
            </a:extLst>
          </p:cNvPr>
          <p:cNvSpPr>
            <a:spLocks noGrp="1" noChangeArrowheads="1"/>
          </p:cNvSpPr>
          <p:nvPr>
            <p:ph idx="1"/>
          </p:nvPr>
        </p:nvSpPr>
        <p:spPr/>
        <p:txBody>
          <a:bodyPr/>
          <a:lstStyle/>
          <a:p>
            <a:r>
              <a:rPr lang="en-US" altLang="en-US" dirty="0"/>
              <a:t>Assignment presentation – </a:t>
            </a:r>
          </a:p>
          <a:p>
            <a:pPr lvl="1"/>
            <a:r>
              <a:rPr lang="en-US" altLang="en-US" dirty="0"/>
              <a:t>5 minutes </a:t>
            </a:r>
          </a:p>
          <a:p>
            <a:pPr lvl="1"/>
            <a:r>
              <a:rPr lang="en-US" altLang="en-US" dirty="0"/>
              <a:t>Talk about code and console output</a:t>
            </a:r>
          </a:p>
          <a:p>
            <a:pPr lvl="1"/>
            <a:r>
              <a:rPr lang="en-US" altLang="en-US" dirty="0"/>
              <a:t>What requirements are met</a:t>
            </a:r>
          </a:p>
          <a:p>
            <a:pPr lvl="1"/>
            <a:r>
              <a:rPr lang="en-US" altLang="en-US" dirty="0"/>
              <a:t>What requirements are not met</a:t>
            </a:r>
          </a:p>
          <a:p>
            <a:pPr lvl="1"/>
            <a:r>
              <a:rPr lang="en-US" altLang="en-US" dirty="0"/>
              <a:t>No silent moments!</a:t>
            </a:r>
          </a:p>
          <a:p>
            <a:pPr lvl="1"/>
            <a:endParaRPr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734B9D-2759-4310-96AD-48413182ADDA}"/>
              </a:ext>
            </a:extLst>
          </p:cNvPr>
          <p:cNvPicPr>
            <a:picLocks noChangeAspect="1"/>
          </p:cNvPicPr>
          <p:nvPr/>
        </p:nvPicPr>
        <p:blipFill>
          <a:blip r:embed="rId2"/>
          <a:stretch>
            <a:fillRect/>
          </a:stretch>
        </p:blipFill>
        <p:spPr>
          <a:xfrm>
            <a:off x="0" y="905902"/>
            <a:ext cx="9144000" cy="5715000"/>
          </a:xfrm>
          <a:prstGeom prst="rect">
            <a:avLst/>
          </a:prstGeom>
        </p:spPr>
      </p:pic>
      <p:sp>
        <p:nvSpPr>
          <p:cNvPr id="62466" name="Title 1">
            <a:extLst>
              <a:ext uri="{FF2B5EF4-FFF2-40B4-BE49-F238E27FC236}">
                <a16:creationId xmlns:a16="http://schemas.microsoft.com/office/drawing/2014/main" id="{8577C79B-4B26-483D-BAFD-28FFFF8159DD}"/>
              </a:ext>
            </a:extLst>
          </p:cNvPr>
          <p:cNvSpPr>
            <a:spLocks noGrp="1" noChangeArrowheads="1"/>
          </p:cNvSpPr>
          <p:nvPr>
            <p:ph type="title"/>
          </p:nvPr>
        </p:nvSpPr>
        <p:spPr>
          <a:xfrm>
            <a:off x="576407" y="0"/>
            <a:ext cx="7042150" cy="571500"/>
          </a:xfrm>
        </p:spPr>
        <p:txBody>
          <a:bodyPr/>
          <a:lstStyle/>
          <a:p>
            <a:r>
              <a:rPr lang="en-US" altLang="en-US" dirty="0"/>
              <a:t>Part 2 Submission</a:t>
            </a:r>
          </a:p>
        </p:txBody>
      </p:sp>
      <p:sp>
        <p:nvSpPr>
          <p:cNvPr id="4" name="Arrow: Left 3">
            <a:extLst>
              <a:ext uri="{FF2B5EF4-FFF2-40B4-BE49-F238E27FC236}">
                <a16:creationId xmlns:a16="http://schemas.microsoft.com/office/drawing/2014/main" id="{AAFFC647-63FF-4669-B496-E0E10F1BF83D}"/>
              </a:ext>
            </a:extLst>
          </p:cNvPr>
          <p:cNvSpPr/>
          <p:nvPr/>
        </p:nvSpPr>
        <p:spPr bwMode="auto">
          <a:xfrm rot="20440592">
            <a:off x="1847285" y="4105233"/>
            <a:ext cx="1355725" cy="666427"/>
          </a:xfrm>
          <a:prstGeom prst="left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Report</a:t>
            </a:r>
          </a:p>
        </p:txBody>
      </p:sp>
      <p:sp>
        <p:nvSpPr>
          <p:cNvPr id="5" name="Arrow: Up 4">
            <a:extLst>
              <a:ext uri="{FF2B5EF4-FFF2-40B4-BE49-F238E27FC236}">
                <a16:creationId xmlns:a16="http://schemas.microsoft.com/office/drawing/2014/main" id="{F1A93C86-508E-4883-BD9E-EB50E499627D}"/>
              </a:ext>
            </a:extLst>
          </p:cNvPr>
          <p:cNvSpPr/>
          <p:nvPr/>
        </p:nvSpPr>
        <p:spPr bwMode="auto">
          <a:xfrm>
            <a:off x="305027" y="4882218"/>
            <a:ext cx="1627322" cy="1304759"/>
          </a:xfrm>
          <a:prstGeom prst="upArrow">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Code &amp; Video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D3B50-7B5A-4FA6-A60F-AF2B9F1D5965}"/>
              </a:ext>
            </a:extLst>
          </p:cNvPr>
          <p:cNvSpPr>
            <a:spLocks noGrp="1"/>
          </p:cNvSpPr>
          <p:nvPr>
            <p:ph type="title"/>
          </p:nvPr>
        </p:nvSpPr>
        <p:spPr/>
        <p:txBody>
          <a:bodyPr/>
          <a:lstStyle/>
          <a:p>
            <a:pPr eaLnBrk="1" hangingPunct="1">
              <a:defRPr/>
            </a:pPr>
            <a:r>
              <a:rPr lang="en-US" altLang="en-US" b="1" u="sng" dirty="0">
                <a:solidFill>
                  <a:schemeClr val="accent6">
                    <a:lumMod val="75000"/>
                  </a:schemeClr>
                </a:solidFill>
                <a:latin typeface="Century Gothic" panose="020B0502020202020204" pitchFamily="34" charset="0"/>
                <a:cs typeface="Arial" panose="020B0604020202020204" pitchFamily="34" charset="0"/>
              </a:rPr>
              <a:t>Key Terms You Must Be Able To Use</a:t>
            </a:r>
            <a:endParaRPr lang="en-US" dirty="0">
              <a:solidFill>
                <a:schemeClr val="accent6">
                  <a:lumMod val="75000"/>
                </a:schemeClr>
              </a:solidFill>
              <a:latin typeface="Century Gothic" panose="020B0502020202020204" pitchFamily="34" charset="0"/>
            </a:endParaRPr>
          </a:p>
        </p:txBody>
      </p:sp>
      <p:sp>
        <p:nvSpPr>
          <p:cNvPr id="24579" name="Content Placeholder 2">
            <a:extLst>
              <a:ext uri="{FF2B5EF4-FFF2-40B4-BE49-F238E27FC236}">
                <a16:creationId xmlns:a16="http://schemas.microsoft.com/office/drawing/2014/main" id="{C87B4A7E-62D5-48C1-95A8-E3D7CA6DF9A3}"/>
              </a:ext>
            </a:extLst>
          </p:cNvPr>
          <p:cNvSpPr>
            <a:spLocks noGrp="1" noChangeArrowheads="1"/>
          </p:cNvSpPr>
          <p:nvPr>
            <p:ph idx="1"/>
          </p:nvPr>
        </p:nvSpPr>
        <p:spPr/>
        <p:txBody>
          <a:bodyPr/>
          <a:lstStyle/>
          <a:p>
            <a:pPr eaLnBrk="1" hangingPunct="1"/>
            <a:r>
              <a:rPr lang="en-US" altLang="en-US" sz="2000" b="1">
                <a:latin typeface="Century Gothic" panose="020B0502020202020204" pitchFamily="34" charset="0"/>
              </a:rPr>
              <a:t>If you have mastered this topic, </a:t>
            </a:r>
            <a:r>
              <a:rPr lang="en-US" altLang="en-US" sz="2000" b="1">
                <a:solidFill>
                  <a:srgbClr val="990000"/>
                </a:solidFill>
                <a:latin typeface="Century Gothic" panose="020B0502020202020204" pitchFamily="34" charset="0"/>
              </a:rPr>
              <a:t>you should be able to use the following terms correctly in your assignments and exams</a:t>
            </a:r>
            <a:r>
              <a:rPr lang="en-US" altLang="en-US" sz="2000" b="1">
                <a:latin typeface="Century Gothic" panose="020B0502020202020204" pitchFamily="34" charset="0"/>
              </a:rPr>
              <a:t>:</a:t>
            </a:r>
          </a:p>
          <a:p>
            <a:r>
              <a:rPr lang="fr-FR" altLang="en-US"/>
              <a:t>Shared Memory Model</a:t>
            </a:r>
          </a:p>
          <a:p>
            <a:r>
              <a:rPr lang="fr-FR" altLang="en-US"/>
              <a:t>Threads Model</a:t>
            </a:r>
          </a:p>
          <a:p>
            <a:r>
              <a:rPr lang="fr-FR" altLang="en-US"/>
              <a:t>Message Passing Model</a:t>
            </a:r>
          </a:p>
          <a:p>
            <a:r>
              <a:rPr lang="fr-FR" altLang="en-US"/>
              <a:t>Data Parallel Model</a:t>
            </a:r>
          </a:p>
          <a:p>
            <a:r>
              <a:rPr lang="fr-FR" altLang="en-US"/>
              <a:t>Other Models</a:t>
            </a:r>
          </a:p>
          <a:p>
            <a:pPr eaLnBrk="1" hangingPunct="1"/>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CDEDF8B8-DE19-4819-A2C8-263B0287823F}"/>
              </a:ext>
            </a:extLst>
          </p:cNvPr>
          <p:cNvSpPr>
            <a:spLocks noGrp="1" noChangeArrowheads="1"/>
          </p:cNvSpPr>
          <p:nvPr>
            <p:ph type="title"/>
          </p:nvPr>
        </p:nvSpPr>
        <p:spPr/>
        <p:txBody>
          <a:bodyPr/>
          <a:lstStyle/>
          <a:p>
            <a:r>
              <a:rPr lang="fr-FR" altLang="en-US"/>
              <a:t>What is Parallel Computing? (1)</a:t>
            </a:r>
          </a:p>
        </p:txBody>
      </p:sp>
      <p:sp>
        <p:nvSpPr>
          <p:cNvPr id="59395" name="Rectangle 3">
            <a:extLst>
              <a:ext uri="{FF2B5EF4-FFF2-40B4-BE49-F238E27FC236}">
                <a16:creationId xmlns:a16="http://schemas.microsoft.com/office/drawing/2014/main" id="{80FF954A-8795-4861-8842-461766B1B01D}"/>
              </a:ext>
            </a:extLst>
          </p:cNvPr>
          <p:cNvSpPr>
            <a:spLocks noGrp="1" noChangeArrowheads="1"/>
          </p:cNvSpPr>
          <p:nvPr>
            <p:ph type="body" idx="1"/>
          </p:nvPr>
        </p:nvSpPr>
        <p:spPr/>
        <p:txBody>
          <a:bodyPr/>
          <a:lstStyle/>
          <a:p>
            <a:r>
              <a:rPr lang="en-GB" altLang="en-US" sz="2000"/>
              <a:t>Traditionally, software has been written for </a:t>
            </a:r>
            <a:r>
              <a:rPr lang="en-GB" altLang="en-US" sz="2000" b="1" i="1"/>
              <a:t>serial</a:t>
            </a:r>
            <a:r>
              <a:rPr lang="en-GB" altLang="en-US" sz="2000"/>
              <a:t> computation: </a:t>
            </a:r>
            <a:endParaRPr lang="fr-FR" altLang="en-US" sz="2000"/>
          </a:p>
          <a:p>
            <a:pPr lvl="1"/>
            <a:r>
              <a:rPr lang="en-GB" altLang="en-US" sz="1800"/>
              <a:t>To be run on a single computer having a single Central Processing Unit (CPU); </a:t>
            </a:r>
            <a:endParaRPr lang="fr-FR" altLang="en-US" sz="1800"/>
          </a:p>
          <a:p>
            <a:pPr lvl="1"/>
            <a:r>
              <a:rPr lang="en-GB" altLang="en-US" sz="1800"/>
              <a:t>A problem is broken into a discrete series of instructions. </a:t>
            </a:r>
            <a:endParaRPr lang="fr-FR" altLang="en-US" sz="1800"/>
          </a:p>
          <a:p>
            <a:pPr lvl="1"/>
            <a:r>
              <a:rPr lang="en-GB" altLang="en-US" sz="1800"/>
              <a:t>Instructions are executed one after another. </a:t>
            </a:r>
            <a:endParaRPr lang="fr-FR" altLang="en-US" sz="1800"/>
          </a:p>
          <a:p>
            <a:pPr lvl="1"/>
            <a:r>
              <a:rPr lang="en-GB" altLang="en-US" sz="1800"/>
              <a:t>Only one instruction may execute at any moment in time. </a:t>
            </a:r>
            <a:endParaRPr lang="fr-FR" altLang="en-US" sz="1800"/>
          </a:p>
          <a:p>
            <a:endParaRPr lang="fr-FR" altLang="en-US" sz="2000"/>
          </a:p>
        </p:txBody>
      </p:sp>
      <p:pic>
        <p:nvPicPr>
          <p:cNvPr id="59396" name="Picture 4" descr="Serial computing">
            <a:extLst>
              <a:ext uri="{FF2B5EF4-FFF2-40B4-BE49-F238E27FC236}">
                <a16:creationId xmlns:a16="http://schemas.microsoft.com/office/drawing/2014/main" id="{846521CA-CF07-42E7-8A85-D87D8E8C47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4076700"/>
            <a:ext cx="5749925" cy="238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20CD5807-A1E7-43D6-8279-63E5C693C412}"/>
              </a:ext>
            </a:extLst>
          </p:cNvPr>
          <p:cNvSpPr>
            <a:spLocks noGrp="1" noChangeArrowheads="1"/>
          </p:cNvSpPr>
          <p:nvPr>
            <p:ph type="title"/>
          </p:nvPr>
        </p:nvSpPr>
        <p:spPr/>
        <p:txBody>
          <a:bodyPr/>
          <a:lstStyle/>
          <a:p>
            <a:r>
              <a:rPr lang="fr-FR" altLang="en-US"/>
              <a:t>What is Parallel Computing? (2)</a:t>
            </a:r>
          </a:p>
        </p:txBody>
      </p:sp>
      <p:sp>
        <p:nvSpPr>
          <p:cNvPr id="60419" name="Rectangle 3">
            <a:extLst>
              <a:ext uri="{FF2B5EF4-FFF2-40B4-BE49-F238E27FC236}">
                <a16:creationId xmlns:a16="http://schemas.microsoft.com/office/drawing/2014/main" id="{F33C1712-2B97-4B7A-9F2D-844B8D190DC9}"/>
              </a:ext>
            </a:extLst>
          </p:cNvPr>
          <p:cNvSpPr>
            <a:spLocks noGrp="1" noChangeArrowheads="1"/>
          </p:cNvSpPr>
          <p:nvPr>
            <p:ph type="body" idx="1"/>
          </p:nvPr>
        </p:nvSpPr>
        <p:spPr>
          <a:xfrm>
            <a:off x="685800" y="1524000"/>
            <a:ext cx="7772400" cy="1833563"/>
          </a:xfrm>
        </p:spPr>
        <p:txBody>
          <a:bodyPr/>
          <a:lstStyle/>
          <a:p>
            <a:pPr>
              <a:lnSpc>
                <a:spcPct val="90000"/>
              </a:lnSpc>
            </a:pPr>
            <a:r>
              <a:rPr lang="en-GB" altLang="en-US" sz="1800"/>
              <a:t>In the simplest sense, </a:t>
            </a:r>
            <a:r>
              <a:rPr lang="en-GB" altLang="en-US" sz="1800" b="1" i="1"/>
              <a:t>parallel computing</a:t>
            </a:r>
            <a:r>
              <a:rPr lang="en-GB" altLang="en-US" sz="1800"/>
              <a:t> is the simultaneous use of multiple compute resources to solve a computational problem. </a:t>
            </a:r>
            <a:endParaRPr lang="fr-FR" altLang="en-US" sz="1800"/>
          </a:p>
          <a:p>
            <a:pPr lvl="1">
              <a:lnSpc>
                <a:spcPct val="90000"/>
              </a:lnSpc>
            </a:pPr>
            <a:r>
              <a:rPr lang="en-GB" altLang="en-US" sz="1600"/>
              <a:t>To be run using multiple CPUs </a:t>
            </a:r>
            <a:endParaRPr lang="fr-FR" altLang="en-US" sz="1600"/>
          </a:p>
          <a:p>
            <a:pPr lvl="1">
              <a:lnSpc>
                <a:spcPct val="90000"/>
              </a:lnSpc>
            </a:pPr>
            <a:r>
              <a:rPr lang="en-GB" altLang="en-US" sz="1600"/>
              <a:t>A problem is broken into discrete parts that can be solved concurrently </a:t>
            </a:r>
            <a:endParaRPr lang="fr-FR" altLang="en-US" sz="1600"/>
          </a:p>
          <a:p>
            <a:pPr lvl="1">
              <a:lnSpc>
                <a:spcPct val="90000"/>
              </a:lnSpc>
            </a:pPr>
            <a:r>
              <a:rPr lang="en-GB" altLang="en-US" sz="1600"/>
              <a:t>Each part is further broken down to a series of instructions </a:t>
            </a:r>
            <a:endParaRPr lang="fr-FR" altLang="en-US" sz="1600"/>
          </a:p>
          <a:p>
            <a:pPr>
              <a:lnSpc>
                <a:spcPct val="90000"/>
              </a:lnSpc>
            </a:pPr>
            <a:r>
              <a:rPr lang="en-GB" altLang="ja-JP" sz="1800">
                <a:ea typeface="MS PGothic" panose="020B0600070205080204" pitchFamily="34" charset="-128"/>
              </a:rPr>
              <a:t>Instructions from each part execute simultaneously on different CPUs </a:t>
            </a:r>
            <a:endParaRPr lang="fr-FR" altLang="en-US" sz="1800"/>
          </a:p>
        </p:txBody>
      </p:sp>
      <p:pic>
        <p:nvPicPr>
          <p:cNvPr id="60420" name="Picture 4" descr="Parallel computing">
            <a:extLst>
              <a:ext uri="{FF2B5EF4-FFF2-40B4-BE49-F238E27FC236}">
                <a16:creationId xmlns:a16="http://schemas.microsoft.com/office/drawing/2014/main" id="{59550AF5-CB07-411D-9180-8854FFB5AB5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47813" y="3284538"/>
            <a:ext cx="5781675"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5381F12-403B-44A5-94B0-BFF5F5F8EBB9}"/>
              </a:ext>
            </a:extLst>
          </p:cNvPr>
          <p:cNvSpPr>
            <a:spLocks noGrp="1" noChangeArrowheads="1"/>
          </p:cNvSpPr>
          <p:nvPr>
            <p:ph type="title"/>
          </p:nvPr>
        </p:nvSpPr>
        <p:spPr/>
        <p:txBody>
          <a:bodyPr/>
          <a:lstStyle/>
          <a:p>
            <a:r>
              <a:rPr lang="fr-FR" altLang="en-US"/>
              <a:t>Parallel Computing: Resources</a:t>
            </a:r>
          </a:p>
        </p:txBody>
      </p:sp>
      <p:sp>
        <p:nvSpPr>
          <p:cNvPr id="61443" name="Rectangle 3">
            <a:extLst>
              <a:ext uri="{FF2B5EF4-FFF2-40B4-BE49-F238E27FC236}">
                <a16:creationId xmlns:a16="http://schemas.microsoft.com/office/drawing/2014/main" id="{F70BE7A1-86EC-4B9D-AE28-0717EB55C875}"/>
              </a:ext>
            </a:extLst>
          </p:cNvPr>
          <p:cNvSpPr>
            <a:spLocks noGrp="1" noChangeArrowheads="1"/>
          </p:cNvSpPr>
          <p:nvPr>
            <p:ph type="body" idx="1"/>
          </p:nvPr>
        </p:nvSpPr>
        <p:spPr/>
        <p:txBody>
          <a:bodyPr/>
          <a:lstStyle/>
          <a:p>
            <a:r>
              <a:rPr lang="en-GB" altLang="en-US"/>
              <a:t>The compute resources can include: </a:t>
            </a:r>
            <a:endParaRPr lang="fr-FR" altLang="en-US"/>
          </a:p>
          <a:p>
            <a:pPr lvl="1"/>
            <a:r>
              <a:rPr lang="en-GB" altLang="en-US"/>
              <a:t>A single computer with multiple processors; </a:t>
            </a:r>
          </a:p>
          <a:p>
            <a:pPr lvl="1"/>
            <a:r>
              <a:rPr lang="en-GB" altLang="en-US"/>
              <a:t>A single computer with (multiple) processor(s) and some specialized computer resources (GPU, FPGA …)</a:t>
            </a:r>
            <a:endParaRPr lang="fr-FR" altLang="en-US"/>
          </a:p>
          <a:p>
            <a:pPr lvl="1"/>
            <a:r>
              <a:rPr lang="en-GB" altLang="en-US"/>
              <a:t>An arbitrary number of computers connected by a network; </a:t>
            </a:r>
            <a:endParaRPr lang="fr-FR" altLang="en-US"/>
          </a:p>
          <a:p>
            <a:pPr lvl="1"/>
            <a:r>
              <a:rPr lang="fr-FR" altLang="en-US"/>
              <a:t>A combination of both. </a:t>
            </a:r>
          </a:p>
          <a:p>
            <a:endParaRPr lang="fr-FR"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A253406A-CB88-4E58-9167-8EB420200D56}"/>
              </a:ext>
            </a:extLst>
          </p:cNvPr>
          <p:cNvSpPr>
            <a:spLocks noGrp="1" noChangeArrowheads="1"/>
          </p:cNvSpPr>
          <p:nvPr>
            <p:ph type="title"/>
          </p:nvPr>
        </p:nvSpPr>
        <p:spPr/>
        <p:txBody>
          <a:bodyPr/>
          <a:lstStyle/>
          <a:p>
            <a:r>
              <a:rPr lang="fr-FR" altLang="en-US"/>
              <a:t>Parallel Computing: </a:t>
            </a:r>
            <a:r>
              <a:rPr lang="en-GB" altLang="ja-JP">
                <a:ea typeface="MS PGothic" panose="020B0600070205080204" pitchFamily="34" charset="-128"/>
              </a:rPr>
              <a:t>The computational problem </a:t>
            </a:r>
            <a:endParaRPr lang="fr-FR" altLang="en-US"/>
          </a:p>
        </p:txBody>
      </p:sp>
      <p:sp>
        <p:nvSpPr>
          <p:cNvPr id="63491" name="Rectangle 3">
            <a:extLst>
              <a:ext uri="{FF2B5EF4-FFF2-40B4-BE49-F238E27FC236}">
                <a16:creationId xmlns:a16="http://schemas.microsoft.com/office/drawing/2014/main" id="{3DF6DA04-07A1-442C-BA53-363A1542D336}"/>
              </a:ext>
            </a:extLst>
          </p:cNvPr>
          <p:cNvSpPr>
            <a:spLocks noGrp="1" noChangeArrowheads="1"/>
          </p:cNvSpPr>
          <p:nvPr>
            <p:ph type="body" idx="1"/>
          </p:nvPr>
        </p:nvSpPr>
        <p:spPr/>
        <p:txBody>
          <a:bodyPr/>
          <a:lstStyle/>
          <a:p>
            <a:r>
              <a:rPr lang="en-GB" altLang="en-US"/>
              <a:t>The computational problem usually demonstrates characteristics such as the ability to be: </a:t>
            </a:r>
            <a:endParaRPr lang="fr-FR" altLang="en-US"/>
          </a:p>
          <a:p>
            <a:pPr lvl="1"/>
            <a:r>
              <a:rPr lang="en-GB" altLang="en-US"/>
              <a:t>Broken apart into discrete pieces of work that can be solved simultaneously; </a:t>
            </a:r>
            <a:endParaRPr lang="fr-FR" altLang="en-US"/>
          </a:p>
          <a:p>
            <a:pPr lvl="1"/>
            <a:r>
              <a:rPr lang="en-GB" altLang="en-US"/>
              <a:t>Execute multiple program instructions at any moment in time; </a:t>
            </a:r>
            <a:endParaRPr lang="fr-FR" altLang="en-US"/>
          </a:p>
          <a:p>
            <a:pPr lvl="1"/>
            <a:r>
              <a:rPr lang="en-GB" altLang="en-US"/>
              <a:t>Solved in less time with multiple compute resources than with a single compute resource. </a:t>
            </a:r>
            <a:endParaRPr lang="fr-FR" altLang="en-US"/>
          </a:p>
          <a:p>
            <a:endParaRPr lang="fr-FR" altLang="en-US"/>
          </a:p>
        </p:txBody>
      </p:sp>
    </p:spTree>
  </p:cSld>
  <p:clrMapOvr>
    <a:masterClrMapping/>
  </p:clrMapOvr>
</p:sld>
</file>

<file path=ppt/theme/theme1.xml><?xml version="1.0" encoding="utf-8"?>
<a:theme xmlns:a="http://schemas.openxmlformats.org/drawingml/2006/main" name="CCP Theme">
  <a:themeElements>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UCTI-Template-foundation-lev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UCTI-Template-foundation-leve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CTI-Template-foundation-leve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CTI-Template-foundation-leve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CTI-Template-foundation-leve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CTI-Template-foundation-leve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CTI-Template-foundation-leve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CTI-Template-foundation-leve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CTI-Template-foundation-leve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CTI-Template-foundation-leve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CTI-Template-foundation-leve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CTI-Template-foundation-leve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CTI-Template-foundation-leve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CP Theme" id="{C499421D-23F4-40DA-998C-92DD29D4AAFA}" vid="{F276C818-8E28-48FB-BE32-08B05DC3682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206</TotalTime>
  <Words>3828</Words>
  <Application>Microsoft Office PowerPoint</Application>
  <PresentationFormat>On-screen Show (4:3)</PresentationFormat>
  <Paragraphs>281</Paragraphs>
  <Slides>48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Book Antiqua</vt:lpstr>
      <vt:lpstr>Calibri</vt:lpstr>
      <vt:lpstr>Century Gothic</vt:lpstr>
      <vt:lpstr>Webdings</vt:lpstr>
      <vt:lpstr>CCP Theme</vt:lpstr>
      <vt:lpstr>Parallel Computing</vt:lpstr>
      <vt:lpstr>Parallel Programming Models</vt:lpstr>
      <vt:lpstr>Topic &amp; Structure of The Lesson</vt:lpstr>
      <vt:lpstr>Learning Outcomes</vt:lpstr>
      <vt:lpstr>Key Terms You Must Be Able To Use</vt:lpstr>
      <vt:lpstr>What is Parallel Computing? (1)</vt:lpstr>
      <vt:lpstr>What is Parallel Computing? (2)</vt:lpstr>
      <vt:lpstr>Parallel Computing: Resources</vt:lpstr>
      <vt:lpstr>Parallel Computing: The computational problem </vt:lpstr>
      <vt:lpstr>Parallel Computing: what for? (1)</vt:lpstr>
      <vt:lpstr>Parallel Computing: what for? (2)</vt:lpstr>
      <vt:lpstr>Parallel Computing: what for? (3)</vt:lpstr>
      <vt:lpstr>Why Parallel Computing? (1)</vt:lpstr>
      <vt:lpstr>Why Parallel Computing? (2)</vt:lpstr>
      <vt:lpstr>Limitations of Serial Computing</vt:lpstr>
      <vt:lpstr>The future</vt:lpstr>
      <vt:lpstr>Overview</vt:lpstr>
      <vt:lpstr>Overview</vt:lpstr>
      <vt:lpstr>PowerPoint Presentation</vt:lpstr>
      <vt:lpstr>SGI Origin 2000</vt:lpstr>
      <vt:lpstr>Overview</vt:lpstr>
      <vt:lpstr>Shared Memory Model</vt:lpstr>
      <vt:lpstr>Shared Memory Model: Implementations</vt:lpstr>
      <vt:lpstr>Threads Model</vt:lpstr>
      <vt:lpstr>PowerPoint Presentation</vt:lpstr>
      <vt:lpstr>Threads Model Implementations</vt:lpstr>
      <vt:lpstr>Threads Model: OpenMP</vt:lpstr>
      <vt:lpstr>Message Passing Model</vt:lpstr>
      <vt:lpstr>Message Passing Model Implementations: MPI</vt:lpstr>
      <vt:lpstr>Message Passing Model Implementations: MPI</vt:lpstr>
      <vt:lpstr>Data Parallel Model</vt:lpstr>
      <vt:lpstr>Data Parallel Model</vt:lpstr>
      <vt:lpstr>Data Parallel Model Implementations</vt:lpstr>
      <vt:lpstr>Data Parallel Model Implementations</vt:lpstr>
      <vt:lpstr>Other Models</vt:lpstr>
      <vt:lpstr>Hybrid</vt:lpstr>
      <vt:lpstr>Single Program Multiple Data (SPMD)</vt:lpstr>
      <vt:lpstr>Multiple Program Multiple Data (MPMD)</vt:lpstr>
      <vt:lpstr>Summary</vt:lpstr>
      <vt:lpstr>Summary</vt:lpstr>
      <vt:lpstr>Summary</vt:lpstr>
      <vt:lpstr>IBM Summit</vt:lpstr>
      <vt:lpstr>2.4 exaflop computer fighting coronavirus</vt:lpstr>
      <vt:lpstr>End of module</vt:lpstr>
      <vt:lpstr>Assignment Submission</vt:lpstr>
      <vt:lpstr>Assignment Submission</vt:lpstr>
      <vt:lpstr>Assignment Submission</vt:lpstr>
      <vt:lpstr>Part 2 Submission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Zailan Arabee Bin Abdul Salam</dc:creator>
  <cp:lastModifiedBy>Zailan Arabee Bin Abdul Salam</cp:lastModifiedBy>
  <cp:revision>1</cp:revision>
  <dcterms:created xsi:type="dcterms:W3CDTF">2020-09-26T09:16:41Z</dcterms:created>
  <dcterms:modified xsi:type="dcterms:W3CDTF">2021-11-10T02:42:42Z</dcterms:modified>
</cp:coreProperties>
</file>