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85" r:id="rId1"/>
  </p:sldMasterIdLst>
  <p:notesMasterIdLst>
    <p:notesMasterId r:id="rId58"/>
  </p:notesMasterIdLst>
  <p:handoutMasterIdLst>
    <p:handoutMasterId r:id="rId59"/>
  </p:handoutMasterIdLst>
  <p:sldIdLst>
    <p:sldId id="266" r:id="rId2"/>
    <p:sldId id="402" r:id="rId3"/>
    <p:sldId id="410" r:id="rId4"/>
    <p:sldId id="409" r:id="rId5"/>
    <p:sldId id="267" r:id="rId6"/>
    <p:sldId id="268" r:id="rId7"/>
    <p:sldId id="269" r:id="rId8"/>
    <p:sldId id="328" r:id="rId9"/>
    <p:sldId id="341" r:id="rId10"/>
    <p:sldId id="342" r:id="rId11"/>
    <p:sldId id="329" r:id="rId12"/>
    <p:sldId id="330" r:id="rId13"/>
    <p:sldId id="357" r:id="rId14"/>
    <p:sldId id="374" r:id="rId15"/>
    <p:sldId id="373" r:id="rId16"/>
    <p:sldId id="346" r:id="rId17"/>
    <p:sldId id="363" r:id="rId18"/>
    <p:sldId id="364" r:id="rId19"/>
    <p:sldId id="343" r:id="rId20"/>
    <p:sldId id="344" r:id="rId21"/>
    <p:sldId id="400" r:id="rId22"/>
    <p:sldId id="331" r:id="rId23"/>
    <p:sldId id="371" r:id="rId24"/>
    <p:sldId id="401" r:id="rId25"/>
    <p:sldId id="369" r:id="rId26"/>
    <p:sldId id="348" r:id="rId27"/>
    <p:sldId id="349" r:id="rId28"/>
    <p:sldId id="354" r:id="rId29"/>
    <p:sldId id="353" r:id="rId30"/>
    <p:sldId id="355" r:id="rId31"/>
    <p:sldId id="408" r:id="rId32"/>
    <p:sldId id="350" r:id="rId33"/>
    <p:sldId id="351" r:id="rId34"/>
    <p:sldId id="352" r:id="rId35"/>
    <p:sldId id="335" r:id="rId36"/>
    <p:sldId id="359" r:id="rId37"/>
    <p:sldId id="360" r:id="rId38"/>
    <p:sldId id="361" r:id="rId39"/>
    <p:sldId id="362" r:id="rId40"/>
    <p:sldId id="370" r:id="rId41"/>
    <p:sldId id="406" r:id="rId42"/>
    <p:sldId id="407" r:id="rId43"/>
    <p:sldId id="387" r:id="rId44"/>
    <p:sldId id="388" r:id="rId45"/>
    <p:sldId id="392" r:id="rId46"/>
    <p:sldId id="393" r:id="rId47"/>
    <p:sldId id="394" r:id="rId48"/>
    <p:sldId id="395" r:id="rId49"/>
    <p:sldId id="396" r:id="rId50"/>
    <p:sldId id="397" r:id="rId51"/>
    <p:sldId id="405" r:id="rId52"/>
    <p:sldId id="389" r:id="rId53"/>
    <p:sldId id="390" r:id="rId54"/>
    <p:sldId id="391" r:id="rId55"/>
    <p:sldId id="339" r:id="rId56"/>
    <p:sldId id="274" r:id="rId5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A3"/>
    <a:srgbClr val="A2C1FE"/>
    <a:srgbClr val="FCFEB9"/>
    <a:srgbClr val="CECECE"/>
    <a:srgbClr val="C1CEFF"/>
    <a:srgbClr val="D1D3CA"/>
    <a:srgbClr val="F95AB7"/>
    <a:srgbClr val="BAE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AFF10-A230-4DC4-9C63-255CF53D322F}" v="3" dt="2021-11-11T08:07:39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3" autoAdjust="0"/>
    <p:restoredTop sz="81030" autoAdjust="0"/>
  </p:normalViewPr>
  <p:slideViewPr>
    <p:cSldViewPr snapToGrid="0">
      <p:cViewPr varScale="1">
        <p:scale>
          <a:sx n="59" d="100"/>
          <a:sy n="59" d="100"/>
        </p:scale>
        <p:origin x="16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97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lan Arabee" userId="5bc04053-34d1-46af-a9d4-ff754460ad4b" providerId="ADAL" clId="{34FAFF10-A230-4DC4-9C63-255CF53D322F}"/>
    <pc:docChg chg="custSel addSld delSld modSld sldOrd">
      <pc:chgData name="Zailan Arabee" userId="5bc04053-34d1-46af-a9d4-ff754460ad4b" providerId="ADAL" clId="{34FAFF10-A230-4DC4-9C63-255CF53D322F}" dt="2021-11-18T02:25:05.132" v="133" actId="47"/>
      <pc:docMkLst>
        <pc:docMk/>
      </pc:docMkLst>
      <pc:sldChg chg="del">
        <pc:chgData name="Zailan Arabee" userId="5bc04053-34d1-46af-a9d4-ff754460ad4b" providerId="ADAL" clId="{34FAFF10-A230-4DC4-9C63-255CF53D322F}" dt="2021-11-11T08:09:53.976" v="127" actId="47"/>
        <pc:sldMkLst>
          <pc:docMk/>
          <pc:sldMk cId="0" sldId="347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76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77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78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79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80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81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82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83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84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85"/>
        </pc:sldMkLst>
      </pc:sldChg>
      <pc:sldChg chg="del">
        <pc:chgData name="Zailan Arabee" userId="5bc04053-34d1-46af-a9d4-ff754460ad4b" providerId="ADAL" clId="{34FAFF10-A230-4DC4-9C63-255CF53D322F}" dt="2021-08-05T04:54:27.177" v="0" actId="47"/>
        <pc:sldMkLst>
          <pc:docMk/>
          <pc:sldMk cId="0" sldId="386"/>
        </pc:sldMkLst>
      </pc:sldChg>
      <pc:sldChg chg="modSp mod">
        <pc:chgData name="Zailan Arabee" userId="5bc04053-34d1-46af-a9d4-ff754460ad4b" providerId="ADAL" clId="{34FAFF10-A230-4DC4-9C63-255CF53D322F}" dt="2021-11-11T08:09:14.314" v="118" actId="20577"/>
        <pc:sldMkLst>
          <pc:docMk/>
          <pc:sldMk cId="860938832" sldId="400"/>
        </pc:sldMkLst>
        <pc:spChg chg="mod">
          <ac:chgData name="Zailan Arabee" userId="5bc04053-34d1-46af-a9d4-ff754460ad4b" providerId="ADAL" clId="{34FAFF10-A230-4DC4-9C63-255CF53D322F}" dt="2021-11-11T08:09:14.314" v="118" actId="20577"/>
          <ac:spMkLst>
            <pc:docMk/>
            <pc:sldMk cId="860938832" sldId="400"/>
            <ac:spMk id="2" creationId="{99DACA01-DA75-4403-9C10-188E07431AFF}"/>
          </ac:spMkLst>
        </pc:spChg>
      </pc:sldChg>
      <pc:sldChg chg="del">
        <pc:chgData name="Zailan Arabee" userId="5bc04053-34d1-46af-a9d4-ff754460ad4b" providerId="ADAL" clId="{34FAFF10-A230-4DC4-9C63-255CF53D322F}" dt="2021-11-18T02:25:05.132" v="133" actId="47"/>
        <pc:sldMkLst>
          <pc:docMk/>
          <pc:sldMk cId="1752254994" sldId="403"/>
        </pc:sldMkLst>
      </pc:sldChg>
      <pc:sldChg chg="modSp mod ord">
        <pc:chgData name="Zailan Arabee" userId="5bc04053-34d1-46af-a9d4-ff754460ad4b" providerId="ADAL" clId="{34FAFF10-A230-4DC4-9C63-255CF53D322F}" dt="2021-11-18T02:24:55.580" v="132"/>
        <pc:sldMkLst>
          <pc:docMk/>
          <pc:sldMk cId="68353696" sldId="408"/>
        </pc:sldMkLst>
        <pc:spChg chg="mod">
          <ac:chgData name="Zailan Arabee" userId="5bc04053-34d1-46af-a9d4-ff754460ad4b" providerId="ADAL" clId="{34FAFF10-A230-4DC4-9C63-255CF53D322F}" dt="2021-11-11T08:09:37.017" v="126" actId="20577"/>
          <ac:spMkLst>
            <pc:docMk/>
            <pc:sldMk cId="68353696" sldId="408"/>
            <ac:spMk id="2" creationId="{0BA5615E-8522-46D3-A7DC-0B62AC9BFE52}"/>
          </ac:spMkLst>
        </pc:spChg>
      </pc:sldChg>
      <pc:sldChg chg="modSp add mod">
        <pc:chgData name="Zailan Arabee" userId="5bc04053-34d1-46af-a9d4-ff754460ad4b" providerId="ADAL" clId="{34FAFF10-A230-4DC4-9C63-255CF53D322F}" dt="2021-11-11T08:07:33.410" v="48" actId="20577"/>
        <pc:sldMkLst>
          <pc:docMk/>
          <pc:sldMk cId="324213034" sldId="409"/>
        </pc:sldMkLst>
        <pc:spChg chg="mod">
          <ac:chgData name="Zailan Arabee" userId="5bc04053-34d1-46af-a9d4-ff754460ad4b" providerId="ADAL" clId="{34FAFF10-A230-4DC4-9C63-255CF53D322F}" dt="2021-11-11T07:50:55.988" v="5" actId="20577"/>
          <ac:spMkLst>
            <pc:docMk/>
            <pc:sldMk cId="324213034" sldId="409"/>
            <ac:spMk id="2" creationId="{5647A5DF-1091-4185-9057-127AFB8716BA}"/>
          </ac:spMkLst>
        </pc:spChg>
        <pc:spChg chg="mod">
          <ac:chgData name="Zailan Arabee" userId="5bc04053-34d1-46af-a9d4-ff754460ad4b" providerId="ADAL" clId="{34FAFF10-A230-4DC4-9C63-255CF53D322F}" dt="2021-11-11T08:07:33.410" v="48" actId="20577"/>
          <ac:spMkLst>
            <pc:docMk/>
            <pc:sldMk cId="324213034" sldId="409"/>
            <ac:spMk id="3" creationId="{0608826A-E90B-4818-95D3-A2B94363915B}"/>
          </ac:spMkLst>
        </pc:spChg>
      </pc:sldChg>
      <pc:sldChg chg="modSp add mod">
        <pc:chgData name="Zailan Arabee" userId="5bc04053-34d1-46af-a9d4-ff754460ad4b" providerId="ADAL" clId="{34FAFF10-A230-4DC4-9C63-255CF53D322F}" dt="2021-11-11T08:19:06.340" v="128" actId="6549"/>
        <pc:sldMkLst>
          <pc:docMk/>
          <pc:sldMk cId="1868380816" sldId="410"/>
        </pc:sldMkLst>
        <pc:spChg chg="mod">
          <ac:chgData name="Zailan Arabee" userId="5bc04053-34d1-46af-a9d4-ff754460ad4b" providerId="ADAL" clId="{34FAFF10-A230-4DC4-9C63-255CF53D322F}" dt="2021-11-11T08:19:06.340" v="128" actId="6549"/>
          <ac:spMkLst>
            <pc:docMk/>
            <pc:sldMk cId="1868380816" sldId="410"/>
            <ac:spMk id="3" creationId="{0608826A-E90B-4818-95D3-A2B94363915B}"/>
          </ac:spMkLst>
        </pc:spChg>
      </pc:sldChg>
      <pc:sldChg chg="modSp new del mod">
        <pc:chgData name="Zailan Arabee" userId="5bc04053-34d1-46af-a9d4-ff754460ad4b" providerId="ADAL" clId="{34FAFF10-A230-4DC4-9C63-255CF53D322F}" dt="2021-11-11T08:09:06.718" v="108" actId="47"/>
        <pc:sldMkLst>
          <pc:docMk/>
          <pc:sldMk cId="2795424623" sldId="411"/>
        </pc:sldMkLst>
        <pc:spChg chg="mod">
          <ac:chgData name="Zailan Arabee" userId="5bc04053-34d1-46af-a9d4-ff754460ad4b" providerId="ADAL" clId="{34FAFF10-A230-4DC4-9C63-255CF53D322F}" dt="2021-11-11T08:08:52.674" v="91" actId="20577"/>
          <ac:spMkLst>
            <pc:docMk/>
            <pc:sldMk cId="2795424623" sldId="411"/>
            <ac:spMk id="2" creationId="{C1670BAE-6441-41A5-9FC6-76B5903DF720}"/>
          </ac:spMkLst>
        </pc:spChg>
      </pc:sldChg>
    </pc:docChg>
  </pc:docChgLst>
  <pc:docChgLst>
    <pc:chgData name="Zailan Arabee" userId="5bc04053-34d1-46af-a9d4-ff754460ad4b" providerId="ADAL" clId="{01B817DE-89B0-48AB-B40E-BC3C0B08D47B}"/>
    <pc:docChg chg="addSld modSld sldOrd">
      <pc:chgData name="Zailan Arabee" userId="5bc04053-34d1-46af-a9d4-ff754460ad4b" providerId="ADAL" clId="{01B817DE-89B0-48AB-B40E-BC3C0B08D47B}" dt="2021-05-25T04:14:21.616" v="37" actId="1076"/>
      <pc:docMkLst>
        <pc:docMk/>
      </pc:docMkLst>
      <pc:sldChg chg="delSp modSp mod">
        <pc:chgData name="Zailan Arabee" userId="5bc04053-34d1-46af-a9d4-ff754460ad4b" providerId="ADAL" clId="{01B817DE-89B0-48AB-B40E-BC3C0B08D47B}" dt="2021-05-10T00:43:05.769" v="9" actId="478"/>
        <pc:sldMkLst>
          <pc:docMk/>
          <pc:sldMk cId="0" sldId="347"/>
        </pc:sldMkLst>
        <pc:spChg chg="mod">
          <ac:chgData name="Zailan Arabee" userId="5bc04053-34d1-46af-a9d4-ff754460ad4b" providerId="ADAL" clId="{01B817DE-89B0-48AB-B40E-BC3C0B08D47B}" dt="2021-05-10T00:43:03.451" v="8" actId="20577"/>
          <ac:spMkLst>
            <pc:docMk/>
            <pc:sldMk cId="0" sldId="347"/>
            <ac:spMk id="46083" creationId="{62D68EB3-1A0B-47DB-99D7-2DE6C4AAB721}"/>
          </ac:spMkLst>
        </pc:spChg>
        <pc:picChg chg="del">
          <ac:chgData name="Zailan Arabee" userId="5bc04053-34d1-46af-a9d4-ff754460ad4b" providerId="ADAL" clId="{01B817DE-89B0-48AB-B40E-BC3C0B08D47B}" dt="2021-05-10T00:43:05.769" v="9" actId="478"/>
          <ac:picMkLst>
            <pc:docMk/>
            <pc:sldMk cId="0" sldId="347"/>
            <ac:picMk id="39940" creationId="{6C5E6C2F-DD94-4952-8341-D18513504CD3}"/>
          </ac:picMkLst>
        </pc:picChg>
      </pc:sldChg>
      <pc:sldChg chg="modSp ord">
        <pc:chgData name="Zailan Arabee" userId="5bc04053-34d1-46af-a9d4-ff754460ad4b" providerId="ADAL" clId="{01B817DE-89B0-48AB-B40E-BC3C0B08D47B}" dt="2021-05-25T04:14:21.616" v="37" actId="1076"/>
        <pc:sldMkLst>
          <pc:docMk/>
          <pc:sldMk cId="0" sldId="389"/>
        </pc:sldMkLst>
        <pc:spChg chg="mod">
          <ac:chgData name="Zailan Arabee" userId="5bc04053-34d1-46af-a9d4-ff754460ad4b" providerId="ADAL" clId="{01B817DE-89B0-48AB-B40E-BC3C0B08D47B}" dt="2021-05-25T04:14:21.616" v="37" actId="1076"/>
          <ac:spMkLst>
            <pc:docMk/>
            <pc:sldMk cId="0" sldId="389"/>
            <ac:spMk id="75779" creationId="{1625B759-7F02-4305-A52E-06A63D3CA7AC}"/>
          </ac:spMkLst>
        </pc:spChg>
      </pc:sldChg>
      <pc:sldChg chg="ord">
        <pc:chgData name="Zailan Arabee" userId="5bc04053-34d1-46af-a9d4-ff754460ad4b" providerId="ADAL" clId="{01B817DE-89B0-48AB-B40E-BC3C0B08D47B}" dt="2021-05-17T00:15:39.359" v="36"/>
        <pc:sldMkLst>
          <pc:docMk/>
          <pc:sldMk cId="0" sldId="390"/>
        </pc:sldMkLst>
      </pc:sldChg>
      <pc:sldChg chg="ord">
        <pc:chgData name="Zailan Arabee" userId="5bc04053-34d1-46af-a9d4-ff754460ad4b" providerId="ADAL" clId="{01B817DE-89B0-48AB-B40E-BC3C0B08D47B}" dt="2021-05-17T00:15:39.359" v="36"/>
        <pc:sldMkLst>
          <pc:docMk/>
          <pc:sldMk cId="0" sldId="391"/>
        </pc:sldMkLst>
      </pc:sldChg>
      <pc:sldChg chg="ord">
        <pc:chgData name="Zailan Arabee" userId="5bc04053-34d1-46af-a9d4-ff754460ad4b" providerId="ADAL" clId="{01B817DE-89B0-48AB-B40E-BC3C0B08D47B}" dt="2021-05-17T00:15:12.083" v="32"/>
        <pc:sldMkLst>
          <pc:docMk/>
          <pc:sldMk cId="0" sldId="392"/>
        </pc:sldMkLst>
      </pc:sldChg>
      <pc:sldChg chg="modSp mod">
        <pc:chgData name="Zailan Arabee" userId="5bc04053-34d1-46af-a9d4-ff754460ad4b" providerId="ADAL" clId="{01B817DE-89B0-48AB-B40E-BC3C0B08D47B}" dt="2021-05-10T00:43:41.678" v="21" actId="20577"/>
        <pc:sldMkLst>
          <pc:docMk/>
          <pc:sldMk cId="2543402776" sldId="401"/>
        </pc:sldMkLst>
        <pc:spChg chg="mod">
          <ac:chgData name="Zailan Arabee" userId="5bc04053-34d1-46af-a9d4-ff754460ad4b" providerId="ADAL" clId="{01B817DE-89B0-48AB-B40E-BC3C0B08D47B}" dt="2021-05-10T00:43:41.678" v="21" actId="20577"/>
          <ac:spMkLst>
            <pc:docMk/>
            <pc:sldMk cId="2543402776" sldId="401"/>
            <ac:spMk id="46083" creationId="{62D68EB3-1A0B-47DB-99D7-2DE6C4AAB721}"/>
          </ac:spMkLst>
        </pc:spChg>
      </pc:sldChg>
      <pc:sldChg chg="modSp new mod">
        <pc:chgData name="Zailan Arabee" userId="5bc04053-34d1-46af-a9d4-ff754460ad4b" providerId="ADAL" clId="{01B817DE-89B0-48AB-B40E-BC3C0B08D47B}" dt="2021-05-10T01:46:47.055" v="30" actId="20577"/>
        <pc:sldMkLst>
          <pc:docMk/>
          <pc:sldMk cId="68353696" sldId="408"/>
        </pc:sldMkLst>
        <pc:spChg chg="mod">
          <ac:chgData name="Zailan Arabee" userId="5bc04053-34d1-46af-a9d4-ff754460ad4b" providerId="ADAL" clId="{01B817DE-89B0-48AB-B40E-BC3C0B08D47B}" dt="2021-05-10T01:46:47.055" v="30" actId="20577"/>
          <ac:spMkLst>
            <pc:docMk/>
            <pc:sldMk cId="68353696" sldId="408"/>
            <ac:spMk id="2" creationId="{0BA5615E-8522-46D3-A7DC-0B62AC9BFE52}"/>
          </ac:spMkLst>
        </pc:spChg>
      </pc:sldChg>
    </pc:docChg>
  </pc:docChgLst>
  <pc:docChgLst>
    <pc:chgData name="Zailan Arabee Bin Abdul Salam" userId="5bc04053-34d1-46af-a9d4-ff754460ad4b" providerId="ADAL" clId="{EDC2A17E-AC90-4960-9A9D-7C8C38A5A9CF}"/>
    <pc:docChg chg="custSel mod modSld">
      <pc:chgData name="Zailan Arabee Bin Abdul Salam" userId="5bc04053-34d1-46af-a9d4-ff754460ad4b" providerId="ADAL" clId="{EDC2A17E-AC90-4960-9A9D-7C8C38A5A9CF}" dt="2020-11-19T02:29:23.529" v="2" actId="20577"/>
      <pc:docMkLst>
        <pc:docMk/>
      </pc:docMkLst>
      <pc:sldChg chg="addSp delSp modSp">
        <pc:chgData name="Zailan Arabee Bin Abdul Salam" userId="5bc04053-34d1-46af-a9d4-ff754460ad4b" providerId="ADAL" clId="{EDC2A17E-AC90-4960-9A9D-7C8C38A5A9CF}" dt="2020-11-19T02:27:29.711" v="0" actId="26606"/>
        <pc:sldMkLst>
          <pc:docMk/>
          <pc:sldMk cId="0" sldId="383"/>
        </pc:sldMkLst>
        <pc:spChg chg="mod">
          <ac:chgData name="Zailan Arabee Bin Abdul Salam" userId="5bc04053-34d1-46af-a9d4-ff754460ad4b" providerId="ADAL" clId="{EDC2A17E-AC90-4960-9A9D-7C8C38A5A9CF}" dt="2020-11-19T02:27:29.711" v="0" actId="26606"/>
          <ac:spMkLst>
            <pc:docMk/>
            <pc:sldMk cId="0" sldId="383"/>
            <ac:spMk id="67586" creationId="{FCF0E5CA-6BFE-456C-A1CC-5FACB2C863A1}"/>
          </ac:spMkLst>
        </pc:spChg>
        <pc:spChg chg="del">
          <ac:chgData name="Zailan Arabee Bin Abdul Salam" userId="5bc04053-34d1-46af-a9d4-ff754460ad4b" providerId="ADAL" clId="{EDC2A17E-AC90-4960-9A9D-7C8C38A5A9CF}" dt="2020-11-19T02:27:29.711" v="0" actId="26606"/>
          <ac:spMkLst>
            <pc:docMk/>
            <pc:sldMk cId="0" sldId="383"/>
            <ac:spMk id="67587" creationId="{3DD34ED4-3C43-4B81-A01D-52B9189D0673}"/>
          </ac:spMkLst>
        </pc:spChg>
        <pc:graphicFrameChg chg="add">
          <ac:chgData name="Zailan Arabee Bin Abdul Salam" userId="5bc04053-34d1-46af-a9d4-ff754460ad4b" providerId="ADAL" clId="{EDC2A17E-AC90-4960-9A9D-7C8C38A5A9CF}" dt="2020-11-19T02:27:29.711" v="0" actId="26606"/>
          <ac:graphicFrameMkLst>
            <pc:docMk/>
            <pc:sldMk cId="0" sldId="383"/>
            <ac:graphicFrameMk id="67589" creationId="{0BA817A1-CDB5-4E0A-B2D5-62C73B5DD828}"/>
          </ac:graphicFrameMkLst>
        </pc:graphicFrameChg>
      </pc:sldChg>
      <pc:sldChg chg="addSp delSp modSp">
        <pc:chgData name="Zailan Arabee Bin Abdul Salam" userId="5bc04053-34d1-46af-a9d4-ff754460ad4b" providerId="ADAL" clId="{EDC2A17E-AC90-4960-9A9D-7C8C38A5A9CF}" dt="2020-11-19T02:27:57.498" v="1" actId="26606"/>
        <pc:sldMkLst>
          <pc:docMk/>
          <pc:sldMk cId="0" sldId="386"/>
        </pc:sldMkLst>
        <pc:spChg chg="mod">
          <ac:chgData name="Zailan Arabee Bin Abdul Salam" userId="5bc04053-34d1-46af-a9d4-ff754460ad4b" providerId="ADAL" clId="{EDC2A17E-AC90-4960-9A9D-7C8C38A5A9CF}" dt="2020-11-19T02:27:57.498" v="1" actId="26606"/>
          <ac:spMkLst>
            <pc:docMk/>
            <pc:sldMk cId="0" sldId="386"/>
            <ac:spMk id="71682" creationId="{04A48949-2A0E-475C-B2B6-69E9B73A20BF}"/>
          </ac:spMkLst>
        </pc:spChg>
        <pc:spChg chg="del">
          <ac:chgData name="Zailan Arabee Bin Abdul Salam" userId="5bc04053-34d1-46af-a9d4-ff754460ad4b" providerId="ADAL" clId="{EDC2A17E-AC90-4960-9A9D-7C8C38A5A9CF}" dt="2020-11-19T02:27:57.498" v="1" actId="26606"/>
          <ac:spMkLst>
            <pc:docMk/>
            <pc:sldMk cId="0" sldId="386"/>
            <ac:spMk id="71683" creationId="{86E36079-57AC-4C6C-B34C-9D9E419951F4}"/>
          </ac:spMkLst>
        </pc:spChg>
        <pc:graphicFrameChg chg="add">
          <ac:chgData name="Zailan Arabee Bin Abdul Salam" userId="5bc04053-34d1-46af-a9d4-ff754460ad4b" providerId="ADAL" clId="{EDC2A17E-AC90-4960-9A9D-7C8C38A5A9CF}" dt="2020-11-19T02:27:57.498" v="1" actId="26606"/>
          <ac:graphicFrameMkLst>
            <pc:docMk/>
            <pc:sldMk cId="0" sldId="386"/>
            <ac:graphicFrameMk id="71685" creationId="{78FD35A2-55E4-435A-977E-B253FA2E39C6}"/>
          </ac:graphicFrameMkLst>
        </pc:graphicFrameChg>
      </pc:sldChg>
      <pc:sldChg chg="modSp">
        <pc:chgData name="Zailan Arabee Bin Abdul Salam" userId="5bc04053-34d1-46af-a9d4-ff754460ad4b" providerId="ADAL" clId="{EDC2A17E-AC90-4960-9A9D-7C8C38A5A9CF}" dt="2020-11-19T02:29:23.529" v="2" actId="20577"/>
        <pc:sldMkLst>
          <pc:docMk/>
          <pc:sldMk cId="0" sldId="398"/>
        </pc:sldMkLst>
        <pc:spChg chg="mod">
          <ac:chgData name="Zailan Arabee Bin Abdul Salam" userId="5bc04053-34d1-46af-a9d4-ff754460ad4b" providerId="ADAL" clId="{EDC2A17E-AC90-4960-9A9D-7C8C38A5A9CF}" dt="2020-11-19T02:29:23.529" v="2" actId="20577"/>
          <ac:spMkLst>
            <pc:docMk/>
            <pc:sldMk cId="0" sldId="398"/>
            <ac:spMk id="94211" creationId="{0CA69BD5-DD67-42E3-B872-1D63D590AB98}"/>
          </ac:spMkLst>
        </pc:spChg>
      </pc:sldChg>
    </pc:docChg>
  </pc:docChgLst>
  <pc:docChgLst>
    <pc:chgData name="Zailan Arabee Abdul Salam" userId="5bc04053-34d1-46af-a9d4-ff754460ad4b" providerId="ADAL" clId="{E740083B-B33C-49D8-8A87-805E173ADD2E}"/>
    <pc:docChg chg="undo custSel addSld delSld modSld sldOrd">
      <pc:chgData name="Zailan Arabee Abdul Salam" userId="5bc04053-34d1-46af-a9d4-ff754460ad4b" providerId="ADAL" clId="{E740083B-B33C-49D8-8A87-805E173ADD2E}" dt="2021-03-05T01:50:36.283" v="256" actId="2696"/>
      <pc:docMkLst>
        <pc:docMk/>
      </pc:docMkLst>
      <pc:sldChg chg="modSp">
        <pc:chgData name="Zailan Arabee Abdul Salam" userId="5bc04053-34d1-46af-a9d4-ff754460ad4b" providerId="ADAL" clId="{E740083B-B33C-49D8-8A87-805E173ADD2E}" dt="2021-02-22T09:20:46.316" v="0"/>
        <pc:sldMkLst>
          <pc:docMk/>
          <pc:sldMk cId="0" sldId="274"/>
        </pc:sldMkLst>
        <pc:spChg chg="mod">
          <ac:chgData name="Zailan Arabee Abdul Salam" userId="5bc04053-34d1-46af-a9d4-ff754460ad4b" providerId="ADAL" clId="{E740083B-B33C-49D8-8A87-805E173ADD2E}" dt="2021-02-22T09:20:46.316" v="0"/>
          <ac:spMkLst>
            <pc:docMk/>
            <pc:sldMk cId="0" sldId="274"/>
            <ac:spMk id="93186" creationId="{57B1F144-F1BB-4FDE-A350-4C9DA05334DA}"/>
          </ac:spMkLst>
        </pc:spChg>
      </pc:sldChg>
      <pc:sldChg chg="modTransition">
        <pc:chgData name="Zailan Arabee Abdul Salam" userId="5bc04053-34d1-46af-a9d4-ff754460ad4b" providerId="ADAL" clId="{E740083B-B33C-49D8-8A87-805E173ADD2E}" dt="2021-02-26T00:46:37.375" v="15"/>
        <pc:sldMkLst>
          <pc:docMk/>
          <pc:sldMk cId="0" sldId="347"/>
        </pc:sldMkLst>
      </pc:sldChg>
      <pc:sldChg chg="del">
        <pc:chgData name="Zailan Arabee Abdul Salam" userId="5bc04053-34d1-46af-a9d4-ff754460ad4b" providerId="ADAL" clId="{E740083B-B33C-49D8-8A87-805E173ADD2E}" dt="2021-03-05T01:50:36.283" v="256" actId="2696"/>
        <pc:sldMkLst>
          <pc:docMk/>
          <pc:sldMk cId="0" sldId="398"/>
        </pc:sldMkLst>
      </pc:sldChg>
      <pc:sldChg chg="del">
        <pc:chgData name="Zailan Arabee Abdul Salam" userId="5bc04053-34d1-46af-a9d4-ff754460ad4b" providerId="ADAL" clId="{E740083B-B33C-49D8-8A87-805E173ADD2E}" dt="2021-03-05T01:28:13.501" v="235" actId="47"/>
        <pc:sldMkLst>
          <pc:docMk/>
          <pc:sldMk cId="0" sldId="399"/>
        </pc:sldMkLst>
      </pc:sldChg>
      <pc:sldChg chg="addSp modSp new mod">
        <pc:chgData name="Zailan Arabee Abdul Salam" userId="5bc04053-34d1-46af-a9d4-ff754460ad4b" providerId="ADAL" clId="{E740083B-B33C-49D8-8A87-805E173ADD2E}" dt="2021-02-26T00:42:06.828" v="13" actId="14100"/>
        <pc:sldMkLst>
          <pc:docMk/>
          <pc:sldMk cId="860938832" sldId="400"/>
        </pc:sldMkLst>
        <pc:picChg chg="add mod ord">
          <ac:chgData name="Zailan Arabee Abdul Salam" userId="5bc04053-34d1-46af-a9d4-ff754460ad4b" providerId="ADAL" clId="{E740083B-B33C-49D8-8A87-805E173ADD2E}" dt="2021-02-26T00:42:06.828" v="13" actId="14100"/>
          <ac:picMkLst>
            <pc:docMk/>
            <pc:sldMk cId="860938832" sldId="400"/>
            <ac:picMk id="4" creationId="{193CB010-AFAF-4AA5-8FCC-3D2BFD62F75D}"/>
          </ac:picMkLst>
        </pc:picChg>
      </pc:sldChg>
      <pc:sldChg chg="delSp modSp add mod">
        <pc:chgData name="Zailan Arabee Abdul Salam" userId="5bc04053-34d1-46af-a9d4-ff754460ad4b" providerId="ADAL" clId="{E740083B-B33C-49D8-8A87-805E173ADD2E}" dt="2021-02-26T00:46:56.939" v="22" actId="20577"/>
        <pc:sldMkLst>
          <pc:docMk/>
          <pc:sldMk cId="2543402776" sldId="401"/>
        </pc:sldMkLst>
        <pc:spChg chg="mod">
          <ac:chgData name="Zailan Arabee Abdul Salam" userId="5bc04053-34d1-46af-a9d4-ff754460ad4b" providerId="ADAL" clId="{E740083B-B33C-49D8-8A87-805E173ADD2E}" dt="2021-02-26T00:46:56.939" v="22" actId="20577"/>
          <ac:spMkLst>
            <pc:docMk/>
            <pc:sldMk cId="2543402776" sldId="401"/>
            <ac:spMk id="39938" creationId="{0CBF8E6B-B2E9-4E89-93F3-0EC3F17D8EB3}"/>
          </ac:spMkLst>
        </pc:spChg>
        <pc:spChg chg="mod">
          <ac:chgData name="Zailan Arabee Abdul Salam" userId="5bc04053-34d1-46af-a9d4-ff754460ad4b" providerId="ADAL" clId="{E740083B-B33C-49D8-8A87-805E173ADD2E}" dt="2021-02-26T00:46:43.691" v="16" actId="6549"/>
          <ac:spMkLst>
            <pc:docMk/>
            <pc:sldMk cId="2543402776" sldId="401"/>
            <ac:spMk id="46083" creationId="{62D68EB3-1A0B-47DB-99D7-2DE6C4AAB721}"/>
          </ac:spMkLst>
        </pc:spChg>
        <pc:picChg chg="del">
          <ac:chgData name="Zailan Arabee Abdul Salam" userId="5bc04053-34d1-46af-a9d4-ff754460ad4b" providerId="ADAL" clId="{E740083B-B33C-49D8-8A87-805E173ADD2E}" dt="2021-02-26T00:46:44.680" v="17" actId="478"/>
          <ac:picMkLst>
            <pc:docMk/>
            <pc:sldMk cId="2543402776" sldId="401"/>
            <ac:picMk id="39940" creationId="{6C5E6C2F-DD94-4952-8341-D18513504CD3}"/>
          </ac:picMkLst>
        </pc:picChg>
      </pc:sldChg>
      <pc:sldChg chg="modSp new mod">
        <pc:chgData name="Zailan Arabee Abdul Salam" userId="5bc04053-34d1-46af-a9d4-ff754460ad4b" providerId="ADAL" clId="{E740083B-B33C-49D8-8A87-805E173ADD2E}" dt="2021-02-26T02:12:05.331" v="184" actId="20577"/>
        <pc:sldMkLst>
          <pc:docMk/>
          <pc:sldMk cId="204294225" sldId="402"/>
        </pc:sldMkLst>
        <pc:spChg chg="mod">
          <ac:chgData name="Zailan Arabee Abdul Salam" userId="5bc04053-34d1-46af-a9d4-ff754460ad4b" providerId="ADAL" clId="{E740083B-B33C-49D8-8A87-805E173ADD2E}" dt="2021-02-26T01:18:25.477" v="45" actId="20577"/>
          <ac:spMkLst>
            <pc:docMk/>
            <pc:sldMk cId="204294225" sldId="402"/>
            <ac:spMk id="2" creationId="{5647A5DF-1091-4185-9057-127AFB8716BA}"/>
          </ac:spMkLst>
        </pc:spChg>
        <pc:spChg chg="mod">
          <ac:chgData name="Zailan Arabee Abdul Salam" userId="5bc04053-34d1-46af-a9d4-ff754460ad4b" providerId="ADAL" clId="{E740083B-B33C-49D8-8A87-805E173ADD2E}" dt="2021-02-26T02:12:05.331" v="184" actId="20577"/>
          <ac:spMkLst>
            <pc:docMk/>
            <pc:sldMk cId="204294225" sldId="402"/>
            <ac:spMk id="3" creationId="{0608826A-E90B-4818-95D3-A2B94363915B}"/>
          </ac:spMkLst>
        </pc:spChg>
      </pc:sldChg>
      <pc:sldChg chg="modSp new mod ord">
        <pc:chgData name="Zailan Arabee Abdul Salam" userId="5bc04053-34d1-46af-a9d4-ff754460ad4b" providerId="ADAL" clId="{E740083B-B33C-49D8-8A87-805E173ADD2E}" dt="2021-03-05T01:28:21.139" v="237"/>
        <pc:sldMkLst>
          <pc:docMk/>
          <pc:sldMk cId="1752254994" sldId="403"/>
        </pc:sldMkLst>
        <pc:spChg chg="mod">
          <ac:chgData name="Zailan Arabee Abdul Salam" userId="5bc04053-34d1-46af-a9d4-ff754460ad4b" providerId="ADAL" clId="{E740083B-B33C-49D8-8A87-805E173ADD2E}" dt="2021-02-26T04:09:42.133" v="191" actId="20577"/>
          <ac:spMkLst>
            <pc:docMk/>
            <pc:sldMk cId="1752254994" sldId="403"/>
            <ac:spMk id="3" creationId="{406A7DB3-8502-48E1-BB20-4A49FFC1FA38}"/>
          </ac:spMkLst>
        </pc:spChg>
      </pc:sldChg>
      <pc:sldChg chg="new del">
        <pc:chgData name="Zailan Arabee Abdul Salam" userId="5bc04053-34d1-46af-a9d4-ff754460ad4b" providerId="ADAL" clId="{E740083B-B33C-49D8-8A87-805E173ADD2E}" dt="2021-02-26T10:35:17.110" v="234" actId="47"/>
        <pc:sldMkLst>
          <pc:docMk/>
          <pc:sldMk cId="1364976444" sldId="404"/>
        </pc:sldMkLst>
      </pc:sldChg>
      <pc:sldChg chg="addSp delSp modSp new mod">
        <pc:chgData name="Zailan Arabee Abdul Salam" userId="5bc04053-34d1-46af-a9d4-ff754460ad4b" providerId="ADAL" clId="{E740083B-B33C-49D8-8A87-805E173ADD2E}" dt="2021-02-26T10:35:11.288" v="233" actId="15"/>
        <pc:sldMkLst>
          <pc:docMk/>
          <pc:sldMk cId="4037100030" sldId="405"/>
        </pc:sldMkLst>
        <pc:spChg chg="mod">
          <ac:chgData name="Zailan Arabee Abdul Salam" userId="5bc04053-34d1-46af-a9d4-ff754460ad4b" providerId="ADAL" clId="{E740083B-B33C-49D8-8A87-805E173ADD2E}" dt="2021-02-26T10:35:00.784" v="232" actId="20577"/>
          <ac:spMkLst>
            <pc:docMk/>
            <pc:sldMk cId="4037100030" sldId="405"/>
            <ac:spMk id="2" creationId="{B539DA07-1C7D-4A69-ABAD-34DB19925B68}"/>
          </ac:spMkLst>
        </pc:spChg>
        <pc:spChg chg="add del mod">
          <ac:chgData name="Zailan Arabee Abdul Salam" userId="5bc04053-34d1-46af-a9d4-ff754460ad4b" providerId="ADAL" clId="{E740083B-B33C-49D8-8A87-805E173ADD2E}" dt="2021-02-26T10:35:11.288" v="233" actId="15"/>
          <ac:spMkLst>
            <pc:docMk/>
            <pc:sldMk cId="4037100030" sldId="405"/>
            <ac:spMk id="3" creationId="{51F83A9B-61D7-4CB1-BE9F-4D03596EE8AA}"/>
          </ac:spMkLst>
        </pc:spChg>
        <pc:spChg chg="add del mod">
          <ac:chgData name="Zailan Arabee Abdul Salam" userId="5bc04053-34d1-46af-a9d4-ff754460ad4b" providerId="ADAL" clId="{E740083B-B33C-49D8-8A87-805E173ADD2E}" dt="2021-02-26T10:33:08.046" v="195"/>
          <ac:spMkLst>
            <pc:docMk/>
            <pc:sldMk cId="4037100030" sldId="405"/>
            <ac:spMk id="4" creationId="{8691E5FE-55C1-4828-865F-70AA646BB7CA}"/>
          </ac:spMkLst>
        </pc:spChg>
      </pc:sldChg>
      <pc:sldChg chg="add">
        <pc:chgData name="Zailan Arabee Abdul Salam" userId="5bc04053-34d1-46af-a9d4-ff754460ad4b" providerId="ADAL" clId="{E740083B-B33C-49D8-8A87-805E173ADD2E}" dt="2021-03-05T01:29:15.038" v="238"/>
        <pc:sldMkLst>
          <pc:docMk/>
          <pc:sldMk cId="3341764859" sldId="406"/>
        </pc:sldMkLst>
      </pc:sldChg>
      <pc:sldChg chg="modSp new mod">
        <pc:chgData name="Zailan Arabee Abdul Salam" userId="5bc04053-34d1-46af-a9d4-ff754460ad4b" providerId="ADAL" clId="{E740083B-B33C-49D8-8A87-805E173ADD2E}" dt="2021-03-05T01:37:37.224" v="255" actId="20577"/>
        <pc:sldMkLst>
          <pc:docMk/>
          <pc:sldMk cId="548024685" sldId="407"/>
        </pc:sldMkLst>
        <pc:spChg chg="mod">
          <ac:chgData name="Zailan Arabee Abdul Salam" userId="5bc04053-34d1-46af-a9d4-ff754460ad4b" providerId="ADAL" clId="{E740083B-B33C-49D8-8A87-805E173ADD2E}" dt="2021-03-05T01:37:37.224" v="255" actId="20577"/>
          <ac:spMkLst>
            <pc:docMk/>
            <pc:sldMk cId="548024685" sldId="407"/>
            <ac:spMk id="2" creationId="{EFB1FB6D-B1FD-48E6-9609-8F5A350300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F1FF905-7B7E-4DB1-B9A7-537495FAD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11125"/>
            <a:ext cx="6743700" cy="306388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Book Antiqua" panose="02040602050305030304" pitchFamily="18" charset="0"/>
              </a:rPr>
              <a:t>Asia Pacific University of Technology and Innovation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7C61257-324C-4452-A33E-4FE126BA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9521825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D4C6B6C-9257-4DCF-853D-DD3823F71115}" type="slidenum">
              <a:rPr lang="en-US" altLang="en-US" sz="1400" smtClean="0">
                <a:latin typeface="Book Antiqua" panose="02040602050305030304" pitchFamily="18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4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52619F2-D6D8-4098-933E-7CA411697E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11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BA68AEE-CD3A-4C65-9681-8F3B5A2A67E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3EDCDB02-5459-49AD-A718-EB2A906F9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111125"/>
            <a:ext cx="6743700" cy="306388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>
                <a:latin typeface="Book Antiqua" panose="02040602050305030304" pitchFamily="18" charset="0"/>
              </a:rPr>
              <a:t>Asia Pacific University College of Technology and Innovation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D84ED4E4-38E4-452C-A8CC-F1C54E813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9521825"/>
            <a:ext cx="409575" cy="304800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C29F28D9-B0AE-421E-B069-38935138A27C}" type="slidenum">
              <a:rPr lang="en-US" altLang="en-US" sz="1400" smtClean="0">
                <a:latin typeface="Book Antiqua" panose="02040602050305030304" pitchFamily="18" charset="0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400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A95ABC1-3097-45CC-8B25-B12FEDCB71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2B65388-3988-4537-A87E-AECAF4A33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997FEB0-82E1-4B69-B86A-DBF98D243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5188"/>
            <a:ext cx="4648200" cy="3487737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8DEFF19-1AA1-4FF8-927D-08F4897AC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4510088"/>
            <a:ext cx="5448300" cy="4683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E441C4B-F1D0-429F-BD5D-4FF6746E8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5188"/>
            <a:ext cx="4648200" cy="3487737"/>
          </a:xfrm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BE4A610-4ECA-4EC6-928A-4F2616884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4510088"/>
            <a:ext cx="5448300" cy="4683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328528F-143E-4BD9-A0AE-EA0F39BEB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5188"/>
            <a:ext cx="4648200" cy="3487737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614F47A-7BE5-4C27-94DC-0F7D57287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4510088"/>
            <a:ext cx="5448300" cy="4683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7042A17-CC65-478F-BEAF-104C526E1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5188"/>
            <a:ext cx="4648200" cy="3487737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DE44737-05AD-4152-849F-4AE35C518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4510088"/>
            <a:ext cx="5448300" cy="4683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EE8AA9CB-329F-4776-BA1D-17821A81D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2AFC2E55-B1C6-4D90-AD7B-3FE48B64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Why is it not displaying the thread running in order?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5FF04EC-5F34-46F8-9155-748691EA4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8875" cy="3727450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C9F93FC-A555-41AE-8A6E-97BFAEF9F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1225"/>
            <a:ext cx="5445125" cy="44719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97EEFC8-05DC-4B68-8FB6-DE4F84A477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78C3E07-53CD-4C4F-9B73-4D0E103E4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1D247A-4BBF-4E7E-94B0-30D552625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75B1EE3-727A-464B-86CC-E250186E5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2D61A20-96A0-4BEF-99B9-CEF7E1FB7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5B4BD73-EF93-413D-B685-934E92FA2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870CDA2-F82E-4966-995C-080030AD9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1BD12A1-918E-43C0-A645-5B6D37746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01647376-F071-4083-8521-80E70B222E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F014B8A4-797D-4D60-80B3-5ECAFB4A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parallel overhead' -- additional work that a parallel program has to do</a:t>
            </a:r>
          </a:p>
        </p:txBody>
      </p:sp>
    </p:spTree>
    <p:extLst>
      <p:ext uri="{BB962C8B-B14F-4D97-AF65-F5344CB8AC3E}">
        <p14:creationId xmlns:p14="http://schemas.microsoft.com/office/powerpoint/2010/main" val="292693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531F138-0947-4B99-8A3D-7D4EC71A1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449F9B9-10A4-41C7-8FAD-FFC3CD7B0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 scientific disciplines, a toy problem is a problem that is not of immediate scientific interest, yet is used as an expository device to illustrate a trait that may be shared by other, more complicated, instances of the problem, or as a way to explain a particular, more general, problem solving technique.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92551B9-001D-4C01-BF56-3F3EBB31D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5188"/>
            <a:ext cx="4648200" cy="3487737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8868356-3229-4829-BD59-DD6583F3E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4510088"/>
            <a:ext cx="5448300" cy="4683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Class diagrams are subset of UML. – Familiarize if forgotten.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4A4FBE1-B2C3-4A19-A79B-63BE54882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865188"/>
            <a:ext cx="4648200" cy="3487737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69E5C07-CC4E-49E1-9C14-D8A9AB2FE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4510088"/>
            <a:ext cx="5448300" cy="46831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6C14C2B2-BAB7-40D4-B52B-70B485C98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EBD5CBD-EEB1-4967-B8E6-12A9B2F9F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7263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63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E0CBF-5B29-4F76-B218-40A5F872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AFEA9-BBCF-4DC1-AFEF-572552E95D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1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987B543-6511-4D70-A81C-809E802968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89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D0038-63F5-415A-8435-719F786C22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66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858D-4CC3-4485-A19F-6043E342D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19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7FEE57-1AC7-4DB2-8624-4299DC8E52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E1107-E65C-490C-9FC6-E3791F6175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4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1D7070-5850-45A1-984A-CA2739EB78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1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6186-FDA1-440B-B341-AA79E021C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91BA-D755-4298-8B63-F9767410B0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>
            <a:extLst>
              <a:ext uri="{FF2B5EF4-FFF2-40B4-BE49-F238E27FC236}">
                <a16:creationId xmlns:a16="http://schemas.microsoft.com/office/drawing/2014/main" id="{D5AFEE85-54A0-4D1E-A783-7E60E76C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CD41079-1F4A-4E78-9BE6-1D367887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A097358-EF18-489C-99D6-E328A4F73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954D0FCD-2C57-4C2E-8A9E-FF3D9BFD5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E41F2C8-1765-4562-82F0-CA08E9289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CT074-3-2 Concurrent Programming</a:t>
            </a:r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015BFD1A-8B8E-4173-8239-483E11CB59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38CFA091-AF16-437F-A8AB-49D33C49A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800" dirty="0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BAF385D4-4AB0-41E3-9189-736866A238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FDC606-B570-4A07-9471-2798BCC3D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5563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7483807-487A-41A1-AE99-A9A5292074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file:///F:\OneDrive%20-%20Asia%20Pacific%20University\APU\Concurrent%20Programming%20CT074-3.5-2\Parallel%20and%20Distributed%20Computing\Lecture%20Slides\Week%202%20Therac%2025%20Info%20Video%20on%20IT%20Failure.mp4" TargetMode="External"/><Relationship Id="rId1" Type="http://schemas.microsoft.com/office/2007/relationships/media" Target="file:///F:\OneDrive%20-%20Asia%20Pacific%20University\APU\Concurrent%20Programming%20CT074-3.5-2\Parallel%20and%20Distributed%20Computing\Lecture%20Slides\Week%202%20Therac%2025%20Info%20Video%20on%20IT%20Failure.mp4" TargetMode="Externa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/java_quick_guide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>
            <a:extLst>
              <a:ext uri="{FF2B5EF4-FFF2-40B4-BE49-F238E27FC236}">
                <a16:creationId xmlns:a16="http://schemas.microsoft.com/office/drawing/2014/main" id="{2C9E1F48-317E-4BEF-A1EA-E4B090FFEE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74900" y="3562350"/>
            <a:ext cx="6769100" cy="1752600"/>
          </a:xfrm>
        </p:spPr>
        <p:txBody>
          <a:bodyPr/>
          <a:lstStyle/>
          <a:p>
            <a:pPr eaLnBrk="1" hangingPunct="1"/>
            <a:r>
              <a:rPr lang="en-US" altLang="en-US"/>
              <a:t>What is Concurrent and Parallel Programming?</a:t>
            </a:r>
          </a:p>
        </p:txBody>
      </p:sp>
      <p:sp>
        <p:nvSpPr>
          <p:cNvPr id="15363" name="Text Box 6">
            <a:extLst>
              <a:ext uri="{FF2B5EF4-FFF2-40B4-BE49-F238E27FC236}">
                <a16:creationId xmlns:a16="http://schemas.microsoft.com/office/drawing/2014/main" id="{6D869C8C-37A9-4C02-BEEA-D51D9C3C5D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9188" y="2241550"/>
            <a:ext cx="6754812" cy="89217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Concurrent Programming</a:t>
            </a:r>
            <a:b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</a:br>
            <a:r>
              <a:rPr lang="en-US" altLang="en-US" sz="1400">
                <a:solidFill>
                  <a:schemeClr val="tx1"/>
                </a:solidFill>
                <a:ea typeface="MS PGothic" panose="020B0600070205080204" pitchFamily="34" charset="-128"/>
              </a:rPr>
              <a:t>CT074-3-2 Version 0120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1AC8CCF-32B2-432C-8ECD-6DB316F9B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BBB6A062-DD2F-438F-9239-AE9AA181B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0" t="12500" r="22588" b="19403"/>
          <a:stretch>
            <a:fillRect/>
          </a:stretch>
        </p:blipFill>
        <p:spPr bwMode="auto">
          <a:xfrm>
            <a:off x="777875" y="1350963"/>
            <a:ext cx="68929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B7B7136-41FA-4965-ACCD-5B3D9D65B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Concurrent and Distributed Software?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8E460738-DD6A-4A38-B82D-B14DA1DB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00263"/>
            <a:ext cx="450215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1380FE50-792C-4298-965F-54A701279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2116138"/>
            <a:ext cx="30257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Interacting, concurrent software components of a system: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single machine -&gt; </a:t>
            </a:r>
            <a:r>
              <a:rPr lang="en-GB" altLang="en-US" sz="2400" i="1">
                <a:solidFill>
                  <a:schemeClr val="accent2"/>
                </a:solidFill>
              </a:rPr>
              <a:t>shared memory</a:t>
            </a:r>
            <a:r>
              <a:rPr lang="en-GB" altLang="en-US" sz="2400"/>
              <a:t> </a:t>
            </a:r>
            <a:r>
              <a:rPr lang="en-GB" altLang="en-US" sz="2400" i="1">
                <a:solidFill>
                  <a:schemeClr val="accent2"/>
                </a:solidFill>
              </a:rPr>
              <a:t>interactions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multiple machines -&gt; </a:t>
            </a:r>
            <a:r>
              <a:rPr lang="en-GB" altLang="en-US" sz="2400" i="1">
                <a:solidFill>
                  <a:schemeClr val="accent2"/>
                </a:solidFill>
              </a:rPr>
              <a:t>network 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3DE6AF91-EBE0-4AB2-B267-107D9D9E6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-49213"/>
            <a:ext cx="7042150" cy="1143001"/>
          </a:xfrm>
        </p:spPr>
        <p:txBody>
          <a:bodyPr/>
          <a:lstStyle/>
          <a:p>
            <a:pPr eaLnBrk="1" hangingPunct="1"/>
            <a:r>
              <a:rPr lang="en-US" altLang="en-US"/>
              <a:t>Why Concurrent Programming?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D5438949-8F88-4652-AB7F-BBA5E8C25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247650"/>
            <a:ext cx="78247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accent2"/>
              </a:solidFill>
            </a:endParaRPr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18887FF6-D943-4E22-8863-A3072E06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87425"/>
            <a:ext cx="78073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CC3300"/>
              </a:buClr>
              <a:buFont typeface="Wingdings" panose="05000000000000000000" pitchFamily="2" charset="2"/>
              <a:buChar char="u"/>
            </a:pPr>
            <a:r>
              <a:rPr lang="en-GB" altLang="en-US" sz="2400"/>
              <a:t>Performance gain from multiprocessing hardware </a:t>
            </a:r>
          </a:p>
          <a:p>
            <a:pPr lvl="1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GB" altLang="en-US" sz="2400"/>
              <a:t>parallelism.</a:t>
            </a:r>
          </a:p>
          <a:p>
            <a:pPr eaLnBrk="1" hangingPunct="1">
              <a:lnSpc>
                <a:spcPct val="140000"/>
              </a:lnSpc>
              <a:buClr>
                <a:srgbClr val="CC3300"/>
              </a:buClr>
              <a:buFont typeface="Wingdings" panose="05000000000000000000" pitchFamily="2" charset="2"/>
              <a:buChar char="u"/>
            </a:pPr>
            <a:r>
              <a:rPr lang="en-GB" altLang="en-US" sz="2400"/>
              <a:t>Increased application throughput </a:t>
            </a:r>
          </a:p>
          <a:p>
            <a:pPr lvl="1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GB" altLang="en-US" sz="2400"/>
              <a:t>an I/O call need only block one thread.</a:t>
            </a:r>
          </a:p>
          <a:p>
            <a:pPr eaLnBrk="1" hangingPunct="1">
              <a:lnSpc>
                <a:spcPct val="140000"/>
              </a:lnSpc>
              <a:buClr>
                <a:srgbClr val="CC3300"/>
              </a:buClr>
              <a:buFont typeface="Wingdings" panose="05000000000000000000" pitchFamily="2" charset="2"/>
              <a:buChar char="u"/>
            </a:pPr>
            <a:r>
              <a:rPr lang="en-GB" altLang="en-US" sz="2400"/>
              <a:t>Increased application responsiveness </a:t>
            </a:r>
          </a:p>
          <a:p>
            <a:pPr lvl="1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GB" altLang="en-US" sz="2400"/>
              <a:t>high priority thread for user requests.</a:t>
            </a:r>
          </a:p>
          <a:p>
            <a:pPr eaLnBrk="1" hangingPunct="1">
              <a:lnSpc>
                <a:spcPct val="140000"/>
              </a:lnSpc>
              <a:buClr>
                <a:srgbClr val="CC3300"/>
              </a:buClr>
              <a:buFont typeface="Wingdings" panose="05000000000000000000" pitchFamily="2" charset="2"/>
              <a:buChar char="u"/>
            </a:pPr>
            <a:r>
              <a:rPr lang="en-GB" altLang="en-US" sz="2400"/>
              <a:t>More appropriate structure</a:t>
            </a:r>
          </a:p>
          <a:p>
            <a:pPr lvl="1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GB" altLang="en-US" sz="2400"/>
              <a:t>for programs which interact with the environment, control multiple activities and handle multiple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84C8CB1-2ADB-47D8-B48F-51985BE20D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704215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Promise of Concurrency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25D16F8-DF6C-4ED0-B171-6425C169AD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178800" cy="4876800"/>
          </a:xfrm>
        </p:spPr>
        <p:txBody>
          <a:bodyPr/>
          <a:lstStyle/>
          <a:p>
            <a:pPr eaLnBrk="1" hangingPunct="1"/>
            <a:r>
              <a:rPr lang="en-US" altLang="en-US" sz="2800"/>
              <a:t>Speed</a:t>
            </a:r>
          </a:p>
          <a:p>
            <a:pPr lvl="1" eaLnBrk="1" hangingPunct="1"/>
            <a:r>
              <a:rPr lang="en-US" altLang="en-US" sz="2400"/>
              <a:t>If a task takes time t on one processor, shouldn’t it take time t/n on n processors?</a:t>
            </a:r>
          </a:p>
          <a:p>
            <a:pPr eaLnBrk="1" hangingPunct="1"/>
            <a:r>
              <a:rPr lang="en-US" altLang="en-US" sz="2800"/>
              <a:t>Availability</a:t>
            </a:r>
          </a:p>
          <a:p>
            <a:pPr lvl="1" eaLnBrk="1" hangingPunct="1"/>
            <a:r>
              <a:rPr lang="en-US" altLang="en-US" sz="2400"/>
              <a:t>If one process is busy, another may be ready to help</a:t>
            </a:r>
          </a:p>
          <a:p>
            <a:pPr eaLnBrk="1" hangingPunct="1"/>
            <a:r>
              <a:rPr lang="en-US" altLang="en-US" sz="2800"/>
              <a:t>Distribution</a:t>
            </a:r>
          </a:p>
          <a:p>
            <a:pPr lvl="1" eaLnBrk="1" hangingPunct="1"/>
            <a:r>
              <a:rPr lang="en-US" altLang="en-US" sz="2400"/>
              <a:t>Processors in different locations can collaborate to solve a problem or work together </a:t>
            </a:r>
          </a:p>
          <a:p>
            <a:pPr eaLnBrk="1" hangingPunct="1"/>
            <a:r>
              <a:rPr lang="en-US" altLang="en-US" sz="2800"/>
              <a:t>Humans do it so why can’t computers?</a:t>
            </a:r>
          </a:p>
          <a:p>
            <a:pPr lvl="1" eaLnBrk="1" hangingPunct="1"/>
            <a:r>
              <a:rPr lang="en-US" altLang="en-US" sz="2400"/>
              <a:t>Vision, cognition appear to be highly parallel activities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age result for concurrent programming">
            <a:extLst>
              <a:ext uri="{FF2B5EF4-FFF2-40B4-BE49-F238E27FC236}">
                <a16:creationId xmlns:a16="http://schemas.microsoft.com/office/drawing/2014/main" id="{D912654A-02C9-4B5A-8E7D-59FFF427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144588"/>
            <a:ext cx="60769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age result for concurrent programming">
            <a:extLst>
              <a:ext uri="{FF2B5EF4-FFF2-40B4-BE49-F238E27FC236}">
                <a16:creationId xmlns:a16="http://schemas.microsoft.com/office/drawing/2014/main" id="{D01A7014-B66C-49C2-A1FB-F710EC57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865188"/>
            <a:ext cx="60769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0311E9-7DCE-4A7F-AFE3-E797A2A86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Same meaning?</a:t>
            </a:r>
            <a:endParaRPr lang="en-GB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912E19D-54BB-4850-9EEE-A5E4D94DA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Concurrency: At least two tasks are making progress at the same time frame.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Not necessarily at the same time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Include techniques like time-slicing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Can be implemented on a single processing unit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Concept more general than parallelism </a:t>
            </a:r>
          </a:p>
          <a:p>
            <a:pPr eaLnBrk="1" hangingPunct="1"/>
            <a:r>
              <a:rPr lang="en-US" altLang="en-US" sz="2800"/>
              <a:t>Parallelism: At least two tasks execute literally at the same time. </a:t>
            </a:r>
          </a:p>
          <a:p>
            <a:pPr lvl="1" eaLnBrk="1" hangingPunct="1"/>
            <a:r>
              <a:rPr lang="en-US" altLang="en-US" sz="2400"/>
              <a:t>Requires hardware with multiple processing units</a:t>
            </a:r>
            <a:endParaRPr lang="en-GB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A7E1EE0-B026-4A7A-94CB-68C50575B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Reading a file from disk takes 5 seconds and processing it takes 2 seconds</a:t>
            </a:r>
            <a:endParaRPr lang="en-GB" altLang="en-US" sz="280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167BC2B-06B3-48C6-8305-8C3424015C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/>
              <a:t>5 seconds reading file A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2 seconds processing file A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5 seconds reading file B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2 seconds processing file B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-----------------------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14 seconds total</a:t>
            </a:r>
            <a:endParaRPr lang="en-GB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9800CD84-7C3C-4D43-B26F-7569B605C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Reading a file from disk takes 5 seconds and processing it takes 2 seconds</a:t>
            </a:r>
            <a:endParaRPr lang="en-GB" altLang="en-US" sz="280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900080B-5BDF-4BFD-B3E2-604E239093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/>
              <a:t>5 seconds reading file A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5 seconds reading file B + 2 seconds processing file A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2 seconds processing file B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 -----------------------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/>
              <a:t>12 seconds total</a:t>
            </a:r>
            <a:endParaRPr lang="en-GB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FF11C8E-2EE5-4A9B-8FDB-8176D6FB6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0E060BD1-D871-4823-982F-D90F0EFB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790700"/>
            <a:ext cx="57150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A5DF-1091-4185-9057-127AFB8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826A-E90B-4818-95D3-A2B94363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Commitment from you during sessions</a:t>
            </a:r>
          </a:p>
          <a:p>
            <a:r>
              <a:rPr lang="en-US" dirty="0"/>
              <a:t>Engagement in activities and labs</a:t>
            </a:r>
          </a:p>
          <a:p>
            <a:pPr lvl="1"/>
            <a:r>
              <a:rPr lang="en-US" dirty="0"/>
              <a:t>Record of engagement </a:t>
            </a:r>
          </a:p>
          <a:p>
            <a:pPr lvl="1"/>
            <a:r>
              <a:rPr lang="en-US" dirty="0"/>
              <a:t>EMR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D7F00F2-054C-47D5-83DA-C8B97C890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 vs. Parallelism</a:t>
            </a:r>
            <a:endParaRPr lang="en-GB" altLang="en-US"/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7162EA6C-139F-4DCD-9A0B-7ECBCAFA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00188"/>
            <a:ext cx="541337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CA01-DA75-4403-9C10-188E0743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 - </a:t>
            </a:r>
            <a:r>
              <a:rPr lang="en-US" dirty="0" err="1"/>
              <a:t>Slido</a:t>
            </a:r>
            <a:endParaRPr lang="en-US" dirty="0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193CB010-AFAF-4AA5-8FCC-3D2BFD62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4" y="1417638"/>
            <a:ext cx="7890204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9BF9661-4C9C-41CA-82B5-559F70B7A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 I need to know about concurrent programming?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5FE20FA6-DED5-4466-9400-38663388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79486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Symbol" panose="05050102010706020507" pitchFamily="18" charset="2"/>
              <a:buChar char="¨"/>
            </a:pPr>
            <a:r>
              <a:rPr lang="en-US" altLang="en-US" sz="2400"/>
              <a:t> Therac - 25 computerised radiation therapy machine</a:t>
            </a:r>
          </a:p>
          <a:p>
            <a:pPr lvl="1" eaLnBrk="1" hangingPunct="1">
              <a:spcBef>
                <a:spcPct val="50000"/>
              </a:spcBef>
              <a:buClr>
                <a:srgbClr val="CC3300"/>
              </a:buClr>
              <a:buFont typeface="Symbol" panose="05050102010706020507" pitchFamily="18" charset="2"/>
              <a:buNone/>
            </a:pPr>
            <a:r>
              <a:rPr lang="en-US" altLang="en-US" sz="2400" b="1"/>
              <a:t>Concurrent programming errors contributed to</a:t>
            </a:r>
            <a:r>
              <a:rPr lang="en-US" altLang="en-US" sz="2400"/>
              <a:t> </a:t>
            </a:r>
            <a:r>
              <a:rPr lang="en-US" altLang="en-US" sz="2400" b="1"/>
              <a:t>accidents causing deaths and serious injuries.</a:t>
            </a:r>
          </a:p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Symbol" panose="05050102010706020507" pitchFamily="18" charset="2"/>
              <a:buChar char="¨"/>
            </a:pPr>
            <a:r>
              <a:rPr lang="en-US" altLang="en-US" sz="2400" b="1"/>
              <a:t> </a:t>
            </a:r>
            <a:r>
              <a:rPr lang="en-US" altLang="en-US" sz="2400"/>
              <a:t>Mars Rover</a:t>
            </a:r>
          </a:p>
          <a:p>
            <a:pPr lvl="1" eaLnBrk="1" hangingPunct="1">
              <a:spcBef>
                <a:spcPct val="50000"/>
              </a:spcBef>
              <a:buClr>
                <a:srgbClr val="CC3300"/>
              </a:buClr>
              <a:buFont typeface="Symbol" panose="05050102010706020507" pitchFamily="18" charset="2"/>
              <a:buNone/>
            </a:pPr>
            <a:r>
              <a:rPr lang="en-US" altLang="en-US" sz="2400" b="1"/>
              <a:t>Problems with interaction between concurrent tasks caused periodic software resets reducing availability for exploration. </a:t>
            </a:r>
            <a:endParaRPr lang="en-US" altLang="en-US" sz="2400"/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C4B0576F-064A-4331-A39D-8BD2C7C00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447800"/>
            <a:ext cx="759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solidFill>
                  <a:srgbClr val="CC0000"/>
                </a:solidFill>
              </a:rPr>
              <a:t>Concurrency is widespread but error prone.</a:t>
            </a:r>
            <a:endParaRPr lang="en-GB" altLang="en-US" sz="24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7664413-CB24-4D9D-803B-E5E1B09B3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" name="Week 2 Therac 25 Info Video on IT Failure.mp4">
            <a:hlinkClick r:id="" action="ppaction://media"/>
            <a:extLst>
              <a:ext uri="{FF2B5EF4-FFF2-40B4-BE49-F238E27FC236}">
                <a16:creationId xmlns:a16="http://schemas.microsoft.com/office/drawing/2014/main" id="{E1B64F18-2490-40D9-9644-419D0611F7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0CBF8E6B-B2E9-4E89-93F3-0EC3F17D8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Slido</a:t>
            </a:r>
            <a:endParaRPr lang="en-GB" altLang="en-US" dirty="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62D68EB3-1A0B-47DB-99D7-2DE6C4AA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7638"/>
            <a:ext cx="8623300" cy="3902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If we have as much hardware as we want, do we get as much parallelism as we wish? </a:t>
            </a:r>
          </a:p>
          <a:p>
            <a:pPr eaLnBrk="1" hangingPunct="1">
              <a:defRPr/>
            </a:pPr>
            <a:r>
              <a:rPr lang="en-US" altLang="en-US" dirty="0"/>
              <a:t>If we have 2 cores, do we get 2x speedup?</a:t>
            </a:r>
          </a:p>
          <a:p>
            <a:pPr eaLnBrk="1" hangingPunct="1">
              <a:defRPr/>
            </a:pPr>
            <a:r>
              <a:rPr lang="en-US" altLang="en-US" dirty="0" err="1"/>
              <a:t>Slido</a:t>
            </a:r>
            <a:r>
              <a:rPr lang="en-US" altLang="en-US" dirty="0"/>
              <a:t> tab</a:t>
            </a:r>
          </a:p>
          <a:p>
            <a:pPr marL="0" indent="0" eaLnBrk="1" hangingPunct="1">
              <a:buFontTx/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3402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4243DC9-79A0-4CEF-96E2-EB13F38EA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Parallel Overhead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3E60828B-2F0E-4C2C-B184-354223A69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amount of time required to coordinate </a:t>
            </a:r>
            <a:r>
              <a:rPr lang="en-US" altLang="en-US" b="1"/>
              <a:t>parallel</a:t>
            </a:r>
            <a:r>
              <a:rPr lang="en-US" altLang="en-US"/>
              <a:t> tasks, as opposed to do useful work. </a:t>
            </a:r>
          </a:p>
          <a:p>
            <a:pPr eaLnBrk="1" hangingPunct="1"/>
            <a:r>
              <a:rPr lang="en-US" altLang="en-US"/>
              <a:t>Examples: </a:t>
            </a:r>
          </a:p>
          <a:p>
            <a:pPr lvl="1" eaLnBrk="1" hangingPunct="1"/>
            <a:r>
              <a:rPr lang="en-US" altLang="en-US"/>
              <a:t>Time to start a task </a:t>
            </a:r>
          </a:p>
          <a:p>
            <a:pPr lvl="1" eaLnBrk="1" hangingPunct="1"/>
            <a:r>
              <a:rPr lang="en-US" altLang="en-US"/>
              <a:t>Time to terminate a task </a:t>
            </a:r>
          </a:p>
          <a:p>
            <a:pPr lvl="1" eaLnBrk="1" hangingPunct="1"/>
            <a:r>
              <a:rPr lang="en-US" altLang="en-US"/>
              <a:t>Synchronization time.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477807C-CE08-4742-81F3-FDAB043E2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Multitasking</a:t>
            </a:r>
            <a:endParaRPr lang="en-GB" altLang="en-US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F4DB1C96-8D32-40BA-B46E-122EBB6AB9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4563" y="1697038"/>
            <a:ext cx="4775200" cy="4525962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3F4E7F9-7812-4D7F-A32B-CCCE5193A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Multitasking</a:t>
            </a:r>
            <a:endParaRPr lang="en-GB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DF108983-FB8B-4E21-8907-A01E2B643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Multitasking is a concept of performing multiple tasks (also known as processes) over a certain period of time by executing them concurrently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EB0EC09C-59D5-4B5C-94A8-1230C3A54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6D5F9334-E5D6-40F2-AC78-1D96C58D7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C89D4132-2D35-4B48-96E1-B5E900B3E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119438"/>
            <a:ext cx="5238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149B8AD-09C2-4C5E-9615-86B11F926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8167849-0B84-4029-8BF0-3DE3BAE8E3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09897F46-7B01-4145-8B5E-9ABF66BD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2733675"/>
            <a:ext cx="42862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A5DF-1091-4185-9057-127AFB8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826A-E90B-4818-95D3-A2B94363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0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F488DFA-710E-47EE-A6A2-4FED11E6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0A71A6C3-4D31-42D2-86FA-EA040BBCB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7A206649-2DF3-4885-A7DB-FED62702B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511425"/>
            <a:ext cx="56673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615E-8522-46D3-A7DC-0B62AC9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Break?</a:t>
            </a:r>
          </a:p>
        </p:txBody>
      </p:sp>
    </p:spTree>
    <p:extLst>
      <p:ext uri="{BB962C8B-B14F-4D97-AF65-F5344CB8AC3E}">
        <p14:creationId xmlns:p14="http://schemas.microsoft.com/office/powerpoint/2010/main" val="68353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890D980-CE1D-4A59-917C-166D1B50D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Implicit and explicit concurrency</a:t>
            </a:r>
            <a:endParaRPr lang="en-GB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7A49AF24-FE4A-4032-822A-93FD453B0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 principle, most programs may be considered concurrent in that they are likely to: </a:t>
            </a:r>
          </a:p>
          <a:p>
            <a:pPr lvl="1" eaLnBrk="1" hangingPunct="1"/>
            <a:r>
              <a:rPr lang="en-US" altLang="en-US" sz="2400"/>
              <a:t>contain independent processing steps (at the block, statement, or expression level) that may be executed in parallel; or </a:t>
            </a:r>
          </a:p>
          <a:p>
            <a:pPr lvl="1" eaLnBrk="1" hangingPunct="1"/>
            <a:r>
              <a:rPr lang="en-US" altLang="en-US" sz="2400"/>
              <a:t>trigger device operations that may proceed in parallel with the execution of the program. This may be termed implicit concurrency. </a:t>
            </a:r>
          </a:p>
          <a:p>
            <a:pPr eaLnBrk="1" hangingPunct="1"/>
            <a:r>
              <a:rPr lang="en-US" altLang="en-US" sz="2800"/>
              <a:t>Explicit concurrency is where concurrent behavior is specified by the program designer.</a:t>
            </a:r>
            <a:endParaRPr lang="en-GB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D042CB8-B3E0-4BBD-BFEA-CE846DFC6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Multiple computers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286F413-0B0E-4E2E-A581-2CB987FBF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concurrent program defines actions that may be performed simultaneously. </a:t>
            </a:r>
          </a:p>
          <a:p>
            <a:pPr eaLnBrk="1" hangingPunct="1"/>
            <a:r>
              <a:rPr lang="en-US" altLang="en-US"/>
              <a:t>A parallel program is a concurrent program that is designed for execution on parallel hardware. </a:t>
            </a:r>
          </a:p>
          <a:p>
            <a:pPr eaLnBrk="1" hangingPunct="1"/>
            <a:r>
              <a:rPr lang="en-US" altLang="en-US"/>
              <a:t>A distributed program is a parallel program designed for execution on a network of autonomous processors that do not share main memory</a:t>
            </a:r>
            <a:endParaRPr lang="en-GB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CF64C0A-2B61-4947-B756-2B54914F5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6DBB281C-388F-4BEA-876C-63720B9A81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Thus, concurrent program is a generic term used to describe any program involving actual or potential parallel behavior; parallel and distributed programs are sub-classes of concurrent program that are designed for execution in specific parallel processing environments.</a:t>
            </a:r>
            <a:endParaRPr lang="en-GB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0697895-6FB2-4141-A4B4-4ED10868C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0"/>
            <a:ext cx="7042150" cy="1143000"/>
          </a:xfrm>
        </p:spPr>
        <p:txBody>
          <a:bodyPr/>
          <a:lstStyle/>
          <a:p>
            <a:pPr eaLnBrk="1" hangingPunct="1"/>
            <a:r>
              <a:rPr lang="en-US" altLang="en-US"/>
              <a:t>Programming practice in Java</a:t>
            </a:r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26566265-0F41-4FD0-948C-66E5F029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1143000"/>
            <a:ext cx="752633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Symbol" panose="05050102010706020507" pitchFamily="18" charset="2"/>
              <a:buNone/>
            </a:pPr>
            <a:r>
              <a:rPr lang="en-GB" altLang="en-US" sz="2400"/>
              <a:t>Java is</a:t>
            </a:r>
          </a:p>
          <a:p>
            <a:pPr eaLnBrk="1" hangingPunct="1">
              <a:spcBef>
                <a:spcPct val="50000"/>
              </a:spcBef>
              <a:buClr>
                <a:srgbClr val="CC0000"/>
              </a:buClr>
              <a:buFont typeface="Symbol" panose="05050102010706020507" pitchFamily="18" charset="2"/>
              <a:buChar char="¨"/>
            </a:pPr>
            <a:r>
              <a:rPr lang="en-GB" altLang="en-US" sz="2400"/>
              <a:t> widely available, generally accepted and portable</a:t>
            </a:r>
          </a:p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Symbol" panose="05050102010706020507" pitchFamily="18" charset="2"/>
              <a:buChar char="¨"/>
            </a:pPr>
            <a:r>
              <a:rPr lang="en-GB" altLang="en-US" sz="2400"/>
              <a:t> provides sound set of concurrency features</a:t>
            </a:r>
          </a:p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Symbol" panose="05050102010706020507" pitchFamily="18" charset="2"/>
              <a:buNone/>
            </a:pPr>
            <a:r>
              <a:rPr lang="en-GB" altLang="en-US" sz="2400"/>
              <a:t>Hence Java is used for all the illustrative examples, the demonstrations  and the exercises. Subsequent lectures will explain how to construct Java programs such as the Cruise Control System.</a:t>
            </a:r>
          </a:p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Symbol" panose="05050102010706020507" pitchFamily="18" charset="2"/>
              <a:buNone/>
            </a:pPr>
            <a:endParaRPr lang="en-GB" altLang="en-US" sz="2400"/>
          </a:p>
        </p:txBody>
      </p:sp>
      <p:graphicFrame>
        <p:nvGraphicFramePr>
          <p:cNvPr id="2050" name="Object 0">
            <a:extLst>
              <a:ext uri="{FF2B5EF4-FFF2-40B4-BE49-F238E27FC236}">
                <a16:creationId xmlns:a16="http://schemas.microsoft.com/office/drawing/2014/main" id="{463F60D4-5D76-4D93-889B-CF0943884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1363" y="4392613"/>
          <a:ext cx="928687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585216" imgH="1052474" progId="MS_ClipArt_Gallery.2">
                  <p:embed/>
                </p:oleObj>
              </mc:Choice>
              <mc:Fallback>
                <p:oleObj name="Clip" r:id="rId3" imgW="585216" imgH="1052474" progId="MS_ClipArt_Gallery.2">
                  <p:embed/>
                  <p:pic>
                    <p:nvPicPr>
                      <p:cNvPr id="2050" name="Object 0">
                        <a:extLst>
                          <a:ext uri="{FF2B5EF4-FFF2-40B4-BE49-F238E27FC236}">
                            <a16:creationId xmlns:a16="http://schemas.microsoft.com/office/drawing/2014/main" id="{463F60D4-5D76-4D93-889B-CF0943884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4392613"/>
                        <a:ext cx="928687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>
            <a:extLst>
              <a:ext uri="{FF2B5EF4-FFF2-40B4-BE49-F238E27FC236}">
                <a16:creationId xmlns:a16="http://schemas.microsoft.com/office/drawing/2014/main" id="{A7BB8B46-7894-4A0F-B242-5C3C7F552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4752975"/>
            <a:ext cx="50657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“Toy” problems are also used as they exemplify particular aspects of concurrent programming problems!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625F2104-8B24-465A-A00F-C912E52B5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Challenges of Concurrency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C118773F-1F7D-4057-AF10-3AB2E1F00F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925" y="1246188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800"/>
              <a:t>Concurrent programs are harder to get right</a:t>
            </a:r>
          </a:p>
          <a:p>
            <a:pPr lvl="1" eaLnBrk="1" hangingPunct="1"/>
            <a:r>
              <a:rPr lang="en-US" altLang="en-US" sz="2400"/>
              <a:t>Folklore: need at least an order of magnitude in speedup for concurrent program to be worth the effort  </a:t>
            </a:r>
          </a:p>
          <a:p>
            <a:pPr eaLnBrk="1" hangingPunct="1"/>
            <a:r>
              <a:rPr lang="en-US" altLang="en-US" sz="2800"/>
              <a:t>Some problems are inherently sequential</a:t>
            </a:r>
          </a:p>
          <a:p>
            <a:pPr lvl="1" eaLnBrk="1" hangingPunct="1"/>
            <a:r>
              <a:rPr lang="en-US" altLang="en-US" sz="2400"/>
              <a:t>Theory – circuit evaluation is P-complete</a:t>
            </a:r>
          </a:p>
          <a:p>
            <a:pPr lvl="1" eaLnBrk="1" hangingPunct="1"/>
            <a:r>
              <a:rPr lang="en-US" altLang="en-US" sz="2400"/>
              <a:t>Practice – many problems need coordination and communication among sub-problems</a:t>
            </a:r>
          </a:p>
          <a:p>
            <a:pPr eaLnBrk="1" hangingPunct="1"/>
            <a:r>
              <a:rPr lang="en-US" altLang="en-US" sz="2800"/>
              <a:t>Specific issues</a:t>
            </a:r>
          </a:p>
          <a:p>
            <a:pPr lvl="1" eaLnBrk="1" hangingPunct="1"/>
            <a:r>
              <a:rPr lang="en-US" altLang="en-US" sz="2400">
                <a:solidFill>
                  <a:schemeClr val="hlink"/>
                </a:solidFill>
              </a:rPr>
              <a:t>Communication</a:t>
            </a:r>
            <a:r>
              <a:rPr lang="en-US" altLang="en-US" sz="2400"/>
              <a:t> – send or receive information</a:t>
            </a:r>
          </a:p>
          <a:p>
            <a:pPr lvl="1" eaLnBrk="1" hangingPunct="1"/>
            <a:r>
              <a:rPr lang="en-US" altLang="en-US" sz="2400">
                <a:solidFill>
                  <a:schemeClr val="hlink"/>
                </a:solidFill>
              </a:rPr>
              <a:t>Synchronization</a:t>
            </a:r>
            <a:r>
              <a:rPr lang="en-US" altLang="en-US" sz="2400"/>
              <a:t> – wait for another process to act</a:t>
            </a:r>
          </a:p>
          <a:p>
            <a:pPr lvl="1" eaLnBrk="1" hangingPunct="1"/>
            <a:r>
              <a:rPr lang="en-US" altLang="en-US" sz="2400">
                <a:solidFill>
                  <a:schemeClr val="hlink"/>
                </a:solidFill>
              </a:rPr>
              <a:t>Atomicity</a:t>
            </a:r>
            <a:r>
              <a:rPr lang="en-US" altLang="en-US" sz="2400"/>
              <a:t> – do not stop in the middle and leave a mess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42306EF8-B9E0-4C7A-8C4D-B071BE1C0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/>
              <a:t>Language Support for Concurrency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A341907B-DF79-4093-88D9-DCE2E4230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105400"/>
          </a:xfrm>
        </p:spPr>
        <p:txBody>
          <a:bodyPr/>
          <a:lstStyle/>
          <a:p>
            <a:pPr eaLnBrk="1" hangingPunct="1"/>
            <a:r>
              <a:rPr lang="en-US" altLang="en-US" sz="2800"/>
              <a:t>Threads</a:t>
            </a:r>
          </a:p>
          <a:p>
            <a:pPr lvl="1" eaLnBrk="1" hangingPunct="1"/>
            <a:r>
              <a:rPr lang="en-US" altLang="en-US" sz="2400"/>
              <a:t>Think of a thread as a system “object” containing the state of execution of a sequence of function calls</a:t>
            </a:r>
          </a:p>
          <a:p>
            <a:pPr lvl="1" eaLnBrk="1" hangingPunct="1"/>
            <a:r>
              <a:rPr lang="en-US" altLang="en-US" sz="2400"/>
              <a:t>Each thread needs a separate run-time stack</a:t>
            </a:r>
            <a:endParaRPr lang="en-US" altLang="en-US" sz="240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400"/>
              <a:t>Pass threads as arguments, return as function results</a:t>
            </a:r>
          </a:p>
          <a:p>
            <a:pPr eaLnBrk="1" hangingPunct="1"/>
            <a:r>
              <a:rPr lang="en-US" altLang="en-US" sz="2800"/>
              <a:t>Communication abstractions</a:t>
            </a:r>
          </a:p>
          <a:p>
            <a:pPr lvl="1" eaLnBrk="1" hangingPunct="1"/>
            <a:r>
              <a:rPr lang="en-US" altLang="en-US" sz="2400"/>
              <a:t>Synchronous communication</a:t>
            </a:r>
          </a:p>
          <a:p>
            <a:pPr lvl="1" eaLnBrk="1" hangingPunct="1"/>
            <a:r>
              <a:rPr lang="en-US" altLang="en-US" sz="2400"/>
              <a:t>Asynchronous buffers that preserve message order</a:t>
            </a:r>
          </a:p>
          <a:p>
            <a:pPr eaLnBrk="1" hangingPunct="1"/>
            <a:r>
              <a:rPr lang="en-US" altLang="en-US" sz="2800"/>
              <a:t>Concurrency control</a:t>
            </a:r>
          </a:p>
          <a:p>
            <a:pPr lvl="1" eaLnBrk="1" hangingPunct="1"/>
            <a:r>
              <a:rPr lang="en-US" altLang="en-US" sz="2400"/>
              <a:t>Locking and mutual exclusion</a:t>
            </a:r>
          </a:p>
          <a:p>
            <a:pPr lvl="1" eaLnBrk="1" hangingPunct="1"/>
            <a:r>
              <a:rPr lang="en-US" altLang="en-US" sz="2400"/>
              <a:t>Atomicity is more abstract, less commonly provided</a:t>
            </a: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9C5812D1-B582-4C62-B1A5-EE1F9EA390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2"/>
                </a:solidFill>
              </a:rPr>
              <a:t>slide </a:t>
            </a:r>
            <a:fld id="{289B4D18-3479-46B8-AA33-2BDE9ECB598B}" type="slidenum">
              <a:rPr lang="en-US" altLang="en-US" sz="1200" smtClean="0">
                <a:solidFill>
                  <a:schemeClr val="bg2"/>
                </a:solidFill>
              </a:rPr>
              <a:pPr algn="l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18CC57B-729F-4A69-9840-8110C5D5B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challenge of concurrent programming</a:t>
            </a:r>
            <a:endParaRPr lang="en-GB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C484C7C-CC96-4304-81D0-93AED5B01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Concurrent programming is difficult</a:t>
            </a:r>
          </a:p>
          <a:p>
            <a:pPr lvl="1" eaLnBrk="1" hangingPunct="1"/>
            <a:r>
              <a:rPr lang="en-US" altLang="en-US" sz="2400"/>
              <a:t>Carefully coordinate access to shared data</a:t>
            </a:r>
          </a:p>
          <a:p>
            <a:pPr lvl="1" eaLnBrk="1" hangingPunct="1"/>
            <a:r>
              <a:rPr lang="en-US" altLang="en-US" sz="2400"/>
              <a:t>Race conditions may create scheduler-dependent bugs</a:t>
            </a:r>
          </a:p>
          <a:p>
            <a:pPr lvl="1" eaLnBrk="1" hangingPunct="1"/>
            <a:r>
              <a:rPr lang="en-US" altLang="en-US" sz="2400"/>
              <a:t>Hard to detect and reproduce </a:t>
            </a:r>
          </a:p>
          <a:p>
            <a:pPr eaLnBrk="1" hangingPunct="1"/>
            <a:r>
              <a:rPr lang="en-US" altLang="en-US" sz="2800"/>
              <a:t>Programming languages offer features to support concurrent programming</a:t>
            </a:r>
          </a:p>
          <a:p>
            <a:pPr lvl="1" eaLnBrk="1" hangingPunct="1"/>
            <a:r>
              <a:rPr lang="en-US" altLang="en-US" sz="2400"/>
              <a:t>Synchronization mechanisms:</a:t>
            </a:r>
          </a:p>
          <a:p>
            <a:pPr lvl="2" eaLnBrk="1" hangingPunct="1"/>
            <a:r>
              <a:rPr lang="en-US" altLang="en-US" sz="2000"/>
              <a:t>semaphores, locks, monitors</a:t>
            </a:r>
          </a:p>
          <a:p>
            <a:pPr lvl="1" eaLnBrk="1" hangingPunct="1"/>
            <a:r>
              <a:rPr lang="en-US" altLang="en-US" sz="2400"/>
              <a:t>Still have to deal with deadlocks, granularity issues </a:t>
            </a:r>
            <a:endParaRPr lang="en-GB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8C549018-389B-40A2-841A-63D6C8A5B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challenge of concurrent programming</a:t>
            </a:r>
            <a:endParaRPr lang="en-GB" altLang="en-US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6AC6635-FFF3-418E-BE14-9592B1107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to synchronize the execution of different processes and to enable them to communicate.</a:t>
            </a:r>
            <a:endParaRPr lang="en-GB" altLang="en-US"/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8D6C6167-D991-4A45-AD1E-12997431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35313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A5DF-1091-4185-9057-127AFB8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826A-E90B-4818-95D3-A2B943639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basics – self review</a:t>
            </a:r>
          </a:p>
          <a:p>
            <a:r>
              <a:rPr lang="en-US" dirty="0">
                <a:hlinkClick r:id="rId2"/>
              </a:rPr>
              <a:t>https://www.tutorialspoint.com/java/java_quick_guide.htm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7D902ADC-BA92-4C37-8CAC-B80B6286C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Distributed program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63308069-6A96-4271-8A9F-1FCD65300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7348" name="Picture 2" descr="Image result for distributed computing">
            <a:extLst>
              <a:ext uri="{FF2B5EF4-FFF2-40B4-BE49-F238E27FC236}">
                <a16:creationId xmlns:a16="http://schemas.microsoft.com/office/drawing/2014/main" id="{0FECB195-E9B3-45A2-B1E9-FAC720AE4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974975"/>
            <a:ext cx="70072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2FF11C8E-2EE5-4A9B-8FDB-8176D6FB6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0E060BD1-D871-4823-982F-D90F0EFB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790700"/>
            <a:ext cx="57150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1764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FB6D-B1FD-48E6-9609-8F5A3503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Threads!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5915-EA08-40C3-B728-8D514070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4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DE27084-6704-4ABB-A5D3-B0ADE3D8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400425"/>
            <a:ext cx="5053012" cy="173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C98DA96-7A32-4082-B450-2CBC4EF40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7042150" cy="762000"/>
          </a:xfrm>
        </p:spPr>
        <p:txBody>
          <a:bodyPr lIns="92075" tIns="46038" rIns="92075" bIns="46038"/>
          <a:lstStyle/>
          <a:p>
            <a:r>
              <a:rPr lang="en-GB" altLang="en-US" sz="3200" b="1"/>
              <a:t>Creating Threads in Java – 1</a:t>
            </a:r>
            <a:r>
              <a:rPr lang="en-GB" altLang="en-US" sz="3200" b="1" baseline="30000"/>
              <a:t>st</a:t>
            </a:r>
            <a:r>
              <a:rPr lang="en-GB" altLang="en-US" sz="3200" b="1"/>
              <a:t> Way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1EDEC5B9-F732-4CCB-8CC1-55286D28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987425"/>
            <a:ext cx="69818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A Thread class manages a single sequential thread of control. Threads may be created and deleted dynamically.</a:t>
            </a:r>
          </a:p>
        </p:txBody>
      </p:sp>
      <p:sp>
        <p:nvSpPr>
          <p:cNvPr id="72709" name="Rectangle 21">
            <a:extLst>
              <a:ext uri="{FF2B5EF4-FFF2-40B4-BE49-F238E27FC236}">
                <a16:creationId xmlns:a16="http://schemas.microsoft.com/office/drawing/2014/main" id="{1E1FD5B2-8C36-42F2-BB9F-8AA0C6D8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141538"/>
            <a:ext cx="548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The Thread class executes instructions from its method run(). The actual code executed depends on the implementation provided for run() in a derived class. </a:t>
            </a:r>
          </a:p>
        </p:txBody>
      </p:sp>
      <p:sp>
        <p:nvSpPr>
          <p:cNvPr id="72710" name="Rectangle 22">
            <a:extLst>
              <a:ext uri="{FF2B5EF4-FFF2-40B4-BE49-F238E27FC236}">
                <a16:creationId xmlns:a16="http://schemas.microsoft.com/office/drawing/2014/main" id="{A7B194EC-1B49-470F-9CCB-520A85DA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3500438"/>
            <a:ext cx="45307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class</a:t>
            </a:r>
            <a:r>
              <a:rPr lang="en-GB" altLang="en-US" sz="2000">
                <a:latin typeface="Courier New" panose="02070309020205020404" pitchFamily="49" charset="0"/>
              </a:rPr>
              <a:t> MyThread </a:t>
            </a: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extends</a:t>
            </a:r>
            <a:r>
              <a:rPr lang="en-GB" altLang="en-US" sz="2000">
                <a:latin typeface="Courier New" panose="02070309020205020404" pitchFamily="49" charset="0"/>
              </a:rPr>
              <a:t> Thread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	</a:t>
            </a:r>
            <a:r>
              <a:rPr lang="en-GB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public</a:t>
            </a:r>
            <a:r>
              <a:rPr lang="en-GB" altLang="en-US" sz="2000">
                <a:latin typeface="Courier New" panose="02070309020205020404" pitchFamily="49" charset="0"/>
              </a:rPr>
              <a:t> void run()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		//......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2711" name="Rectangle 23">
            <a:extLst>
              <a:ext uri="{FF2B5EF4-FFF2-40B4-BE49-F238E27FC236}">
                <a16:creationId xmlns:a16="http://schemas.microsoft.com/office/drawing/2014/main" id="{885600B1-DCD7-4BBD-8210-81AD418D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8" y="5414963"/>
            <a:ext cx="50514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Creating a thread object: 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</a:rPr>
              <a:t>Thread a =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latin typeface="Courier New" panose="02070309020205020404" pitchFamily="49" charset="0"/>
              </a:rPr>
              <a:t> MyThread();</a:t>
            </a:r>
            <a:endParaRPr lang="en-GB" altLang="en-US" sz="2000">
              <a:latin typeface="Courier New" panose="02070309020205020404" pitchFamily="49" charset="0"/>
            </a:endParaRPr>
          </a:p>
        </p:txBody>
      </p:sp>
      <p:pic>
        <p:nvPicPr>
          <p:cNvPr id="72712" name="Picture 25">
            <a:extLst>
              <a:ext uri="{FF2B5EF4-FFF2-40B4-BE49-F238E27FC236}">
                <a16:creationId xmlns:a16="http://schemas.microsoft.com/office/drawing/2014/main" id="{73E032B4-C3B7-4729-B3FC-416DB0D9D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328863"/>
            <a:ext cx="235585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B7240AD2-DE1F-4218-BA49-514B0513A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Creating Threads in Java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6A80-DBE4-453C-960D-0F63AE7A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a thread in Java is done like this: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Thread </a:t>
            </a:r>
            <a:r>
              <a:rPr lang="en-US" dirty="0" err="1"/>
              <a:t>thread</a:t>
            </a:r>
            <a:r>
              <a:rPr lang="en-US" dirty="0"/>
              <a:t> = new Thread(); </a:t>
            </a:r>
          </a:p>
          <a:p>
            <a:pPr>
              <a:defRPr/>
            </a:pPr>
            <a:r>
              <a:rPr lang="en-US" dirty="0"/>
              <a:t>To start the thread you will call its start() method, like this: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/>
              <a:t>thread.start</a:t>
            </a:r>
            <a:r>
              <a:rPr lang="en-US" dirty="0"/>
              <a:t>();</a:t>
            </a:r>
            <a:endParaRPr lang="en-GB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D9909B5-8005-429C-BD4A-AA62396C75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558088" cy="838200"/>
          </a:xfrm>
        </p:spPr>
        <p:txBody>
          <a:bodyPr lIns="92075" tIns="46038" rIns="92075" bIns="46038"/>
          <a:lstStyle/>
          <a:p>
            <a:r>
              <a:rPr lang="en-GB" altLang="en-US" sz="3200" b="1" dirty="0"/>
              <a:t>Creating Threads  in Java – 2</a:t>
            </a:r>
            <a:r>
              <a:rPr lang="en-GB" altLang="en-US" sz="3200" b="1" baseline="30000" dirty="0"/>
              <a:t>nd</a:t>
            </a:r>
            <a:r>
              <a:rPr lang="en-GB" altLang="en-US" sz="3200" b="1" dirty="0"/>
              <a:t> Way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7FA7405-73BD-4FFA-9B61-CD38DEDE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863600"/>
            <a:ext cx="7877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Since Java does not permit multiple inheritance, we often implement the run() method in a class not derived from Thread but from the interface Runnable.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BAE5497F-8E97-4AF3-B562-CDCAE270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365375"/>
            <a:ext cx="8969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877" name="Rectangle 104">
            <a:extLst>
              <a:ext uri="{FF2B5EF4-FFF2-40B4-BE49-F238E27FC236}">
                <a16:creationId xmlns:a16="http://schemas.microsoft.com/office/drawing/2014/main" id="{7C2489F8-C21D-427E-A655-5321D6043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3125788"/>
            <a:ext cx="3097212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Creating a thread object: 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Thread b = new Thread(new MyRun());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endParaRPr lang="en-GB" altLang="en-US" sz="2400">
              <a:latin typeface="Comic Sans MS" panose="030F0702030302020204" pitchFamily="66" charset="0"/>
            </a:endParaRPr>
          </a:p>
        </p:txBody>
      </p:sp>
      <p:pic>
        <p:nvPicPr>
          <p:cNvPr id="79878" name="Picture 6">
            <a:extLst>
              <a:ext uri="{FF2B5EF4-FFF2-40B4-BE49-F238E27FC236}">
                <a16:creationId xmlns:a16="http://schemas.microsoft.com/office/drawing/2014/main" id="{7C8F3843-4C14-4C29-8409-9EBCC3F2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047875"/>
            <a:ext cx="67691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87ED843-55C3-4B16-97A9-9F111CB170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150"/>
            <a:ext cx="7042150" cy="838200"/>
          </a:xfrm>
        </p:spPr>
        <p:txBody>
          <a:bodyPr lIns="92075" tIns="46038" rIns="92075" bIns="46038"/>
          <a:lstStyle/>
          <a:p>
            <a:r>
              <a:rPr lang="en-GB" altLang="en-US" sz="3200" b="1"/>
              <a:t>Operations provided by the Thread class to control a thread :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B1EA4128-50A8-4123-9478-F9427DB4B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06538"/>
            <a:ext cx="830738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Once </a:t>
            </a:r>
            <a:r>
              <a:rPr lang="en-US" altLang="en-US" sz="2400" i="1" dirty="0"/>
              <a:t>created, </a:t>
            </a:r>
            <a:r>
              <a:rPr lang="en-US" altLang="en-US" sz="2400" b="1" dirty="0"/>
              <a:t>start() </a:t>
            </a:r>
            <a:r>
              <a:rPr lang="en-US" altLang="en-US" sz="2400" dirty="0"/>
              <a:t>causes a thread to call its </a:t>
            </a:r>
            <a:r>
              <a:rPr lang="en-US" altLang="en-US" sz="2400" b="1" dirty="0"/>
              <a:t>run() </a:t>
            </a:r>
            <a:r>
              <a:rPr lang="en-US" altLang="en-US" sz="2400" dirty="0"/>
              <a:t>method and execute it as an independent activity, concurrent with the thread called </a:t>
            </a:r>
            <a:r>
              <a:rPr lang="en-US" altLang="en-US" sz="2400" b="1" dirty="0"/>
              <a:t>start()</a:t>
            </a:r>
            <a:r>
              <a:rPr lang="en-US" altLang="en-US" sz="2400" dirty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A thread terminates when the </a:t>
            </a:r>
            <a:r>
              <a:rPr lang="en-US" altLang="en-US" sz="2400" b="1" dirty="0"/>
              <a:t>run()</a:t>
            </a:r>
            <a:r>
              <a:rPr lang="en-US" altLang="en-US" sz="2400" dirty="0"/>
              <a:t> method returns or when it is stopped by </a:t>
            </a:r>
            <a:r>
              <a:rPr lang="en-US" altLang="en-US" sz="2400" b="1" dirty="0"/>
              <a:t>stop()</a:t>
            </a:r>
            <a:r>
              <a:rPr lang="en-US" altLang="en-US" sz="2400" dirty="0"/>
              <a:t>. This has been deprecated in the current version of Java.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A </a:t>
            </a:r>
            <a:r>
              <a:rPr lang="en-US" altLang="en-US" sz="2400" i="1" dirty="0"/>
              <a:t>terminated</a:t>
            </a:r>
            <a:r>
              <a:rPr lang="en-US" altLang="en-US" sz="2400" dirty="0"/>
              <a:t> thread may not be restarted. A thread object is only garbage collected when there is no references to it and it has been terminated.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The predicate </a:t>
            </a:r>
            <a:r>
              <a:rPr lang="en-US" altLang="en-US" sz="2400" b="1" dirty="0" err="1"/>
              <a:t>isAlive</a:t>
            </a:r>
            <a:r>
              <a:rPr lang="en-US" altLang="en-US" sz="2400" b="1" dirty="0"/>
              <a:t>()</a:t>
            </a:r>
            <a:r>
              <a:rPr lang="en-US" altLang="en-US" sz="2400" dirty="0"/>
              <a:t> returns true if a thread has been started but has not yet terminated. 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5D12479-E1C5-4A51-A410-D863C3DF7D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150"/>
            <a:ext cx="7042150" cy="838200"/>
          </a:xfrm>
        </p:spPr>
        <p:txBody>
          <a:bodyPr lIns="92075" tIns="46038" rIns="92075" bIns="46038"/>
          <a:lstStyle/>
          <a:p>
            <a:r>
              <a:rPr lang="en-GB" altLang="en-US" sz="3200" b="1"/>
              <a:t>Operations provided by the Thread class to control a thread :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5268E873-4488-47CB-BC48-42D674EC4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784350"/>
            <a:ext cx="81391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/>
              <a:t>When started, a thread may be currently </a:t>
            </a:r>
            <a:r>
              <a:rPr lang="en-US" altLang="en-US" sz="2400" i="1"/>
              <a:t>running </a:t>
            </a:r>
            <a:r>
              <a:rPr lang="en-US" altLang="en-US" sz="2400"/>
              <a:t>on the processor, or it may be </a:t>
            </a:r>
            <a:r>
              <a:rPr lang="en-US" altLang="en-US" sz="2400" i="1"/>
              <a:t>runnable</a:t>
            </a:r>
            <a:r>
              <a:rPr lang="en-US" altLang="en-US" sz="2400" b="1" i="1"/>
              <a:t> </a:t>
            </a:r>
            <a:r>
              <a:rPr lang="en-US" altLang="en-US" sz="2400"/>
              <a:t>but waiting to be scheduled. A running process may explicitly give up the processor using </a:t>
            </a:r>
            <a:r>
              <a:rPr lang="en-US" altLang="en-US" sz="2400" b="1"/>
              <a:t>yield()</a:t>
            </a:r>
            <a:r>
              <a:rPr lang="en-US" altLang="en-US" sz="2400"/>
              <a:t>.</a:t>
            </a:r>
            <a:endParaRPr lang="en-US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 </a:t>
            </a:r>
            <a:r>
              <a:rPr lang="en-US" altLang="en-US" sz="2400" b="1"/>
              <a:t>sleep() </a:t>
            </a:r>
            <a:r>
              <a:rPr lang="en-US" altLang="en-US" sz="2400"/>
              <a:t>causes a thread to be suspended (made </a:t>
            </a:r>
            <a:r>
              <a:rPr lang="en-US" altLang="en-US" sz="2400" i="1"/>
              <a:t>non-runnable</a:t>
            </a:r>
            <a:r>
              <a:rPr lang="en-US" altLang="en-US" sz="2400"/>
              <a:t>) for a given time (specified in miliseconds) and then automatically resume (be made </a:t>
            </a:r>
            <a:r>
              <a:rPr lang="en-US" altLang="en-US" sz="2400" i="1"/>
              <a:t>runnable</a:t>
            </a:r>
            <a:r>
              <a:rPr lang="en-US" altLang="en-US" sz="2400"/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Image result for extends thread vs implement runnable">
            <a:extLst>
              <a:ext uri="{FF2B5EF4-FFF2-40B4-BE49-F238E27FC236}">
                <a16:creationId xmlns:a16="http://schemas.microsoft.com/office/drawing/2014/main" id="{AC81C8CB-943E-4F44-9B9D-D44C2D8E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2" b="20772"/>
          <a:stretch>
            <a:fillRect/>
          </a:stretch>
        </p:blipFill>
        <p:spPr bwMode="auto">
          <a:xfrm>
            <a:off x="250825" y="-204788"/>
            <a:ext cx="7051675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4" descr="Image result for extends thread vs implement runnable">
            <a:extLst>
              <a:ext uri="{FF2B5EF4-FFF2-40B4-BE49-F238E27FC236}">
                <a16:creationId xmlns:a16="http://schemas.microsoft.com/office/drawing/2014/main" id="{E502F046-12E3-4ED3-A2D4-FC16E1F9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4484688"/>
            <a:ext cx="4241800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07F91C5-0148-4DE3-B517-6CDEBAF3A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042150" cy="715963"/>
          </a:xfrm>
        </p:spPr>
        <p:txBody>
          <a:bodyPr lIns="92075" tIns="46038" rIns="92075" bIns="46038"/>
          <a:lstStyle/>
          <a:p>
            <a:r>
              <a:rPr lang="en-GB" altLang="en-US" b="1"/>
              <a:t>Thread life-cycle in Java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0D7022D-82C2-4A61-A105-872E8A6E7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753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An overview of the life-cycle of a thread as state transitions:</a:t>
            </a:r>
          </a:p>
        </p:txBody>
      </p:sp>
      <p:sp>
        <p:nvSpPr>
          <p:cNvPr id="87044" name="AutoShape 4">
            <a:extLst>
              <a:ext uri="{FF2B5EF4-FFF2-40B4-BE49-F238E27FC236}">
                <a16:creationId xmlns:a16="http://schemas.microsoft.com/office/drawing/2014/main" id="{46D8BDC5-D3DC-4E0B-90C8-200DAAABF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2527300"/>
            <a:ext cx="1524000" cy="812800"/>
          </a:xfrm>
          <a:prstGeom prst="roundRect">
            <a:avLst>
              <a:gd name="adj" fmla="val 12495"/>
            </a:avLst>
          </a:prstGeom>
          <a:solidFill>
            <a:srgbClr val="99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F92FC34D-4A82-4CF1-BC42-28FB74E0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651125"/>
            <a:ext cx="113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Created</a:t>
            </a:r>
          </a:p>
        </p:txBody>
      </p:sp>
      <p:sp>
        <p:nvSpPr>
          <p:cNvPr id="87046" name="AutoShape 6">
            <a:extLst>
              <a:ext uri="{FF2B5EF4-FFF2-40B4-BE49-F238E27FC236}">
                <a16:creationId xmlns:a16="http://schemas.microsoft.com/office/drawing/2014/main" id="{872E0D10-424B-4B78-964E-F26E5B707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2527300"/>
            <a:ext cx="1524000" cy="812800"/>
          </a:xfrm>
          <a:prstGeom prst="roundRect">
            <a:avLst>
              <a:gd name="adj" fmla="val 12495"/>
            </a:avLst>
          </a:prstGeom>
          <a:solidFill>
            <a:srgbClr val="99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34A667CD-3D9C-4C47-A1F4-32E5E44EE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651125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Alive</a:t>
            </a:r>
          </a:p>
        </p:txBody>
      </p:sp>
      <p:sp>
        <p:nvSpPr>
          <p:cNvPr id="87048" name="AutoShape 8">
            <a:extLst>
              <a:ext uri="{FF2B5EF4-FFF2-40B4-BE49-F238E27FC236}">
                <a16:creationId xmlns:a16="http://schemas.microsoft.com/office/drawing/2014/main" id="{26AB3B3D-8177-4171-A016-2615497AB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4432300"/>
            <a:ext cx="1803400" cy="812800"/>
          </a:xfrm>
          <a:prstGeom prst="roundRect">
            <a:avLst>
              <a:gd name="adj" fmla="val 12495"/>
            </a:avLst>
          </a:prstGeom>
          <a:solidFill>
            <a:srgbClr val="99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7049" name="Rectangle 9">
            <a:extLst>
              <a:ext uri="{FF2B5EF4-FFF2-40B4-BE49-F238E27FC236}">
                <a16:creationId xmlns:a16="http://schemas.microsoft.com/office/drawing/2014/main" id="{33EA4102-7D25-47E9-8895-2FE3D447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4556125"/>
            <a:ext cx="159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Terminated</a:t>
            </a:r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F91A923C-C7CE-4547-A1CC-895B66091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95600"/>
            <a:ext cx="1547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023ABE2A-E0DF-459C-A02D-696AF6D46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8525" y="33528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610DA4E1-598D-433C-A051-897246FB5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050" y="3352800"/>
            <a:ext cx="2462213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Oval 13">
            <a:extLst>
              <a:ext uri="{FF2B5EF4-FFF2-40B4-BE49-F238E27FC236}">
                <a16:creationId xmlns:a16="http://schemas.microsoft.com/office/drawing/2014/main" id="{AFA4E9D8-D7D6-4A22-92BA-834E6A17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070100"/>
            <a:ext cx="187325" cy="203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7054" name="Line 14">
            <a:extLst>
              <a:ext uri="{FF2B5EF4-FFF2-40B4-BE49-F238E27FC236}">
                <a16:creationId xmlns:a16="http://schemas.microsoft.com/office/drawing/2014/main" id="{FFFEBD30-5D4C-4BF1-A63B-FC25AB227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675" y="2209800"/>
            <a:ext cx="773113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988475D8-866B-45E3-9BF0-48EFC8E9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1858963"/>
            <a:ext cx="185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new Thread()</a:t>
            </a:r>
          </a:p>
        </p:txBody>
      </p:sp>
      <p:sp>
        <p:nvSpPr>
          <p:cNvPr id="87056" name="Rectangle 16">
            <a:extLst>
              <a:ext uri="{FF2B5EF4-FFF2-40B4-BE49-F238E27FC236}">
                <a16:creationId xmlns:a16="http://schemas.microsoft.com/office/drawing/2014/main" id="{5C58B8B0-B705-4F29-9118-72FC8825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247015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start()</a:t>
            </a:r>
          </a:p>
        </p:txBody>
      </p:sp>
      <p:sp>
        <p:nvSpPr>
          <p:cNvPr id="87057" name="Rectangle 17">
            <a:extLst>
              <a:ext uri="{FF2B5EF4-FFF2-40B4-BE49-F238E27FC236}">
                <a16:creationId xmlns:a16="http://schemas.microsoft.com/office/drawing/2014/main" id="{12C5E8E8-2F45-4184-BECB-5F994C1C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513" y="3497263"/>
            <a:ext cx="2165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stop(),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run() returns</a:t>
            </a:r>
          </a:p>
        </p:txBody>
      </p:sp>
      <p:sp>
        <p:nvSpPr>
          <p:cNvPr id="87058" name="Rectangle 18">
            <a:extLst>
              <a:ext uri="{FF2B5EF4-FFF2-40B4-BE49-F238E27FC236}">
                <a16:creationId xmlns:a16="http://schemas.microsoft.com/office/drawing/2014/main" id="{E979D137-670F-4321-B04F-76CF95858CCC}"/>
              </a:ext>
            </a:extLst>
          </p:cNvPr>
          <p:cNvSpPr>
            <a:spLocks noChangeArrowheads="1"/>
          </p:cNvSpPr>
          <p:nvPr/>
        </p:nvSpPr>
        <p:spPr bwMode="auto">
          <a:xfrm rot="1620000">
            <a:off x="3178175" y="3971925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stop()</a:t>
            </a:r>
          </a:p>
        </p:txBody>
      </p:sp>
      <p:sp>
        <p:nvSpPr>
          <p:cNvPr id="87059" name="Rectangle 19">
            <a:extLst>
              <a:ext uri="{FF2B5EF4-FFF2-40B4-BE49-F238E27FC236}">
                <a16:creationId xmlns:a16="http://schemas.microsoft.com/office/drawing/2014/main" id="{03F17CE1-10E0-4135-BBC3-30EDEEEA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4906963"/>
            <a:ext cx="42211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The predicate isAlive() can be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used to test if a thread has been started but not terminated. Once terminated, it cannot be restarted.</a:t>
            </a:r>
          </a:p>
        </p:txBody>
      </p:sp>
      <p:sp>
        <p:nvSpPr>
          <p:cNvPr id="87060" name="Rectangle 20">
            <a:extLst>
              <a:ext uri="{FF2B5EF4-FFF2-40B4-BE49-F238E27FC236}">
                <a16:creationId xmlns:a16="http://schemas.microsoft.com/office/drawing/2014/main" id="{82A41C22-AAB4-4808-B20C-4DAF1518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1792288"/>
            <a:ext cx="3446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start() causes the thread to call its run() method.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181F18F4-EB83-4C23-B207-DEC863B0C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9588" y="16970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Introduction to Concurrent Programming :</a:t>
            </a:r>
          </a:p>
          <a:p>
            <a:pPr eaLnBrk="1" hangingPunct="1">
              <a:defRPr/>
            </a:pPr>
            <a:r>
              <a:rPr lang="en-US" altLang="en-US" dirty="0"/>
              <a:t>Concurrency as abstract parallelism</a:t>
            </a:r>
          </a:p>
          <a:p>
            <a:pPr eaLnBrk="1" hangingPunct="1">
              <a:defRPr/>
            </a:pPr>
            <a:r>
              <a:rPr lang="en-US" altLang="en-US" dirty="0"/>
              <a:t>The challenge of concurrent programming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dirty="0"/>
              <a:t>Introduction to Parallel Programming :</a:t>
            </a:r>
          </a:p>
          <a:p>
            <a:pPr eaLnBrk="1" hangingPunct="1">
              <a:defRPr/>
            </a:pPr>
            <a:r>
              <a:rPr lang="en-US" altLang="en-US" dirty="0"/>
              <a:t>The challenge of parallel programming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7BFC9F8-9170-4632-88BF-E6181D27A37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587375" y="300038"/>
            <a:ext cx="6972300" cy="646112"/>
          </a:xfr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The Lesson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">
            <a:extLst>
              <a:ext uri="{FF2B5EF4-FFF2-40B4-BE49-F238E27FC236}">
                <a16:creationId xmlns:a16="http://schemas.microsoft.com/office/drawing/2014/main" id="{02F3C62A-CB16-4B85-8FC6-43F4379AB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1911350"/>
            <a:ext cx="7092950" cy="33401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6324C1F-87CF-4C1E-A2C5-593C43DD9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0"/>
            <a:ext cx="7042150" cy="623888"/>
          </a:xfrm>
        </p:spPr>
        <p:txBody>
          <a:bodyPr lIns="92075" tIns="46038" rIns="92075" bIns="46038"/>
          <a:lstStyle/>
          <a:p>
            <a:r>
              <a:rPr lang="en-GB" altLang="en-US" sz="3200" b="1"/>
              <a:t>Thread </a:t>
            </a:r>
            <a:r>
              <a:rPr lang="en-GB" altLang="en-US" sz="3200" b="1">
                <a:solidFill>
                  <a:srgbClr val="CC0000"/>
                </a:solidFill>
              </a:rPr>
              <a:t>alive</a:t>
            </a:r>
            <a:r>
              <a:rPr lang="en-GB" altLang="en-US" sz="3200" b="1"/>
              <a:t> states in Java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582CD43E-61F2-46DF-9EC3-F38EC1C2E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1249363"/>
            <a:ext cx="650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Once started, an alive thread has a number of substates :</a:t>
            </a:r>
          </a:p>
        </p:txBody>
      </p:sp>
      <p:sp>
        <p:nvSpPr>
          <p:cNvPr id="89093" name="AutoShape 5">
            <a:extLst>
              <a:ext uri="{FF2B5EF4-FFF2-40B4-BE49-F238E27FC236}">
                <a16:creationId xmlns:a16="http://schemas.microsoft.com/office/drawing/2014/main" id="{07E95996-55FD-41B5-A938-D5334D98F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4127500"/>
            <a:ext cx="2085975" cy="736600"/>
          </a:xfrm>
          <a:prstGeom prst="roundRect">
            <a:avLst>
              <a:gd name="adj" fmla="val 12495"/>
            </a:avLst>
          </a:prstGeom>
          <a:solidFill>
            <a:srgbClr val="99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9094" name="AutoShape 6">
            <a:extLst>
              <a:ext uri="{FF2B5EF4-FFF2-40B4-BE49-F238E27FC236}">
                <a16:creationId xmlns:a16="http://schemas.microsoft.com/office/drawing/2014/main" id="{D73816CC-4BA1-4765-93A8-AEC8FAB0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4127500"/>
            <a:ext cx="2085975" cy="736600"/>
          </a:xfrm>
          <a:prstGeom prst="roundRect">
            <a:avLst>
              <a:gd name="adj" fmla="val 12495"/>
            </a:avLst>
          </a:prstGeom>
          <a:solidFill>
            <a:srgbClr val="99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530B6E4B-4EB5-4C8F-846E-FDE24527F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4251325"/>
            <a:ext cx="134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Runnable</a:t>
            </a: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67DA7016-F692-438B-9C60-84F955605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4251325"/>
            <a:ext cx="193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Non-Runnable</a:t>
            </a:r>
          </a:p>
        </p:txBody>
      </p:sp>
      <p:sp>
        <p:nvSpPr>
          <p:cNvPr id="89097" name="Line 9">
            <a:extLst>
              <a:ext uri="{FF2B5EF4-FFF2-40B4-BE49-F238E27FC236}">
                <a16:creationId xmlns:a16="http://schemas.microsoft.com/office/drawing/2014/main" id="{D7EF1FD0-BBA4-47A4-B2F4-FD16C3051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4343400"/>
            <a:ext cx="147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Line 10">
            <a:extLst>
              <a:ext uri="{FF2B5EF4-FFF2-40B4-BE49-F238E27FC236}">
                <a16:creationId xmlns:a16="http://schemas.microsoft.com/office/drawing/2014/main" id="{7479506B-98D3-4551-90C0-F5E02FDB1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2150" y="4648200"/>
            <a:ext cx="147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D20490E3-D8F2-4158-ACEB-85669646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3992563"/>
            <a:ext cx="1435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suspend()</a:t>
            </a:r>
          </a:p>
        </p:txBody>
      </p:sp>
      <p:sp>
        <p:nvSpPr>
          <p:cNvPr id="89100" name="Rectangle 12">
            <a:extLst>
              <a:ext uri="{FF2B5EF4-FFF2-40B4-BE49-F238E27FC236}">
                <a16:creationId xmlns:a16="http://schemas.microsoft.com/office/drawing/2014/main" id="{12B5F1AA-7AA2-499D-95AC-F4524653C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460216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resume()</a:t>
            </a:r>
          </a:p>
        </p:txBody>
      </p:sp>
      <p:sp>
        <p:nvSpPr>
          <p:cNvPr id="89101" name="AutoShape 13">
            <a:extLst>
              <a:ext uri="{FF2B5EF4-FFF2-40B4-BE49-F238E27FC236}">
                <a16:creationId xmlns:a16="http://schemas.microsoft.com/office/drawing/2014/main" id="{BD4F2539-87FC-424E-9838-DC3E982C7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2222500"/>
            <a:ext cx="2087563" cy="736600"/>
          </a:xfrm>
          <a:prstGeom prst="roundRect">
            <a:avLst>
              <a:gd name="adj" fmla="val 12495"/>
            </a:avLst>
          </a:prstGeom>
          <a:solidFill>
            <a:srgbClr val="99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9102" name="Line 14">
            <a:extLst>
              <a:ext uri="{FF2B5EF4-FFF2-40B4-BE49-F238E27FC236}">
                <a16:creationId xmlns:a16="http://schemas.microsoft.com/office/drawing/2014/main" id="{299C3154-24DB-47FC-AE0D-2602EDF2C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4488" y="29718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Line 15">
            <a:extLst>
              <a:ext uri="{FF2B5EF4-FFF2-40B4-BE49-F238E27FC236}">
                <a16:creationId xmlns:a16="http://schemas.microsoft.com/office/drawing/2014/main" id="{91C97042-95AE-4084-BE6D-A331BA1FD3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025" y="29718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E5FE4D4D-3DD5-43AB-B1C2-7B7DDA87D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2390775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5" name="Rectangle 17">
            <a:extLst>
              <a:ext uri="{FF2B5EF4-FFF2-40B4-BE49-F238E27FC236}">
                <a16:creationId xmlns:a16="http://schemas.microsoft.com/office/drawing/2014/main" id="{C68EAFC9-1F1E-4D01-8214-E8B8CC73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3306763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yield()</a:t>
            </a:r>
          </a:p>
        </p:txBody>
      </p:sp>
      <p:sp>
        <p:nvSpPr>
          <p:cNvPr id="89106" name="Rectangle 18">
            <a:extLst>
              <a:ext uri="{FF2B5EF4-FFF2-40B4-BE49-F238E27FC236}">
                <a16:creationId xmlns:a16="http://schemas.microsoft.com/office/drawing/2014/main" id="{255A2305-C8A5-4C4D-8E17-CE695DAE9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23463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89107" name="Rectangle 19">
            <a:extLst>
              <a:ext uri="{FF2B5EF4-FFF2-40B4-BE49-F238E27FC236}">
                <a16:creationId xmlns:a16="http://schemas.microsoft.com/office/drawing/2014/main" id="{7CF106E0-B5BA-4BAB-A36F-9A21CF68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3382963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i="1">
                <a:latin typeface="Times New Roman" panose="02020603050405020304" pitchFamily="18" charset="0"/>
              </a:rPr>
              <a:t>dispatch</a:t>
            </a:r>
          </a:p>
        </p:txBody>
      </p:sp>
      <p:sp>
        <p:nvSpPr>
          <p:cNvPr id="89108" name="Rectangle 20">
            <a:extLst>
              <a:ext uri="{FF2B5EF4-FFF2-40B4-BE49-F238E27FC236}">
                <a16:creationId xmlns:a16="http://schemas.microsoft.com/office/drawing/2014/main" id="{9C7E3CFB-5F1F-4A2F-9A08-F23E9AF130EA}"/>
              </a:ext>
            </a:extLst>
          </p:cNvPr>
          <p:cNvSpPr>
            <a:spLocks noChangeArrowheads="1"/>
          </p:cNvSpPr>
          <p:nvPr/>
        </p:nvSpPr>
        <p:spPr bwMode="auto">
          <a:xfrm rot="1920000">
            <a:off x="5119688" y="2849563"/>
            <a:ext cx="1436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suspend()</a:t>
            </a:r>
          </a:p>
        </p:txBody>
      </p:sp>
      <p:sp>
        <p:nvSpPr>
          <p:cNvPr id="89109" name="Line 21">
            <a:extLst>
              <a:ext uri="{FF2B5EF4-FFF2-40B4-BE49-F238E27FC236}">
                <a16:creationId xmlns:a16="http://schemas.microsoft.com/office/drawing/2014/main" id="{EF77EE27-5DEE-4BB3-8D41-9438292C8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663" y="4508500"/>
            <a:ext cx="14081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0" name="Rectangle 22">
            <a:extLst>
              <a:ext uri="{FF2B5EF4-FFF2-40B4-BE49-F238E27FC236}">
                <a16:creationId xmlns:a16="http://schemas.microsoft.com/office/drawing/2014/main" id="{C705F4B3-01D2-45D3-A743-D342E049A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57663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start()</a:t>
            </a:r>
          </a:p>
        </p:txBody>
      </p:sp>
      <p:sp>
        <p:nvSpPr>
          <p:cNvPr id="89111" name="Line 23">
            <a:extLst>
              <a:ext uri="{FF2B5EF4-FFF2-40B4-BE49-F238E27FC236}">
                <a16:creationId xmlns:a16="http://schemas.microsoft.com/office/drawing/2014/main" id="{A98469BC-CF67-49CD-AE36-443AC1289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950" y="5257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Rectangle 24">
            <a:extLst>
              <a:ext uri="{FF2B5EF4-FFF2-40B4-BE49-F238E27FC236}">
                <a16:creationId xmlns:a16="http://schemas.microsoft.com/office/drawing/2014/main" id="{0C7E6464-4540-406C-BAA0-151F359C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5364163"/>
            <a:ext cx="1998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stop(), 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run() returns</a:t>
            </a:r>
          </a:p>
        </p:txBody>
      </p:sp>
      <p:sp>
        <p:nvSpPr>
          <p:cNvPr id="89113" name="Rectangle 25">
            <a:extLst>
              <a:ext uri="{FF2B5EF4-FFF2-40B4-BE49-F238E27FC236}">
                <a16:creationId xmlns:a16="http://schemas.microsoft.com/office/drawing/2014/main" id="{EC17973A-0028-4C8F-A5CD-0CADBF02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5546725"/>
            <a:ext cx="570071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Also, </a:t>
            </a:r>
            <a:r>
              <a:rPr lang="en-GB" altLang="en-US" sz="2000">
                <a:latin typeface="Courier New" panose="02070309020205020404" pitchFamily="49" charset="0"/>
              </a:rPr>
              <a:t>wait()</a:t>
            </a:r>
            <a:r>
              <a:rPr lang="en-GB" altLang="en-US" sz="2000">
                <a:latin typeface="Times New Roman" panose="02020603050405020304" pitchFamily="18" charset="0"/>
              </a:rPr>
              <a:t> makes a Thread Non-Runnable,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and </a:t>
            </a:r>
            <a:r>
              <a:rPr lang="en-GB" altLang="en-US" sz="2000">
                <a:latin typeface="Courier New" panose="02070309020205020404" pitchFamily="49" charset="0"/>
              </a:rPr>
              <a:t>notify()</a:t>
            </a:r>
            <a:r>
              <a:rPr lang="en-GB" altLang="en-US" sz="2000">
                <a:latin typeface="Times New Roman" panose="02020603050405020304" pitchFamily="18" charset="0"/>
              </a:rPr>
              <a:t> makes it Runnable.</a:t>
            </a:r>
          </a:p>
        </p:txBody>
      </p:sp>
      <p:sp>
        <p:nvSpPr>
          <p:cNvPr id="89114" name="Rectangle 26">
            <a:extLst>
              <a:ext uri="{FF2B5EF4-FFF2-40B4-BE49-F238E27FC236}">
                <a16:creationId xmlns:a16="http://schemas.microsoft.com/office/drawing/2014/main" id="{0327EDFA-4F79-4E05-946B-3589E5687A1D}"/>
              </a:ext>
            </a:extLst>
          </p:cNvPr>
          <p:cNvSpPr>
            <a:spLocks noChangeArrowheads="1"/>
          </p:cNvSpPr>
          <p:nvPr/>
        </p:nvSpPr>
        <p:spPr bwMode="auto">
          <a:xfrm rot="1920000">
            <a:off x="5508625" y="2586038"/>
            <a:ext cx="115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Courier New" panose="02070309020205020404" pitchFamily="49" charset="0"/>
              </a:rPr>
              <a:t>sleep()</a:t>
            </a:r>
          </a:p>
        </p:txBody>
      </p:sp>
      <p:sp>
        <p:nvSpPr>
          <p:cNvPr id="89115" name="Rectangle 27">
            <a:extLst>
              <a:ext uri="{FF2B5EF4-FFF2-40B4-BE49-F238E27FC236}">
                <a16:creationId xmlns:a16="http://schemas.microsoft.com/office/drawing/2014/main" id="{E408F56A-671D-48D0-9043-082811C4C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488" y="2057400"/>
            <a:ext cx="795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Alive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DA07-1C7D-4A69-ABAD-34DB1992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Public, Protected and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3A9B-61D7-4CB1-BE9F-4D03596E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  <a:p>
            <a:pPr lvl="1"/>
            <a:r>
              <a:rPr lang="en-US" dirty="0"/>
              <a:t>Public - may be accessed by any class</a:t>
            </a:r>
          </a:p>
          <a:p>
            <a:pPr lvl="1"/>
            <a:r>
              <a:rPr lang="en-US" dirty="0"/>
              <a:t>Protected - by subclass</a:t>
            </a:r>
          </a:p>
          <a:p>
            <a:pPr lvl="1"/>
            <a:r>
              <a:rPr lang="en-US" dirty="0"/>
              <a:t>Private - by the class itself</a:t>
            </a:r>
          </a:p>
          <a:p>
            <a:pPr lvl="1"/>
            <a:r>
              <a:rPr lang="en-US" dirty="0"/>
              <a:t>No modifier - "package protected", accessed by classes from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4037100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DC897032-526E-4073-BDFC-0E8161C83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Java Thread Example</a:t>
            </a:r>
            <a:endParaRPr lang="en-GB" altLang="en-US"/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1625B759-7F02-4305-A52E-06A63D3CA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9875" y="1417638"/>
            <a:ext cx="8874125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1800"/>
              <a:t>public class ThreadExample { </a:t>
            </a:r>
          </a:p>
          <a:p>
            <a:pPr marL="0" indent="0">
              <a:buFontTx/>
              <a:buNone/>
            </a:pPr>
            <a:r>
              <a:rPr lang="en-GB" altLang="en-US" sz="1800"/>
              <a:t>public static void main(String[ ] args){ 	System.out.println(Thread.currentThread().getName()); </a:t>
            </a:r>
          </a:p>
          <a:p>
            <a:pPr marL="0" indent="0">
              <a:buFontTx/>
              <a:buNone/>
            </a:pPr>
            <a:r>
              <a:rPr lang="en-GB" altLang="en-US" sz="1800"/>
              <a:t>	for(int i=0; i&lt;10; i++){ </a:t>
            </a:r>
          </a:p>
          <a:p>
            <a:pPr marL="0" indent="0">
              <a:buFontTx/>
              <a:buNone/>
            </a:pPr>
            <a:r>
              <a:rPr lang="en-GB" altLang="en-US" sz="1800"/>
              <a:t>	    new Thread("" + i){ </a:t>
            </a:r>
          </a:p>
          <a:p>
            <a:pPr marL="0" indent="0">
              <a:buFontTx/>
              <a:buNone/>
            </a:pPr>
            <a:r>
              <a:rPr lang="en-GB" altLang="en-US" sz="1800"/>
              <a:t>	            public void run(){ </a:t>
            </a:r>
          </a:p>
          <a:p>
            <a:pPr marL="0" indent="0">
              <a:buFontTx/>
              <a:buNone/>
            </a:pPr>
            <a:r>
              <a:rPr lang="en-GB" altLang="en-US" sz="1800"/>
              <a:t>		 System.out.println("Thread: " + getName() + " running"); </a:t>
            </a:r>
          </a:p>
          <a:p>
            <a:pPr marL="0" indent="0">
              <a:buFontTx/>
              <a:buNone/>
            </a:pPr>
            <a:r>
              <a:rPr lang="en-GB" altLang="en-US" sz="1800"/>
              <a:t>			} </a:t>
            </a:r>
          </a:p>
          <a:p>
            <a:pPr marL="0" indent="0">
              <a:buFontTx/>
              <a:buNone/>
            </a:pPr>
            <a:r>
              <a:rPr lang="en-GB" altLang="en-US" sz="1800"/>
              <a:t>		}.start(); </a:t>
            </a:r>
          </a:p>
          <a:p>
            <a:pPr marL="0" indent="0">
              <a:buFontTx/>
              <a:buNone/>
            </a:pPr>
            <a:r>
              <a:rPr lang="en-GB" altLang="en-US" sz="1800"/>
              <a:t>	            } </a:t>
            </a:r>
          </a:p>
          <a:p>
            <a:pPr marL="0" indent="0">
              <a:buFontTx/>
              <a:buNone/>
            </a:pPr>
            <a:r>
              <a:rPr lang="en-GB" altLang="en-US" sz="1800"/>
              <a:t>	       } </a:t>
            </a:r>
          </a:p>
          <a:p>
            <a:pPr marL="0" indent="0">
              <a:buFontTx/>
              <a:buNone/>
            </a:pPr>
            <a:r>
              <a:rPr lang="en-GB" altLang="en-US" sz="1800"/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68DF3F9D-C7E5-465E-8353-A04C35AB6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Java Thread Example</a:t>
            </a:r>
            <a:endParaRPr lang="en-GB" altLang="en-US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4E69A73C-E9A0-47FA-8FB7-63FCEE4B75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First it prints out the name of the thread executing the main() method. This thread is assigned by the JVM. Then it starts up 10 threads and give them all a number as name ("" + i). Each thread then prints its name out, and then stops executing.</a:t>
            </a:r>
            <a:endParaRPr lang="en-GB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5F924882-FA78-42DA-9125-B70CE5E80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Java Thread Example</a:t>
            </a:r>
            <a:endParaRPr lang="en-GB" altLang="en-US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A52C43E3-0909-4A74-B515-278A87F74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Note that even if the threads are started in sequence (1, 2, 3 etc.) they may not execute sequentially, meaning thread 1 may not be the first thread to write its name to System.out. This is because the threads are in principle executing in parallel and not sequentially. The JVM and/or operating system determines the order in which the threads are executed. This order does not have to be the same order in which they were started.</a:t>
            </a:r>
            <a:endParaRPr lang="en-GB" altLang="en-US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B2637C36-A28A-464D-B55E-45AB4BE09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2882900"/>
            <a:ext cx="45688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600"/>
              <a:t>Q &amp; A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DEF0E062-70A9-419B-B2F5-6404E81F5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369888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3366"/>
                </a:solidFill>
              </a:rPr>
              <a:t>Question and Answer Session</a:t>
            </a:r>
            <a:endParaRPr lang="en-US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57B1F144-F1BB-4FDE-A350-4C9DA0533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panose="020B0600070205080204" pitchFamily="34" charset="-128"/>
              </a:rPr>
              <a:t>Abstraction and Interleaving</a:t>
            </a:r>
            <a:endParaRPr lang="en-US" altLang="en-US" dirty="0"/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5E77A547-59CB-4000-B442-1180DE272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3975" y="522288"/>
            <a:ext cx="5365750" cy="647700"/>
          </a:xfrm>
        </p:spPr>
        <p:txBody>
          <a:bodyPr wrap="none">
            <a:spAutoFit/>
          </a:bodyPr>
          <a:lstStyle/>
          <a:p>
            <a:r>
              <a:rPr lang="en-US" altLang="en-US" b="1" u="sng">
                <a:solidFill>
                  <a:srgbClr val="003366"/>
                </a:solidFill>
              </a:rPr>
              <a:t>What we will cover next</a:t>
            </a:r>
            <a:endParaRPr lang="en-US" altLang="en-US" u="sng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D16F7F50-AEFF-4918-A2AE-2E8371B2EA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latin typeface="Century Gothic" panose="020B0502020202020204" pitchFamily="34" charset="0"/>
                <a:ea typeface="PMingLiU" panose="02020500000000000000" pitchFamily="18" charset="-120"/>
              </a:rPr>
              <a:t>At the end of this topic, You should be able to</a:t>
            </a:r>
          </a:p>
          <a:p>
            <a:pPr eaLnBrk="1" hangingPunct="1"/>
            <a:r>
              <a:rPr lang="en-US" altLang="en-US" b="1">
                <a:latin typeface="Century Gothic" panose="020B0502020202020204" pitchFamily="34" charset="0"/>
                <a:ea typeface="PMingLiU" panose="02020500000000000000" pitchFamily="18" charset="-120"/>
              </a:rPr>
              <a:t>Describe concurrent programs and its advantages/disadvantages</a:t>
            </a:r>
          </a:p>
          <a:p>
            <a:pPr eaLnBrk="1" hangingPunct="1"/>
            <a:r>
              <a:rPr lang="en-US" altLang="en-US" b="1">
                <a:latin typeface="Century Gothic" panose="020B0502020202020204" pitchFamily="34" charset="0"/>
                <a:ea typeface="PMingLiU" panose="02020500000000000000" pitchFamily="18" charset="-120"/>
              </a:rPr>
              <a:t>Describe parallel programs and its advantages/disadvantages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CFDB1F8-1020-45F8-B55A-E2FF664E207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687513" y="304800"/>
            <a:ext cx="4560887" cy="646113"/>
          </a:xfrm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21F-7C3E-4077-9276-8187F67E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You Must Be Able To Use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DD78893-B389-4FB3-ABE6-02F640012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>
                <a:latin typeface="Century Gothic" panose="020B0502020202020204" pitchFamily="34" charset="0"/>
              </a:rPr>
              <a:t>:</a:t>
            </a:r>
          </a:p>
          <a:p>
            <a:pPr eaLnBrk="1" hangingPunct="1"/>
            <a:r>
              <a:rPr lang="en-US" altLang="en-US"/>
              <a:t>Concurrency</a:t>
            </a:r>
          </a:p>
          <a:p>
            <a:pPr eaLnBrk="1" hangingPunct="1"/>
            <a:r>
              <a:rPr lang="en-US" altLang="en-US"/>
              <a:t>Parallelism</a:t>
            </a:r>
          </a:p>
          <a:p>
            <a:pPr eaLnBrk="1" hangingPunct="1"/>
            <a:r>
              <a:rPr lang="en-US" altLang="en-US"/>
              <a:t>Multitasking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A0EA7963-9157-416D-9FC0-004FA9E39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Concurrent Program?</a:t>
            </a:r>
          </a:p>
        </p:txBody>
      </p:sp>
      <p:sp>
        <p:nvSpPr>
          <p:cNvPr id="1028" name="Text Box 1035">
            <a:extLst>
              <a:ext uri="{FF2B5EF4-FFF2-40B4-BE49-F238E27FC236}">
                <a16:creationId xmlns:a16="http://schemas.microsoft.com/office/drawing/2014/main" id="{171D3905-C939-4211-B756-09061DA1B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1676400"/>
            <a:ext cx="42195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</a:t>
            </a:r>
            <a:r>
              <a:rPr lang="en-GB" altLang="en-US" sz="1800" b="1">
                <a:solidFill>
                  <a:srgbClr val="CC0000"/>
                </a:solidFill>
              </a:rPr>
              <a:t>sequential</a:t>
            </a:r>
            <a:r>
              <a:rPr lang="en-GB" altLang="en-US" sz="1800"/>
              <a:t> program has a single thread of control.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A </a:t>
            </a:r>
            <a:r>
              <a:rPr lang="en-GB" altLang="en-US" sz="1800" b="1">
                <a:solidFill>
                  <a:srgbClr val="CC0000"/>
                </a:solidFill>
              </a:rPr>
              <a:t>concurrent</a:t>
            </a:r>
            <a:r>
              <a:rPr lang="en-GB" altLang="en-US" sz="1800"/>
              <a:t> program has multiple threads of control allowing it perform multiple computations in parallel and to control multiple external activities which occur at the same time. </a:t>
            </a:r>
          </a:p>
        </p:txBody>
      </p:sp>
      <p:grpSp>
        <p:nvGrpSpPr>
          <p:cNvPr id="20484" name="Group 1039">
            <a:extLst>
              <a:ext uri="{FF2B5EF4-FFF2-40B4-BE49-F238E27FC236}">
                <a16:creationId xmlns:a16="http://schemas.microsoft.com/office/drawing/2014/main" id="{BAC83A21-9766-442E-9722-9C9985194F56}"/>
              </a:ext>
            </a:extLst>
          </p:cNvPr>
          <p:cNvGrpSpPr>
            <a:grpSpLocks/>
          </p:cNvGrpSpPr>
          <p:nvPr/>
        </p:nvGrpSpPr>
        <p:grpSpPr bwMode="auto">
          <a:xfrm>
            <a:off x="1687513" y="1600200"/>
            <a:ext cx="901700" cy="1236663"/>
            <a:chOff x="5187" y="2455"/>
            <a:chExt cx="615" cy="779"/>
          </a:xfrm>
        </p:grpSpPr>
        <p:grpSp>
          <p:nvGrpSpPr>
            <p:cNvPr id="20494" name="Group 1040">
              <a:extLst>
                <a:ext uri="{FF2B5EF4-FFF2-40B4-BE49-F238E27FC236}">
                  <a16:creationId xmlns:a16="http://schemas.microsoft.com/office/drawing/2014/main" id="{54C69527-0053-4417-B8CB-098E11C49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8" y="2455"/>
              <a:ext cx="564" cy="423"/>
              <a:chOff x="5238" y="2455"/>
              <a:chExt cx="564" cy="423"/>
            </a:xfrm>
          </p:grpSpPr>
          <p:sp>
            <p:nvSpPr>
              <p:cNvPr id="20498" name="Freeform 1041">
                <a:extLst>
                  <a:ext uri="{FF2B5EF4-FFF2-40B4-BE49-F238E27FC236}">
                    <a16:creationId xmlns:a16="http://schemas.microsoft.com/office/drawing/2014/main" id="{12D23455-D69B-4A2B-9FEF-128DAD9CB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" y="2455"/>
                <a:ext cx="331" cy="314"/>
              </a:xfrm>
              <a:custGeom>
                <a:avLst/>
                <a:gdLst>
                  <a:gd name="T0" fmla="*/ 170 w 331"/>
                  <a:gd name="T1" fmla="*/ 0 h 314"/>
                  <a:gd name="T2" fmla="*/ 331 w 331"/>
                  <a:gd name="T3" fmla="*/ 0 h 314"/>
                  <a:gd name="T4" fmla="*/ 307 w 331"/>
                  <a:gd name="T5" fmla="*/ 6 h 314"/>
                  <a:gd name="T6" fmla="*/ 286 w 331"/>
                  <a:gd name="T7" fmla="*/ 19 h 314"/>
                  <a:gd name="T8" fmla="*/ 268 w 331"/>
                  <a:gd name="T9" fmla="*/ 39 h 314"/>
                  <a:gd name="T10" fmla="*/ 250 w 331"/>
                  <a:gd name="T11" fmla="*/ 59 h 314"/>
                  <a:gd name="T12" fmla="*/ 233 w 331"/>
                  <a:gd name="T13" fmla="*/ 89 h 314"/>
                  <a:gd name="T14" fmla="*/ 218 w 331"/>
                  <a:gd name="T15" fmla="*/ 122 h 314"/>
                  <a:gd name="T16" fmla="*/ 206 w 331"/>
                  <a:gd name="T17" fmla="*/ 158 h 314"/>
                  <a:gd name="T18" fmla="*/ 194 w 331"/>
                  <a:gd name="T19" fmla="*/ 204 h 314"/>
                  <a:gd name="T20" fmla="*/ 188 w 331"/>
                  <a:gd name="T21" fmla="*/ 241 h 314"/>
                  <a:gd name="T22" fmla="*/ 179 w 331"/>
                  <a:gd name="T23" fmla="*/ 280 h 314"/>
                  <a:gd name="T24" fmla="*/ 176 w 331"/>
                  <a:gd name="T25" fmla="*/ 314 h 314"/>
                  <a:gd name="T26" fmla="*/ 0 w 331"/>
                  <a:gd name="T27" fmla="*/ 314 h 314"/>
                  <a:gd name="T28" fmla="*/ 3 w 331"/>
                  <a:gd name="T29" fmla="*/ 287 h 314"/>
                  <a:gd name="T30" fmla="*/ 6 w 331"/>
                  <a:gd name="T31" fmla="*/ 257 h 314"/>
                  <a:gd name="T32" fmla="*/ 12 w 331"/>
                  <a:gd name="T33" fmla="*/ 231 h 314"/>
                  <a:gd name="T34" fmla="*/ 15 w 331"/>
                  <a:gd name="T35" fmla="*/ 211 h 314"/>
                  <a:gd name="T36" fmla="*/ 21 w 331"/>
                  <a:gd name="T37" fmla="*/ 188 h 314"/>
                  <a:gd name="T38" fmla="*/ 30 w 331"/>
                  <a:gd name="T39" fmla="*/ 158 h 314"/>
                  <a:gd name="T40" fmla="*/ 35 w 331"/>
                  <a:gd name="T41" fmla="*/ 138 h 314"/>
                  <a:gd name="T42" fmla="*/ 44 w 331"/>
                  <a:gd name="T43" fmla="*/ 115 h 314"/>
                  <a:gd name="T44" fmla="*/ 50 w 331"/>
                  <a:gd name="T45" fmla="*/ 102 h 314"/>
                  <a:gd name="T46" fmla="*/ 56 w 331"/>
                  <a:gd name="T47" fmla="*/ 89 h 314"/>
                  <a:gd name="T48" fmla="*/ 65 w 331"/>
                  <a:gd name="T49" fmla="*/ 76 h 314"/>
                  <a:gd name="T50" fmla="*/ 74 w 331"/>
                  <a:gd name="T51" fmla="*/ 59 h 314"/>
                  <a:gd name="T52" fmla="*/ 83 w 331"/>
                  <a:gd name="T53" fmla="*/ 49 h 314"/>
                  <a:gd name="T54" fmla="*/ 89 w 331"/>
                  <a:gd name="T55" fmla="*/ 39 h 314"/>
                  <a:gd name="T56" fmla="*/ 98 w 331"/>
                  <a:gd name="T57" fmla="*/ 29 h 314"/>
                  <a:gd name="T58" fmla="*/ 107 w 331"/>
                  <a:gd name="T59" fmla="*/ 23 h 314"/>
                  <a:gd name="T60" fmla="*/ 116 w 331"/>
                  <a:gd name="T61" fmla="*/ 16 h 314"/>
                  <a:gd name="T62" fmla="*/ 125 w 331"/>
                  <a:gd name="T63" fmla="*/ 6 h 314"/>
                  <a:gd name="T64" fmla="*/ 137 w 331"/>
                  <a:gd name="T65" fmla="*/ 3 h 314"/>
                  <a:gd name="T66" fmla="*/ 149 w 331"/>
                  <a:gd name="T67" fmla="*/ 0 h 314"/>
                  <a:gd name="T68" fmla="*/ 158 w 331"/>
                  <a:gd name="T69" fmla="*/ 0 h 314"/>
                  <a:gd name="T70" fmla="*/ 170 w 331"/>
                  <a:gd name="T71" fmla="*/ 0 h 31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31"/>
                  <a:gd name="T109" fmla="*/ 0 h 314"/>
                  <a:gd name="T110" fmla="*/ 331 w 331"/>
                  <a:gd name="T111" fmla="*/ 314 h 31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31" h="314">
                    <a:moveTo>
                      <a:pt x="170" y="0"/>
                    </a:moveTo>
                    <a:lnTo>
                      <a:pt x="331" y="0"/>
                    </a:lnTo>
                    <a:lnTo>
                      <a:pt x="307" y="6"/>
                    </a:lnTo>
                    <a:lnTo>
                      <a:pt x="286" y="19"/>
                    </a:lnTo>
                    <a:lnTo>
                      <a:pt x="268" y="39"/>
                    </a:lnTo>
                    <a:lnTo>
                      <a:pt x="250" y="59"/>
                    </a:lnTo>
                    <a:lnTo>
                      <a:pt x="233" y="89"/>
                    </a:lnTo>
                    <a:lnTo>
                      <a:pt x="218" y="122"/>
                    </a:lnTo>
                    <a:lnTo>
                      <a:pt x="206" y="158"/>
                    </a:lnTo>
                    <a:lnTo>
                      <a:pt x="194" y="204"/>
                    </a:lnTo>
                    <a:lnTo>
                      <a:pt x="188" y="241"/>
                    </a:lnTo>
                    <a:lnTo>
                      <a:pt x="179" y="280"/>
                    </a:lnTo>
                    <a:lnTo>
                      <a:pt x="176" y="314"/>
                    </a:lnTo>
                    <a:lnTo>
                      <a:pt x="0" y="314"/>
                    </a:lnTo>
                    <a:lnTo>
                      <a:pt x="3" y="287"/>
                    </a:lnTo>
                    <a:lnTo>
                      <a:pt x="6" y="257"/>
                    </a:lnTo>
                    <a:lnTo>
                      <a:pt x="12" y="231"/>
                    </a:lnTo>
                    <a:lnTo>
                      <a:pt x="15" y="211"/>
                    </a:lnTo>
                    <a:lnTo>
                      <a:pt x="21" y="188"/>
                    </a:lnTo>
                    <a:lnTo>
                      <a:pt x="30" y="158"/>
                    </a:lnTo>
                    <a:lnTo>
                      <a:pt x="35" y="138"/>
                    </a:lnTo>
                    <a:lnTo>
                      <a:pt x="44" y="115"/>
                    </a:lnTo>
                    <a:lnTo>
                      <a:pt x="50" y="102"/>
                    </a:lnTo>
                    <a:lnTo>
                      <a:pt x="56" y="89"/>
                    </a:lnTo>
                    <a:lnTo>
                      <a:pt x="65" y="76"/>
                    </a:lnTo>
                    <a:lnTo>
                      <a:pt x="74" y="59"/>
                    </a:lnTo>
                    <a:lnTo>
                      <a:pt x="83" y="49"/>
                    </a:lnTo>
                    <a:lnTo>
                      <a:pt x="89" y="39"/>
                    </a:lnTo>
                    <a:lnTo>
                      <a:pt x="98" y="29"/>
                    </a:lnTo>
                    <a:lnTo>
                      <a:pt x="107" y="23"/>
                    </a:lnTo>
                    <a:lnTo>
                      <a:pt x="116" y="16"/>
                    </a:lnTo>
                    <a:lnTo>
                      <a:pt x="125" y="6"/>
                    </a:lnTo>
                    <a:lnTo>
                      <a:pt x="137" y="3"/>
                    </a:lnTo>
                    <a:lnTo>
                      <a:pt x="149" y="0"/>
                    </a:lnTo>
                    <a:lnTo>
                      <a:pt x="158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9" name="Freeform 1042">
                <a:extLst>
                  <a:ext uri="{FF2B5EF4-FFF2-40B4-BE49-F238E27FC236}">
                    <a16:creationId xmlns:a16="http://schemas.microsoft.com/office/drawing/2014/main" id="{422A03AE-3EA7-4032-829A-911E92ED5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2455"/>
                <a:ext cx="394" cy="423"/>
              </a:xfrm>
              <a:custGeom>
                <a:avLst/>
                <a:gdLst>
                  <a:gd name="T0" fmla="*/ 164 w 394"/>
                  <a:gd name="T1" fmla="*/ 0 h 423"/>
                  <a:gd name="T2" fmla="*/ 173 w 394"/>
                  <a:gd name="T3" fmla="*/ 0 h 423"/>
                  <a:gd name="T4" fmla="*/ 188 w 394"/>
                  <a:gd name="T5" fmla="*/ 0 h 423"/>
                  <a:gd name="T6" fmla="*/ 206 w 394"/>
                  <a:gd name="T7" fmla="*/ 6 h 423"/>
                  <a:gd name="T8" fmla="*/ 218 w 394"/>
                  <a:gd name="T9" fmla="*/ 13 h 423"/>
                  <a:gd name="T10" fmla="*/ 233 w 394"/>
                  <a:gd name="T11" fmla="*/ 23 h 423"/>
                  <a:gd name="T12" fmla="*/ 245 w 394"/>
                  <a:gd name="T13" fmla="*/ 36 h 423"/>
                  <a:gd name="T14" fmla="*/ 254 w 394"/>
                  <a:gd name="T15" fmla="*/ 46 h 423"/>
                  <a:gd name="T16" fmla="*/ 266 w 394"/>
                  <a:gd name="T17" fmla="*/ 62 h 423"/>
                  <a:gd name="T18" fmla="*/ 275 w 394"/>
                  <a:gd name="T19" fmla="*/ 82 h 423"/>
                  <a:gd name="T20" fmla="*/ 284 w 394"/>
                  <a:gd name="T21" fmla="*/ 99 h 423"/>
                  <a:gd name="T22" fmla="*/ 295 w 394"/>
                  <a:gd name="T23" fmla="*/ 122 h 423"/>
                  <a:gd name="T24" fmla="*/ 304 w 394"/>
                  <a:gd name="T25" fmla="*/ 148 h 423"/>
                  <a:gd name="T26" fmla="*/ 310 w 394"/>
                  <a:gd name="T27" fmla="*/ 165 h 423"/>
                  <a:gd name="T28" fmla="*/ 316 w 394"/>
                  <a:gd name="T29" fmla="*/ 185 h 423"/>
                  <a:gd name="T30" fmla="*/ 319 w 394"/>
                  <a:gd name="T31" fmla="*/ 204 h 423"/>
                  <a:gd name="T32" fmla="*/ 322 w 394"/>
                  <a:gd name="T33" fmla="*/ 218 h 423"/>
                  <a:gd name="T34" fmla="*/ 325 w 394"/>
                  <a:gd name="T35" fmla="*/ 231 h 423"/>
                  <a:gd name="T36" fmla="*/ 328 w 394"/>
                  <a:gd name="T37" fmla="*/ 247 h 423"/>
                  <a:gd name="T38" fmla="*/ 331 w 394"/>
                  <a:gd name="T39" fmla="*/ 267 h 423"/>
                  <a:gd name="T40" fmla="*/ 334 w 394"/>
                  <a:gd name="T41" fmla="*/ 287 h 423"/>
                  <a:gd name="T42" fmla="*/ 337 w 394"/>
                  <a:gd name="T43" fmla="*/ 314 h 423"/>
                  <a:gd name="T44" fmla="*/ 394 w 394"/>
                  <a:gd name="T45" fmla="*/ 314 h 423"/>
                  <a:gd name="T46" fmla="*/ 257 w 394"/>
                  <a:gd name="T47" fmla="*/ 423 h 423"/>
                  <a:gd name="T48" fmla="*/ 92 w 394"/>
                  <a:gd name="T49" fmla="*/ 314 h 423"/>
                  <a:gd name="T50" fmla="*/ 158 w 394"/>
                  <a:gd name="T51" fmla="*/ 314 h 423"/>
                  <a:gd name="T52" fmla="*/ 155 w 394"/>
                  <a:gd name="T53" fmla="*/ 297 h 423"/>
                  <a:gd name="T54" fmla="*/ 152 w 394"/>
                  <a:gd name="T55" fmla="*/ 277 h 423"/>
                  <a:gd name="T56" fmla="*/ 149 w 394"/>
                  <a:gd name="T57" fmla="*/ 254 h 423"/>
                  <a:gd name="T58" fmla="*/ 146 w 394"/>
                  <a:gd name="T59" fmla="*/ 234 h 423"/>
                  <a:gd name="T60" fmla="*/ 140 w 394"/>
                  <a:gd name="T61" fmla="*/ 214 h 423"/>
                  <a:gd name="T62" fmla="*/ 137 w 394"/>
                  <a:gd name="T63" fmla="*/ 198 h 423"/>
                  <a:gd name="T64" fmla="*/ 131 w 394"/>
                  <a:gd name="T65" fmla="*/ 168 h 423"/>
                  <a:gd name="T66" fmla="*/ 122 w 394"/>
                  <a:gd name="T67" fmla="*/ 145 h 423"/>
                  <a:gd name="T68" fmla="*/ 116 w 394"/>
                  <a:gd name="T69" fmla="*/ 125 h 423"/>
                  <a:gd name="T70" fmla="*/ 110 w 394"/>
                  <a:gd name="T71" fmla="*/ 112 h 423"/>
                  <a:gd name="T72" fmla="*/ 104 w 394"/>
                  <a:gd name="T73" fmla="*/ 95 h 423"/>
                  <a:gd name="T74" fmla="*/ 98 w 394"/>
                  <a:gd name="T75" fmla="*/ 86 h 423"/>
                  <a:gd name="T76" fmla="*/ 92 w 394"/>
                  <a:gd name="T77" fmla="*/ 72 h 423"/>
                  <a:gd name="T78" fmla="*/ 86 w 394"/>
                  <a:gd name="T79" fmla="*/ 62 h 423"/>
                  <a:gd name="T80" fmla="*/ 80 w 394"/>
                  <a:gd name="T81" fmla="*/ 56 h 423"/>
                  <a:gd name="T82" fmla="*/ 75 w 394"/>
                  <a:gd name="T83" fmla="*/ 46 h 423"/>
                  <a:gd name="T84" fmla="*/ 66 w 394"/>
                  <a:gd name="T85" fmla="*/ 39 h 423"/>
                  <a:gd name="T86" fmla="*/ 60 w 394"/>
                  <a:gd name="T87" fmla="*/ 29 h 423"/>
                  <a:gd name="T88" fmla="*/ 51 w 394"/>
                  <a:gd name="T89" fmla="*/ 23 h 423"/>
                  <a:gd name="T90" fmla="*/ 45 w 394"/>
                  <a:gd name="T91" fmla="*/ 16 h 423"/>
                  <a:gd name="T92" fmla="*/ 36 w 394"/>
                  <a:gd name="T93" fmla="*/ 13 h 423"/>
                  <a:gd name="T94" fmla="*/ 30 w 394"/>
                  <a:gd name="T95" fmla="*/ 6 h 423"/>
                  <a:gd name="T96" fmla="*/ 21 w 394"/>
                  <a:gd name="T97" fmla="*/ 3 h 423"/>
                  <a:gd name="T98" fmla="*/ 15 w 394"/>
                  <a:gd name="T99" fmla="*/ 3 h 423"/>
                  <a:gd name="T100" fmla="*/ 9 w 394"/>
                  <a:gd name="T101" fmla="*/ 0 h 423"/>
                  <a:gd name="T102" fmla="*/ 0 w 394"/>
                  <a:gd name="T103" fmla="*/ 0 h 423"/>
                  <a:gd name="T104" fmla="*/ 164 w 394"/>
                  <a:gd name="T105" fmla="*/ 0 h 4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94"/>
                  <a:gd name="T160" fmla="*/ 0 h 423"/>
                  <a:gd name="T161" fmla="*/ 394 w 394"/>
                  <a:gd name="T162" fmla="*/ 423 h 42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94" h="423">
                    <a:moveTo>
                      <a:pt x="164" y="0"/>
                    </a:moveTo>
                    <a:lnTo>
                      <a:pt x="173" y="0"/>
                    </a:lnTo>
                    <a:lnTo>
                      <a:pt x="188" y="0"/>
                    </a:lnTo>
                    <a:lnTo>
                      <a:pt x="206" y="6"/>
                    </a:lnTo>
                    <a:lnTo>
                      <a:pt x="218" y="13"/>
                    </a:lnTo>
                    <a:lnTo>
                      <a:pt x="233" y="23"/>
                    </a:lnTo>
                    <a:lnTo>
                      <a:pt x="245" y="36"/>
                    </a:lnTo>
                    <a:lnTo>
                      <a:pt x="254" y="46"/>
                    </a:lnTo>
                    <a:lnTo>
                      <a:pt x="266" y="62"/>
                    </a:lnTo>
                    <a:lnTo>
                      <a:pt x="275" y="82"/>
                    </a:lnTo>
                    <a:lnTo>
                      <a:pt x="284" y="99"/>
                    </a:lnTo>
                    <a:lnTo>
                      <a:pt x="295" y="122"/>
                    </a:lnTo>
                    <a:lnTo>
                      <a:pt x="304" y="148"/>
                    </a:lnTo>
                    <a:lnTo>
                      <a:pt x="310" y="165"/>
                    </a:lnTo>
                    <a:lnTo>
                      <a:pt x="316" y="185"/>
                    </a:lnTo>
                    <a:lnTo>
                      <a:pt x="319" y="204"/>
                    </a:lnTo>
                    <a:lnTo>
                      <a:pt x="322" y="218"/>
                    </a:lnTo>
                    <a:lnTo>
                      <a:pt x="325" y="231"/>
                    </a:lnTo>
                    <a:lnTo>
                      <a:pt x="328" y="247"/>
                    </a:lnTo>
                    <a:lnTo>
                      <a:pt x="331" y="267"/>
                    </a:lnTo>
                    <a:lnTo>
                      <a:pt x="334" y="287"/>
                    </a:lnTo>
                    <a:lnTo>
                      <a:pt x="337" y="314"/>
                    </a:lnTo>
                    <a:lnTo>
                      <a:pt x="394" y="314"/>
                    </a:lnTo>
                    <a:lnTo>
                      <a:pt x="257" y="423"/>
                    </a:lnTo>
                    <a:lnTo>
                      <a:pt x="92" y="314"/>
                    </a:lnTo>
                    <a:lnTo>
                      <a:pt x="158" y="314"/>
                    </a:lnTo>
                    <a:lnTo>
                      <a:pt x="155" y="297"/>
                    </a:lnTo>
                    <a:lnTo>
                      <a:pt x="152" y="277"/>
                    </a:lnTo>
                    <a:lnTo>
                      <a:pt x="149" y="254"/>
                    </a:lnTo>
                    <a:lnTo>
                      <a:pt x="146" y="234"/>
                    </a:lnTo>
                    <a:lnTo>
                      <a:pt x="140" y="214"/>
                    </a:lnTo>
                    <a:lnTo>
                      <a:pt x="137" y="198"/>
                    </a:lnTo>
                    <a:lnTo>
                      <a:pt x="131" y="168"/>
                    </a:lnTo>
                    <a:lnTo>
                      <a:pt x="122" y="145"/>
                    </a:lnTo>
                    <a:lnTo>
                      <a:pt x="116" y="125"/>
                    </a:lnTo>
                    <a:lnTo>
                      <a:pt x="110" y="112"/>
                    </a:lnTo>
                    <a:lnTo>
                      <a:pt x="104" y="95"/>
                    </a:lnTo>
                    <a:lnTo>
                      <a:pt x="98" y="86"/>
                    </a:lnTo>
                    <a:lnTo>
                      <a:pt x="92" y="72"/>
                    </a:lnTo>
                    <a:lnTo>
                      <a:pt x="86" y="62"/>
                    </a:lnTo>
                    <a:lnTo>
                      <a:pt x="80" y="56"/>
                    </a:lnTo>
                    <a:lnTo>
                      <a:pt x="75" y="46"/>
                    </a:lnTo>
                    <a:lnTo>
                      <a:pt x="66" y="39"/>
                    </a:lnTo>
                    <a:lnTo>
                      <a:pt x="60" y="29"/>
                    </a:lnTo>
                    <a:lnTo>
                      <a:pt x="51" y="23"/>
                    </a:lnTo>
                    <a:lnTo>
                      <a:pt x="45" y="16"/>
                    </a:lnTo>
                    <a:lnTo>
                      <a:pt x="36" y="13"/>
                    </a:lnTo>
                    <a:lnTo>
                      <a:pt x="30" y="6"/>
                    </a:lnTo>
                    <a:lnTo>
                      <a:pt x="21" y="3"/>
                    </a:lnTo>
                    <a:lnTo>
                      <a:pt x="1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95" name="Group 1043">
              <a:extLst>
                <a:ext uri="{FF2B5EF4-FFF2-40B4-BE49-F238E27FC236}">
                  <a16:creationId xmlns:a16="http://schemas.microsoft.com/office/drawing/2014/main" id="{A0AEAE5E-2CC4-424D-A6F7-8E2A4C55C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7" y="2811"/>
              <a:ext cx="564" cy="423"/>
              <a:chOff x="5187" y="2811"/>
              <a:chExt cx="564" cy="423"/>
            </a:xfrm>
          </p:grpSpPr>
          <p:sp>
            <p:nvSpPr>
              <p:cNvPr id="20496" name="Freeform 1044">
                <a:extLst>
                  <a:ext uri="{FF2B5EF4-FFF2-40B4-BE49-F238E27FC236}">
                    <a16:creationId xmlns:a16="http://schemas.microsoft.com/office/drawing/2014/main" id="{5E6890C8-C748-405E-A012-154DD1CAD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7" y="2811"/>
                <a:ext cx="394" cy="423"/>
              </a:xfrm>
              <a:custGeom>
                <a:avLst/>
                <a:gdLst>
                  <a:gd name="T0" fmla="*/ 233 w 394"/>
                  <a:gd name="T1" fmla="*/ 423 h 423"/>
                  <a:gd name="T2" fmla="*/ 224 w 394"/>
                  <a:gd name="T3" fmla="*/ 423 h 423"/>
                  <a:gd name="T4" fmla="*/ 206 w 394"/>
                  <a:gd name="T5" fmla="*/ 420 h 423"/>
                  <a:gd name="T6" fmla="*/ 188 w 394"/>
                  <a:gd name="T7" fmla="*/ 417 h 423"/>
                  <a:gd name="T8" fmla="*/ 176 w 394"/>
                  <a:gd name="T9" fmla="*/ 407 h 423"/>
                  <a:gd name="T10" fmla="*/ 161 w 394"/>
                  <a:gd name="T11" fmla="*/ 397 h 423"/>
                  <a:gd name="T12" fmla="*/ 152 w 394"/>
                  <a:gd name="T13" fmla="*/ 387 h 423"/>
                  <a:gd name="T14" fmla="*/ 143 w 394"/>
                  <a:gd name="T15" fmla="*/ 374 h 423"/>
                  <a:gd name="T16" fmla="*/ 131 w 394"/>
                  <a:gd name="T17" fmla="*/ 357 h 423"/>
                  <a:gd name="T18" fmla="*/ 119 w 394"/>
                  <a:gd name="T19" fmla="*/ 341 h 423"/>
                  <a:gd name="T20" fmla="*/ 110 w 394"/>
                  <a:gd name="T21" fmla="*/ 321 h 423"/>
                  <a:gd name="T22" fmla="*/ 101 w 394"/>
                  <a:gd name="T23" fmla="*/ 298 h 423"/>
                  <a:gd name="T24" fmla="*/ 89 w 394"/>
                  <a:gd name="T25" fmla="*/ 271 h 423"/>
                  <a:gd name="T26" fmla="*/ 83 w 394"/>
                  <a:gd name="T27" fmla="*/ 255 h 423"/>
                  <a:gd name="T28" fmla="*/ 81 w 394"/>
                  <a:gd name="T29" fmla="*/ 235 h 423"/>
                  <a:gd name="T30" fmla="*/ 75 w 394"/>
                  <a:gd name="T31" fmla="*/ 219 h 423"/>
                  <a:gd name="T32" fmla="*/ 72 w 394"/>
                  <a:gd name="T33" fmla="*/ 202 h 423"/>
                  <a:gd name="T34" fmla="*/ 69 w 394"/>
                  <a:gd name="T35" fmla="*/ 189 h 423"/>
                  <a:gd name="T36" fmla="*/ 66 w 394"/>
                  <a:gd name="T37" fmla="*/ 172 h 423"/>
                  <a:gd name="T38" fmla="*/ 66 w 394"/>
                  <a:gd name="T39" fmla="*/ 156 h 423"/>
                  <a:gd name="T40" fmla="*/ 63 w 394"/>
                  <a:gd name="T41" fmla="*/ 133 h 423"/>
                  <a:gd name="T42" fmla="*/ 60 w 394"/>
                  <a:gd name="T43" fmla="*/ 109 h 423"/>
                  <a:gd name="T44" fmla="*/ 0 w 394"/>
                  <a:gd name="T45" fmla="*/ 109 h 423"/>
                  <a:gd name="T46" fmla="*/ 137 w 394"/>
                  <a:gd name="T47" fmla="*/ 0 h 423"/>
                  <a:gd name="T48" fmla="*/ 301 w 394"/>
                  <a:gd name="T49" fmla="*/ 109 h 423"/>
                  <a:gd name="T50" fmla="*/ 239 w 394"/>
                  <a:gd name="T51" fmla="*/ 109 h 423"/>
                  <a:gd name="T52" fmla="*/ 239 w 394"/>
                  <a:gd name="T53" fmla="*/ 126 h 423"/>
                  <a:gd name="T54" fmla="*/ 242 w 394"/>
                  <a:gd name="T55" fmla="*/ 146 h 423"/>
                  <a:gd name="T56" fmla="*/ 248 w 394"/>
                  <a:gd name="T57" fmla="*/ 166 h 423"/>
                  <a:gd name="T58" fmla="*/ 251 w 394"/>
                  <a:gd name="T59" fmla="*/ 189 h 423"/>
                  <a:gd name="T60" fmla="*/ 254 w 394"/>
                  <a:gd name="T61" fmla="*/ 205 h 423"/>
                  <a:gd name="T62" fmla="*/ 257 w 394"/>
                  <a:gd name="T63" fmla="*/ 225 h 423"/>
                  <a:gd name="T64" fmla="*/ 266 w 394"/>
                  <a:gd name="T65" fmla="*/ 252 h 423"/>
                  <a:gd name="T66" fmla="*/ 272 w 394"/>
                  <a:gd name="T67" fmla="*/ 278 h 423"/>
                  <a:gd name="T68" fmla="*/ 281 w 394"/>
                  <a:gd name="T69" fmla="*/ 295 h 423"/>
                  <a:gd name="T70" fmla="*/ 287 w 394"/>
                  <a:gd name="T71" fmla="*/ 311 h 423"/>
                  <a:gd name="T72" fmla="*/ 293 w 394"/>
                  <a:gd name="T73" fmla="*/ 324 h 423"/>
                  <a:gd name="T74" fmla="*/ 296 w 394"/>
                  <a:gd name="T75" fmla="*/ 334 h 423"/>
                  <a:gd name="T76" fmla="*/ 304 w 394"/>
                  <a:gd name="T77" fmla="*/ 347 h 423"/>
                  <a:gd name="T78" fmla="*/ 307 w 394"/>
                  <a:gd name="T79" fmla="*/ 357 h 423"/>
                  <a:gd name="T80" fmla="*/ 316 w 394"/>
                  <a:gd name="T81" fmla="*/ 367 h 423"/>
                  <a:gd name="T82" fmla="*/ 322 w 394"/>
                  <a:gd name="T83" fmla="*/ 374 h 423"/>
                  <a:gd name="T84" fmla="*/ 328 w 394"/>
                  <a:gd name="T85" fmla="*/ 384 h 423"/>
                  <a:gd name="T86" fmla="*/ 334 w 394"/>
                  <a:gd name="T87" fmla="*/ 390 h 423"/>
                  <a:gd name="T88" fmla="*/ 343 w 394"/>
                  <a:gd name="T89" fmla="*/ 397 h 423"/>
                  <a:gd name="T90" fmla="*/ 349 w 394"/>
                  <a:gd name="T91" fmla="*/ 404 h 423"/>
                  <a:gd name="T92" fmla="*/ 358 w 394"/>
                  <a:gd name="T93" fmla="*/ 410 h 423"/>
                  <a:gd name="T94" fmla="*/ 364 w 394"/>
                  <a:gd name="T95" fmla="*/ 413 h 423"/>
                  <a:gd name="T96" fmla="*/ 373 w 394"/>
                  <a:gd name="T97" fmla="*/ 417 h 423"/>
                  <a:gd name="T98" fmla="*/ 379 w 394"/>
                  <a:gd name="T99" fmla="*/ 420 h 423"/>
                  <a:gd name="T100" fmla="*/ 385 w 394"/>
                  <a:gd name="T101" fmla="*/ 420 h 423"/>
                  <a:gd name="T102" fmla="*/ 394 w 394"/>
                  <a:gd name="T103" fmla="*/ 423 h 423"/>
                  <a:gd name="T104" fmla="*/ 233 w 394"/>
                  <a:gd name="T105" fmla="*/ 423 h 42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94"/>
                  <a:gd name="T160" fmla="*/ 0 h 423"/>
                  <a:gd name="T161" fmla="*/ 394 w 394"/>
                  <a:gd name="T162" fmla="*/ 423 h 42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94" h="423">
                    <a:moveTo>
                      <a:pt x="233" y="423"/>
                    </a:moveTo>
                    <a:lnTo>
                      <a:pt x="224" y="423"/>
                    </a:lnTo>
                    <a:lnTo>
                      <a:pt x="206" y="420"/>
                    </a:lnTo>
                    <a:lnTo>
                      <a:pt x="188" y="417"/>
                    </a:lnTo>
                    <a:lnTo>
                      <a:pt x="176" y="407"/>
                    </a:lnTo>
                    <a:lnTo>
                      <a:pt x="161" y="397"/>
                    </a:lnTo>
                    <a:lnTo>
                      <a:pt x="152" y="387"/>
                    </a:lnTo>
                    <a:lnTo>
                      <a:pt x="143" y="374"/>
                    </a:lnTo>
                    <a:lnTo>
                      <a:pt x="131" y="357"/>
                    </a:lnTo>
                    <a:lnTo>
                      <a:pt x="119" y="341"/>
                    </a:lnTo>
                    <a:lnTo>
                      <a:pt x="110" y="321"/>
                    </a:lnTo>
                    <a:lnTo>
                      <a:pt x="101" y="298"/>
                    </a:lnTo>
                    <a:lnTo>
                      <a:pt x="89" y="271"/>
                    </a:lnTo>
                    <a:lnTo>
                      <a:pt x="83" y="255"/>
                    </a:lnTo>
                    <a:lnTo>
                      <a:pt x="81" y="235"/>
                    </a:lnTo>
                    <a:lnTo>
                      <a:pt x="75" y="219"/>
                    </a:lnTo>
                    <a:lnTo>
                      <a:pt x="72" y="202"/>
                    </a:lnTo>
                    <a:lnTo>
                      <a:pt x="69" y="189"/>
                    </a:lnTo>
                    <a:lnTo>
                      <a:pt x="66" y="172"/>
                    </a:lnTo>
                    <a:lnTo>
                      <a:pt x="66" y="156"/>
                    </a:lnTo>
                    <a:lnTo>
                      <a:pt x="63" y="133"/>
                    </a:lnTo>
                    <a:lnTo>
                      <a:pt x="60" y="109"/>
                    </a:lnTo>
                    <a:lnTo>
                      <a:pt x="0" y="109"/>
                    </a:lnTo>
                    <a:lnTo>
                      <a:pt x="137" y="0"/>
                    </a:lnTo>
                    <a:lnTo>
                      <a:pt x="301" y="109"/>
                    </a:lnTo>
                    <a:lnTo>
                      <a:pt x="239" y="109"/>
                    </a:lnTo>
                    <a:lnTo>
                      <a:pt x="239" y="126"/>
                    </a:lnTo>
                    <a:lnTo>
                      <a:pt x="242" y="146"/>
                    </a:lnTo>
                    <a:lnTo>
                      <a:pt x="248" y="166"/>
                    </a:lnTo>
                    <a:lnTo>
                      <a:pt x="251" y="189"/>
                    </a:lnTo>
                    <a:lnTo>
                      <a:pt x="254" y="205"/>
                    </a:lnTo>
                    <a:lnTo>
                      <a:pt x="257" y="225"/>
                    </a:lnTo>
                    <a:lnTo>
                      <a:pt x="266" y="252"/>
                    </a:lnTo>
                    <a:lnTo>
                      <a:pt x="272" y="278"/>
                    </a:lnTo>
                    <a:lnTo>
                      <a:pt x="281" y="295"/>
                    </a:lnTo>
                    <a:lnTo>
                      <a:pt x="287" y="311"/>
                    </a:lnTo>
                    <a:lnTo>
                      <a:pt x="293" y="324"/>
                    </a:lnTo>
                    <a:lnTo>
                      <a:pt x="296" y="334"/>
                    </a:lnTo>
                    <a:lnTo>
                      <a:pt x="304" y="347"/>
                    </a:lnTo>
                    <a:lnTo>
                      <a:pt x="307" y="357"/>
                    </a:lnTo>
                    <a:lnTo>
                      <a:pt x="316" y="367"/>
                    </a:lnTo>
                    <a:lnTo>
                      <a:pt x="322" y="374"/>
                    </a:lnTo>
                    <a:lnTo>
                      <a:pt x="328" y="384"/>
                    </a:lnTo>
                    <a:lnTo>
                      <a:pt x="334" y="390"/>
                    </a:lnTo>
                    <a:lnTo>
                      <a:pt x="343" y="397"/>
                    </a:lnTo>
                    <a:lnTo>
                      <a:pt x="349" y="404"/>
                    </a:lnTo>
                    <a:lnTo>
                      <a:pt x="358" y="410"/>
                    </a:lnTo>
                    <a:lnTo>
                      <a:pt x="364" y="413"/>
                    </a:lnTo>
                    <a:lnTo>
                      <a:pt x="373" y="417"/>
                    </a:lnTo>
                    <a:lnTo>
                      <a:pt x="379" y="420"/>
                    </a:lnTo>
                    <a:lnTo>
                      <a:pt x="385" y="420"/>
                    </a:lnTo>
                    <a:lnTo>
                      <a:pt x="394" y="423"/>
                    </a:lnTo>
                    <a:lnTo>
                      <a:pt x="233" y="423"/>
                    </a:lnTo>
                    <a:close/>
                  </a:path>
                </a:pathLst>
              </a:custGeom>
              <a:solidFill>
                <a:srgbClr val="8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7" name="Freeform 1045">
                <a:extLst>
                  <a:ext uri="{FF2B5EF4-FFF2-40B4-BE49-F238E27FC236}">
                    <a16:creationId xmlns:a16="http://schemas.microsoft.com/office/drawing/2014/main" id="{2EB3DBC2-2837-463A-BEB0-18631AE3F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" y="2917"/>
                <a:ext cx="328" cy="317"/>
              </a:xfrm>
              <a:custGeom>
                <a:avLst/>
                <a:gdLst>
                  <a:gd name="T0" fmla="*/ 158 w 328"/>
                  <a:gd name="T1" fmla="*/ 317 h 317"/>
                  <a:gd name="T2" fmla="*/ 0 w 328"/>
                  <a:gd name="T3" fmla="*/ 317 h 317"/>
                  <a:gd name="T4" fmla="*/ 24 w 328"/>
                  <a:gd name="T5" fmla="*/ 307 h 317"/>
                  <a:gd name="T6" fmla="*/ 45 w 328"/>
                  <a:gd name="T7" fmla="*/ 294 h 317"/>
                  <a:gd name="T8" fmla="*/ 62 w 328"/>
                  <a:gd name="T9" fmla="*/ 274 h 317"/>
                  <a:gd name="T10" fmla="*/ 77 w 328"/>
                  <a:gd name="T11" fmla="*/ 255 h 317"/>
                  <a:gd name="T12" fmla="*/ 95 w 328"/>
                  <a:gd name="T13" fmla="*/ 225 h 317"/>
                  <a:gd name="T14" fmla="*/ 110 w 328"/>
                  <a:gd name="T15" fmla="*/ 192 h 317"/>
                  <a:gd name="T16" fmla="*/ 122 w 328"/>
                  <a:gd name="T17" fmla="*/ 155 h 317"/>
                  <a:gd name="T18" fmla="*/ 134 w 328"/>
                  <a:gd name="T19" fmla="*/ 113 h 317"/>
                  <a:gd name="T20" fmla="*/ 143 w 328"/>
                  <a:gd name="T21" fmla="*/ 73 h 317"/>
                  <a:gd name="T22" fmla="*/ 149 w 328"/>
                  <a:gd name="T23" fmla="*/ 33 h 317"/>
                  <a:gd name="T24" fmla="*/ 152 w 328"/>
                  <a:gd name="T25" fmla="*/ 0 h 317"/>
                  <a:gd name="T26" fmla="*/ 328 w 328"/>
                  <a:gd name="T27" fmla="*/ 0 h 317"/>
                  <a:gd name="T28" fmla="*/ 325 w 328"/>
                  <a:gd name="T29" fmla="*/ 30 h 317"/>
                  <a:gd name="T30" fmla="*/ 322 w 328"/>
                  <a:gd name="T31" fmla="*/ 56 h 317"/>
                  <a:gd name="T32" fmla="*/ 319 w 328"/>
                  <a:gd name="T33" fmla="*/ 83 h 317"/>
                  <a:gd name="T34" fmla="*/ 313 w 328"/>
                  <a:gd name="T35" fmla="*/ 103 h 317"/>
                  <a:gd name="T36" fmla="*/ 307 w 328"/>
                  <a:gd name="T37" fmla="*/ 129 h 317"/>
                  <a:gd name="T38" fmla="*/ 301 w 328"/>
                  <a:gd name="T39" fmla="*/ 155 h 317"/>
                  <a:gd name="T40" fmla="*/ 292 w 328"/>
                  <a:gd name="T41" fmla="*/ 179 h 317"/>
                  <a:gd name="T42" fmla="*/ 283 w 328"/>
                  <a:gd name="T43" fmla="*/ 202 h 317"/>
                  <a:gd name="T44" fmla="*/ 277 w 328"/>
                  <a:gd name="T45" fmla="*/ 212 h 317"/>
                  <a:gd name="T46" fmla="*/ 272 w 328"/>
                  <a:gd name="T47" fmla="*/ 228 h 317"/>
                  <a:gd name="T48" fmla="*/ 266 w 328"/>
                  <a:gd name="T49" fmla="*/ 241 h 317"/>
                  <a:gd name="T50" fmla="*/ 254 w 328"/>
                  <a:gd name="T51" fmla="*/ 258 h 317"/>
                  <a:gd name="T52" fmla="*/ 248 w 328"/>
                  <a:gd name="T53" fmla="*/ 268 h 317"/>
                  <a:gd name="T54" fmla="*/ 239 w 328"/>
                  <a:gd name="T55" fmla="*/ 274 h 317"/>
                  <a:gd name="T56" fmla="*/ 233 w 328"/>
                  <a:gd name="T57" fmla="*/ 284 h 317"/>
                  <a:gd name="T58" fmla="*/ 224 w 328"/>
                  <a:gd name="T59" fmla="*/ 294 h 317"/>
                  <a:gd name="T60" fmla="*/ 215 w 328"/>
                  <a:gd name="T61" fmla="*/ 301 h 317"/>
                  <a:gd name="T62" fmla="*/ 203 w 328"/>
                  <a:gd name="T63" fmla="*/ 307 h 317"/>
                  <a:gd name="T64" fmla="*/ 191 w 328"/>
                  <a:gd name="T65" fmla="*/ 311 h 317"/>
                  <a:gd name="T66" fmla="*/ 182 w 328"/>
                  <a:gd name="T67" fmla="*/ 314 h 317"/>
                  <a:gd name="T68" fmla="*/ 170 w 328"/>
                  <a:gd name="T69" fmla="*/ 317 h 317"/>
                  <a:gd name="T70" fmla="*/ 158 w 328"/>
                  <a:gd name="T71" fmla="*/ 317 h 31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8"/>
                  <a:gd name="T109" fmla="*/ 0 h 317"/>
                  <a:gd name="T110" fmla="*/ 328 w 328"/>
                  <a:gd name="T111" fmla="*/ 317 h 31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8" h="317">
                    <a:moveTo>
                      <a:pt x="158" y="317"/>
                    </a:moveTo>
                    <a:lnTo>
                      <a:pt x="0" y="317"/>
                    </a:lnTo>
                    <a:lnTo>
                      <a:pt x="24" y="307"/>
                    </a:lnTo>
                    <a:lnTo>
                      <a:pt x="45" y="294"/>
                    </a:lnTo>
                    <a:lnTo>
                      <a:pt x="62" y="274"/>
                    </a:lnTo>
                    <a:lnTo>
                      <a:pt x="77" y="255"/>
                    </a:lnTo>
                    <a:lnTo>
                      <a:pt x="95" y="225"/>
                    </a:lnTo>
                    <a:lnTo>
                      <a:pt x="110" y="192"/>
                    </a:lnTo>
                    <a:lnTo>
                      <a:pt x="122" y="155"/>
                    </a:lnTo>
                    <a:lnTo>
                      <a:pt x="134" y="113"/>
                    </a:lnTo>
                    <a:lnTo>
                      <a:pt x="143" y="73"/>
                    </a:lnTo>
                    <a:lnTo>
                      <a:pt x="149" y="33"/>
                    </a:lnTo>
                    <a:lnTo>
                      <a:pt x="152" y="0"/>
                    </a:lnTo>
                    <a:lnTo>
                      <a:pt x="328" y="0"/>
                    </a:lnTo>
                    <a:lnTo>
                      <a:pt x="325" y="30"/>
                    </a:lnTo>
                    <a:lnTo>
                      <a:pt x="322" y="56"/>
                    </a:lnTo>
                    <a:lnTo>
                      <a:pt x="319" y="83"/>
                    </a:lnTo>
                    <a:lnTo>
                      <a:pt x="313" y="103"/>
                    </a:lnTo>
                    <a:lnTo>
                      <a:pt x="307" y="129"/>
                    </a:lnTo>
                    <a:lnTo>
                      <a:pt x="301" y="155"/>
                    </a:lnTo>
                    <a:lnTo>
                      <a:pt x="292" y="179"/>
                    </a:lnTo>
                    <a:lnTo>
                      <a:pt x="283" y="202"/>
                    </a:lnTo>
                    <a:lnTo>
                      <a:pt x="277" y="212"/>
                    </a:lnTo>
                    <a:lnTo>
                      <a:pt x="272" y="228"/>
                    </a:lnTo>
                    <a:lnTo>
                      <a:pt x="266" y="241"/>
                    </a:lnTo>
                    <a:lnTo>
                      <a:pt x="254" y="258"/>
                    </a:lnTo>
                    <a:lnTo>
                      <a:pt x="248" y="268"/>
                    </a:lnTo>
                    <a:lnTo>
                      <a:pt x="239" y="274"/>
                    </a:lnTo>
                    <a:lnTo>
                      <a:pt x="233" y="284"/>
                    </a:lnTo>
                    <a:lnTo>
                      <a:pt x="224" y="294"/>
                    </a:lnTo>
                    <a:lnTo>
                      <a:pt x="215" y="301"/>
                    </a:lnTo>
                    <a:lnTo>
                      <a:pt x="203" y="307"/>
                    </a:lnTo>
                    <a:lnTo>
                      <a:pt x="191" y="311"/>
                    </a:lnTo>
                    <a:lnTo>
                      <a:pt x="182" y="314"/>
                    </a:lnTo>
                    <a:lnTo>
                      <a:pt x="170" y="317"/>
                    </a:lnTo>
                    <a:lnTo>
                      <a:pt x="158" y="317"/>
                    </a:lnTo>
                    <a:close/>
                  </a:path>
                </a:pathLst>
              </a:custGeom>
              <a:solidFill>
                <a:srgbClr val="FF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85" name="Group 1047">
            <a:extLst>
              <a:ext uri="{FF2B5EF4-FFF2-40B4-BE49-F238E27FC236}">
                <a16:creationId xmlns:a16="http://schemas.microsoft.com/office/drawing/2014/main" id="{3C8337CB-79F5-4066-9632-EE6B1801F4F4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3505200"/>
            <a:ext cx="2014538" cy="1616075"/>
            <a:chOff x="4584" y="2352"/>
            <a:chExt cx="1272" cy="942"/>
          </a:xfrm>
        </p:grpSpPr>
        <p:pic>
          <p:nvPicPr>
            <p:cNvPr id="20486" name="Picture 1048">
              <a:extLst>
                <a:ext uri="{FF2B5EF4-FFF2-40B4-BE49-F238E27FC236}">
                  <a16:creationId xmlns:a16="http://schemas.microsoft.com/office/drawing/2014/main" id="{DF872B5E-8A36-42B5-853D-880030A00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" y="2352"/>
              <a:ext cx="696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487" name="Group 1049">
              <a:extLst>
                <a:ext uri="{FF2B5EF4-FFF2-40B4-BE49-F238E27FC236}">
                  <a16:creationId xmlns:a16="http://schemas.microsoft.com/office/drawing/2014/main" id="{67876545-3918-49EE-B4C3-205915BF4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1" y="2437"/>
              <a:ext cx="615" cy="779"/>
              <a:chOff x="5187" y="2455"/>
              <a:chExt cx="615" cy="779"/>
            </a:xfrm>
          </p:grpSpPr>
          <p:grpSp>
            <p:nvGrpSpPr>
              <p:cNvPr id="20488" name="Group 1050">
                <a:extLst>
                  <a:ext uri="{FF2B5EF4-FFF2-40B4-BE49-F238E27FC236}">
                    <a16:creationId xmlns:a16="http://schemas.microsoft.com/office/drawing/2014/main" id="{4D58711E-54E7-4679-A880-22330CF568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8" y="2455"/>
                <a:ext cx="564" cy="423"/>
                <a:chOff x="5238" y="2455"/>
                <a:chExt cx="564" cy="423"/>
              </a:xfrm>
            </p:grpSpPr>
            <p:sp>
              <p:nvSpPr>
                <p:cNvPr id="20492" name="Freeform 1051">
                  <a:extLst>
                    <a:ext uri="{FF2B5EF4-FFF2-40B4-BE49-F238E27FC236}">
                      <a16:creationId xmlns:a16="http://schemas.microsoft.com/office/drawing/2014/main" id="{9966C57A-27E3-4455-9885-B31990A90C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8" y="2455"/>
                  <a:ext cx="331" cy="314"/>
                </a:xfrm>
                <a:custGeom>
                  <a:avLst/>
                  <a:gdLst>
                    <a:gd name="T0" fmla="*/ 170 w 331"/>
                    <a:gd name="T1" fmla="*/ 0 h 314"/>
                    <a:gd name="T2" fmla="*/ 331 w 331"/>
                    <a:gd name="T3" fmla="*/ 0 h 314"/>
                    <a:gd name="T4" fmla="*/ 307 w 331"/>
                    <a:gd name="T5" fmla="*/ 6 h 314"/>
                    <a:gd name="T6" fmla="*/ 286 w 331"/>
                    <a:gd name="T7" fmla="*/ 19 h 314"/>
                    <a:gd name="T8" fmla="*/ 268 w 331"/>
                    <a:gd name="T9" fmla="*/ 39 h 314"/>
                    <a:gd name="T10" fmla="*/ 250 w 331"/>
                    <a:gd name="T11" fmla="*/ 59 h 314"/>
                    <a:gd name="T12" fmla="*/ 233 w 331"/>
                    <a:gd name="T13" fmla="*/ 89 h 314"/>
                    <a:gd name="T14" fmla="*/ 218 w 331"/>
                    <a:gd name="T15" fmla="*/ 122 h 314"/>
                    <a:gd name="T16" fmla="*/ 206 w 331"/>
                    <a:gd name="T17" fmla="*/ 158 h 314"/>
                    <a:gd name="T18" fmla="*/ 194 w 331"/>
                    <a:gd name="T19" fmla="*/ 204 h 314"/>
                    <a:gd name="T20" fmla="*/ 188 w 331"/>
                    <a:gd name="T21" fmla="*/ 241 h 314"/>
                    <a:gd name="T22" fmla="*/ 179 w 331"/>
                    <a:gd name="T23" fmla="*/ 280 h 314"/>
                    <a:gd name="T24" fmla="*/ 176 w 331"/>
                    <a:gd name="T25" fmla="*/ 314 h 314"/>
                    <a:gd name="T26" fmla="*/ 0 w 331"/>
                    <a:gd name="T27" fmla="*/ 314 h 314"/>
                    <a:gd name="T28" fmla="*/ 3 w 331"/>
                    <a:gd name="T29" fmla="*/ 287 h 314"/>
                    <a:gd name="T30" fmla="*/ 6 w 331"/>
                    <a:gd name="T31" fmla="*/ 257 h 314"/>
                    <a:gd name="T32" fmla="*/ 12 w 331"/>
                    <a:gd name="T33" fmla="*/ 231 h 314"/>
                    <a:gd name="T34" fmla="*/ 15 w 331"/>
                    <a:gd name="T35" fmla="*/ 211 h 314"/>
                    <a:gd name="T36" fmla="*/ 21 w 331"/>
                    <a:gd name="T37" fmla="*/ 188 h 314"/>
                    <a:gd name="T38" fmla="*/ 30 w 331"/>
                    <a:gd name="T39" fmla="*/ 158 h 314"/>
                    <a:gd name="T40" fmla="*/ 35 w 331"/>
                    <a:gd name="T41" fmla="*/ 138 h 314"/>
                    <a:gd name="T42" fmla="*/ 44 w 331"/>
                    <a:gd name="T43" fmla="*/ 115 h 314"/>
                    <a:gd name="T44" fmla="*/ 50 w 331"/>
                    <a:gd name="T45" fmla="*/ 102 h 314"/>
                    <a:gd name="T46" fmla="*/ 56 w 331"/>
                    <a:gd name="T47" fmla="*/ 89 h 314"/>
                    <a:gd name="T48" fmla="*/ 65 w 331"/>
                    <a:gd name="T49" fmla="*/ 76 h 314"/>
                    <a:gd name="T50" fmla="*/ 74 w 331"/>
                    <a:gd name="T51" fmla="*/ 59 h 314"/>
                    <a:gd name="T52" fmla="*/ 83 w 331"/>
                    <a:gd name="T53" fmla="*/ 49 h 314"/>
                    <a:gd name="T54" fmla="*/ 89 w 331"/>
                    <a:gd name="T55" fmla="*/ 39 h 314"/>
                    <a:gd name="T56" fmla="*/ 98 w 331"/>
                    <a:gd name="T57" fmla="*/ 29 h 314"/>
                    <a:gd name="T58" fmla="*/ 107 w 331"/>
                    <a:gd name="T59" fmla="*/ 23 h 314"/>
                    <a:gd name="T60" fmla="*/ 116 w 331"/>
                    <a:gd name="T61" fmla="*/ 16 h 314"/>
                    <a:gd name="T62" fmla="*/ 125 w 331"/>
                    <a:gd name="T63" fmla="*/ 6 h 314"/>
                    <a:gd name="T64" fmla="*/ 137 w 331"/>
                    <a:gd name="T65" fmla="*/ 3 h 314"/>
                    <a:gd name="T66" fmla="*/ 149 w 331"/>
                    <a:gd name="T67" fmla="*/ 0 h 314"/>
                    <a:gd name="T68" fmla="*/ 158 w 331"/>
                    <a:gd name="T69" fmla="*/ 0 h 314"/>
                    <a:gd name="T70" fmla="*/ 170 w 331"/>
                    <a:gd name="T71" fmla="*/ 0 h 31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31"/>
                    <a:gd name="T109" fmla="*/ 0 h 314"/>
                    <a:gd name="T110" fmla="*/ 331 w 331"/>
                    <a:gd name="T111" fmla="*/ 314 h 31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31" h="314">
                      <a:moveTo>
                        <a:pt x="170" y="0"/>
                      </a:moveTo>
                      <a:lnTo>
                        <a:pt x="331" y="0"/>
                      </a:lnTo>
                      <a:lnTo>
                        <a:pt x="307" y="6"/>
                      </a:lnTo>
                      <a:lnTo>
                        <a:pt x="286" y="19"/>
                      </a:lnTo>
                      <a:lnTo>
                        <a:pt x="268" y="39"/>
                      </a:lnTo>
                      <a:lnTo>
                        <a:pt x="250" y="59"/>
                      </a:lnTo>
                      <a:lnTo>
                        <a:pt x="233" y="89"/>
                      </a:lnTo>
                      <a:lnTo>
                        <a:pt x="218" y="122"/>
                      </a:lnTo>
                      <a:lnTo>
                        <a:pt x="206" y="158"/>
                      </a:lnTo>
                      <a:lnTo>
                        <a:pt x="194" y="204"/>
                      </a:lnTo>
                      <a:lnTo>
                        <a:pt x="188" y="241"/>
                      </a:lnTo>
                      <a:lnTo>
                        <a:pt x="179" y="280"/>
                      </a:lnTo>
                      <a:lnTo>
                        <a:pt x="176" y="314"/>
                      </a:lnTo>
                      <a:lnTo>
                        <a:pt x="0" y="314"/>
                      </a:lnTo>
                      <a:lnTo>
                        <a:pt x="3" y="287"/>
                      </a:lnTo>
                      <a:lnTo>
                        <a:pt x="6" y="257"/>
                      </a:lnTo>
                      <a:lnTo>
                        <a:pt x="12" y="231"/>
                      </a:lnTo>
                      <a:lnTo>
                        <a:pt x="15" y="211"/>
                      </a:lnTo>
                      <a:lnTo>
                        <a:pt x="21" y="188"/>
                      </a:lnTo>
                      <a:lnTo>
                        <a:pt x="30" y="158"/>
                      </a:lnTo>
                      <a:lnTo>
                        <a:pt x="35" y="138"/>
                      </a:lnTo>
                      <a:lnTo>
                        <a:pt x="44" y="115"/>
                      </a:lnTo>
                      <a:lnTo>
                        <a:pt x="50" y="102"/>
                      </a:lnTo>
                      <a:lnTo>
                        <a:pt x="56" y="89"/>
                      </a:lnTo>
                      <a:lnTo>
                        <a:pt x="65" y="76"/>
                      </a:lnTo>
                      <a:lnTo>
                        <a:pt x="74" y="59"/>
                      </a:lnTo>
                      <a:lnTo>
                        <a:pt x="83" y="49"/>
                      </a:lnTo>
                      <a:lnTo>
                        <a:pt x="89" y="39"/>
                      </a:lnTo>
                      <a:lnTo>
                        <a:pt x="98" y="29"/>
                      </a:lnTo>
                      <a:lnTo>
                        <a:pt x="107" y="23"/>
                      </a:lnTo>
                      <a:lnTo>
                        <a:pt x="116" y="16"/>
                      </a:lnTo>
                      <a:lnTo>
                        <a:pt x="125" y="6"/>
                      </a:lnTo>
                      <a:lnTo>
                        <a:pt x="137" y="3"/>
                      </a:lnTo>
                      <a:lnTo>
                        <a:pt x="149" y="0"/>
                      </a:lnTo>
                      <a:lnTo>
                        <a:pt x="158" y="0"/>
                      </a:lnTo>
                      <a:lnTo>
                        <a:pt x="170" y="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93" name="Freeform 1052">
                  <a:extLst>
                    <a:ext uri="{FF2B5EF4-FFF2-40B4-BE49-F238E27FC236}">
                      <a16:creationId xmlns:a16="http://schemas.microsoft.com/office/drawing/2014/main" id="{00021BAB-EA5E-4A72-9DDA-D811DCBF3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" y="2455"/>
                  <a:ext cx="394" cy="423"/>
                </a:xfrm>
                <a:custGeom>
                  <a:avLst/>
                  <a:gdLst>
                    <a:gd name="T0" fmla="*/ 164 w 394"/>
                    <a:gd name="T1" fmla="*/ 0 h 423"/>
                    <a:gd name="T2" fmla="*/ 173 w 394"/>
                    <a:gd name="T3" fmla="*/ 0 h 423"/>
                    <a:gd name="T4" fmla="*/ 188 w 394"/>
                    <a:gd name="T5" fmla="*/ 0 h 423"/>
                    <a:gd name="T6" fmla="*/ 206 w 394"/>
                    <a:gd name="T7" fmla="*/ 6 h 423"/>
                    <a:gd name="T8" fmla="*/ 218 w 394"/>
                    <a:gd name="T9" fmla="*/ 13 h 423"/>
                    <a:gd name="T10" fmla="*/ 233 w 394"/>
                    <a:gd name="T11" fmla="*/ 23 h 423"/>
                    <a:gd name="T12" fmla="*/ 245 w 394"/>
                    <a:gd name="T13" fmla="*/ 36 h 423"/>
                    <a:gd name="T14" fmla="*/ 254 w 394"/>
                    <a:gd name="T15" fmla="*/ 46 h 423"/>
                    <a:gd name="T16" fmla="*/ 266 w 394"/>
                    <a:gd name="T17" fmla="*/ 62 h 423"/>
                    <a:gd name="T18" fmla="*/ 275 w 394"/>
                    <a:gd name="T19" fmla="*/ 82 h 423"/>
                    <a:gd name="T20" fmla="*/ 284 w 394"/>
                    <a:gd name="T21" fmla="*/ 99 h 423"/>
                    <a:gd name="T22" fmla="*/ 295 w 394"/>
                    <a:gd name="T23" fmla="*/ 122 h 423"/>
                    <a:gd name="T24" fmla="*/ 304 w 394"/>
                    <a:gd name="T25" fmla="*/ 148 h 423"/>
                    <a:gd name="T26" fmla="*/ 310 w 394"/>
                    <a:gd name="T27" fmla="*/ 165 h 423"/>
                    <a:gd name="T28" fmla="*/ 316 w 394"/>
                    <a:gd name="T29" fmla="*/ 185 h 423"/>
                    <a:gd name="T30" fmla="*/ 319 w 394"/>
                    <a:gd name="T31" fmla="*/ 204 h 423"/>
                    <a:gd name="T32" fmla="*/ 322 w 394"/>
                    <a:gd name="T33" fmla="*/ 218 h 423"/>
                    <a:gd name="T34" fmla="*/ 325 w 394"/>
                    <a:gd name="T35" fmla="*/ 231 h 423"/>
                    <a:gd name="T36" fmla="*/ 328 w 394"/>
                    <a:gd name="T37" fmla="*/ 247 h 423"/>
                    <a:gd name="T38" fmla="*/ 331 w 394"/>
                    <a:gd name="T39" fmla="*/ 267 h 423"/>
                    <a:gd name="T40" fmla="*/ 334 w 394"/>
                    <a:gd name="T41" fmla="*/ 287 h 423"/>
                    <a:gd name="T42" fmla="*/ 337 w 394"/>
                    <a:gd name="T43" fmla="*/ 314 h 423"/>
                    <a:gd name="T44" fmla="*/ 394 w 394"/>
                    <a:gd name="T45" fmla="*/ 314 h 423"/>
                    <a:gd name="T46" fmla="*/ 257 w 394"/>
                    <a:gd name="T47" fmla="*/ 423 h 423"/>
                    <a:gd name="T48" fmla="*/ 92 w 394"/>
                    <a:gd name="T49" fmla="*/ 314 h 423"/>
                    <a:gd name="T50" fmla="*/ 158 w 394"/>
                    <a:gd name="T51" fmla="*/ 314 h 423"/>
                    <a:gd name="T52" fmla="*/ 155 w 394"/>
                    <a:gd name="T53" fmla="*/ 297 h 423"/>
                    <a:gd name="T54" fmla="*/ 152 w 394"/>
                    <a:gd name="T55" fmla="*/ 277 h 423"/>
                    <a:gd name="T56" fmla="*/ 149 w 394"/>
                    <a:gd name="T57" fmla="*/ 254 h 423"/>
                    <a:gd name="T58" fmla="*/ 146 w 394"/>
                    <a:gd name="T59" fmla="*/ 234 h 423"/>
                    <a:gd name="T60" fmla="*/ 140 w 394"/>
                    <a:gd name="T61" fmla="*/ 214 h 423"/>
                    <a:gd name="T62" fmla="*/ 137 w 394"/>
                    <a:gd name="T63" fmla="*/ 198 h 423"/>
                    <a:gd name="T64" fmla="*/ 131 w 394"/>
                    <a:gd name="T65" fmla="*/ 168 h 423"/>
                    <a:gd name="T66" fmla="*/ 122 w 394"/>
                    <a:gd name="T67" fmla="*/ 145 h 423"/>
                    <a:gd name="T68" fmla="*/ 116 w 394"/>
                    <a:gd name="T69" fmla="*/ 125 h 423"/>
                    <a:gd name="T70" fmla="*/ 110 w 394"/>
                    <a:gd name="T71" fmla="*/ 112 h 423"/>
                    <a:gd name="T72" fmla="*/ 104 w 394"/>
                    <a:gd name="T73" fmla="*/ 95 h 423"/>
                    <a:gd name="T74" fmla="*/ 98 w 394"/>
                    <a:gd name="T75" fmla="*/ 86 h 423"/>
                    <a:gd name="T76" fmla="*/ 92 w 394"/>
                    <a:gd name="T77" fmla="*/ 72 h 423"/>
                    <a:gd name="T78" fmla="*/ 86 w 394"/>
                    <a:gd name="T79" fmla="*/ 62 h 423"/>
                    <a:gd name="T80" fmla="*/ 80 w 394"/>
                    <a:gd name="T81" fmla="*/ 56 h 423"/>
                    <a:gd name="T82" fmla="*/ 75 w 394"/>
                    <a:gd name="T83" fmla="*/ 46 h 423"/>
                    <a:gd name="T84" fmla="*/ 66 w 394"/>
                    <a:gd name="T85" fmla="*/ 39 h 423"/>
                    <a:gd name="T86" fmla="*/ 60 w 394"/>
                    <a:gd name="T87" fmla="*/ 29 h 423"/>
                    <a:gd name="T88" fmla="*/ 51 w 394"/>
                    <a:gd name="T89" fmla="*/ 23 h 423"/>
                    <a:gd name="T90" fmla="*/ 45 w 394"/>
                    <a:gd name="T91" fmla="*/ 16 h 423"/>
                    <a:gd name="T92" fmla="*/ 36 w 394"/>
                    <a:gd name="T93" fmla="*/ 13 h 423"/>
                    <a:gd name="T94" fmla="*/ 30 w 394"/>
                    <a:gd name="T95" fmla="*/ 6 h 423"/>
                    <a:gd name="T96" fmla="*/ 21 w 394"/>
                    <a:gd name="T97" fmla="*/ 3 h 423"/>
                    <a:gd name="T98" fmla="*/ 15 w 394"/>
                    <a:gd name="T99" fmla="*/ 3 h 423"/>
                    <a:gd name="T100" fmla="*/ 9 w 394"/>
                    <a:gd name="T101" fmla="*/ 0 h 423"/>
                    <a:gd name="T102" fmla="*/ 0 w 394"/>
                    <a:gd name="T103" fmla="*/ 0 h 423"/>
                    <a:gd name="T104" fmla="*/ 164 w 394"/>
                    <a:gd name="T105" fmla="*/ 0 h 423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394"/>
                    <a:gd name="T160" fmla="*/ 0 h 423"/>
                    <a:gd name="T161" fmla="*/ 394 w 394"/>
                    <a:gd name="T162" fmla="*/ 423 h 423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394" h="423">
                      <a:moveTo>
                        <a:pt x="164" y="0"/>
                      </a:moveTo>
                      <a:lnTo>
                        <a:pt x="173" y="0"/>
                      </a:lnTo>
                      <a:lnTo>
                        <a:pt x="188" y="0"/>
                      </a:lnTo>
                      <a:lnTo>
                        <a:pt x="206" y="6"/>
                      </a:lnTo>
                      <a:lnTo>
                        <a:pt x="218" y="13"/>
                      </a:lnTo>
                      <a:lnTo>
                        <a:pt x="233" y="23"/>
                      </a:lnTo>
                      <a:lnTo>
                        <a:pt x="245" y="36"/>
                      </a:lnTo>
                      <a:lnTo>
                        <a:pt x="254" y="46"/>
                      </a:lnTo>
                      <a:lnTo>
                        <a:pt x="266" y="62"/>
                      </a:lnTo>
                      <a:lnTo>
                        <a:pt x="275" y="82"/>
                      </a:lnTo>
                      <a:lnTo>
                        <a:pt x="284" y="99"/>
                      </a:lnTo>
                      <a:lnTo>
                        <a:pt x="295" y="122"/>
                      </a:lnTo>
                      <a:lnTo>
                        <a:pt x="304" y="148"/>
                      </a:lnTo>
                      <a:lnTo>
                        <a:pt x="310" y="165"/>
                      </a:lnTo>
                      <a:lnTo>
                        <a:pt x="316" y="185"/>
                      </a:lnTo>
                      <a:lnTo>
                        <a:pt x="319" y="204"/>
                      </a:lnTo>
                      <a:lnTo>
                        <a:pt x="322" y="218"/>
                      </a:lnTo>
                      <a:lnTo>
                        <a:pt x="325" y="231"/>
                      </a:lnTo>
                      <a:lnTo>
                        <a:pt x="328" y="247"/>
                      </a:lnTo>
                      <a:lnTo>
                        <a:pt x="331" y="267"/>
                      </a:lnTo>
                      <a:lnTo>
                        <a:pt x="334" y="287"/>
                      </a:lnTo>
                      <a:lnTo>
                        <a:pt x="337" y="314"/>
                      </a:lnTo>
                      <a:lnTo>
                        <a:pt x="394" y="314"/>
                      </a:lnTo>
                      <a:lnTo>
                        <a:pt x="257" y="423"/>
                      </a:lnTo>
                      <a:lnTo>
                        <a:pt x="92" y="314"/>
                      </a:lnTo>
                      <a:lnTo>
                        <a:pt x="158" y="314"/>
                      </a:lnTo>
                      <a:lnTo>
                        <a:pt x="155" y="297"/>
                      </a:lnTo>
                      <a:lnTo>
                        <a:pt x="152" y="277"/>
                      </a:lnTo>
                      <a:lnTo>
                        <a:pt x="149" y="254"/>
                      </a:lnTo>
                      <a:lnTo>
                        <a:pt x="146" y="234"/>
                      </a:lnTo>
                      <a:lnTo>
                        <a:pt x="140" y="214"/>
                      </a:lnTo>
                      <a:lnTo>
                        <a:pt x="137" y="198"/>
                      </a:lnTo>
                      <a:lnTo>
                        <a:pt x="131" y="168"/>
                      </a:lnTo>
                      <a:lnTo>
                        <a:pt x="122" y="145"/>
                      </a:lnTo>
                      <a:lnTo>
                        <a:pt x="116" y="125"/>
                      </a:lnTo>
                      <a:lnTo>
                        <a:pt x="110" y="112"/>
                      </a:lnTo>
                      <a:lnTo>
                        <a:pt x="104" y="95"/>
                      </a:lnTo>
                      <a:lnTo>
                        <a:pt x="98" y="86"/>
                      </a:lnTo>
                      <a:lnTo>
                        <a:pt x="92" y="72"/>
                      </a:lnTo>
                      <a:lnTo>
                        <a:pt x="86" y="62"/>
                      </a:lnTo>
                      <a:lnTo>
                        <a:pt x="80" y="56"/>
                      </a:lnTo>
                      <a:lnTo>
                        <a:pt x="75" y="46"/>
                      </a:lnTo>
                      <a:lnTo>
                        <a:pt x="66" y="39"/>
                      </a:lnTo>
                      <a:lnTo>
                        <a:pt x="60" y="29"/>
                      </a:lnTo>
                      <a:lnTo>
                        <a:pt x="51" y="23"/>
                      </a:lnTo>
                      <a:lnTo>
                        <a:pt x="45" y="16"/>
                      </a:lnTo>
                      <a:lnTo>
                        <a:pt x="36" y="13"/>
                      </a:lnTo>
                      <a:lnTo>
                        <a:pt x="30" y="6"/>
                      </a:lnTo>
                      <a:lnTo>
                        <a:pt x="21" y="3"/>
                      </a:lnTo>
                      <a:lnTo>
                        <a:pt x="15" y="3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489" name="Group 1053">
                <a:extLst>
                  <a:ext uri="{FF2B5EF4-FFF2-40B4-BE49-F238E27FC236}">
                    <a16:creationId xmlns:a16="http://schemas.microsoft.com/office/drawing/2014/main" id="{7AE49B48-2C20-49D3-A73E-A4BFE3EDE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7" y="2811"/>
                <a:ext cx="564" cy="423"/>
                <a:chOff x="5187" y="2811"/>
                <a:chExt cx="564" cy="423"/>
              </a:xfrm>
            </p:grpSpPr>
            <p:sp>
              <p:nvSpPr>
                <p:cNvPr id="20490" name="Freeform 1054">
                  <a:extLst>
                    <a:ext uri="{FF2B5EF4-FFF2-40B4-BE49-F238E27FC236}">
                      <a16:creationId xmlns:a16="http://schemas.microsoft.com/office/drawing/2014/main" id="{72838FDB-68A1-45BF-AC70-A2D99371C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2811"/>
                  <a:ext cx="394" cy="423"/>
                </a:xfrm>
                <a:custGeom>
                  <a:avLst/>
                  <a:gdLst>
                    <a:gd name="T0" fmla="*/ 233 w 394"/>
                    <a:gd name="T1" fmla="*/ 423 h 423"/>
                    <a:gd name="T2" fmla="*/ 224 w 394"/>
                    <a:gd name="T3" fmla="*/ 423 h 423"/>
                    <a:gd name="T4" fmla="*/ 206 w 394"/>
                    <a:gd name="T5" fmla="*/ 420 h 423"/>
                    <a:gd name="T6" fmla="*/ 188 w 394"/>
                    <a:gd name="T7" fmla="*/ 417 h 423"/>
                    <a:gd name="T8" fmla="*/ 176 w 394"/>
                    <a:gd name="T9" fmla="*/ 407 h 423"/>
                    <a:gd name="T10" fmla="*/ 161 w 394"/>
                    <a:gd name="T11" fmla="*/ 397 h 423"/>
                    <a:gd name="T12" fmla="*/ 152 w 394"/>
                    <a:gd name="T13" fmla="*/ 387 h 423"/>
                    <a:gd name="T14" fmla="*/ 143 w 394"/>
                    <a:gd name="T15" fmla="*/ 374 h 423"/>
                    <a:gd name="T16" fmla="*/ 131 w 394"/>
                    <a:gd name="T17" fmla="*/ 357 h 423"/>
                    <a:gd name="T18" fmla="*/ 119 w 394"/>
                    <a:gd name="T19" fmla="*/ 341 h 423"/>
                    <a:gd name="T20" fmla="*/ 110 w 394"/>
                    <a:gd name="T21" fmla="*/ 321 h 423"/>
                    <a:gd name="T22" fmla="*/ 101 w 394"/>
                    <a:gd name="T23" fmla="*/ 298 h 423"/>
                    <a:gd name="T24" fmla="*/ 89 w 394"/>
                    <a:gd name="T25" fmla="*/ 271 h 423"/>
                    <a:gd name="T26" fmla="*/ 83 w 394"/>
                    <a:gd name="T27" fmla="*/ 255 h 423"/>
                    <a:gd name="T28" fmla="*/ 81 w 394"/>
                    <a:gd name="T29" fmla="*/ 235 h 423"/>
                    <a:gd name="T30" fmla="*/ 75 w 394"/>
                    <a:gd name="T31" fmla="*/ 219 h 423"/>
                    <a:gd name="T32" fmla="*/ 72 w 394"/>
                    <a:gd name="T33" fmla="*/ 202 h 423"/>
                    <a:gd name="T34" fmla="*/ 69 w 394"/>
                    <a:gd name="T35" fmla="*/ 189 h 423"/>
                    <a:gd name="T36" fmla="*/ 66 w 394"/>
                    <a:gd name="T37" fmla="*/ 172 h 423"/>
                    <a:gd name="T38" fmla="*/ 66 w 394"/>
                    <a:gd name="T39" fmla="*/ 156 h 423"/>
                    <a:gd name="T40" fmla="*/ 63 w 394"/>
                    <a:gd name="T41" fmla="*/ 133 h 423"/>
                    <a:gd name="T42" fmla="*/ 60 w 394"/>
                    <a:gd name="T43" fmla="*/ 109 h 423"/>
                    <a:gd name="T44" fmla="*/ 0 w 394"/>
                    <a:gd name="T45" fmla="*/ 109 h 423"/>
                    <a:gd name="T46" fmla="*/ 137 w 394"/>
                    <a:gd name="T47" fmla="*/ 0 h 423"/>
                    <a:gd name="T48" fmla="*/ 301 w 394"/>
                    <a:gd name="T49" fmla="*/ 109 h 423"/>
                    <a:gd name="T50" fmla="*/ 239 w 394"/>
                    <a:gd name="T51" fmla="*/ 109 h 423"/>
                    <a:gd name="T52" fmla="*/ 239 w 394"/>
                    <a:gd name="T53" fmla="*/ 126 h 423"/>
                    <a:gd name="T54" fmla="*/ 242 w 394"/>
                    <a:gd name="T55" fmla="*/ 146 h 423"/>
                    <a:gd name="T56" fmla="*/ 248 w 394"/>
                    <a:gd name="T57" fmla="*/ 166 h 423"/>
                    <a:gd name="T58" fmla="*/ 251 w 394"/>
                    <a:gd name="T59" fmla="*/ 189 h 423"/>
                    <a:gd name="T60" fmla="*/ 254 w 394"/>
                    <a:gd name="T61" fmla="*/ 205 h 423"/>
                    <a:gd name="T62" fmla="*/ 257 w 394"/>
                    <a:gd name="T63" fmla="*/ 225 h 423"/>
                    <a:gd name="T64" fmla="*/ 266 w 394"/>
                    <a:gd name="T65" fmla="*/ 252 h 423"/>
                    <a:gd name="T66" fmla="*/ 272 w 394"/>
                    <a:gd name="T67" fmla="*/ 278 h 423"/>
                    <a:gd name="T68" fmla="*/ 281 w 394"/>
                    <a:gd name="T69" fmla="*/ 295 h 423"/>
                    <a:gd name="T70" fmla="*/ 287 w 394"/>
                    <a:gd name="T71" fmla="*/ 311 h 423"/>
                    <a:gd name="T72" fmla="*/ 293 w 394"/>
                    <a:gd name="T73" fmla="*/ 324 h 423"/>
                    <a:gd name="T74" fmla="*/ 296 w 394"/>
                    <a:gd name="T75" fmla="*/ 334 h 423"/>
                    <a:gd name="T76" fmla="*/ 304 w 394"/>
                    <a:gd name="T77" fmla="*/ 347 h 423"/>
                    <a:gd name="T78" fmla="*/ 307 w 394"/>
                    <a:gd name="T79" fmla="*/ 357 h 423"/>
                    <a:gd name="T80" fmla="*/ 316 w 394"/>
                    <a:gd name="T81" fmla="*/ 367 h 423"/>
                    <a:gd name="T82" fmla="*/ 322 w 394"/>
                    <a:gd name="T83" fmla="*/ 374 h 423"/>
                    <a:gd name="T84" fmla="*/ 328 w 394"/>
                    <a:gd name="T85" fmla="*/ 384 h 423"/>
                    <a:gd name="T86" fmla="*/ 334 w 394"/>
                    <a:gd name="T87" fmla="*/ 390 h 423"/>
                    <a:gd name="T88" fmla="*/ 343 w 394"/>
                    <a:gd name="T89" fmla="*/ 397 h 423"/>
                    <a:gd name="T90" fmla="*/ 349 w 394"/>
                    <a:gd name="T91" fmla="*/ 404 h 423"/>
                    <a:gd name="T92" fmla="*/ 358 w 394"/>
                    <a:gd name="T93" fmla="*/ 410 h 423"/>
                    <a:gd name="T94" fmla="*/ 364 w 394"/>
                    <a:gd name="T95" fmla="*/ 413 h 423"/>
                    <a:gd name="T96" fmla="*/ 373 w 394"/>
                    <a:gd name="T97" fmla="*/ 417 h 423"/>
                    <a:gd name="T98" fmla="*/ 379 w 394"/>
                    <a:gd name="T99" fmla="*/ 420 h 423"/>
                    <a:gd name="T100" fmla="*/ 385 w 394"/>
                    <a:gd name="T101" fmla="*/ 420 h 423"/>
                    <a:gd name="T102" fmla="*/ 394 w 394"/>
                    <a:gd name="T103" fmla="*/ 423 h 423"/>
                    <a:gd name="T104" fmla="*/ 233 w 394"/>
                    <a:gd name="T105" fmla="*/ 423 h 423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394"/>
                    <a:gd name="T160" fmla="*/ 0 h 423"/>
                    <a:gd name="T161" fmla="*/ 394 w 394"/>
                    <a:gd name="T162" fmla="*/ 423 h 423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394" h="423">
                      <a:moveTo>
                        <a:pt x="233" y="423"/>
                      </a:moveTo>
                      <a:lnTo>
                        <a:pt x="224" y="423"/>
                      </a:lnTo>
                      <a:lnTo>
                        <a:pt x="206" y="420"/>
                      </a:lnTo>
                      <a:lnTo>
                        <a:pt x="188" y="417"/>
                      </a:lnTo>
                      <a:lnTo>
                        <a:pt x="176" y="407"/>
                      </a:lnTo>
                      <a:lnTo>
                        <a:pt x="161" y="397"/>
                      </a:lnTo>
                      <a:lnTo>
                        <a:pt x="152" y="387"/>
                      </a:lnTo>
                      <a:lnTo>
                        <a:pt x="143" y="374"/>
                      </a:lnTo>
                      <a:lnTo>
                        <a:pt x="131" y="357"/>
                      </a:lnTo>
                      <a:lnTo>
                        <a:pt x="119" y="341"/>
                      </a:lnTo>
                      <a:lnTo>
                        <a:pt x="110" y="321"/>
                      </a:lnTo>
                      <a:lnTo>
                        <a:pt x="101" y="298"/>
                      </a:lnTo>
                      <a:lnTo>
                        <a:pt x="89" y="271"/>
                      </a:lnTo>
                      <a:lnTo>
                        <a:pt x="83" y="255"/>
                      </a:lnTo>
                      <a:lnTo>
                        <a:pt x="81" y="235"/>
                      </a:lnTo>
                      <a:lnTo>
                        <a:pt x="75" y="219"/>
                      </a:lnTo>
                      <a:lnTo>
                        <a:pt x="72" y="202"/>
                      </a:lnTo>
                      <a:lnTo>
                        <a:pt x="69" y="189"/>
                      </a:lnTo>
                      <a:lnTo>
                        <a:pt x="66" y="172"/>
                      </a:lnTo>
                      <a:lnTo>
                        <a:pt x="66" y="156"/>
                      </a:lnTo>
                      <a:lnTo>
                        <a:pt x="63" y="133"/>
                      </a:lnTo>
                      <a:lnTo>
                        <a:pt x="60" y="109"/>
                      </a:lnTo>
                      <a:lnTo>
                        <a:pt x="0" y="109"/>
                      </a:lnTo>
                      <a:lnTo>
                        <a:pt x="137" y="0"/>
                      </a:lnTo>
                      <a:lnTo>
                        <a:pt x="301" y="109"/>
                      </a:lnTo>
                      <a:lnTo>
                        <a:pt x="239" y="109"/>
                      </a:lnTo>
                      <a:lnTo>
                        <a:pt x="239" y="126"/>
                      </a:lnTo>
                      <a:lnTo>
                        <a:pt x="242" y="146"/>
                      </a:lnTo>
                      <a:lnTo>
                        <a:pt x="248" y="166"/>
                      </a:lnTo>
                      <a:lnTo>
                        <a:pt x="251" y="189"/>
                      </a:lnTo>
                      <a:lnTo>
                        <a:pt x="254" y="205"/>
                      </a:lnTo>
                      <a:lnTo>
                        <a:pt x="257" y="225"/>
                      </a:lnTo>
                      <a:lnTo>
                        <a:pt x="266" y="252"/>
                      </a:lnTo>
                      <a:lnTo>
                        <a:pt x="272" y="278"/>
                      </a:lnTo>
                      <a:lnTo>
                        <a:pt x="281" y="295"/>
                      </a:lnTo>
                      <a:lnTo>
                        <a:pt x="287" y="311"/>
                      </a:lnTo>
                      <a:lnTo>
                        <a:pt x="293" y="324"/>
                      </a:lnTo>
                      <a:lnTo>
                        <a:pt x="296" y="334"/>
                      </a:lnTo>
                      <a:lnTo>
                        <a:pt x="304" y="347"/>
                      </a:lnTo>
                      <a:lnTo>
                        <a:pt x="307" y="357"/>
                      </a:lnTo>
                      <a:lnTo>
                        <a:pt x="316" y="367"/>
                      </a:lnTo>
                      <a:lnTo>
                        <a:pt x="322" y="374"/>
                      </a:lnTo>
                      <a:lnTo>
                        <a:pt x="328" y="384"/>
                      </a:lnTo>
                      <a:lnTo>
                        <a:pt x="334" y="390"/>
                      </a:lnTo>
                      <a:lnTo>
                        <a:pt x="343" y="397"/>
                      </a:lnTo>
                      <a:lnTo>
                        <a:pt x="349" y="404"/>
                      </a:lnTo>
                      <a:lnTo>
                        <a:pt x="358" y="410"/>
                      </a:lnTo>
                      <a:lnTo>
                        <a:pt x="364" y="413"/>
                      </a:lnTo>
                      <a:lnTo>
                        <a:pt x="373" y="417"/>
                      </a:lnTo>
                      <a:lnTo>
                        <a:pt x="379" y="420"/>
                      </a:lnTo>
                      <a:lnTo>
                        <a:pt x="385" y="420"/>
                      </a:lnTo>
                      <a:lnTo>
                        <a:pt x="394" y="423"/>
                      </a:lnTo>
                      <a:lnTo>
                        <a:pt x="233" y="42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91" name="Freeform 1055">
                  <a:extLst>
                    <a:ext uri="{FF2B5EF4-FFF2-40B4-BE49-F238E27FC236}">
                      <a16:creationId xmlns:a16="http://schemas.microsoft.com/office/drawing/2014/main" id="{A6484A25-D969-490A-9A03-767CD6FE45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3" y="2917"/>
                  <a:ext cx="328" cy="317"/>
                </a:xfrm>
                <a:custGeom>
                  <a:avLst/>
                  <a:gdLst>
                    <a:gd name="T0" fmla="*/ 158 w 328"/>
                    <a:gd name="T1" fmla="*/ 317 h 317"/>
                    <a:gd name="T2" fmla="*/ 0 w 328"/>
                    <a:gd name="T3" fmla="*/ 317 h 317"/>
                    <a:gd name="T4" fmla="*/ 24 w 328"/>
                    <a:gd name="T5" fmla="*/ 307 h 317"/>
                    <a:gd name="T6" fmla="*/ 45 w 328"/>
                    <a:gd name="T7" fmla="*/ 294 h 317"/>
                    <a:gd name="T8" fmla="*/ 62 w 328"/>
                    <a:gd name="T9" fmla="*/ 274 h 317"/>
                    <a:gd name="T10" fmla="*/ 77 w 328"/>
                    <a:gd name="T11" fmla="*/ 255 h 317"/>
                    <a:gd name="T12" fmla="*/ 95 w 328"/>
                    <a:gd name="T13" fmla="*/ 225 h 317"/>
                    <a:gd name="T14" fmla="*/ 110 w 328"/>
                    <a:gd name="T15" fmla="*/ 192 h 317"/>
                    <a:gd name="T16" fmla="*/ 122 w 328"/>
                    <a:gd name="T17" fmla="*/ 155 h 317"/>
                    <a:gd name="T18" fmla="*/ 134 w 328"/>
                    <a:gd name="T19" fmla="*/ 113 h 317"/>
                    <a:gd name="T20" fmla="*/ 143 w 328"/>
                    <a:gd name="T21" fmla="*/ 73 h 317"/>
                    <a:gd name="T22" fmla="*/ 149 w 328"/>
                    <a:gd name="T23" fmla="*/ 33 h 317"/>
                    <a:gd name="T24" fmla="*/ 152 w 328"/>
                    <a:gd name="T25" fmla="*/ 0 h 317"/>
                    <a:gd name="T26" fmla="*/ 328 w 328"/>
                    <a:gd name="T27" fmla="*/ 0 h 317"/>
                    <a:gd name="T28" fmla="*/ 325 w 328"/>
                    <a:gd name="T29" fmla="*/ 30 h 317"/>
                    <a:gd name="T30" fmla="*/ 322 w 328"/>
                    <a:gd name="T31" fmla="*/ 56 h 317"/>
                    <a:gd name="T32" fmla="*/ 319 w 328"/>
                    <a:gd name="T33" fmla="*/ 83 h 317"/>
                    <a:gd name="T34" fmla="*/ 313 w 328"/>
                    <a:gd name="T35" fmla="*/ 103 h 317"/>
                    <a:gd name="T36" fmla="*/ 307 w 328"/>
                    <a:gd name="T37" fmla="*/ 129 h 317"/>
                    <a:gd name="T38" fmla="*/ 301 w 328"/>
                    <a:gd name="T39" fmla="*/ 155 h 317"/>
                    <a:gd name="T40" fmla="*/ 292 w 328"/>
                    <a:gd name="T41" fmla="*/ 179 h 317"/>
                    <a:gd name="T42" fmla="*/ 283 w 328"/>
                    <a:gd name="T43" fmla="*/ 202 h 317"/>
                    <a:gd name="T44" fmla="*/ 277 w 328"/>
                    <a:gd name="T45" fmla="*/ 212 h 317"/>
                    <a:gd name="T46" fmla="*/ 272 w 328"/>
                    <a:gd name="T47" fmla="*/ 228 h 317"/>
                    <a:gd name="T48" fmla="*/ 266 w 328"/>
                    <a:gd name="T49" fmla="*/ 241 h 317"/>
                    <a:gd name="T50" fmla="*/ 254 w 328"/>
                    <a:gd name="T51" fmla="*/ 258 h 317"/>
                    <a:gd name="T52" fmla="*/ 248 w 328"/>
                    <a:gd name="T53" fmla="*/ 268 h 317"/>
                    <a:gd name="T54" fmla="*/ 239 w 328"/>
                    <a:gd name="T55" fmla="*/ 274 h 317"/>
                    <a:gd name="T56" fmla="*/ 233 w 328"/>
                    <a:gd name="T57" fmla="*/ 284 h 317"/>
                    <a:gd name="T58" fmla="*/ 224 w 328"/>
                    <a:gd name="T59" fmla="*/ 294 h 317"/>
                    <a:gd name="T60" fmla="*/ 215 w 328"/>
                    <a:gd name="T61" fmla="*/ 301 h 317"/>
                    <a:gd name="T62" fmla="*/ 203 w 328"/>
                    <a:gd name="T63" fmla="*/ 307 h 317"/>
                    <a:gd name="T64" fmla="*/ 191 w 328"/>
                    <a:gd name="T65" fmla="*/ 311 h 317"/>
                    <a:gd name="T66" fmla="*/ 182 w 328"/>
                    <a:gd name="T67" fmla="*/ 314 h 317"/>
                    <a:gd name="T68" fmla="*/ 170 w 328"/>
                    <a:gd name="T69" fmla="*/ 317 h 317"/>
                    <a:gd name="T70" fmla="*/ 158 w 328"/>
                    <a:gd name="T71" fmla="*/ 317 h 31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328"/>
                    <a:gd name="T109" fmla="*/ 0 h 317"/>
                    <a:gd name="T110" fmla="*/ 328 w 328"/>
                    <a:gd name="T111" fmla="*/ 317 h 31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328" h="317">
                      <a:moveTo>
                        <a:pt x="158" y="317"/>
                      </a:moveTo>
                      <a:lnTo>
                        <a:pt x="0" y="317"/>
                      </a:lnTo>
                      <a:lnTo>
                        <a:pt x="24" y="307"/>
                      </a:lnTo>
                      <a:lnTo>
                        <a:pt x="45" y="294"/>
                      </a:lnTo>
                      <a:lnTo>
                        <a:pt x="62" y="274"/>
                      </a:lnTo>
                      <a:lnTo>
                        <a:pt x="77" y="255"/>
                      </a:lnTo>
                      <a:lnTo>
                        <a:pt x="95" y="225"/>
                      </a:lnTo>
                      <a:lnTo>
                        <a:pt x="110" y="192"/>
                      </a:lnTo>
                      <a:lnTo>
                        <a:pt x="122" y="155"/>
                      </a:lnTo>
                      <a:lnTo>
                        <a:pt x="134" y="113"/>
                      </a:lnTo>
                      <a:lnTo>
                        <a:pt x="143" y="73"/>
                      </a:lnTo>
                      <a:lnTo>
                        <a:pt x="149" y="33"/>
                      </a:lnTo>
                      <a:lnTo>
                        <a:pt x="152" y="0"/>
                      </a:lnTo>
                      <a:lnTo>
                        <a:pt x="328" y="0"/>
                      </a:lnTo>
                      <a:lnTo>
                        <a:pt x="325" y="30"/>
                      </a:lnTo>
                      <a:lnTo>
                        <a:pt x="322" y="56"/>
                      </a:lnTo>
                      <a:lnTo>
                        <a:pt x="319" y="83"/>
                      </a:lnTo>
                      <a:lnTo>
                        <a:pt x="313" y="103"/>
                      </a:lnTo>
                      <a:lnTo>
                        <a:pt x="307" y="129"/>
                      </a:lnTo>
                      <a:lnTo>
                        <a:pt x="301" y="155"/>
                      </a:lnTo>
                      <a:lnTo>
                        <a:pt x="292" y="179"/>
                      </a:lnTo>
                      <a:lnTo>
                        <a:pt x="283" y="202"/>
                      </a:lnTo>
                      <a:lnTo>
                        <a:pt x="277" y="212"/>
                      </a:lnTo>
                      <a:lnTo>
                        <a:pt x="272" y="228"/>
                      </a:lnTo>
                      <a:lnTo>
                        <a:pt x="266" y="241"/>
                      </a:lnTo>
                      <a:lnTo>
                        <a:pt x="254" y="258"/>
                      </a:lnTo>
                      <a:lnTo>
                        <a:pt x="248" y="268"/>
                      </a:lnTo>
                      <a:lnTo>
                        <a:pt x="239" y="274"/>
                      </a:lnTo>
                      <a:lnTo>
                        <a:pt x="233" y="284"/>
                      </a:lnTo>
                      <a:lnTo>
                        <a:pt x="224" y="294"/>
                      </a:lnTo>
                      <a:lnTo>
                        <a:pt x="215" y="301"/>
                      </a:lnTo>
                      <a:lnTo>
                        <a:pt x="203" y="307"/>
                      </a:lnTo>
                      <a:lnTo>
                        <a:pt x="191" y="311"/>
                      </a:lnTo>
                      <a:lnTo>
                        <a:pt x="182" y="314"/>
                      </a:lnTo>
                      <a:lnTo>
                        <a:pt x="170" y="317"/>
                      </a:lnTo>
                      <a:lnTo>
                        <a:pt x="158" y="31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EFDECF3-17BB-42F6-BAA9-B97C35A01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2EBFB4A7-D3E7-4AD4-9444-933DAC36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5" t="12688" r="21750" b="17351"/>
          <a:stretch>
            <a:fillRect/>
          </a:stretch>
        </p:blipFill>
        <p:spPr bwMode="auto">
          <a:xfrm>
            <a:off x="150813" y="1404938"/>
            <a:ext cx="7627937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PUL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PUL2" id="{96410927-7FEA-471E-B0A3-C7DD61D374F1}" vid="{46585E1F-D64A-4B83-9B2E-8FCE954B965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1991</Words>
  <Application>Microsoft Office PowerPoint</Application>
  <PresentationFormat>On-screen Show (4:3)</PresentationFormat>
  <Paragraphs>242</Paragraphs>
  <Slides>56</Slides>
  <Notes>15</Notes>
  <HiddenSlides>0</HiddenSlides>
  <MMClips>1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Book Antiqua</vt:lpstr>
      <vt:lpstr>Calibri</vt:lpstr>
      <vt:lpstr>Century Gothic</vt:lpstr>
      <vt:lpstr>Comic Sans MS</vt:lpstr>
      <vt:lpstr>Courier New</vt:lpstr>
      <vt:lpstr>Symbol</vt:lpstr>
      <vt:lpstr>Times New Roman</vt:lpstr>
      <vt:lpstr>Wingdings</vt:lpstr>
      <vt:lpstr>APUL2</vt:lpstr>
      <vt:lpstr>Clip</vt:lpstr>
      <vt:lpstr>Concurrent Programming CT074-3-2 Version 0120</vt:lpstr>
      <vt:lpstr>Expectations</vt:lpstr>
      <vt:lpstr>Java</vt:lpstr>
      <vt:lpstr>Java</vt:lpstr>
      <vt:lpstr>Topic &amp; Structure of The Lesson</vt:lpstr>
      <vt:lpstr>Learning Outcomes</vt:lpstr>
      <vt:lpstr>Key Terms You Must Be Able To Use</vt:lpstr>
      <vt:lpstr>What is a Concurrent Program?</vt:lpstr>
      <vt:lpstr>PowerPoint Presentation</vt:lpstr>
      <vt:lpstr>PowerPoint Presentation</vt:lpstr>
      <vt:lpstr>Concurrent and Distributed Software?</vt:lpstr>
      <vt:lpstr>Why Concurrent Programming?</vt:lpstr>
      <vt:lpstr>The Promise of Concurrency</vt:lpstr>
      <vt:lpstr>PowerPoint Presentation</vt:lpstr>
      <vt:lpstr>PowerPoint Presentation</vt:lpstr>
      <vt:lpstr>Same meaning?</vt:lpstr>
      <vt:lpstr>Reading a file from disk takes 5 seconds and processing it takes 2 seconds</vt:lpstr>
      <vt:lpstr>Reading a file from disk takes 5 seconds and processing it takes 2 seconds</vt:lpstr>
      <vt:lpstr>PowerPoint Presentation</vt:lpstr>
      <vt:lpstr>Concurrency vs. Parallelism</vt:lpstr>
      <vt:lpstr>Which is better? - Slido</vt:lpstr>
      <vt:lpstr>Do I need to know about concurrent programming?</vt:lpstr>
      <vt:lpstr>PowerPoint Presentation</vt:lpstr>
      <vt:lpstr>Slido</vt:lpstr>
      <vt:lpstr>Parallel Overhead</vt:lpstr>
      <vt:lpstr>Multitasking</vt:lpstr>
      <vt:lpstr>Multitasking</vt:lpstr>
      <vt:lpstr>PowerPoint Presentation</vt:lpstr>
      <vt:lpstr>PowerPoint Presentation</vt:lpstr>
      <vt:lpstr>PowerPoint Presentation</vt:lpstr>
      <vt:lpstr>Break?</vt:lpstr>
      <vt:lpstr>Implicit and explicit concurrency</vt:lpstr>
      <vt:lpstr>Multiple computers</vt:lpstr>
      <vt:lpstr>PowerPoint Presentation</vt:lpstr>
      <vt:lpstr>Programming practice in Java</vt:lpstr>
      <vt:lpstr>The Challenges of Concurrency</vt:lpstr>
      <vt:lpstr>Language Support for Concurrency</vt:lpstr>
      <vt:lpstr>The challenge of concurrent programming</vt:lpstr>
      <vt:lpstr>The challenge of concurrent programming</vt:lpstr>
      <vt:lpstr>Distributed program</vt:lpstr>
      <vt:lpstr>PowerPoint Presentation</vt:lpstr>
      <vt:lpstr>Back to Threads!</vt:lpstr>
      <vt:lpstr>Creating Threads in Java – 1st Way</vt:lpstr>
      <vt:lpstr>Creating Threads in Java</vt:lpstr>
      <vt:lpstr>Creating Threads  in Java – 2nd Way</vt:lpstr>
      <vt:lpstr>Operations provided by the Thread class to control a thread :</vt:lpstr>
      <vt:lpstr>Operations provided by the Thread class to control a thread :</vt:lpstr>
      <vt:lpstr>PowerPoint Presentation</vt:lpstr>
      <vt:lpstr>Thread life-cycle in Java</vt:lpstr>
      <vt:lpstr>Thread alive states in Java</vt:lpstr>
      <vt:lpstr>Public, Protected and Private</vt:lpstr>
      <vt:lpstr>Java Thread Example</vt:lpstr>
      <vt:lpstr>Java Thread Example</vt:lpstr>
      <vt:lpstr>Java Thread Example</vt:lpstr>
      <vt:lpstr>PowerPoint Presentation</vt:lpstr>
      <vt:lpstr>What we will cover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CT074-3-2 Version 0120</dc:title>
  <dc:creator>Zailan Arabee Bin Abdul Salam</dc:creator>
  <cp:lastModifiedBy>Zailan Arabee Bin Abdul Salam</cp:lastModifiedBy>
  <cp:revision>1</cp:revision>
  <dcterms:created xsi:type="dcterms:W3CDTF">2020-11-19T02:27:29Z</dcterms:created>
  <dcterms:modified xsi:type="dcterms:W3CDTF">2021-11-18T02:25:22Z</dcterms:modified>
</cp:coreProperties>
</file>