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1"/>
  </p:notesMasterIdLst>
  <p:sldIdLst>
    <p:sldId id="2689" r:id="rId2"/>
    <p:sldId id="2725" r:id="rId3"/>
    <p:sldId id="2718" r:id="rId4"/>
    <p:sldId id="2719" r:id="rId5"/>
    <p:sldId id="2692" r:id="rId6"/>
    <p:sldId id="2727" r:id="rId7"/>
    <p:sldId id="2693" r:id="rId8"/>
    <p:sldId id="2728" r:id="rId9"/>
    <p:sldId id="2694" r:id="rId10"/>
    <p:sldId id="2730" r:id="rId11"/>
    <p:sldId id="2731" r:id="rId12"/>
    <p:sldId id="2732" r:id="rId13"/>
    <p:sldId id="2733" r:id="rId14"/>
    <p:sldId id="2734" r:id="rId15"/>
    <p:sldId id="2735" r:id="rId16"/>
    <p:sldId id="2736" r:id="rId17"/>
    <p:sldId id="2729" r:id="rId18"/>
    <p:sldId id="2695" r:id="rId19"/>
    <p:sldId id="2723" r:id="rId20"/>
  </p:sldIdLst>
  <p:sldSz cx="12858750" cy="723265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919"/>
    <a:srgbClr val="334859"/>
    <a:srgbClr val="008C8A"/>
    <a:srgbClr val="005D40"/>
    <a:srgbClr val="F29548"/>
    <a:srgbClr val="F18D3B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2986" autoAdjust="0"/>
  </p:normalViewPr>
  <p:slideViewPr>
    <p:cSldViewPr>
      <p:cViewPr varScale="1">
        <p:scale>
          <a:sx n="107" d="100"/>
          <a:sy n="107" d="100"/>
        </p:scale>
        <p:origin x="360" y="108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29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2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6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77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0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1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4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99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5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5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2018/1/1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87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  <p:sldLayoutId id="2147483699" r:id="rId4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80703" y="2044158"/>
            <a:ext cx="12116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</a:rPr>
              <a:t>Behaviors of Networks with Antagonistic Interactions and Switching Topologies</a:t>
            </a:r>
            <a:endParaRPr lang="zh-CN" altLang="en-US" sz="3600" b="1" cap="all" dirty="0">
              <a:solidFill>
                <a:schemeClr val="accent2">
                  <a:lumMod val="7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73" y="36163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论文方法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41101" y="9505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数据预处理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88815" y="2320181"/>
            <a:ext cx="1925513" cy="792088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网络流量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5186536" y="2320181"/>
            <a:ext cx="1925513" cy="792088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</a:rPr>
              <a:t>所属流量</a:t>
            </a:r>
          </a:p>
        </p:txBody>
      </p:sp>
      <p:cxnSp>
        <p:nvCxnSpPr>
          <p:cNvPr id="10" name="直接箭头连接符 9"/>
          <p:cNvCxnSpPr>
            <a:stCxn id="8" idx="3"/>
            <a:endCxn id="42" idx="1"/>
          </p:cNvCxnSpPr>
          <p:nvPr/>
        </p:nvCxnSpPr>
        <p:spPr>
          <a:xfrm>
            <a:off x="3314328" y="2716225"/>
            <a:ext cx="18722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82301" y="1944751"/>
            <a:ext cx="135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过滤非目标</a:t>
            </a:r>
            <a:r>
              <a:rPr lang="en-US" altLang="zh-CN" dirty="0"/>
              <a:t>APP</a:t>
            </a:r>
            <a:r>
              <a:rPr lang="zh-CN" altLang="en-US" dirty="0"/>
              <a:t>的流量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8967382" y="2320181"/>
            <a:ext cx="1925513" cy="792088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实验所需流量</a:t>
            </a: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112049" y="2728238"/>
            <a:ext cx="18722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160830" y="1944751"/>
            <a:ext cx="178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过滤无用数据报文，</a:t>
            </a:r>
            <a:r>
              <a:rPr lang="en-US" altLang="zh-CN" dirty="0"/>
              <a:t>ACK</a:t>
            </a:r>
            <a:r>
              <a:rPr lang="zh-CN" altLang="en-US" dirty="0"/>
              <a:t>包等</a:t>
            </a:r>
          </a:p>
        </p:txBody>
      </p:sp>
      <p:cxnSp>
        <p:nvCxnSpPr>
          <p:cNvPr id="46" name="直接箭头连接符 45"/>
          <p:cNvCxnSpPr>
            <a:stCxn id="43" idx="2"/>
          </p:cNvCxnSpPr>
          <p:nvPr/>
        </p:nvCxnSpPr>
        <p:spPr>
          <a:xfrm flipH="1">
            <a:off x="9930138" y="3112269"/>
            <a:ext cx="1" cy="86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8984257" y="3976365"/>
            <a:ext cx="1925513" cy="792088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时间序列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57567" y="3323647"/>
            <a:ext cx="24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数据报文的长度</a:t>
            </a:r>
          </a:p>
        </p:txBody>
      </p:sp>
      <p:cxnSp>
        <p:nvCxnSpPr>
          <p:cNvPr id="49" name="直接箭头连接符 48"/>
          <p:cNvCxnSpPr>
            <a:stCxn id="47" idx="1"/>
            <a:endCxn id="50" idx="3"/>
          </p:cNvCxnSpPr>
          <p:nvPr/>
        </p:nvCxnSpPr>
        <p:spPr>
          <a:xfrm flipH="1">
            <a:off x="7112049" y="4372409"/>
            <a:ext cx="18722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186536" y="3976365"/>
            <a:ext cx="1925513" cy="792088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 出栈、入栈、总体时间序列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601505" y="4399121"/>
            <a:ext cx="1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方向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3" y="1591452"/>
            <a:ext cx="6667809" cy="420305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49" y="2032800"/>
            <a:ext cx="5650830" cy="30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42" grpId="0" animBg="1"/>
      <p:bldP spid="12" grpId="0"/>
      <p:bldP spid="43" grpId="0" animBg="1"/>
      <p:bldP spid="45" grpId="0"/>
      <p:bldP spid="47" grpId="0" animBg="1"/>
      <p:bldP spid="16" grpId="0"/>
      <p:bldP spid="50" grpId="0" animBg="1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73" y="36163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论文方法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17207" y="94828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构建分类器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820863" y="2320181"/>
            <a:ext cx="1925513" cy="792088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标记数据集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820862" y="3642452"/>
            <a:ext cx="1925513" cy="792088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非监督聚类</a:t>
            </a:r>
          </a:p>
        </p:txBody>
      </p:sp>
      <p:cxnSp>
        <p:nvCxnSpPr>
          <p:cNvPr id="6" name="直接箭头连接符 5"/>
          <p:cNvCxnSpPr>
            <a:stCxn id="20" idx="2"/>
            <a:endCxn id="23" idx="0"/>
          </p:cNvCxnSpPr>
          <p:nvPr/>
        </p:nvCxnSpPr>
        <p:spPr>
          <a:xfrm flipH="1">
            <a:off x="2783619" y="3112269"/>
            <a:ext cx="1" cy="530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820862" y="4942901"/>
            <a:ext cx="1925513" cy="792088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随机森林</a:t>
            </a:r>
          </a:p>
        </p:txBody>
      </p:sp>
      <p:cxnSp>
        <p:nvCxnSpPr>
          <p:cNvPr id="28" name="直接箭头连接符 27"/>
          <p:cNvCxnSpPr>
            <a:endCxn id="25" idx="0"/>
          </p:cNvCxnSpPr>
          <p:nvPr/>
        </p:nvCxnSpPr>
        <p:spPr>
          <a:xfrm flipH="1">
            <a:off x="2783619" y="4412718"/>
            <a:ext cx="1" cy="530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109286" y="2412697"/>
                <a:ext cx="40805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𝑓𝑙𝑜𝑤𝑠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800" dirty="0"/>
                  <a:t>······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86" y="2412697"/>
                <a:ext cx="4080562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7442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109286" y="3475718"/>
                <a:ext cx="5376836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</a:rPr>
                      <m:t>dist</m:t>
                    </m:r>
                  </m:oMath>
                </a14:m>
                <a:r>
                  <a:rPr lang="en-US" altLang="zh-CN" sz="2000" dirty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𝐷𝑇𝑊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86" y="3475718"/>
                <a:ext cx="5376836" cy="491417"/>
              </a:xfrm>
              <a:prstGeom prst="rect">
                <a:avLst/>
              </a:prstGeom>
              <a:blipFill rotWithShape="0">
                <a:blip r:embed="rId4"/>
                <a:stretch>
                  <a:fillRect l="-340" t="-88889" b="-140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5033701" y="4981772"/>
            <a:ext cx="631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每一个动作对应在每一个类中的特征值组成的向量作为一个实例，使用随机森林算法构建分类器。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109286" y="3967135"/>
                <a:ext cx="732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𝑐𝑙𝑢𝑠𝑡𝑒𝑟𝑠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𝑐𝑙𝑢𝑠𝑡𝑒𝑟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𝑐𝑙𝑢𝑠𝑡𝑒𝑟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800" dirty="0"/>
                  <a:t>······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𝑐𝑙𝑢𝑠𝑡𝑒𝑟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86" y="3967135"/>
                <a:ext cx="7320922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7442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674300"/>
                  </p:ext>
                </p:extLst>
              </p:nvPr>
            </p:nvGraphicFramePr>
            <p:xfrm>
              <a:off x="1820862" y="2378953"/>
              <a:ext cx="9649072" cy="38801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2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6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62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62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289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9953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17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46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actions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Cluster_1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Cluster_2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Cluster_3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Cluster_4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……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/>
                            <a:t>Cluster</a:t>
                          </a:r>
                          <a:r>
                            <a:rPr lang="en-US" altLang="zh-CN" sz="1800" baseline="0" dirty="0" err="1"/>
                            <a:t>_</a:t>
                          </a:r>
                          <a:r>
                            <a:rPr lang="en-US" altLang="zh-CN" sz="1800" dirty="0" err="1"/>
                            <a:t>m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6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Act</a:t>
                          </a:r>
                          <a:r>
                            <a:rPr lang="en-US" altLang="zh-CN" sz="1800" baseline="0" dirty="0"/>
                            <a:t> 1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6698">
                    <a:tc>
                      <a:txBody>
                        <a:bodyPr/>
                        <a:lstStyle/>
                        <a:p>
                          <a:pPr marL="0" marR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Act</a:t>
                          </a:r>
                          <a:r>
                            <a:rPr lang="en-US" altLang="zh-CN" sz="1800" baseline="0" dirty="0"/>
                            <a:t> 2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6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Act</a:t>
                          </a:r>
                          <a:r>
                            <a:rPr lang="en-US" altLang="zh-CN" sz="1800" baseline="0" dirty="0"/>
                            <a:t> 3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6698"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6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Act</a:t>
                          </a:r>
                          <a:r>
                            <a:rPr lang="en-US" altLang="zh-CN" sz="1800" baseline="0" dirty="0"/>
                            <a:t> n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674300"/>
                  </p:ext>
                </p:extLst>
              </p:nvPr>
            </p:nvGraphicFramePr>
            <p:xfrm>
              <a:off x="1820862" y="2378953"/>
              <a:ext cx="9649072" cy="38801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216"/>
                    <a:gridCol w="1356216"/>
                    <a:gridCol w="1356216"/>
                    <a:gridCol w="1356216"/>
                    <a:gridCol w="1512898"/>
                    <a:gridCol w="1199535"/>
                    <a:gridCol w="1511775"/>
                  </a:tblGrid>
                  <a:tr h="646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actions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Cluster_1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Cluster_2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Cluster_3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Cluster_4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……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 smtClean="0"/>
                            <a:t>Cluster</a:t>
                          </a:r>
                          <a:r>
                            <a:rPr lang="en-US" altLang="zh-CN" sz="1800" baseline="0" dirty="0" err="1" smtClean="0"/>
                            <a:t>_</a:t>
                          </a:r>
                          <a:r>
                            <a:rPr lang="en-US" altLang="zh-CN" sz="1800" dirty="0" err="1" smtClean="0"/>
                            <a:t>m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</a:tr>
                  <a:tr h="646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Act</a:t>
                          </a:r>
                          <a:r>
                            <a:rPr lang="en-US" altLang="zh-CN" sz="1800" baseline="0" dirty="0" smtClean="0"/>
                            <a:t> 1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100901" t="-100943" r="-514865" b="-4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200000" t="-100943" r="-412556" b="-4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00000" t="-100943" r="-312556" b="-4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59677" t="-100943" r="-181048" b="-4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539113" t="-100943" r="-1613" b="-402830"/>
                          </a:stretch>
                        </a:blipFill>
                      </a:tcPr>
                    </a:tc>
                  </a:tr>
                  <a:tr h="646698">
                    <a:tc>
                      <a:txBody>
                        <a:bodyPr/>
                        <a:lstStyle/>
                        <a:p>
                          <a:pPr marL="0" marR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Act</a:t>
                          </a:r>
                          <a:r>
                            <a:rPr lang="en-US" altLang="zh-CN" sz="1800" baseline="0" dirty="0" smtClean="0"/>
                            <a:t> 2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100901" t="-199065" r="-514865" b="-2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200000" t="-199065" r="-412556" b="-2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00000" t="-199065" r="-312556" b="-2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59677" t="-199065" r="-181048" b="-2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539113" t="-199065" r="-1613" b="-299065"/>
                          </a:stretch>
                        </a:blipFill>
                      </a:tcPr>
                    </a:tc>
                  </a:tr>
                  <a:tr h="646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Act</a:t>
                          </a:r>
                          <a:r>
                            <a:rPr lang="en-US" altLang="zh-CN" sz="1800" baseline="0" dirty="0" smtClean="0"/>
                            <a:t> 3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100901" t="-301887" r="-514865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200000" t="-301887" r="-412556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00000" t="-301887" r="-312556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59677" t="-301887" r="-181048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539113" t="-301887" r="-1613" b="-201887"/>
                          </a:stretch>
                        </a:blipFill>
                      </a:tcPr>
                    </a:tc>
                  </a:tr>
                  <a:tr h="646698"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</a:tr>
                  <a:tr h="646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Act</a:t>
                          </a:r>
                          <a:r>
                            <a:rPr lang="en-US" altLang="zh-CN" sz="1800" baseline="0" dirty="0" smtClean="0"/>
                            <a:t> n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100901" t="-501887" r="-51486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200000" t="-501887" r="-41255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00000" t="-501887" r="-31255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59677" t="-501887" r="-18104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</a:rPr>
                            <a:t>……</a:t>
                          </a:r>
                          <a:endParaRPr kumimoji="0" lang="zh-CN" alt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539113" t="-501887" r="-1613" b="-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1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73" y="36163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论文方法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13151" y="94828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实验验证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56967" y="197209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279" y="2436406"/>
            <a:ext cx="4685714" cy="4161905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48205"/>
              </p:ext>
            </p:extLst>
          </p:nvPr>
        </p:nvGraphicFramePr>
        <p:xfrm>
          <a:off x="1820863" y="2692170"/>
          <a:ext cx="3101074" cy="2963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Apps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actions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11660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Twitter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Facebook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Tumblr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16070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Dropbox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15104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Evernote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8740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Google+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221463" y="18881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877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73" y="36163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论文方法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99545" y="923781"/>
            <a:ext cx="250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聚类数量的影响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19" y="1600101"/>
            <a:ext cx="7437487" cy="415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73" y="36163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论文方法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41610" y="89285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8" y="1741782"/>
            <a:ext cx="6048672" cy="26745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99" y="1843694"/>
            <a:ext cx="6408712" cy="25749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99" y="4748122"/>
            <a:ext cx="5681454" cy="25201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83662" y="15547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Facebook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485949" y="15076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Gmail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49255" y="44699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Twitter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30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73" y="36163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论文方法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12224" y="6549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83" y="1044088"/>
            <a:ext cx="5257143" cy="47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749" y="1270814"/>
            <a:ext cx="5542857" cy="570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494" y="5765227"/>
            <a:ext cx="510476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73" y="36163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论文方法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45199" y="95986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对比实验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6" y="1816125"/>
            <a:ext cx="6178703" cy="23087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335" y="1816125"/>
            <a:ext cx="6685409" cy="27999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36" y="4519489"/>
            <a:ext cx="6234433" cy="23040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029" y="4410671"/>
            <a:ext cx="6549715" cy="27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5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456873" y="3331312"/>
            <a:ext cx="5724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我们做的就是好！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75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3973" y="390827"/>
            <a:ext cx="912897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0743" y="1672109"/>
            <a:ext cx="10297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工作量大。能够检测出七种</a:t>
            </a:r>
            <a:r>
              <a:rPr lang="en-US" altLang="zh-CN" sz="2400" dirty="0"/>
              <a:t>APP</a:t>
            </a:r>
            <a:r>
              <a:rPr lang="zh-CN" altLang="en-US" sz="2400" dirty="0"/>
              <a:t>的总共</a:t>
            </a:r>
            <a:r>
              <a:rPr lang="en-US" altLang="zh-CN" sz="2400" dirty="0"/>
              <a:t>51</a:t>
            </a:r>
            <a:r>
              <a:rPr lang="zh-CN" altLang="en-US" sz="2400" dirty="0"/>
              <a:t>种动作。实验很丰富。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方法好。采用监督式和非监督式学习结合的方法。非监督式聚类的方法可以更好的刻画出某一个动作的形状，得到的结果用于构建训练集，监督式用于构建分类器。</a:t>
            </a:r>
          </a:p>
        </p:txBody>
      </p:sp>
    </p:spTree>
    <p:extLst>
      <p:ext uri="{BB962C8B-B14F-4D97-AF65-F5344CB8AC3E}">
        <p14:creationId xmlns:p14="http://schemas.microsoft.com/office/powerpoint/2010/main" val="26841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684959" y="2824237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5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0703" y="361635"/>
            <a:ext cx="912897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作者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4" y="1606577"/>
            <a:ext cx="2591853" cy="323388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84" y="1606577"/>
            <a:ext cx="2630891" cy="32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607" y="1583597"/>
            <a:ext cx="2474449" cy="32338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93600" y="5344517"/>
            <a:ext cx="259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Mauro Conti</a:t>
            </a:r>
          </a:p>
          <a:p>
            <a:r>
              <a:rPr lang="en-US" altLang="zh-CN" dirty="0"/>
              <a:t>Associate Professor </a:t>
            </a:r>
          </a:p>
          <a:p>
            <a:r>
              <a:rPr lang="en-US" altLang="zh-CN" dirty="0"/>
              <a:t>The University of Padua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28121" y="5344516"/>
            <a:ext cx="2591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Luigi Vincenzo Mancini</a:t>
            </a:r>
          </a:p>
          <a:p>
            <a:r>
              <a:rPr lang="en-US" altLang="zh-CN" dirty="0"/>
              <a:t>Full Professor</a:t>
            </a:r>
          </a:p>
          <a:p>
            <a:r>
              <a:rPr lang="en-US" altLang="zh-CN" dirty="0"/>
              <a:t>the University of Rome La </a:t>
            </a:r>
            <a:r>
              <a:rPr lang="en-US" altLang="zh-CN" dirty="0" err="1"/>
              <a:t>Sapienza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517607" y="5344516"/>
            <a:ext cx="259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Riccardo </a:t>
            </a:r>
            <a:r>
              <a:rPr lang="en-US" altLang="zh-CN" dirty="0" err="1"/>
              <a:t>Spolaor</a:t>
            </a:r>
            <a:endParaRPr lang="en-US" altLang="zh-CN" dirty="0"/>
          </a:p>
          <a:p>
            <a:r>
              <a:rPr lang="en-US" altLang="zh-CN" dirty="0" err="1"/>
              <a:t>Ph.D</a:t>
            </a:r>
            <a:endParaRPr lang="en-US" altLang="zh-CN" dirty="0"/>
          </a:p>
          <a:p>
            <a:r>
              <a:rPr lang="en-US" altLang="zh-CN" dirty="0"/>
              <a:t>The University of Padua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8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10332" y="2023589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41157" y="1936169"/>
            <a:ext cx="3331046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我们要做什么</a:t>
            </a:r>
            <a:r>
              <a:rPr lang="en-US" altLang="zh-CN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?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10332" y="2893105"/>
            <a:ext cx="379667" cy="37966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41157" y="2805686"/>
            <a:ext cx="3525386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别人都是怎么做的？</a:t>
            </a: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10332" y="3762621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41157" y="3675202"/>
            <a:ext cx="3525386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我们是怎么做的？</a:t>
            </a: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5710332" y="4632137"/>
            <a:ext cx="379667" cy="37966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6241157" y="4544717"/>
            <a:ext cx="3525386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我们做的就是好！</a:t>
            </a: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149370" y="3331312"/>
            <a:ext cx="50321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我们要做什么？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80703" y="36163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问题描述</a:t>
            </a:r>
          </a:p>
        </p:txBody>
      </p:sp>
      <p:sp>
        <p:nvSpPr>
          <p:cNvPr id="14" name="time-control-interface-symbol-of-an-user_51574"/>
          <p:cNvSpPr>
            <a:spLocks noChangeAspect="1"/>
          </p:cNvSpPr>
          <p:nvPr/>
        </p:nvSpPr>
        <p:spPr bwMode="auto">
          <a:xfrm>
            <a:off x="1120099" y="1726327"/>
            <a:ext cx="609684" cy="549790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user_158995"/>
          <p:cNvSpPr>
            <a:spLocks noChangeAspect="1"/>
          </p:cNvSpPr>
          <p:nvPr/>
        </p:nvSpPr>
        <p:spPr bwMode="auto">
          <a:xfrm>
            <a:off x="3748717" y="1804637"/>
            <a:ext cx="609685" cy="442631"/>
          </a:xfrm>
          <a:custGeom>
            <a:avLst/>
            <a:gdLst>
              <a:gd name="connsiteX0" fmla="*/ 467299 w 608627"/>
              <a:gd name="connsiteY0" fmla="*/ 61262 h 441863"/>
              <a:gd name="connsiteX1" fmla="*/ 467299 w 608627"/>
              <a:gd name="connsiteY1" fmla="*/ 88065 h 441863"/>
              <a:gd name="connsiteX2" fmla="*/ 440549 w 608627"/>
              <a:gd name="connsiteY2" fmla="*/ 88065 h 441863"/>
              <a:gd name="connsiteX3" fmla="*/ 440549 w 608627"/>
              <a:gd name="connsiteY3" fmla="*/ 108704 h 441863"/>
              <a:gd name="connsiteX4" fmla="*/ 467299 w 608627"/>
              <a:gd name="connsiteY4" fmla="*/ 108704 h 441863"/>
              <a:gd name="connsiteX5" fmla="*/ 467299 w 608627"/>
              <a:gd name="connsiteY5" fmla="*/ 135508 h 441863"/>
              <a:gd name="connsiteX6" fmla="*/ 488064 w 608627"/>
              <a:gd name="connsiteY6" fmla="*/ 135508 h 441863"/>
              <a:gd name="connsiteX7" fmla="*/ 488064 w 608627"/>
              <a:gd name="connsiteY7" fmla="*/ 108704 h 441863"/>
              <a:gd name="connsiteX8" fmla="*/ 514814 w 608627"/>
              <a:gd name="connsiteY8" fmla="*/ 108704 h 441863"/>
              <a:gd name="connsiteX9" fmla="*/ 514814 w 608627"/>
              <a:gd name="connsiteY9" fmla="*/ 88065 h 441863"/>
              <a:gd name="connsiteX10" fmla="*/ 488064 w 608627"/>
              <a:gd name="connsiteY10" fmla="*/ 88065 h 441863"/>
              <a:gd name="connsiteX11" fmla="*/ 488064 w 608627"/>
              <a:gd name="connsiteY11" fmla="*/ 61262 h 441863"/>
              <a:gd name="connsiteX12" fmla="*/ 436901 w 608627"/>
              <a:gd name="connsiteY12" fmla="*/ 8309 h 441863"/>
              <a:gd name="connsiteX13" fmla="*/ 518555 w 608627"/>
              <a:gd name="connsiteY13" fmla="*/ 8309 h 441863"/>
              <a:gd name="connsiteX14" fmla="*/ 608627 w 608627"/>
              <a:gd name="connsiteY14" fmla="*/ 98245 h 441863"/>
              <a:gd name="connsiteX15" fmla="*/ 518555 w 608627"/>
              <a:gd name="connsiteY15" fmla="*/ 188180 h 441863"/>
              <a:gd name="connsiteX16" fmla="*/ 457478 w 608627"/>
              <a:gd name="connsiteY16" fmla="*/ 188180 h 441863"/>
              <a:gd name="connsiteX17" fmla="*/ 416043 w 608627"/>
              <a:gd name="connsiteY17" fmla="*/ 229459 h 441863"/>
              <a:gd name="connsiteX18" fmla="*/ 408467 w 608627"/>
              <a:gd name="connsiteY18" fmla="*/ 226377 h 441863"/>
              <a:gd name="connsiteX19" fmla="*/ 408467 w 608627"/>
              <a:gd name="connsiteY19" fmla="*/ 183511 h 441863"/>
              <a:gd name="connsiteX20" fmla="*/ 346829 w 608627"/>
              <a:gd name="connsiteY20" fmla="*/ 98245 h 441863"/>
              <a:gd name="connsiteX21" fmla="*/ 436901 w 608627"/>
              <a:gd name="connsiteY21" fmla="*/ 8309 h 441863"/>
              <a:gd name="connsiteX22" fmla="*/ 206408 w 608627"/>
              <a:gd name="connsiteY22" fmla="*/ 368 h 441863"/>
              <a:gd name="connsiteX23" fmla="*/ 256349 w 608627"/>
              <a:gd name="connsiteY23" fmla="*/ 10919 h 441863"/>
              <a:gd name="connsiteX24" fmla="*/ 280666 w 608627"/>
              <a:gd name="connsiteY24" fmla="*/ 33611 h 441863"/>
              <a:gd name="connsiteX25" fmla="*/ 307507 w 608627"/>
              <a:gd name="connsiteY25" fmla="*/ 118492 h 441863"/>
              <a:gd name="connsiteX26" fmla="*/ 305730 w 608627"/>
              <a:gd name="connsiteY26" fmla="*/ 126149 h 441863"/>
              <a:gd name="connsiteX27" fmla="*/ 312838 w 608627"/>
              <a:gd name="connsiteY27" fmla="*/ 161820 h 441863"/>
              <a:gd name="connsiteX28" fmla="*/ 295536 w 608627"/>
              <a:gd name="connsiteY28" fmla="*/ 191888 h 441863"/>
              <a:gd name="connsiteX29" fmla="*/ 283471 w 608627"/>
              <a:gd name="connsiteY29" fmla="*/ 224944 h 441863"/>
              <a:gd name="connsiteX30" fmla="*/ 283471 w 608627"/>
              <a:gd name="connsiteY30" fmla="*/ 266311 h 441863"/>
              <a:gd name="connsiteX31" fmla="*/ 285529 w 608627"/>
              <a:gd name="connsiteY31" fmla="*/ 269766 h 441863"/>
              <a:gd name="connsiteX32" fmla="*/ 410383 w 608627"/>
              <a:gd name="connsiteY32" fmla="*/ 349698 h 441863"/>
              <a:gd name="connsiteX33" fmla="*/ 425721 w 608627"/>
              <a:gd name="connsiteY33" fmla="*/ 382007 h 441863"/>
              <a:gd name="connsiteX34" fmla="*/ 425721 w 608627"/>
              <a:gd name="connsiteY34" fmla="*/ 441863 h 441863"/>
              <a:gd name="connsiteX35" fmla="*/ 240824 w 608627"/>
              <a:gd name="connsiteY35" fmla="*/ 441863 h 441863"/>
              <a:gd name="connsiteX36" fmla="*/ 222587 w 608627"/>
              <a:gd name="connsiteY36" fmla="*/ 358569 h 441863"/>
              <a:gd name="connsiteX37" fmla="*/ 212861 w 608627"/>
              <a:gd name="connsiteY37" fmla="*/ 304689 h 441863"/>
              <a:gd name="connsiteX38" fmla="*/ 203134 w 608627"/>
              <a:gd name="connsiteY38" fmla="*/ 358569 h 441863"/>
              <a:gd name="connsiteX39" fmla="*/ 184897 w 608627"/>
              <a:gd name="connsiteY39" fmla="*/ 441863 h 441863"/>
              <a:gd name="connsiteX40" fmla="*/ 0 w 608627"/>
              <a:gd name="connsiteY40" fmla="*/ 441863 h 441863"/>
              <a:gd name="connsiteX41" fmla="*/ 0 w 608627"/>
              <a:gd name="connsiteY41" fmla="*/ 382007 h 441863"/>
              <a:gd name="connsiteX42" fmla="*/ 15245 w 608627"/>
              <a:gd name="connsiteY42" fmla="*/ 349325 h 441863"/>
              <a:gd name="connsiteX43" fmla="*/ 140006 w 608627"/>
              <a:gd name="connsiteY43" fmla="*/ 269392 h 441863"/>
              <a:gd name="connsiteX44" fmla="*/ 142157 w 608627"/>
              <a:gd name="connsiteY44" fmla="*/ 265937 h 441863"/>
              <a:gd name="connsiteX45" fmla="*/ 142157 w 608627"/>
              <a:gd name="connsiteY45" fmla="*/ 224757 h 441863"/>
              <a:gd name="connsiteX46" fmla="*/ 130092 w 608627"/>
              <a:gd name="connsiteY46" fmla="*/ 191608 h 441863"/>
              <a:gd name="connsiteX47" fmla="*/ 112697 w 608627"/>
              <a:gd name="connsiteY47" fmla="*/ 161633 h 441863"/>
              <a:gd name="connsiteX48" fmla="*/ 119430 w 608627"/>
              <a:gd name="connsiteY48" fmla="*/ 125962 h 441863"/>
              <a:gd name="connsiteX49" fmla="*/ 117747 w 608627"/>
              <a:gd name="connsiteY49" fmla="*/ 118399 h 441863"/>
              <a:gd name="connsiteX50" fmla="*/ 117466 w 608627"/>
              <a:gd name="connsiteY50" fmla="*/ 76658 h 441863"/>
              <a:gd name="connsiteX51" fmla="*/ 141876 w 608627"/>
              <a:gd name="connsiteY51" fmla="*/ 33984 h 441863"/>
              <a:gd name="connsiteX52" fmla="*/ 164509 w 608627"/>
              <a:gd name="connsiteY52" fmla="*/ 15308 h 441863"/>
              <a:gd name="connsiteX53" fmla="*/ 186393 w 608627"/>
              <a:gd name="connsiteY53" fmla="*/ 4103 h 441863"/>
              <a:gd name="connsiteX54" fmla="*/ 206408 w 608627"/>
              <a:gd name="connsiteY54" fmla="*/ 368 h 4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8627" h="441863">
                <a:moveTo>
                  <a:pt x="467299" y="61262"/>
                </a:moveTo>
                <a:lnTo>
                  <a:pt x="467299" y="88065"/>
                </a:lnTo>
                <a:lnTo>
                  <a:pt x="440549" y="88065"/>
                </a:lnTo>
                <a:lnTo>
                  <a:pt x="440549" y="108704"/>
                </a:lnTo>
                <a:lnTo>
                  <a:pt x="467299" y="108704"/>
                </a:lnTo>
                <a:lnTo>
                  <a:pt x="467299" y="135508"/>
                </a:lnTo>
                <a:lnTo>
                  <a:pt x="488064" y="135508"/>
                </a:lnTo>
                <a:lnTo>
                  <a:pt x="488064" y="108704"/>
                </a:lnTo>
                <a:lnTo>
                  <a:pt x="514814" y="108704"/>
                </a:lnTo>
                <a:lnTo>
                  <a:pt x="514814" y="88065"/>
                </a:lnTo>
                <a:lnTo>
                  <a:pt x="488064" y="88065"/>
                </a:lnTo>
                <a:lnTo>
                  <a:pt x="488064" y="61262"/>
                </a:lnTo>
                <a:close/>
                <a:moveTo>
                  <a:pt x="436901" y="8309"/>
                </a:moveTo>
                <a:lnTo>
                  <a:pt x="518555" y="8309"/>
                </a:lnTo>
                <a:cubicBezTo>
                  <a:pt x="568315" y="8309"/>
                  <a:pt x="608627" y="48654"/>
                  <a:pt x="608627" y="98245"/>
                </a:cubicBezTo>
                <a:cubicBezTo>
                  <a:pt x="608627" y="147929"/>
                  <a:pt x="568315" y="188180"/>
                  <a:pt x="518555" y="188180"/>
                </a:cubicBezTo>
                <a:lnTo>
                  <a:pt x="457478" y="188180"/>
                </a:lnTo>
                <a:lnTo>
                  <a:pt x="416043" y="229459"/>
                </a:lnTo>
                <a:cubicBezTo>
                  <a:pt x="413331" y="232354"/>
                  <a:pt x="408467" y="230393"/>
                  <a:pt x="408467" y="226377"/>
                </a:cubicBezTo>
                <a:lnTo>
                  <a:pt x="408467" y="183511"/>
                </a:lnTo>
                <a:cubicBezTo>
                  <a:pt x="372644" y="171557"/>
                  <a:pt x="346829" y="137936"/>
                  <a:pt x="346829" y="98245"/>
                </a:cubicBezTo>
                <a:cubicBezTo>
                  <a:pt x="346829" y="48561"/>
                  <a:pt x="387142" y="8309"/>
                  <a:pt x="436901" y="8309"/>
                </a:cubicBezTo>
                <a:close/>
                <a:moveTo>
                  <a:pt x="206408" y="368"/>
                </a:moveTo>
                <a:cubicBezTo>
                  <a:pt x="228105" y="-1500"/>
                  <a:pt x="244565" y="4009"/>
                  <a:pt x="256349" y="10919"/>
                </a:cubicBezTo>
                <a:cubicBezTo>
                  <a:pt x="273932" y="20818"/>
                  <a:pt x="280666" y="33611"/>
                  <a:pt x="280666" y="33611"/>
                </a:cubicBezTo>
                <a:cubicBezTo>
                  <a:pt x="280666" y="33611"/>
                  <a:pt x="321255" y="36505"/>
                  <a:pt x="307507" y="118492"/>
                </a:cubicBezTo>
                <a:cubicBezTo>
                  <a:pt x="307133" y="121013"/>
                  <a:pt x="306478" y="123628"/>
                  <a:pt x="305730" y="126149"/>
                </a:cubicBezTo>
                <a:cubicBezTo>
                  <a:pt x="313399" y="126149"/>
                  <a:pt x="321349" y="132125"/>
                  <a:pt x="312838" y="161820"/>
                </a:cubicBezTo>
                <a:cubicBezTo>
                  <a:pt x="306291" y="184978"/>
                  <a:pt x="300119" y="191514"/>
                  <a:pt x="295536" y="191888"/>
                </a:cubicBezTo>
                <a:cubicBezTo>
                  <a:pt x="293946" y="202440"/>
                  <a:pt x="289831" y="214019"/>
                  <a:pt x="283471" y="224944"/>
                </a:cubicBezTo>
                <a:lnTo>
                  <a:pt x="283471" y="266311"/>
                </a:lnTo>
                <a:cubicBezTo>
                  <a:pt x="283471" y="267805"/>
                  <a:pt x="284220" y="269205"/>
                  <a:pt x="285529" y="269766"/>
                </a:cubicBezTo>
                <a:cubicBezTo>
                  <a:pt x="297500" y="275555"/>
                  <a:pt x="356139" y="305156"/>
                  <a:pt x="410383" y="349698"/>
                </a:cubicBezTo>
                <a:cubicBezTo>
                  <a:pt x="420110" y="357729"/>
                  <a:pt x="425628" y="369775"/>
                  <a:pt x="425721" y="382007"/>
                </a:cubicBezTo>
                <a:lnTo>
                  <a:pt x="425721" y="441863"/>
                </a:lnTo>
                <a:lnTo>
                  <a:pt x="240824" y="441863"/>
                </a:lnTo>
                <a:lnTo>
                  <a:pt x="222587" y="358569"/>
                </a:lnTo>
                <a:cubicBezTo>
                  <a:pt x="259342" y="307117"/>
                  <a:pt x="219688" y="304689"/>
                  <a:pt x="212861" y="304689"/>
                </a:cubicBezTo>
                <a:cubicBezTo>
                  <a:pt x="205846" y="304689"/>
                  <a:pt x="166192" y="307117"/>
                  <a:pt x="203134" y="358569"/>
                </a:cubicBezTo>
                <a:lnTo>
                  <a:pt x="184897" y="441863"/>
                </a:lnTo>
                <a:lnTo>
                  <a:pt x="0" y="441863"/>
                </a:lnTo>
                <a:lnTo>
                  <a:pt x="0" y="382007"/>
                </a:lnTo>
                <a:cubicBezTo>
                  <a:pt x="0" y="369401"/>
                  <a:pt x="5518" y="357355"/>
                  <a:pt x="15245" y="349325"/>
                </a:cubicBezTo>
                <a:cubicBezTo>
                  <a:pt x="69582" y="304783"/>
                  <a:pt x="128222" y="275275"/>
                  <a:pt x="140006" y="269392"/>
                </a:cubicBezTo>
                <a:cubicBezTo>
                  <a:pt x="141315" y="268832"/>
                  <a:pt x="142157" y="267431"/>
                  <a:pt x="142157" y="265937"/>
                </a:cubicBezTo>
                <a:lnTo>
                  <a:pt x="142157" y="224757"/>
                </a:lnTo>
                <a:cubicBezTo>
                  <a:pt x="135797" y="213645"/>
                  <a:pt x="131682" y="202066"/>
                  <a:pt x="130092" y="191608"/>
                </a:cubicBezTo>
                <a:cubicBezTo>
                  <a:pt x="125416" y="191234"/>
                  <a:pt x="119337" y="184791"/>
                  <a:pt x="112697" y="161633"/>
                </a:cubicBezTo>
                <a:cubicBezTo>
                  <a:pt x="104373" y="132312"/>
                  <a:pt x="111855" y="126149"/>
                  <a:pt x="119430" y="125962"/>
                </a:cubicBezTo>
                <a:cubicBezTo>
                  <a:pt x="118869" y="123534"/>
                  <a:pt x="118215" y="120920"/>
                  <a:pt x="117747" y="118399"/>
                </a:cubicBezTo>
                <a:cubicBezTo>
                  <a:pt x="114754" y="103551"/>
                  <a:pt x="114006" y="89918"/>
                  <a:pt x="117466" y="76658"/>
                </a:cubicBezTo>
                <a:cubicBezTo>
                  <a:pt x="121675" y="59010"/>
                  <a:pt x="131214" y="44909"/>
                  <a:pt x="141876" y="33984"/>
                </a:cubicBezTo>
                <a:cubicBezTo>
                  <a:pt x="148610" y="26794"/>
                  <a:pt x="156372" y="20444"/>
                  <a:pt x="164509" y="15308"/>
                </a:cubicBezTo>
                <a:cubicBezTo>
                  <a:pt x="171056" y="10733"/>
                  <a:pt x="178444" y="6811"/>
                  <a:pt x="186393" y="4103"/>
                </a:cubicBezTo>
                <a:cubicBezTo>
                  <a:pt x="192660" y="2142"/>
                  <a:pt x="199393" y="741"/>
                  <a:pt x="206408" y="3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time-control-interface-symbol-of-an-user_51574"/>
          <p:cNvSpPr>
            <a:spLocks noChangeAspect="1"/>
          </p:cNvSpPr>
          <p:nvPr/>
        </p:nvSpPr>
        <p:spPr bwMode="auto">
          <a:xfrm>
            <a:off x="6010630" y="1707082"/>
            <a:ext cx="609684" cy="549790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user_158995"/>
          <p:cNvSpPr>
            <a:spLocks noChangeAspect="1"/>
          </p:cNvSpPr>
          <p:nvPr/>
        </p:nvSpPr>
        <p:spPr bwMode="auto">
          <a:xfrm>
            <a:off x="8230148" y="1804637"/>
            <a:ext cx="609685" cy="442631"/>
          </a:xfrm>
          <a:custGeom>
            <a:avLst/>
            <a:gdLst>
              <a:gd name="connsiteX0" fmla="*/ 467299 w 608627"/>
              <a:gd name="connsiteY0" fmla="*/ 61262 h 441863"/>
              <a:gd name="connsiteX1" fmla="*/ 467299 w 608627"/>
              <a:gd name="connsiteY1" fmla="*/ 88065 h 441863"/>
              <a:gd name="connsiteX2" fmla="*/ 440549 w 608627"/>
              <a:gd name="connsiteY2" fmla="*/ 88065 h 441863"/>
              <a:gd name="connsiteX3" fmla="*/ 440549 w 608627"/>
              <a:gd name="connsiteY3" fmla="*/ 108704 h 441863"/>
              <a:gd name="connsiteX4" fmla="*/ 467299 w 608627"/>
              <a:gd name="connsiteY4" fmla="*/ 108704 h 441863"/>
              <a:gd name="connsiteX5" fmla="*/ 467299 w 608627"/>
              <a:gd name="connsiteY5" fmla="*/ 135508 h 441863"/>
              <a:gd name="connsiteX6" fmla="*/ 488064 w 608627"/>
              <a:gd name="connsiteY6" fmla="*/ 135508 h 441863"/>
              <a:gd name="connsiteX7" fmla="*/ 488064 w 608627"/>
              <a:gd name="connsiteY7" fmla="*/ 108704 h 441863"/>
              <a:gd name="connsiteX8" fmla="*/ 514814 w 608627"/>
              <a:gd name="connsiteY8" fmla="*/ 108704 h 441863"/>
              <a:gd name="connsiteX9" fmla="*/ 514814 w 608627"/>
              <a:gd name="connsiteY9" fmla="*/ 88065 h 441863"/>
              <a:gd name="connsiteX10" fmla="*/ 488064 w 608627"/>
              <a:gd name="connsiteY10" fmla="*/ 88065 h 441863"/>
              <a:gd name="connsiteX11" fmla="*/ 488064 w 608627"/>
              <a:gd name="connsiteY11" fmla="*/ 61262 h 441863"/>
              <a:gd name="connsiteX12" fmla="*/ 436901 w 608627"/>
              <a:gd name="connsiteY12" fmla="*/ 8309 h 441863"/>
              <a:gd name="connsiteX13" fmla="*/ 518555 w 608627"/>
              <a:gd name="connsiteY13" fmla="*/ 8309 h 441863"/>
              <a:gd name="connsiteX14" fmla="*/ 608627 w 608627"/>
              <a:gd name="connsiteY14" fmla="*/ 98245 h 441863"/>
              <a:gd name="connsiteX15" fmla="*/ 518555 w 608627"/>
              <a:gd name="connsiteY15" fmla="*/ 188180 h 441863"/>
              <a:gd name="connsiteX16" fmla="*/ 457478 w 608627"/>
              <a:gd name="connsiteY16" fmla="*/ 188180 h 441863"/>
              <a:gd name="connsiteX17" fmla="*/ 416043 w 608627"/>
              <a:gd name="connsiteY17" fmla="*/ 229459 h 441863"/>
              <a:gd name="connsiteX18" fmla="*/ 408467 w 608627"/>
              <a:gd name="connsiteY18" fmla="*/ 226377 h 441863"/>
              <a:gd name="connsiteX19" fmla="*/ 408467 w 608627"/>
              <a:gd name="connsiteY19" fmla="*/ 183511 h 441863"/>
              <a:gd name="connsiteX20" fmla="*/ 346829 w 608627"/>
              <a:gd name="connsiteY20" fmla="*/ 98245 h 441863"/>
              <a:gd name="connsiteX21" fmla="*/ 436901 w 608627"/>
              <a:gd name="connsiteY21" fmla="*/ 8309 h 441863"/>
              <a:gd name="connsiteX22" fmla="*/ 206408 w 608627"/>
              <a:gd name="connsiteY22" fmla="*/ 368 h 441863"/>
              <a:gd name="connsiteX23" fmla="*/ 256349 w 608627"/>
              <a:gd name="connsiteY23" fmla="*/ 10919 h 441863"/>
              <a:gd name="connsiteX24" fmla="*/ 280666 w 608627"/>
              <a:gd name="connsiteY24" fmla="*/ 33611 h 441863"/>
              <a:gd name="connsiteX25" fmla="*/ 307507 w 608627"/>
              <a:gd name="connsiteY25" fmla="*/ 118492 h 441863"/>
              <a:gd name="connsiteX26" fmla="*/ 305730 w 608627"/>
              <a:gd name="connsiteY26" fmla="*/ 126149 h 441863"/>
              <a:gd name="connsiteX27" fmla="*/ 312838 w 608627"/>
              <a:gd name="connsiteY27" fmla="*/ 161820 h 441863"/>
              <a:gd name="connsiteX28" fmla="*/ 295536 w 608627"/>
              <a:gd name="connsiteY28" fmla="*/ 191888 h 441863"/>
              <a:gd name="connsiteX29" fmla="*/ 283471 w 608627"/>
              <a:gd name="connsiteY29" fmla="*/ 224944 h 441863"/>
              <a:gd name="connsiteX30" fmla="*/ 283471 w 608627"/>
              <a:gd name="connsiteY30" fmla="*/ 266311 h 441863"/>
              <a:gd name="connsiteX31" fmla="*/ 285529 w 608627"/>
              <a:gd name="connsiteY31" fmla="*/ 269766 h 441863"/>
              <a:gd name="connsiteX32" fmla="*/ 410383 w 608627"/>
              <a:gd name="connsiteY32" fmla="*/ 349698 h 441863"/>
              <a:gd name="connsiteX33" fmla="*/ 425721 w 608627"/>
              <a:gd name="connsiteY33" fmla="*/ 382007 h 441863"/>
              <a:gd name="connsiteX34" fmla="*/ 425721 w 608627"/>
              <a:gd name="connsiteY34" fmla="*/ 441863 h 441863"/>
              <a:gd name="connsiteX35" fmla="*/ 240824 w 608627"/>
              <a:gd name="connsiteY35" fmla="*/ 441863 h 441863"/>
              <a:gd name="connsiteX36" fmla="*/ 222587 w 608627"/>
              <a:gd name="connsiteY36" fmla="*/ 358569 h 441863"/>
              <a:gd name="connsiteX37" fmla="*/ 212861 w 608627"/>
              <a:gd name="connsiteY37" fmla="*/ 304689 h 441863"/>
              <a:gd name="connsiteX38" fmla="*/ 203134 w 608627"/>
              <a:gd name="connsiteY38" fmla="*/ 358569 h 441863"/>
              <a:gd name="connsiteX39" fmla="*/ 184897 w 608627"/>
              <a:gd name="connsiteY39" fmla="*/ 441863 h 441863"/>
              <a:gd name="connsiteX40" fmla="*/ 0 w 608627"/>
              <a:gd name="connsiteY40" fmla="*/ 441863 h 441863"/>
              <a:gd name="connsiteX41" fmla="*/ 0 w 608627"/>
              <a:gd name="connsiteY41" fmla="*/ 382007 h 441863"/>
              <a:gd name="connsiteX42" fmla="*/ 15245 w 608627"/>
              <a:gd name="connsiteY42" fmla="*/ 349325 h 441863"/>
              <a:gd name="connsiteX43" fmla="*/ 140006 w 608627"/>
              <a:gd name="connsiteY43" fmla="*/ 269392 h 441863"/>
              <a:gd name="connsiteX44" fmla="*/ 142157 w 608627"/>
              <a:gd name="connsiteY44" fmla="*/ 265937 h 441863"/>
              <a:gd name="connsiteX45" fmla="*/ 142157 w 608627"/>
              <a:gd name="connsiteY45" fmla="*/ 224757 h 441863"/>
              <a:gd name="connsiteX46" fmla="*/ 130092 w 608627"/>
              <a:gd name="connsiteY46" fmla="*/ 191608 h 441863"/>
              <a:gd name="connsiteX47" fmla="*/ 112697 w 608627"/>
              <a:gd name="connsiteY47" fmla="*/ 161633 h 441863"/>
              <a:gd name="connsiteX48" fmla="*/ 119430 w 608627"/>
              <a:gd name="connsiteY48" fmla="*/ 125962 h 441863"/>
              <a:gd name="connsiteX49" fmla="*/ 117747 w 608627"/>
              <a:gd name="connsiteY49" fmla="*/ 118399 h 441863"/>
              <a:gd name="connsiteX50" fmla="*/ 117466 w 608627"/>
              <a:gd name="connsiteY50" fmla="*/ 76658 h 441863"/>
              <a:gd name="connsiteX51" fmla="*/ 141876 w 608627"/>
              <a:gd name="connsiteY51" fmla="*/ 33984 h 441863"/>
              <a:gd name="connsiteX52" fmla="*/ 164509 w 608627"/>
              <a:gd name="connsiteY52" fmla="*/ 15308 h 441863"/>
              <a:gd name="connsiteX53" fmla="*/ 186393 w 608627"/>
              <a:gd name="connsiteY53" fmla="*/ 4103 h 441863"/>
              <a:gd name="connsiteX54" fmla="*/ 206408 w 608627"/>
              <a:gd name="connsiteY54" fmla="*/ 368 h 4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8627" h="441863">
                <a:moveTo>
                  <a:pt x="467299" y="61262"/>
                </a:moveTo>
                <a:lnTo>
                  <a:pt x="467299" y="88065"/>
                </a:lnTo>
                <a:lnTo>
                  <a:pt x="440549" y="88065"/>
                </a:lnTo>
                <a:lnTo>
                  <a:pt x="440549" y="108704"/>
                </a:lnTo>
                <a:lnTo>
                  <a:pt x="467299" y="108704"/>
                </a:lnTo>
                <a:lnTo>
                  <a:pt x="467299" y="135508"/>
                </a:lnTo>
                <a:lnTo>
                  <a:pt x="488064" y="135508"/>
                </a:lnTo>
                <a:lnTo>
                  <a:pt x="488064" y="108704"/>
                </a:lnTo>
                <a:lnTo>
                  <a:pt x="514814" y="108704"/>
                </a:lnTo>
                <a:lnTo>
                  <a:pt x="514814" y="88065"/>
                </a:lnTo>
                <a:lnTo>
                  <a:pt x="488064" y="88065"/>
                </a:lnTo>
                <a:lnTo>
                  <a:pt x="488064" y="61262"/>
                </a:lnTo>
                <a:close/>
                <a:moveTo>
                  <a:pt x="436901" y="8309"/>
                </a:moveTo>
                <a:lnTo>
                  <a:pt x="518555" y="8309"/>
                </a:lnTo>
                <a:cubicBezTo>
                  <a:pt x="568315" y="8309"/>
                  <a:pt x="608627" y="48654"/>
                  <a:pt x="608627" y="98245"/>
                </a:cubicBezTo>
                <a:cubicBezTo>
                  <a:pt x="608627" y="147929"/>
                  <a:pt x="568315" y="188180"/>
                  <a:pt x="518555" y="188180"/>
                </a:cubicBezTo>
                <a:lnTo>
                  <a:pt x="457478" y="188180"/>
                </a:lnTo>
                <a:lnTo>
                  <a:pt x="416043" y="229459"/>
                </a:lnTo>
                <a:cubicBezTo>
                  <a:pt x="413331" y="232354"/>
                  <a:pt x="408467" y="230393"/>
                  <a:pt x="408467" y="226377"/>
                </a:cubicBezTo>
                <a:lnTo>
                  <a:pt x="408467" y="183511"/>
                </a:lnTo>
                <a:cubicBezTo>
                  <a:pt x="372644" y="171557"/>
                  <a:pt x="346829" y="137936"/>
                  <a:pt x="346829" y="98245"/>
                </a:cubicBezTo>
                <a:cubicBezTo>
                  <a:pt x="346829" y="48561"/>
                  <a:pt x="387142" y="8309"/>
                  <a:pt x="436901" y="8309"/>
                </a:cubicBezTo>
                <a:close/>
                <a:moveTo>
                  <a:pt x="206408" y="368"/>
                </a:moveTo>
                <a:cubicBezTo>
                  <a:pt x="228105" y="-1500"/>
                  <a:pt x="244565" y="4009"/>
                  <a:pt x="256349" y="10919"/>
                </a:cubicBezTo>
                <a:cubicBezTo>
                  <a:pt x="273932" y="20818"/>
                  <a:pt x="280666" y="33611"/>
                  <a:pt x="280666" y="33611"/>
                </a:cubicBezTo>
                <a:cubicBezTo>
                  <a:pt x="280666" y="33611"/>
                  <a:pt x="321255" y="36505"/>
                  <a:pt x="307507" y="118492"/>
                </a:cubicBezTo>
                <a:cubicBezTo>
                  <a:pt x="307133" y="121013"/>
                  <a:pt x="306478" y="123628"/>
                  <a:pt x="305730" y="126149"/>
                </a:cubicBezTo>
                <a:cubicBezTo>
                  <a:pt x="313399" y="126149"/>
                  <a:pt x="321349" y="132125"/>
                  <a:pt x="312838" y="161820"/>
                </a:cubicBezTo>
                <a:cubicBezTo>
                  <a:pt x="306291" y="184978"/>
                  <a:pt x="300119" y="191514"/>
                  <a:pt x="295536" y="191888"/>
                </a:cubicBezTo>
                <a:cubicBezTo>
                  <a:pt x="293946" y="202440"/>
                  <a:pt x="289831" y="214019"/>
                  <a:pt x="283471" y="224944"/>
                </a:cubicBezTo>
                <a:lnTo>
                  <a:pt x="283471" y="266311"/>
                </a:lnTo>
                <a:cubicBezTo>
                  <a:pt x="283471" y="267805"/>
                  <a:pt x="284220" y="269205"/>
                  <a:pt x="285529" y="269766"/>
                </a:cubicBezTo>
                <a:cubicBezTo>
                  <a:pt x="297500" y="275555"/>
                  <a:pt x="356139" y="305156"/>
                  <a:pt x="410383" y="349698"/>
                </a:cubicBezTo>
                <a:cubicBezTo>
                  <a:pt x="420110" y="357729"/>
                  <a:pt x="425628" y="369775"/>
                  <a:pt x="425721" y="382007"/>
                </a:cubicBezTo>
                <a:lnTo>
                  <a:pt x="425721" y="441863"/>
                </a:lnTo>
                <a:lnTo>
                  <a:pt x="240824" y="441863"/>
                </a:lnTo>
                <a:lnTo>
                  <a:pt x="222587" y="358569"/>
                </a:lnTo>
                <a:cubicBezTo>
                  <a:pt x="259342" y="307117"/>
                  <a:pt x="219688" y="304689"/>
                  <a:pt x="212861" y="304689"/>
                </a:cubicBezTo>
                <a:cubicBezTo>
                  <a:pt x="205846" y="304689"/>
                  <a:pt x="166192" y="307117"/>
                  <a:pt x="203134" y="358569"/>
                </a:cubicBezTo>
                <a:lnTo>
                  <a:pt x="184897" y="441863"/>
                </a:lnTo>
                <a:lnTo>
                  <a:pt x="0" y="441863"/>
                </a:lnTo>
                <a:lnTo>
                  <a:pt x="0" y="382007"/>
                </a:lnTo>
                <a:cubicBezTo>
                  <a:pt x="0" y="369401"/>
                  <a:pt x="5518" y="357355"/>
                  <a:pt x="15245" y="349325"/>
                </a:cubicBezTo>
                <a:cubicBezTo>
                  <a:pt x="69582" y="304783"/>
                  <a:pt x="128222" y="275275"/>
                  <a:pt x="140006" y="269392"/>
                </a:cubicBezTo>
                <a:cubicBezTo>
                  <a:pt x="141315" y="268832"/>
                  <a:pt x="142157" y="267431"/>
                  <a:pt x="142157" y="265937"/>
                </a:cubicBezTo>
                <a:lnTo>
                  <a:pt x="142157" y="224757"/>
                </a:lnTo>
                <a:cubicBezTo>
                  <a:pt x="135797" y="213645"/>
                  <a:pt x="131682" y="202066"/>
                  <a:pt x="130092" y="191608"/>
                </a:cubicBezTo>
                <a:cubicBezTo>
                  <a:pt x="125416" y="191234"/>
                  <a:pt x="119337" y="184791"/>
                  <a:pt x="112697" y="161633"/>
                </a:cubicBezTo>
                <a:cubicBezTo>
                  <a:pt x="104373" y="132312"/>
                  <a:pt x="111855" y="126149"/>
                  <a:pt x="119430" y="125962"/>
                </a:cubicBezTo>
                <a:cubicBezTo>
                  <a:pt x="118869" y="123534"/>
                  <a:pt x="118215" y="120920"/>
                  <a:pt x="117747" y="118399"/>
                </a:cubicBezTo>
                <a:cubicBezTo>
                  <a:pt x="114754" y="103551"/>
                  <a:pt x="114006" y="89918"/>
                  <a:pt x="117466" y="76658"/>
                </a:cubicBezTo>
                <a:cubicBezTo>
                  <a:pt x="121675" y="59010"/>
                  <a:pt x="131214" y="44909"/>
                  <a:pt x="141876" y="33984"/>
                </a:cubicBezTo>
                <a:cubicBezTo>
                  <a:pt x="148610" y="26794"/>
                  <a:pt x="156372" y="20444"/>
                  <a:pt x="164509" y="15308"/>
                </a:cubicBezTo>
                <a:cubicBezTo>
                  <a:pt x="171056" y="10733"/>
                  <a:pt x="178444" y="6811"/>
                  <a:pt x="186393" y="4103"/>
                </a:cubicBezTo>
                <a:cubicBezTo>
                  <a:pt x="192660" y="2142"/>
                  <a:pt x="199393" y="741"/>
                  <a:pt x="206408" y="3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3" name="直接连接符 2"/>
          <p:cNvCxnSpPr>
            <a:endCxn id="93" idx="1"/>
          </p:cNvCxnSpPr>
          <p:nvPr/>
        </p:nvCxnSpPr>
        <p:spPr>
          <a:xfrm>
            <a:off x="2057407" y="2200145"/>
            <a:ext cx="3057063" cy="125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63243" y="2325622"/>
            <a:ext cx="721240" cy="94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2" idx="23"/>
          </p:cNvCxnSpPr>
          <p:nvPr/>
        </p:nvCxnSpPr>
        <p:spPr>
          <a:xfrm flipH="1">
            <a:off x="5924278" y="2298752"/>
            <a:ext cx="1035632" cy="106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1" idx="23"/>
          </p:cNvCxnSpPr>
          <p:nvPr/>
        </p:nvCxnSpPr>
        <p:spPr>
          <a:xfrm flipH="1">
            <a:off x="6176659" y="2312781"/>
            <a:ext cx="2966972" cy="125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ter_342203"/>
          <p:cNvSpPr>
            <a:spLocks noChangeAspect="1"/>
          </p:cNvSpPr>
          <p:nvPr/>
        </p:nvSpPr>
        <p:spPr bwMode="auto">
          <a:xfrm>
            <a:off x="5246783" y="3516511"/>
            <a:ext cx="609685" cy="594909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7639" h="592913">
                <a:moveTo>
                  <a:pt x="193314" y="441197"/>
                </a:moveTo>
                <a:cubicBezTo>
                  <a:pt x="200933" y="441197"/>
                  <a:pt x="207110" y="447389"/>
                  <a:pt x="207110" y="455028"/>
                </a:cubicBezTo>
                <a:cubicBezTo>
                  <a:pt x="207110" y="462667"/>
                  <a:pt x="200933" y="468859"/>
                  <a:pt x="193314" y="468859"/>
                </a:cubicBezTo>
                <a:cubicBezTo>
                  <a:pt x="185695" y="468859"/>
                  <a:pt x="179518" y="462667"/>
                  <a:pt x="179518" y="455028"/>
                </a:cubicBezTo>
                <a:cubicBezTo>
                  <a:pt x="179518" y="447389"/>
                  <a:pt x="185695" y="441197"/>
                  <a:pt x="193314" y="441197"/>
                </a:cubicBezTo>
                <a:close/>
                <a:moveTo>
                  <a:pt x="138097" y="441197"/>
                </a:moveTo>
                <a:cubicBezTo>
                  <a:pt x="145736" y="441197"/>
                  <a:pt x="151928" y="447389"/>
                  <a:pt x="151928" y="455028"/>
                </a:cubicBezTo>
                <a:cubicBezTo>
                  <a:pt x="151928" y="462667"/>
                  <a:pt x="145736" y="468859"/>
                  <a:pt x="138097" y="468859"/>
                </a:cubicBezTo>
                <a:cubicBezTo>
                  <a:pt x="130458" y="468859"/>
                  <a:pt x="124266" y="462667"/>
                  <a:pt x="124266" y="455028"/>
                </a:cubicBezTo>
                <a:cubicBezTo>
                  <a:pt x="124266" y="447389"/>
                  <a:pt x="130458" y="441197"/>
                  <a:pt x="138097" y="441197"/>
                </a:cubicBezTo>
                <a:close/>
                <a:moveTo>
                  <a:pt x="82880" y="441197"/>
                </a:moveTo>
                <a:cubicBezTo>
                  <a:pt x="90499" y="441197"/>
                  <a:pt x="96676" y="447389"/>
                  <a:pt x="96676" y="455028"/>
                </a:cubicBezTo>
                <a:cubicBezTo>
                  <a:pt x="96676" y="462667"/>
                  <a:pt x="90499" y="468859"/>
                  <a:pt x="82880" y="468859"/>
                </a:cubicBezTo>
                <a:cubicBezTo>
                  <a:pt x="75261" y="468859"/>
                  <a:pt x="69084" y="462667"/>
                  <a:pt x="69084" y="455028"/>
                </a:cubicBezTo>
                <a:cubicBezTo>
                  <a:pt x="69084" y="447389"/>
                  <a:pt x="75261" y="441197"/>
                  <a:pt x="82880" y="441197"/>
                </a:cubicBezTo>
                <a:close/>
                <a:moveTo>
                  <a:pt x="524760" y="413677"/>
                </a:moveTo>
                <a:cubicBezTo>
                  <a:pt x="532325" y="413677"/>
                  <a:pt x="538555" y="419807"/>
                  <a:pt x="538555" y="427446"/>
                </a:cubicBezTo>
                <a:lnTo>
                  <a:pt x="538555" y="482611"/>
                </a:lnTo>
                <a:cubicBezTo>
                  <a:pt x="538555" y="490251"/>
                  <a:pt x="532325" y="496380"/>
                  <a:pt x="524760" y="496380"/>
                </a:cubicBezTo>
                <a:cubicBezTo>
                  <a:pt x="517105" y="496380"/>
                  <a:pt x="510964" y="490251"/>
                  <a:pt x="510964" y="482611"/>
                </a:cubicBezTo>
                <a:lnTo>
                  <a:pt x="510964" y="427446"/>
                </a:lnTo>
                <a:cubicBezTo>
                  <a:pt x="510964" y="419807"/>
                  <a:pt x="517105" y="413677"/>
                  <a:pt x="524760" y="413677"/>
                </a:cubicBezTo>
                <a:close/>
                <a:moveTo>
                  <a:pt x="469508" y="413677"/>
                </a:moveTo>
                <a:cubicBezTo>
                  <a:pt x="477162" y="413677"/>
                  <a:pt x="483303" y="419807"/>
                  <a:pt x="483303" y="427446"/>
                </a:cubicBezTo>
                <a:lnTo>
                  <a:pt x="483303" y="482611"/>
                </a:lnTo>
                <a:cubicBezTo>
                  <a:pt x="483303" y="490251"/>
                  <a:pt x="477162" y="496380"/>
                  <a:pt x="469508" y="496380"/>
                </a:cubicBezTo>
                <a:cubicBezTo>
                  <a:pt x="461942" y="496380"/>
                  <a:pt x="455712" y="490251"/>
                  <a:pt x="455712" y="482611"/>
                </a:cubicBezTo>
                <a:lnTo>
                  <a:pt x="455712" y="427446"/>
                </a:lnTo>
                <a:cubicBezTo>
                  <a:pt x="455712" y="419807"/>
                  <a:pt x="461942" y="413677"/>
                  <a:pt x="469508" y="413677"/>
                </a:cubicBezTo>
                <a:close/>
                <a:moveTo>
                  <a:pt x="414334" y="413677"/>
                </a:moveTo>
                <a:cubicBezTo>
                  <a:pt x="421895" y="413677"/>
                  <a:pt x="428121" y="419807"/>
                  <a:pt x="428121" y="427446"/>
                </a:cubicBezTo>
                <a:lnTo>
                  <a:pt x="428121" y="482611"/>
                </a:lnTo>
                <a:cubicBezTo>
                  <a:pt x="428121" y="490251"/>
                  <a:pt x="421895" y="496380"/>
                  <a:pt x="414334" y="496380"/>
                </a:cubicBezTo>
                <a:cubicBezTo>
                  <a:pt x="406685" y="496380"/>
                  <a:pt x="400459" y="490251"/>
                  <a:pt x="400459" y="482611"/>
                </a:cubicBezTo>
                <a:lnTo>
                  <a:pt x="400459" y="427446"/>
                </a:lnTo>
                <a:cubicBezTo>
                  <a:pt x="400459" y="419807"/>
                  <a:pt x="406685" y="413677"/>
                  <a:pt x="414334" y="413677"/>
                </a:cubicBezTo>
                <a:close/>
                <a:moveTo>
                  <a:pt x="303775" y="82725"/>
                </a:moveTo>
                <a:cubicBezTo>
                  <a:pt x="311429" y="82725"/>
                  <a:pt x="317571" y="88946"/>
                  <a:pt x="317571" y="96588"/>
                </a:cubicBezTo>
                <a:lnTo>
                  <a:pt x="317571" y="250773"/>
                </a:lnTo>
                <a:cubicBezTo>
                  <a:pt x="333681" y="256461"/>
                  <a:pt x="345251" y="271657"/>
                  <a:pt x="345251" y="289609"/>
                </a:cubicBezTo>
                <a:lnTo>
                  <a:pt x="345251" y="372344"/>
                </a:lnTo>
                <a:cubicBezTo>
                  <a:pt x="345251" y="379898"/>
                  <a:pt x="339021" y="386119"/>
                  <a:pt x="331456" y="386119"/>
                </a:cubicBezTo>
                <a:lnTo>
                  <a:pt x="41387" y="386119"/>
                </a:lnTo>
                <a:cubicBezTo>
                  <a:pt x="33822" y="386119"/>
                  <a:pt x="27592" y="392250"/>
                  <a:pt x="27592" y="399893"/>
                </a:cubicBezTo>
                <a:lnTo>
                  <a:pt x="27592" y="510178"/>
                </a:lnTo>
                <a:cubicBezTo>
                  <a:pt x="27592" y="517820"/>
                  <a:pt x="33822" y="523952"/>
                  <a:pt x="41387" y="523952"/>
                </a:cubicBezTo>
                <a:lnTo>
                  <a:pt x="82864" y="523952"/>
                </a:lnTo>
                <a:cubicBezTo>
                  <a:pt x="90518" y="523952"/>
                  <a:pt x="96660" y="530173"/>
                  <a:pt x="96660" y="537726"/>
                </a:cubicBezTo>
                <a:lnTo>
                  <a:pt x="96660" y="565364"/>
                </a:lnTo>
                <a:lnTo>
                  <a:pt x="510979" y="565364"/>
                </a:lnTo>
                <a:lnTo>
                  <a:pt x="510979" y="551590"/>
                </a:lnTo>
                <a:lnTo>
                  <a:pt x="138136" y="551590"/>
                </a:lnTo>
                <a:cubicBezTo>
                  <a:pt x="130482" y="551590"/>
                  <a:pt x="124251" y="545369"/>
                  <a:pt x="124251" y="537726"/>
                </a:cubicBezTo>
                <a:cubicBezTo>
                  <a:pt x="124251" y="530173"/>
                  <a:pt x="130482" y="523952"/>
                  <a:pt x="138136" y="523952"/>
                </a:cubicBezTo>
                <a:lnTo>
                  <a:pt x="566163" y="523952"/>
                </a:lnTo>
                <a:cubicBezTo>
                  <a:pt x="573817" y="523952"/>
                  <a:pt x="579958" y="517820"/>
                  <a:pt x="579958" y="510178"/>
                </a:cubicBezTo>
                <a:lnTo>
                  <a:pt x="579958" y="399893"/>
                </a:lnTo>
                <a:cubicBezTo>
                  <a:pt x="579958" y="392250"/>
                  <a:pt x="573817" y="386119"/>
                  <a:pt x="566163" y="386119"/>
                </a:cubicBezTo>
                <a:lnTo>
                  <a:pt x="386639" y="386119"/>
                </a:lnTo>
                <a:cubicBezTo>
                  <a:pt x="379073" y="386119"/>
                  <a:pt x="372843" y="379898"/>
                  <a:pt x="372843" y="372344"/>
                </a:cubicBezTo>
                <a:cubicBezTo>
                  <a:pt x="372843" y="364702"/>
                  <a:pt x="379073" y="358481"/>
                  <a:pt x="386639" y="358481"/>
                </a:cubicBezTo>
                <a:lnTo>
                  <a:pt x="566163" y="358481"/>
                </a:lnTo>
                <a:cubicBezTo>
                  <a:pt x="589037" y="358481"/>
                  <a:pt x="607639" y="377054"/>
                  <a:pt x="607639" y="399893"/>
                </a:cubicBezTo>
                <a:lnTo>
                  <a:pt x="607639" y="510178"/>
                </a:lnTo>
                <a:cubicBezTo>
                  <a:pt x="607639" y="533016"/>
                  <a:pt x="589037" y="551590"/>
                  <a:pt x="566163" y="551590"/>
                </a:cubicBezTo>
                <a:lnTo>
                  <a:pt x="538571" y="551590"/>
                </a:lnTo>
                <a:lnTo>
                  <a:pt x="538571" y="579139"/>
                </a:lnTo>
                <a:cubicBezTo>
                  <a:pt x="538571" y="586781"/>
                  <a:pt x="532341" y="592913"/>
                  <a:pt x="524775" y="592913"/>
                </a:cubicBezTo>
                <a:lnTo>
                  <a:pt x="82864" y="592913"/>
                </a:lnTo>
                <a:cubicBezTo>
                  <a:pt x="75209" y="592913"/>
                  <a:pt x="69068" y="586781"/>
                  <a:pt x="69068" y="579139"/>
                </a:cubicBezTo>
                <a:lnTo>
                  <a:pt x="69068" y="551590"/>
                </a:lnTo>
                <a:lnTo>
                  <a:pt x="41387" y="551590"/>
                </a:lnTo>
                <a:cubicBezTo>
                  <a:pt x="18602" y="551590"/>
                  <a:pt x="0" y="533016"/>
                  <a:pt x="0" y="510178"/>
                </a:cubicBezTo>
                <a:lnTo>
                  <a:pt x="0" y="399893"/>
                </a:lnTo>
                <a:cubicBezTo>
                  <a:pt x="0" y="377054"/>
                  <a:pt x="18602" y="358481"/>
                  <a:pt x="41387" y="358481"/>
                </a:cubicBezTo>
                <a:lnTo>
                  <a:pt x="317571" y="358481"/>
                </a:lnTo>
                <a:lnTo>
                  <a:pt x="317571" y="289609"/>
                </a:lnTo>
                <a:cubicBezTo>
                  <a:pt x="317571" y="281966"/>
                  <a:pt x="311429" y="275834"/>
                  <a:pt x="303775" y="275834"/>
                </a:cubicBezTo>
                <a:cubicBezTo>
                  <a:pt x="296210" y="275834"/>
                  <a:pt x="289979" y="281966"/>
                  <a:pt x="289979" y="289609"/>
                </a:cubicBezTo>
                <a:lnTo>
                  <a:pt x="289979" y="317157"/>
                </a:lnTo>
                <a:cubicBezTo>
                  <a:pt x="289979" y="324800"/>
                  <a:pt x="283838" y="330932"/>
                  <a:pt x="276183" y="330932"/>
                </a:cubicBezTo>
                <a:cubicBezTo>
                  <a:pt x="268529" y="330932"/>
                  <a:pt x="262388" y="324800"/>
                  <a:pt x="262388" y="317157"/>
                </a:cubicBezTo>
                <a:lnTo>
                  <a:pt x="262388" y="289609"/>
                </a:lnTo>
                <a:cubicBezTo>
                  <a:pt x="262388" y="271657"/>
                  <a:pt x="273958" y="256461"/>
                  <a:pt x="289979" y="250773"/>
                </a:cubicBezTo>
                <a:lnTo>
                  <a:pt x="289979" y="96588"/>
                </a:lnTo>
                <a:cubicBezTo>
                  <a:pt x="289979" y="88946"/>
                  <a:pt x="296210" y="82725"/>
                  <a:pt x="303775" y="82725"/>
                </a:cubicBezTo>
                <a:close/>
                <a:moveTo>
                  <a:pt x="374345" y="41458"/>
                </a:moveTo>
                <a:cubicBezTo>
                  <a:pt x="377852" y="41835"/>
                  <a:pt x="381215" y="43546"/>
                  <a:pt x="383620" y="46524"/>
                </a:cubicBezTo>
                <a:cubicBezTo>
                  <a:pt x="406245" y="74521"/>
                  <a:pt x="406245" y="118515"/>
                  <a:pt x="383620" y="146512"/>
                </a:cubicBezTo>
                <a:cubicBezTo>
                  <a:pt x="380859" y="149890"/>
                  <a:pt x="376850" y="151667"/>
                  <a:pt x="372842" y="151667"/>
                </a:cubicBezTo>
                <a:cubicBezTo>
                  <a:pt x="369813" y="151667"/>
                  <a:pt x="366785" y="150689"/>
                  <a:pt x="364202" y="148645"/>
                </a:cubicBezTo>
                <a:cubicBezTo>
                  <a:pt x="358234" y="143846"/>
                  <a:pt x="357343" y="135225"/>
                  <a:pt x="362064" y="129270"/>
                </a:cubicBezTo>
                <a:cubicBezTo>
                  <a:pt x="376405" y="111494"/>
                  <a:pt x="376405" y="81542"/>
                  <a:pt x="362064" y="63766"/>
                </a:cubicBezTo>
                <a:cubicBezTo>
                  <a:pt x="357343" y="57900"/>
                  <a:pt x="358234" y="49190"/>
                  <a:pt x="364202" y="44391"/>
                </a:cubicBezTo>
                <a:cubicBezTo>
                  <a:pt x="367186" y="42035"/>
                  <a:pt x="370838" y="41080"/>
                  <a:pt x="374345" y="41458"/>
                </a:cubicBezTo>
                <a:close/>
                <a:moveTo>
                  <a:pt x="233260" y="41458"/>
                </a:moveTo>
                <a:cubicBezTo>
                  <a:pt x="236779" y="41080"/>
                  <a:pt x="240453" y="42035"/>
                  <a:pt x="243437" y="44391"/>
                </a:cubicBezTo>
                <a:cubicBezTo>
                  <a:pt x="249316" y="49190"/>
                  <a:pt x="250296" y="57900"/>
                  <a:pt x="245486" y="63766"/>
                </a:cubicBezTo>
                <a:cubicBezTo>
                  <a:pt x="231234" y="81542"/>
                  <a:pt x="231234" y="111494"/>
                  <a:pt x="245486" y="129270"/>
                </a:cubicBezTo>
                <a:cubicBezTo>
                  <a:pt x="250296" y="135136"/>
                  <a:pt x="249316" y="143846"/>
                  <a:pt x="243437" y="148645"/>
                </a:cubicBezTo>
                <a:cubicBezTo>
                  <a:pt x="240854" y="150689"/>
                  <a:pt x="237826" y="151667"/>
                  <a:pt x="234797" y="151667"/>
                </a:cubicBezTo>
                <a:cubicBezTo>
                  <a:pt x="230700" y="151667"/>
                  <a:pt x="226691" y="149890"/>
                  <a:pt x="224019" y="146512"/>
                </a:cubicBezTo>
                <a:cubicBezTo>
                  <a:pt x="201394" y="118515"/>
                  <a:pt x="201394" y="74521"/>
                  <a:pt x="224019" y="46524"/>
                </a:cubicBezTo>
                <a:cubicBezTo>
                  <a:pt x="226380" y="43546"/>
                  <a:pt x="229742" y="41835"/>
                  <a:pt x="233260" y="41458"/>
                </a:cubicBezTo>
                <a:close/>
                <a:moveTo>
                  <a:pt x="415789" y="80"/>
                </a:moveTo>
                <a:cubicBezTo>
                  <a:pt x="419314" y="458"/>
                  <a:pt x="422695" y="2169"/>
                  <a:pt x="425096" y="5102"/>
                </a:cubicBezTo>
                <a:cubicBezTo>
                  <a:pt x="465661" y="55499"/>
                  <a:pt x="465661" y="137537"/>
                  <a:pt x="425096" y="187934"/>
                </a:cubicBezTo>
                <a:cubicBezTo>
                  <a:pt x="422339" y="191311"/>
                  <a:pt x="418336" y="193089"/>
                  <a:pt x="414333" y="193089"/>
                </a:cubicBezTo>
                <a:cubicBezTo>
                  <a:pt x="411219" y="193089"/>
                  <a:pt x="408194" y="192023"/>
                  <a:pt x="405615" y="189978"/>
                </a:cubicBezTo>
                <a:cubicBezTo>
                  <a:pt x="399744" y="185267"/>
                  <a:pt x="398765" y="176557"/>
                  <a:pt x="403569" y="170602"/>
                </a:cubicBezTo>
                <a:cubicBezTo>
                  <a:pt x="436394" y="129805"/>
                  <a:pt x="436394" y="63320"/>
                  <a:pt x="403569" y="22434"/>
                </a:cubicBezTo>
                <a:cubicBezTo>
                  <a:pt x="398765" y="16479"/>
                  <a:pt x="399744" y="7857"/>
                  <a:pt x="405615" y="3058"/>
                </a:cubicBezTo>
                <a:cubicBezTo>
                  <a:pt x="408595" y="658"/>
                  <a:pt x="412265" y="-298"/>
                  <a:pt x="415789" y="80"/>
                </a:cubicBezTo>
                <a:close/>
                <a:moveTo>
                  <a:pt x="191839" y="80"/>
                </a:moveTo>
                <a:cubicBezTo>
                  <a:pt x="195352" y="-298"/>
                  <a:pt x="199000" y="658"/>
                  <a:pt x="201935" y="3058"/>
                </a:cubicBezTo>
                <a:cubicBezTo>
                  <a:pt x="207895" y="7768"/>
                  <a:pt x="208874" y="16479"/>
                  <a:pt x="204070" y="22434"/>
                </a:cubicBezTo>
                <a:cubicBezTo>
                  <a:pt x="171156" y="63320"/>
                  <a:pt x="171156" y="129716"/>
                  <a:pt x="204070" y="170602"/>
                </a:cubicBezTo>
                <a:cubicBezTo>
                  <a:pt x="208874" y="176557"/>
                  <a:pt x="207895" y="185267"/>
                  <a:pt x="201935" y="189978"/>
                </a:cubicBezTo>
                <a:cubicBezTo>
                  <a:pt x="199445" y="192023"/>
                  <a:pt x="196331" y="193089"/>
                  <a:pt x="193306" y="193089"/>
                </a:cubicBezTo>
                <a:cubicBezTo>
                  <a:pt x="189303" y="193089"/>
                  <a:pt x="185300" y="191311"/>
                  <a:pt x="182543" y="187934"/>
                </a:cubicBezTo>
                <a:cubicBezTo>
                  <a:pt x="141978" y="137537"/>
                  <a:pt x="141978" y="55499"/>
                  <a:pt x="182543" y="5102"/>
                </a:cubicBezTo>
                <a:cubicBezTo>
                  <a:pt x="184945" y="2169"/>
                  <a:pt x="188325" y="458"/>
                  <a:pt x="191839" y="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" name="smartphone_31486"/>
          <p:cNvSpPr>
            <a:spLocks noChangeAspect="1"/>
          </p:cNvSpPr>
          <p:nvPr/>
        </p:nvSpPr>
        <p:spPr bwMode="auto">
          <a:xfrm>
            <a:off x="8942160" y="1721111"/>
            <a:ext cx="362323" cy="609684"/>
          </a:xfrm>
          <a:custGeom>
            <a:avLst/>
            <a:gdLst>
              <a:gd name="T0" fmla="*/ 3354 w 3354"/>
              <a:gd name="T1" fmla="*/ 2144 h 5652"/>
              <a:gd name="T2" fmla="*/ 3354 w 3354"/>
              <a:gd name="T3" fmla="*/ 594 h 5652"/>
              <a:gd name="T4" fmla="*/ 3312 w 3354"/>
              <a:gd name="T5" fmla="*/ 594 h 5652"/>
              <a:gd name="T6" fmla="*/ 3312 w 3354"/>
              <a:gd name="T7" fmla="*/ 149 h 5652"/>
              <a:gd name="T8" fmla="*/ 3163 w 3354"/>
              <a:gd name="T9" fmla="*/ 0 h 5652"/>
              <a:gd name="T10" fmla="*/ 149 w 3354"/>
              <a:gd name="T11" fmla="*/ 0 h 5652"/>
              <a:gd name="T12" fmla="*/ 0 w 3354"/>
              <a:gd name="T13" fmla="*/ 149 h 5652"/>
              <a:gd name="T14" fmla="*/ 0 w 3354"/>
              <a:gd name="T15" fmla="*/ 5502 h 5652"/>
              <a:gd name="T16" fmla="*/ 149 w 3354"/>
              <a:gd name="T17" fmla="*/ 5652 h 5652"/>
              <a:gd name="T18" fmla="*/ 3163 w 3354"/>
              <a:gd name="T19" fmla="*/ 5652 h 5652"/>
              <a:gd name="T20" fmla="*/ 3312 w 3354"/>
              <a:gd name="T21" fmla="*/ 5502 h 5652"/>
              <a:gd name="T22" fmla="*/ 3312 w 3354"/>
              <a:gd name="T23" fmla="*/ 4666 h 5652"/>
              <a:gd name="T24" fmla="*/ 3354 w 3354"/>
              <a:gd name="T25" fmla="*/ 4666 h 5652"/>
              <a:gd name="T26" fmla="*/ 3354 w 3354"/>
              <a:gd name="T27" fmla="*/ 4180 h 5652"/>
              <a:gd name="T28" fmla="*/ 3312 w 3354"/>
              <a:gd name="T29" fmla="*/ 4180 h 5652"/>
              <a:gd name="T30" fmla="*/ 3312 w 3354"/>
              <a:gd name="T31" fmla="*/ 2144 h 5652"/>
              <a:gd name="T32" fmla="*/ 3354 w 3354"/>
              <a:gd name="T33" fmla="*/ 2144 h 5652"/>
              <a:gd name="T34" fmla="*/ 1385 w 3354"/>
              <a:gd name="T35" fmla="*/ 169 h 5652"/>
              <a:gd name="T36" fmla="*/ 1969 w 3354"/>
              <a:gd name="T37" fmla="*/ 169 h 5652"/>
              <a:gd name="T38" fmla="*/ 1969 w 3354"/>
              <a:gd name="T39" fmla="*/ 244 h 5652"/>
              <a:gd name="T40" fmla="*/ 1385 w 3354"/>
              <a:gd name="T41" fmla="*/ 244 h 5652"/>
              <a:gd name="T42" fmla="*/ 1385 w 3354"/>
              <a:gd name="T43" fmla="*/ 169 h 5652"/>
              <a:gd name="T44" fmla="*/ 1887 w 3354"/>
              <a:gd name="T45" fmla="*/ 5463 h 5652"/>
              <a:gd name="T46" fmla="*/ 1865 w 3354"/>
              <a:gd name="T47" fmla="*/ 5485 h 5652"/>
              <a:gd name="T48" fmla="*/ 1544 w 3354"/>
              <a:gd name="T49" fmla="*/ 5485 h 5652"/>
              <a:gd name="T50" fmla="*/ 1522 w 3354"/>
              <a:gd name="T51" fmla="*/ 5463 h 5652"/>
              <a:gd name="T52" fmla="*/ 1522 w 3354"/>
              <a:gd name="T53" fmla="*/ 5251 h 5652"/>
              <a:gd name="T54" fmla="*/ 1532 w 3354"/>
              <a:gd name="T55" fmla="*/ 5233 h 5652"/>
              <a:gd name="T56" fmla="*/ 1693 w 3354"/>
              <a:gd name="T57" fmla="*/ 5125 h 5652"/>
              <a:gd name="T58" fmla="*/ 1717 w 3354"/>
              <a:gd name="T59" fmla="*/ 5125 h 5652"/>
              <a:gd name="T60" fmla="*/ 1878 w 3354"/>
              <a:gd name="T61" fmla="*/ 5233 h 5652"/>
              <a:gd name="T62" fmla="*/ 1887 w 3354"/>
              <a:gd name="T63" fmla="*/ 5254 h 5652"/>
              <a:gd name="T64" fmla="*/ 1887 w 3354"/>
              <a:gd name="T65" fmla="*/ 5463 h 5652"/>
              <a:gd name="T66" fmla="*/ 1887 w 3354"/>
              <a:gd name="T67" fmla="*/ 5463 h 5652"/>
              <a:gd name="T68" fmla="*/ 3102 w 3354"/>
              <a:gd name="T69" fmla="*/ 4776 h 5652"/>
              <a:gd name="T70" fmla="*/ 2952 w 3354"/>
              <a:gd name="T71" fmla="*/ 4925 h 5652"/>
              <a:gd name="T72" fmla="*/ 362 w 3354"/>
              <a:gd name="T73" fmla="*/ 4925 h 5652"/>
              <a:gd name="T74" fmla="*/ 212 w 3354"/>
              <a:gd name="T75" fmla="*/ 4776 h 5652"/>
              <a:gd name="T76" fmla="*/ 212 w 3354"/>
              <a:gd name="T77" fmla="*/ 538 h 5652"/>
              <a:gd name="T78" fmla="*/ 362 w 3354"/>
              <a:gd name="T79" fmla="*/ 389 h 5652"/>
              <a:gd name="T80" fmla="*/ 2952 w 3354"/>
              <a:gd name="T81" fmla="*/ 389 h 5652"/>
              <a:gd name="T82" fmla="*/ 3102 w 3354"/>
              <a:gd name="T83" fmla="*/ 538 h 5652"/>
              <a:gd name="T84" fmla="*/ 3102 w 3354"/>
              <a:gd name="T85" fmla="*/ 4776 h 5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54" h="5652">
                <a:moveTo>
                  <a:pt x="3354" y="2144"/>
                </a:moveTo>
                <a:lnTo>
                  <a:pt x="3354" y="594"/>
                </a:lnTo>
                <a:lnTo>
                  <a:pt x="3312" y="594"/>
                </a:lnTo>
                <a:lnTo>
                  <a:pt x="3312" y="149"/>
                </a:lnTo>
                <a:cubicBezTo>
                  <a:pt x="3312" y="67"/>
                  <a:pt x="3246" y="0"/>
                  <a:pt x="3163" y="0"/>
                </a:cubicBezTo>
                <a:lnTo>
                  <a:pt x="149" y="0"/>
                </a:lnTo>
                <a:cubicBezTo>
                  <a:pt x="67" y="0"/>
                  <a:pt x="0" y="67"/>
                  <a:pt x="0" y="149"/>
                </a:cubicBezTo>
                <a:lnTo>
                  <a:pt x="0" y="5502"/>
                </a:lnTo>
                <a:cubicBezTo>
                  <a:pt x="0" y="5585"/>
                  <a:pt x="67" y="5652"/>
                  <a:pt x="149" y="5652"/>
                </a:cubicBezTo>
                <a:lnTo>
                  <a:pt x="3163" y="5652"/>
                </a:lnTo>
                <a:cubicBezTo>
                  <a:pt x="3245" y="5652"/>
                  <a:pt x="3312" y="5585"/>
                  <a:pt x="3312" y="5502"/>
                </a:cubicBezTo>
                <a:lnTo>
                  <a:pt x="3312" y="4666"/>
                </a:lnTo>
                <a:lnTo>
                  <a:pt x="3354" y="4666"/>
                </a:lnTo>
                <a:lnTo>
                  <a:pt x="3354" y="4180"/>
                </a:lnTo>
                <a:lnTo>
                  <a:pt x="3312" y="4180"/>
                </a:lnTo>
                <a:lnTo>
                  <a:pt x="3312" y="2144"/>
                </a:lnTo>
                <a:lnTo>
                  <a:pt x="3354" y="2144"/>
                </a:lnTo>
                <a:close/>
                <a:moveTo>
                  <a:pt x="1385" y="169"/>
                </a:moveTo>
                <a:lnTo>
                  <a:pt x="1969" y="169"/>
                </a:lnTo>
                <a:lnTo>
                  <a:pt x="1969" y="244"/>
                </a:lnTo>
                <a:lnTo>
                  <a:pt x="1385" y="244"/>
                </a:lnTo>
                <a:lnTo>
                  <a:pt x="1385" y="169"/>
                </a:lnTo>
                <a:close/>
                <a:moveTo>
                  <a:pt x="1887" y="5463"/>
                </a:moveTo>
                <a:cubicBezTo>
                  <a:pt x="1887" y="5475"/>
                  <a:pt x="1877" y="5485"/>
                  <a:pt x="1865" y="5485"/>
                </a:cubicBezTo>
                <a:lnTo>
                  <a:pt x="1544" y="5485"/>
                </a:lnTo>
                <a:cubicBezTo>
                  <a:pt x="1532" y="5485"/>
                  <a:pt x="1522" y="5475"/>
                  <a:pt x="1522" y="5463"/>
                </a:cubicBezTo>
                <a:lnTo>
                  <a:pt x="1522" y="5251"/>
                </a:lnTo>
                <a:cubicBezTo>
                  <a:pt x="1522" y="5244"/>
                  <a:pt x="1526" y="5237"/>
                  <a:pt x="1532" y="5233"/>
                </a:cubicBezTo>
                <a:lnTo>
                  <a:pt x="1693" y="5125"/>
                </a:lnTo>
                <a:cubicBezTo>
                  <a:pt x="1700" y="5120"/>
                  <a:pt x="1710" y="5120"/>
                  <a:pt x="1717" y="5125"/>
                </a:cubicBezTo>
                <a:lnTo>
                  <a:pt x="1878" y="5233"/>
                </a:lnTo>
                <a:cubicBezTo>
                  <a:pt x="1885" y="5238"/>
                  <a:pt x="1889" y="5246"/>
                  <a:pt x="1887" y="5254"/>
                </a:cubicBezTo>
                <a:lnTo>
                  <a:pt x="1887" y="5463"/>
                </a:lnTo>
                <a:lnTo>
                  <a:pt x="1887" y="5463"/>
                </a:lnTo>
                <a:close/>
                <a:moveTo>
                  <a:pt x="3102" y="4776"/>
                </a:moveTo>
                <a:cubicBezTo>
                  <a:pt x="3102" y="4858"/>
                  <a:pt x="3035" y="4925"/>
                  <a:pt x="2952" y="4925"/>
                </a:cubicBezTo>
                <a:lnTo>
                  <a:pt x="362" y="4925"/>
                </a:lnTo>
                <a:cubicBezTo>
                  <a:pt x="279" y="4925"/>
                  <a:pt x="212" y="4858"/>
                  <a:pt x="212" y="4776"/>
                </a:cubicBezTo>
                <a:lnTo>
                  <a:pt x="212" y="538"/>
                </a:lnTo>
                <a:cubicBezTo>
                  <a:pt x="212" y="456"/>
                  <a:pt x="279" y="389"/>
                  <a:pt x="362" y="389"/>
                </a:cubicBezTo>
                <a:lnTo>
                  <a:pt x="2952" y="389"/>
                </a:lnTo>
                <a:cubicBezTo>
                  <a:pt x="3035" y="389"/>
                  <a:pt x="3102" y="456"/>
                  <a:pt x="3102" y="538"/>
                </a:cubicBezTo>
                <a:lnTo>
                  <a:pt x="3102" y="47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" name="smartphone_31486"/>
          <p:cNvSpPr>
            <a:spLocks noChangeAspect="1"/>
          </p:cNvSpPr>
          <p:nvPr/>
        </p:nvSpPr>
        <p:spPr bwMode="auto">
          <a:xfrm>
            <a:off x="6758439" y="1707082"/>
            <a:ext cx="362323" cy="609684"/>
          </a:xfrm>
          <a:custGeom>
            <a:avLst/>
            <a:gdLst>
              <a:gd name="T0" fmla="*/ 3354 w 3354"/>
              <a:gd name="T1" fmla="*/ 2144 h 5652"/>
              <a:gd name="T2" fmla="*/ 3354 w 3354"/>
              <a:gd name="T3" fmla="*/ 594 h 5652"/>
              <a:gd name="T4" fmla="*/ 3312 w 3354"/>
              <a:gd name="T5" fmla="*/ 594 h 5652"/>
              <a:gd name="T6" fmla="*/ 3312 w 3354"/>
              <a:gd name="T7" fmla="*/ 149 h 5652"/>
              <a:gd name="T8" fmla="*/ 3163 w 3354"/>
              <a:gd name="T9" fmla="*/ 0 h 5652"/>
              <a:gd name="T10" fmla="*/ 149 w 3354"/>
              <a:gd name="T11" fmla="*/ 0 h 5652"/>
              <a:gd name="T12" fmla="*/ 0 w 3354"/>
              <a:gd name="T13" fmla="*/ 149 h 5652"/>
              <a:gd name="T14" fmla="*/ 0 w 3354"/>
              <a:gd name="T15" fmla="*/ 5502 h 5652"/>
              <a:gd name="T16" fmla="*/ 149 w 3354"/>
              <a:gd name="T17" fmla="*/ 5652 h 5652"/>
              <a:gd name="T18" fmla="*/ 3163 w 3354"/>
              <a:gd name="T19" fmla="*/ 5652 h 5652"/>
              <a:gd name="T20" fmla="*/ 3312 w 3354"/>
              <a:gd name="T21" fmla="*/ 5502 h 5652"/>
              <a:gd name="T22" fmla="*/ 3312 w 3354"/>
              <a:gd name="T23" fmla="*/ 4666 h 5652"/>
              <a:gd name="T24" fmla="*/ 3354 w 3354"/>
              <a:gd name="T25" fmla="*/ 4666 h 5652"/>
              <a:gd name="T26" fmla="*/ 3354 w 3354"/>
              <a:gd name="T27" fmla="*/ 4180 h 5652"/>
              <a:gd name="T28" fmla="*/ 3312 w 3354"/>
              <a:gd name="T29" fmla="*/ 4180 h 5652"/>
              <a:gd name="T30" fmla="*/ 3312 w 3354"/>
              <a:gd name="T31" fmla="*/ 2144 h 5652"/>
              <a:gd name="T32" fmla="*/ 3354 w 3354"/>
              <a:gd name="T33" fmla="*/ 2144 h 5652"/>
              <a:gd name="T34" fmla="*/ 1385 w 3354"/>
              <a:gd name="T35" fmla="*/ 169 h 5652"/>
              <a:gd name="T36" fmla="*/ 1969 w 3354"/>
              <a:gd name="T37" fmla="*/ 169 h 5652"/>
              <a:gd name="T38" fmla="*/ 1969 w 3354"/>
              <a:gd name="T39" fmla="*/ 244 h 5652"/>
              <a:gd name="T40" fmla="*/ 1385 w 3354"/>
              <a:gd name="T41" fmla="*/ 244 h 5652"/>
              <a:gd name="T42" fmla="*/ 1385 w 3354"/>
              <a:gd name="T43" fmla="*/ 169 h 5652"/>
              <a:gd name="T44" fmla="*/ 1887 w 3354"/>
              <a:gd name="T45" fmla="*/ 5463 h 5652"/>
              <a:gd name="T46" fmla="*/ 1865 w 3354"/>
              <a:gd name="T47" fmla="*/ 5485 h 5652"/>
              <a:gd name="T48" fmla="*/ 1544 w 3354"/>
              <a:gd name="T49" fmla="*/ 5485 h 5652"/>
              <a:gd name="T50" fmla="*/ 1522 w 3354"/>
              <a:gd name="T51" fmla="*/ 5463 h 5652"/>
              <a:gd name="T52" fmla="*/ 1522 w 3354"/>
              <a:gd name="T53" fmla="*/ 5251 h 5652"/>
              <a:gd name="T54" fmla="*/ 1532 w 3354"/>
              <a:gd name="T55" fmla="*/ 5233 h 5652"/>
              <a:gd name="T56" fmla="*/ 1693 w 3354"/>
              <a:gd name="T57" fmla="*/ 5125 h 5652"/>
              <a:gd name="T58" fmla="*/ 1717 w 3354"/>
              <a:gd name="T59" fmla="*/ 5125 h 5652"/>
              <a:gd name="T60" fmla="*/ 1878 w 3354"/>
              <a:gd name="T61" fmla="*/ 5233 h 5652"/>
              <a:gd name="T62" fmla="*/ 1887 w 3354"/>
              <a:gd name="T63" fmla="*/ 5254 h 5652"/>
              <a:gd name="T64" fmla="*/ 1887 w 3354"/>
              <a:gd name="T65" fmla="*/ 5463 h 5652"/>
              <a:gd name="T66" fmla="*/ 1887 w 3354"/>
              <a:gd name="T67" fmla="*/ 5463 h 5652"/>
              <a:gd name="T68" fmla="*/ 3102 w 3354"/>
              <a:gd name="T69" fmla="*/ 4776 h 5652"/>
              <a:gd name="T70" fmla="*/ 2952 w 3354"/>
              <a:gd name="T71" fmla="*/ 4925 h 5652"/>
              <a:gd name="T72" fmla="*/ 362 w 3354"/>
              <a:gd name="T73" fmla="*/ 4925 h 5652"/>
              <a:gd name="T74" fmla="*/ 212 w 3354"/>
              <a:gd name="T75" fmla="*/ 4776 h 5652"/>
              <a:gd name="T76" fmla="*/ 212 w 3354"/>
              <a:gd name="T77" fmla="*/ 538 h 5652"/>
              <a:gd name="T78" fmla="*/ 362 w 3354"/>
              <a:gd name="T79" fmla="*/ 389 h 5652"/>
              <a:gd name="T80" fmla="*/ 2952 w 3354"/>
              <a:gd name="T81" fmla="*/ 389 h 5652"/>
              <a:gd name="T82" fmla="*/ 3102 w 3354"/>
              <a:gd name="T83" fmla="*/ 538 h 5652"/>
              <a:gd name="T84" fmla="*/ 3102 w 3354"/>
              <a:gd name="T85" fmla="*/ 4776 h 5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54" h="5652">
                <a:moveTo>
                  <a:pt x="3354" y="2144"/>
                </a:moveTo>
                <a:lnTo>
                  <a:pt x="3354" y="594"/>
                </a:lnTo>
                <a:lnTo>
                  <a:pt x="3312" y="594"/>
                </a:lnTo>
                <a:lnTo>
                  <a:pt x="3312" y="149"/>
                </a:lnTo>
                <a:cubicBezTo>
                  <a:pt x="3312" y="67"/>
                  <a:pt x="3246" y="0"/>
                  <a:pt x="3163" y="0"/>
                </a:cubicBezTo>
                <a:lnTo>
                  <a:pt x="149" y="0"/>
                </a:lnTo>
                <a:cubicBezTo>
                  <a:pt x="67" y="0"/>
                  <a:pt x="0" y="67"/>
                  <a:pt x="0" y="149"/>
                </a:cubicBezTo>
                <a:lnTo>
                  <a:pt x="0" y="5502"/>
                </a:lnTo>
                <a:cubicBezTo>
                  <a:pt x="0" y="5585"/>
                  <a:pt x="67" y="5652"/>
                  <a:pt x="149" y="5652"/>
                </a:cubicBezTo>
                <a:lnTo>
                  <a:pt x="3163" y="5652"/>
                </a:lnTo>
                <a:cubicBezTo>
                  <a:pt x="3245" y="5652"/>
                  <a:pt x="3312" y="5585"/>
                  <a:pt x="3312" y="5502"/>
                </a:cubicBezTo>
                <a:lnTo>
                  <a:pt x="3312" y="4666"/>
                </a:lnTo>
                <a:lnTo>
                  <a:pt x="3354" y="4666"/>
                </a:lnTo>
                <a:lnTo>
                  <a:pt x="3354" y="4180"/>
                </a:lnTo>
                <a:lnTo>
                  <a:pt x="3312" y="4180"/>
                </a:lnTo>
                <a:lnTo>
                  <a:pt x="3312" y="2144"/>
                </a:lnTo>
                <a:lnTo>
                  <a:pt x="3354" y="2144"/>
                </a:lnTo>
                <a:close/>
                <a:moveTo>
                  <a:pt x="1385" y="169"/>
                </a:moveTo>
                <a:lnTo>
                  <a:pt x="1969" y="169"/>
                </a:lnTo>
                <a:lnTo>
                  <a:pt x="1969" y="244"/>
                </a:lnTo>
                <a:lnTo>
                  <a:pt x="1385" y="244"/>
                </a:lnTo>
                <a:lnTo>
                  <a:pt x="1385" y="169"/>
                </a:lnTo>
                <a:close/>
                <a:moveTo>
                  <a:pt x="1887" y="5463"/>
                </a:moveTo>
                <a:cubicBezTo>
                  <a:pt x="1887" y="5475"/>
                  <a:pt x="1877" y="5485"/>
                  <a:pt x="1865" y="5485"/>
                </a:cubicBezTo>
                <a:lnTo>
                  <a:pt x="1544" y="5485"/>
                </a:lnTo>
                <a:cubicBezTo>
                  <a:pt x="1532" y="5485"/>
                  <a:pt x="1522" y="5475"/>
                  <a:pt x="1522" y="5463"/>
                </a:cubicBezTo>
                <a:lnTo>
                  <a:pt x="1522" y="5251"/>
                </a:lnTo>
                <a:cubicBezTo>
                  <a:pt x="1522" y="5244"/>
                  <a:pt x="1526" y="5237"/>
                  <a:pt x="1532" y="5233"/>
                </a:cubicBezTo>
                <a:lnTo>
                  <a:pt x="1693" y="5125"/>
                </a:lnTo>
                <a:cubicBezTo>
                  <a:pt x="1700" y="5120"/>
                  <a:pt x="1710" y="5120"/>
                  <a:pt x="1717" y="5125"/>
                </a:cubicBezTo>
                <a:lnTo>
                  <a:pt x="1878" y="5233"/>
                </a:lnTo>
                <a:cubicBezTo>
                  <a:pt x="1885" y="5238"/>
                  <a:pt x="1889" y="5246"/>
                  <a:pt x="1887" y="5254"/>
                </a:cubicBezTo>
                <a:lnTo>
                  <a:pt x="1887" y="5463"/>
                </a:lnTo>
                <a:lnTo>
                  <a:pt x="1887" y="5463"/>
                </a:lnTo>
                <a:close/>
                <a:moveTo>
                  <a:pt x="3102" y="4776"/>
                </a:moveTo>
                <a:cubicBezTo>
                  <a:pt x="3102" y="4858"/>
                  <a:pt x="3035" y="4925"/>
                  <a:pt x="2952" y="4925"/>
                </a:cubicBezTo>
                <a:lnTo>
                  <a:pt x="362" y="4925"/>
                </a:lnTo>
                <a:cubicBezTo>
                  <a:pt x="279" y="4925"/>
                  <a:pt x="212" y="4858"/>
                  <a:pt x="212" y="4776"/>
                </a:cubicBezTo>
                <a:lnTo>
                  <a:pt x="212" y="538"/>
                </a:lnTo>
                <a:cubicBezTo>
                  <a:pt x="212" y="456"/>
                  <a:pt x="279" y="389"/>
                  <a:pt x="362" y="389"/>
                </a:cubicBezTo>
                <a:lnTo>
                  <a:pt x="2952" y="389"/>
                </a:lnTo>
                <a:cubicBezTo>
                  <a:pt x="3035" y="389"/>
                  <a:pt x="3102" y="456"/>
                  <a:pt x="3102" y="538"/>
                </a:cubicBezTo>
                <a:lnTo>
                  <a:pt x="3102" y="47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smartphone_31486"/>
          <p:cNvSpPr>
            <a:spLocks noChangeAspect="1"/>
          </p:cNvSpPr>
          <p:nvPr/>
        </p:nvSpPr>
        <p:spPr bwMode="auto">
          <a:xfrm>
            <a:off x="4482082" y="1721111"/>
            <a:ext cx="362323" cy="609684"/>
          </a:xfrm>
          <a:custGeom>
            <a:avLst/>
            <a:gdLst>
              <a:gd name="T0" fmla="*/ 3354 w 3354"/>
              <a:gd name="T1" fmla="*/ 2144 h 5652"/>
              <a:gd name="T2" fmla="*/ 3354 w 3354"/>
              <a:gd name="T3" fmla="*/ 594 h 5652"/>
              <a:gd name="T4" fmla="*/ 3312 w 3354"/>
              <a:gd name="T5" fmla="*/ 594 h 5652"/>
              <a:gd name="T6" fmla="*/ 3312 w 3354"/>
              <a:gd name="T7" fmla="*/ 149 h 5652"/>
              <a:gd name="T8" fmla="*/ 3163 w 3354"/>
              <a:gd name="T9" fmla="*/ 0 h 5652"/>
              <a:gd name="T10" fmla="*/ 149 w 3354"/>
              <a:gd name="T11" fmla="*/ 0 h 5652"/>
              <a:gd name="T12" fmla="*/ 0 w 3354"/>
              <a:gd name="T13" fmla="*/ 149 h 5652"/>
              <a:gd name="T14" fmla="*/ 0 w 3354"/>
              <a:gd name="T15" fmla="*/ 5502 h 5652"/>
              <a:gd name="T16" fmla="*/ 149 w 3354"/>
              <a:gd name="T17" fmla="*/ 5652 h 5652"/>
              <a:gd name="T18" fmla="*/ 3163 w 3354"/>
              <a:gd name="T19" fmla="*/ 5652 h 5652"/>
              <a:gd name="T20" fmla="*/ 3312 w 3354"/>
              <a:gd name="T21" fmla="*/ 5502 h 5652"/>
              <a:gd name="T22" fmla="*/ 3312 w 3354"/>
              <a:gd name="T23" fmla="*/ 4666 h 5652"/>
              <a:gd name="T24" fmla="*/ 3354 w 3354"/>
              <a:gd name="T25" fmla="*/ 4666 h 5652"/>
              <a:gd name="T26" fmla="*/ 3354 w 3354"/>
              <a:gd name="T27" fmla="*/ 4180 h 5652"/>
              <a:gd name="T28" fmla="*/ 3312 w 3354"/>
              <a:gd name="T29" fmla="*/ 4180 h 5652"/>
              <a:gd name="T30" fmla="*/ 3312 w 3354"/>
              <a:gd name="T31" fmla="*/ 2144 h 5652"/>
              <a:gd name="T32" fmla="*/ 3354 w 3354"/>
              <a:gd name="T33" fmla="*/ 2144 h 5652"/>
              <a:gd name="T34" fmla="*/ 1385 w 3354"/>
              <a:gd name="T35" fmla="*/ 169 h 5652"/>
              <a:gd name="T36" fmla="*/ 1969 w 3354"/>
              <a:gd name="T37" fmla="*/ 169 h 5652"/>
              <a:gd name="T38" fmla="*/ 1969 w 3354"/>
              <a:gd name="T39" fmla="*/ 244 h 5652"/>
              <a:gd name="T40" fmla="*/ 1385 w 3354"/>
              <a:gd name="T41" fmla="*/ 244 h 5652"/>
              <a:gd name="T42" fmla="*/ 1385 w 3354"/>
              <a:gd name="T43" fmla="*/ 169 h 5652"/>
              <a:gd name="T44" fmla="*/ 1887 w 3354"/>
              <a:gd name="T45" fmla="*/ 5463 h 5652"/>
              <a:gd name="T46" fmla="*/ 1865 w 3354"/>
              <a:gd name="T47" fmla="*/ 5485 h 5652"/>
              <a:gd name="T48" fmla="*/ 1544 w 3354"/>
              <a:gd name="T49" fmla="*/ 5485 h 5652"/>
              <a:gd name="T50" fmla="*/ 1522 w 3354"/>
              <a:gd name="T51" fmla="*/ 5463 h 5652"/>
              <a:gd name="T52" fmla="*/ 1522 w 3354"/>
              <a:gd name="T53" fmla="*/ 5251 h 5652"/>
              <a:gd name="T54" fmla="*/ 1532 w 3354"/>
              <a:gd name="T55" fmla="*/ 5233 h 5652"/>
              <a:gd name="T56" fmla="*/ 1693 w 3354"/>
              <a:gd name="T57" fmla="*/ 5125 h 5652"/>
              <a:gd name="T58" fmla="*/ 1717 w 3354"/>
              <a:gd name="T59" fmla="*/ 5125 h 5652"/>
              <a:gd name="T60" fmla="*/ 1878 w 3354"/>
              <a:gd name="T61" fmla="*/ 5233 h 5652"/>
              <a:gd name="T62" fmla="*/ 1887 w 3354"/>
              <a:gd name="T63" fmla="*/ 5254 h 5652"/>
              <a:gd name="T64" fmla="*/ 1887 w 3354"/>
              <a:gd name="T65" fmla="*/ 5463 h 5652"/>
              <a:gd name="T66" fmla="*/ 1887 w 3354"/>
              <a:gd name="T67" fmla="*/ 5463 h 5652"/>
              <a:gd name="T68" fmla="*/ 3102 w 3354"/>
              <a:gd name="T69" fmla="*/ 4776 h 5652"/>
              <a:gd name="T70" fmla="*/ 2952 w 3354"/>
              <a:gd name="T71" fmla="*/ 4925 h 5652"/>
              <a:gd name="T72" fmla="*/ 362 w 3354"/>
              <a:gd name="T73" fmla="*/ 4925 h 5652"/>
              <a:gd name="T74" fmla="*/ 212 w 3354"/>
              <a:gd name="T75" fmla="*/ 4776 h 5652"/>
              <a:gd name="T76" fmla="*/ 212 w 3354"/>
              <a:gd name="T77" fmla="*/ 538 h 5652"/>
              <a:gd name="T78" fmla="*/ 362 w 3354"/>
              <a:gd name="T79" fmla="*/ 389 h 5652"/>
              <a:gd name="T80" fmla="*/ 2952 w 3354"/>
              <a:gd name="T81" fmla="*/ 389 h 5652"/>
              <a:gd name="T82" fmla="*/ 3102 w 3354"/>
              <a:gd name="T83" fmla="*/ 538 h 5652"/>
              <a:gd name="T84" fmla="*/ 3102 w 3354"/>
              <a:gd name="T85" fmla="*/ 4776 h 5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54" h="5652">
                <a:moveTo>
                  <a:pt x="3354" y="2144"/>
                </a:moveTo>
                <a:lnTo>
                  <a:pt x="3354" y="594"/>
                </a:lnTo>
                <a:lnTo>
                  <a:pt x="3312" y="594"/>
                </a:lnTo>
                <a:lnTo>
                  <a:pt x="3312" y="149"/>
                </a:lnTo>
                <a:cubicBezTo>
                  <a:pt x="3312" y="67"/>
                  <a:pt x="3246" y="0"/>
                  <a:pt x="3163" y="0"/>
                </a:cubicBezTo>
                <a:lnTo>
                  <a:pt x="149" y="0"/>
                </a:lnTo>
                <a:cubicBezTo>
                  <a:pt x="67" y="0"/>
                  <a:pt x="0" y="67"/>
                  <a:pt x="0" y="149"/>
                </a:cubicBezTo>
                <a:lnTo>
                  <a:pt x="0" y="5502"/>
                </a:lnTo>
                <a:cubicBezTo>
                  <a:pt x="0" y="5585"/>
                  <a:pt x="67" y="5652"/>
                  <a:pt x="149" y="5652"/>
                </a:cubicBezTo>
                <a:lnTo>
                  <a:pt x="3163" y="5652"/>
                </a:lnTo>
                <a:cubicBezTo>
                  <a:pt x="3245" y="5652"/>
                  <a:pt x="3312" y="5585"/>
                  <a:pt x="3312" y="5502"/>
                </a:cubicBezTo>
                <a:lnTo>
                  <a:pt x="3312" y="4666"/>
                </a:lnTo>
                <a:lnTo>
                  <a:pt x="3354" y="4666"/>
                </a:lnTo>
                <a:lnTo>
                  <a:pt x="3354" y="4180"/>
                </a:lnTo>
                <a:lnTo>
                  <a:pt x="3312" y="4180"/>
                </a:lnTo>
                <a:lnTo>
                  <a:pt x="3312" y="2144"/>
                </a:lnTo>
                <a:lnTo>
                  <a:pt x="3354" y="2144"/>
                </a:lnTo>
                <a:close/>
                <a:moveTo>
                  <a:pt x="1385" y="169"/>
                </a:moveTo>
                <a:lnTo>
                  <a:pt x="1969" y="169"/>
                </a:lnTo>
                <a:lnTo>
                  <a:pt x="1969" y="244"/>
                </a:lnTo>
                <a:lnTo>
                  <a:pt x="1385" y="244"/>
                </a:lnTo>
                <a:lnTo>
                  <a:pt x="1385" y="169"/>
                </a:lnTo>
                <a:close/>
                <a:moveTo>
                  <a:pt x="1887" y="5463"/>
                </a:moveTo>
                <a:cubicBezTo>
                  <a:pt x="1887" y="5475"/>
                  <a:pt x="1877" y="5485"/>
                  <a:pt x="1865" y="5485"/>
                </a:cubicBezTo>
                <a:lnTo>
                  <a:pt x="1544" y="5485"/>
                </a:lnTo>
                <a:cubicBezTo>
                  <a:pt x="1532" y="5485"/>
                  <a:pt x="1522" y="5475"/>
                  <a:pt x="1522" y="5463"/>
                </a:cubicBezTo>
                <a:lnTo>
                  <a:pt x="1522" y="5251"/>
                </a:lnTo>
                <a:cubicBezTo>
                  <a:pt x="1522" y="5244"/>
                  <a:pt x="1526" y="5237"/>
                  <a:pt x="1532" y="5233"/>
                </a:cubicBezTo>
                <a:lnTo>
                  <a:pt x="1693" y="5125"/>
                </a:lnTo>
                <a:cubicBezTo>
                  <a:pt x="1700" y="5120"/>
                  <a:pt x="1710" y="5120"/>
                  <a:pt x="1717" y="5125"/>
                </a:cubicBezTo>
                <a:lnTo>
                  <a:pt x="1878" y="5233"/>
                </a:lnTo>
                <a:cubicBezTo>
                  <a:pt x="1885" y="5238"/>
                  <a:pt x="1889" y="5246"/>
                  <a:pt x="1887" y="5254"/>
                </a:cubicBezTo>
                <a:lnTo>
                  <a:pt x="1887" y="5463"/>
                </a:lnTo>
                <a:lnTo>
                  <a:pt x="1887" y="5463"/>
                </a:lnTo>
                <a:close/>
                <a:moveTo>
                  <a:pt x="3102" y="4776"/>
                </a:moveTo>
                <a:cubicBezTo>
                  <a:pt x="3102" y="4858"/>
                  <a:pt x="3035" y="4925"/>
                  <a:pt x="2952" y="4925"/>
                </a:cubicBezTo>
                <a:lnTo>
                  <a:pt x="362" y="4925"/>
                </a:lnTo>
                <a:cubicBezTo>
                  <a:pt x="279" y="4925"/>
                  <a:pt x="212" y="4858"/>
                  <a:pt x="212" y="4776"/>
                </a:cubicBezTo>
                <a:lnTo>
                  <a:pt x="212" y="538"/>
                </a:lnTo>
                <a:cubicBezTo>
                  <a:pt x="212" y="456"/>
                  <a:pt x="279" y="389"/>
                  <a:pt x="362" y="389"/>
                </a:cubicBezTo>
                <a:lnTo>
                  <a:pt x="2952" y="389"/>
                </a:lnTo>
                <a:cubicBezTo>
                  <a:pt x="3035" y="389"/>
                  <a:pt x="3102" y="456"/>
                  <a:pt x="3102" y="538"/>
                </a:cubicBezTo>
                <a:lnTo>
                  <a:pt x="3102" y="47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4" name="smartphone_31486"/>
          <p:cNvSpPr>
            <a:spLocks noChangeAspect="1"/>
          </p:cNvSpPr>
          <p:nvPr/>
        </p:nvSpPr>
        <p:spPr bwMode="auto">
          <a:xfrm>
            <a:off x="1853463" y="1709959"/>
            <a:ext cx="362323" cy="609684"/>
          </a:xfrm>
          <a:custGeom>
            <a:avLst/>
            <a:gdLst>
              <a:gd name="T0" fmla="*/ 3354 w 3354"/>
              <a:gd name="T1" fmla="*/ 2144 h 5652"/>
              <a:gd name="T2" fmla="*/ 3354 w 3354"/>
              <a:gd name="T3" fmla="*/ 594 h 5652"/>
              <a:gd name="T4" fmla="*/ 3312 w 3354"/>
              <a:gd name="T5" fmla="*/ 594 h 5652"/>
              <a:gd name="T6" fmla="*/ 3312 w 3354"/>
              <a:gd name="T7" fmla="*/ 149 h 5652"/>
              <a:gd name="T8" fmla="*/ 3163 w 3354"/>
              <a:gd name="T9" fmla="*/ 0 h 5652"/>
              <a:gd name="T10" fmla="*/ 149 w 3354"/>
              <a:gd name="T11" fmla="*/ 0 h 5652"/>
              <a:gd name="T12" fmla="*/ 0 w 3354"/>
              <a:gd name="T13" fmla="*/ 149 h 5652"/>
              <a:gd name="T14" fmla="*/ 0 w 3354"/>
              <a:gd name="T15" fmla="*/ 5502 h 5652"/>
              <a:gd name="T16" fmla="*/ 149 w 3354"/>
              <a:gd name="T17" fmla="*/ 5652 h 5652"/>
              <a:gd name="T18" fmla="*/ 3163 w 3354"/>
              <a:gd name="T19" fmla="*/ 5652 h 5652"/>
              <a:gd name="T20" fmla="*/ 3312 w 3354"/>
              <a:gd name="T21" fmla="*/ 5502 h 5652"/>
              <a:gd name="T22" fmla="*/ 3312 w 3354"/>
              <a:gd name="T23" fmla="*/ 4666 h 5652"/>
              <a:gd name="T24" fmla="*/ 3354 w 3354"/>
              <a:gd name="T25" fmla="*/ 4666 h 5652"/>
              <a:gd name="T26" fmla="*/ 3354 w 3354"/>
              <a:gd name="T27" fmla="*/ 4180 h 5652"/>
              <a:gd name="T28" fmla="*/ 3312 w 3354"/>
              <a:gd name="T29" fmla="*/ 4180 h 5652"/>
              <a:gd name="T30" fmla="*/ 3312 w 3354"/>
              <a:gd name="T31" fmla="*/ 2144 h 5652"/>
              <a:gd name="T32" fmla="*/ 3354 w 3354"/>
              <a:gd name="T33" fmla="*/ 2144 h 5652"/>
              <a:gd name="T34" fmla="*/ 1385 w 3354"/>
              <a:gd name="T35" fmla="*/ 169 h 5652"/>
              <a:gd name="T36" fmla="*/ 1969 w 3354"/>
              <a:gd name="T37" fmla="*/ 169 h 5652"/>
              <a:gd name="T38" fmla="*/ 1969 w 3354"/>
              <a:gd name="T39" fmla="*/ 244 h 5652"/>
              <a:gd name="T40" fmla="*/ 1385 w 3354"/>
              <a:gd name="T41" fmla="*/ 244 h 5652"/>
              <a:gd name="T42" fmla="*/ 1385 w 3354"/>
              <a:gd name="T43" fmla="*/ 169 h 5652"/>
              <a:gd name="T44" fmla="*/ 1887 w 3354"/>
              <a:gd name="T45" fmla="*/ 5463 h 5652"/>
              <a:gd name="T46" fmla="*/ 1865 w 3354"/>
              <a:gd name="T47" fmla="*/ 5485 h 5652"/>
              <a:gd name="T48" fmla="*/ 1544 w 3354"/>
              <a:gd name="T49" fmla="*/ 5485 h 5652"/>
              <a:gd name="T50" fmla="*/ 1522 w 3354"/>
              <a:gd name="T51" fmla="*/ 5463 h 5652"/>
              <a:gd name="T52" fmla="*/ 1522 w 3354"/>
              <a:gd name="T53" fmla="*/ 5251 h 5652"/>
              <a:gd name="T54" fmla="*/ 1532 w 3354"/>
              <a:gd name="T55" fmla="*/ 5233 h 5652"/>
              <a:gd name="T56" fmla="*/ 1693 w 3354"/>
              <a:gd name="T57" fmla="*/ 5125 h 5652"/>
              <a:gd name="T58" fmla="*/ 1717 w 3354"/>
              <a:gd name="T59" fmla="*/ 5125 h 5652"/>
              <a:gd name="T60" fmla="*/ 1878 w 3354"/>
              <a:gd name="T61" fmla="*/ 5233 h 5652"/>
              <a:gd name="T62" fmla="*/ 1887 w 3354"/>
              <a:gd name="T63" fmla="*/ 5254 h 5652"/>
              <a:gd name="T64" fmla="*/ 1887 w 3354"/>
              <a:gd name="T65" fmla="*/ 5463 h 5652"/>
              <a:gd name="T66" fmla="*/ 1887 w 3354"/>
              <a:gd name="T67" fmla="*/ 5463 h 5652"/>
              <a:gd name="T68" fmla="*/ 3102 w 3354"/>
              <a:gd name="T69" fmla="*/ 4776 h 5652"/>
              <a:gd name="T70" fmla="*/ 2952 w 3354"/>
              <a:gd name="T71" fmla="*/ 4925 h 5652"/>
              <a:gd name="T72" fmla="*/ 362 w 3354"/>
              <a:gd name="T73" fmla="*/ 4925 h 5652"/>
              <a:gd name="T74" fmla="*/ 212 w 3354"/>
              <a:gd name="T75" fmla="*/ 4776 h 5652"/>
              <a:gd name="T76" fmla="*/ 212 w 3354"/>
              <a:gd name="T77" fmla="*/ 538 h 5652"/>
              <a:gd name="T78" fmla="*/ 362 w 3354"/>
              <a:gd name="T79" fmla="*/ 389 h 5652"/>
              <a:gd name="T80" fmla="*/ 2952 w 3354"/>
              <a:gd name="T81" fmla="*/ 389 h 5652"/>
              <a:gd name="T82" fmla="*/ 3102 w 3354"/>
              <a:gd name="T83" fmla="*/ 538 h 5652"/>
              <a:gd name="T84" fmla="*/ 3102 w 3354"/>
              <a:gd name="T85" fmla="*/ 4776 h 5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54" h="5652">
                <a:moveTo>
                  <a:pt x="3354" y="2144"/>
                </a:moveTo>
                <a:lnTo>
                  <a:pt x="3354" y="594"/>
                </a:lnTo>
                <a:lnTo>
                  <a:pt x="3312" y="594"/>
                </a:lnTo>
                <a:lnTo>
                  <a:pt x="3312" y="149"/>
                </a:lnTo>
                <a:cubicBezTo>
                  <a:pt x="3312" y="67"/>
                  <a:pt x="3246" y="0"/>
                  <a:pt x="3163" y="0"/>
                </a:cubicBezTo>
                <a:lnTo>
                  <a:pt x="149" y="0"/>
                </a:lnTo>
                <a:cubicBezTo>
                  <a:pt x="67" y="0"/>
                  <a:pt x="0" y="67"/>
                  <a:pt x="0" y="149"/>
                </a:cubicBezTo>
                <a:lnTo>
                  <a:pt x="0" y="5502"/>
                </a:lnTo>
                <a:cubicBezTo>
                  <a:pt x="0" y="5585"/>
                  <a:pt x="67" y="5652"/>
                  <a:pt x="149" y="5652"/>
                </a:cubicBezTo>
                <a:lnTo>
                  <a:pt x="3163" y="5652"/>
                </a:lnTo>
                <a:cubicBezTo>
                  <a:pt x="3245" y="5652"/>
                  <a:pt x="3312" y="5585"/>
                  <a:pt x="3312" y="5502"/>
                </a:cubicBezTo>
                <a:lnTo>
                  <a:pt x="3312" y="4666"/>
                </a:lnTo>
                <a:lnTo>
                  <a:pt x="3354" y="4666"/>
                </a:lnTo>
                <a:lnTo>
                  <a:pt x="3354" y="4180"/>
                </a:lnTo>
                <a:lnTo>
                  <a:pt x="3312" y="4180"/>
                </a:lnTo>
                <a:lnTo>
                  <a:pt x="3312" y="2144"/>
                </a:lnTo>
                <a:lnTo>
                  <a:pt x="3354" y="2144"/>
                </a:lnTo>
                <a:close/>
                <a:moveTo>
                  <a:pt x="1385" y="169"/>
                </a:moveTo>
                <a:lnTo>
                  <a:pt x="1969" y="169"/>
                </a:lnTo>
                <a:lnTo>
                  <a:pt x="1969" y="244"/>
                </a:lnTo>
                <a:lnTo>
                  <a:pt x="1385" y="244"/>
                </a:lnTo>
                <a:lnTo>
                  <a:pt x="1385" y="169"/>
                </a:lnTo>
                <a:close/>
                <a:moveTo>
                  <a:pt x="1887" y="5463"/>
                </a:moveTo>
                <a:cubicBezTo>
                  <a:pt x="1887" y="5475"/>
                  <a:pt x="1877" y="5485"/>
                  <a:pt x="1865" y="5485"/>
                </a:cubicBezTo>
                <a:lnTo>
                  <a:pt x="1544" y="5485"/>
                </a:lnTo>
                <a:cubicBezTo>
                  <a:pt x="1532" y="5485"/>
                  <a:pt x="1522" y="5475"/>
                  <a:pt x="1522" y="5463"/>
                </a:cubicBezTo>
                <a:lnTo>
                  <a:pt x="1522" y="5251"/>
                </a:lnTo>
                <a:cubicBezTo>
                  <a:pt x="1522" y="5244"/>
                  <a:pt x="1526" y="5237"/>
                  <a:pt x="1532" y="5233"/>
                </a:cubicBezTo>
                <a:lnTo>
                  <a:pt x="1693" y="5125"/>
                </a:lnTo>
                <a:cubicBezTo>
                  <a:pt x="1700" y="5120"/>
                  <a:pt x="1710" y="5120"/>
                  <a:pt x="1717" y="5125"/>
                </a:cubicBezTo>
                <a:lnTo>
                  <a:pt x="1878" y="5233"/>
                </a:lnTo>
                <a:cubicBezTo>
                  <a:pt x="1885" y="5238"/>
                  <a:pt x="1889" y="5246"/>
                  <a:pt x="1887" y="5254"/>
                </a:cubicBezTo>
                <a:lnTo>
                  <a:pt x="1887" y="5463"/>
                </a:lnTo>
                <a:lnTo>
                  <a:pt x="1887" y="5463"/>
                </a:lnTo>
                <a:close/>
                <a:moveTo>
                  <a:pt x="3102" y="4776"/>
                </a:moveTo>
                <a:cubicBezTo>
                  <a:pt x="3102" y="4858"/>
                  <a:pt x="3035" y="4925"/>
                  <a:pt x="2952" y="4925"/>
                </a:cubicBezTo>
                <a:lnTo>
                  <a:pt x="362" y="4925"/>
                </a:lnTo>
                <a:cubicBezTo>
                  <a:pt x="279" y="4925"/>
                  <a:pt x="212" y="4858"/>
                  <a:pt x="212" y="4776"/>
                </a:cubicBezTo>
                <a:lnTo>
                  <a:pt x="212" y="538"/>
                </a:lnTo>
                <a:cubicBezTo>
                  <a:pt x="212" y="456"/>
                  <a:pt x="279" y="389"/>
                  <a:pt x="362" y="389"/>
                </a:cubicBezTo>
                <a:lnTo>
                  <a:pt x="2952" y="389"/>
                </a:lnTo>
                <a:cubicBezTo>
                  <a:pt x="3035" y="389"/>
                  <a:pt x="3102" y="456"/>
                  <a:pt x="3102" y="538"/>
                </a:cubicBezTo>
                <a:lnTo>
                  <a:pt x="3102" y="47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" name="worm-with-wings_18493"/>
          <p:cNvSpPr>
            <a:spLocks noChangeAspect="1"/>
          </p:cNvSpPr>
          <p:nvPr/>
        </p:nvSpPr>
        <p:spPr bwMode="auto">
          <a:xfrm>
            <a:off x="828550" y="3821987"/>
            <a:ext cx="572933" cy="598352"/>
          </a:xfrm>
          <a:custGeom>
            <a:avLst/>
            <a:gdLst>
              <a:gd name="connsiteX0" fmla="*/ 324214 w 580106"/>
              <a:gd name="connsiteY0" fmla="*/ 108951 h 605843"/>
              <a:gd name="connsiteX1" fmla="*/ 314331 w 580106"/>
              <a:gd name="connsiteY1" fmla="*/ 121543 h 605843"/>
              <a:gd name="connsiteX2" fmla="*/ 301696 w 580106"/>
              <a:gd name="connsiteY2" fmla="*/ 183804 h 605843"/>
              <a:gd name="connsiteX3" fmla="*/ 280306 w 580106"/>
              <a:gd name="connsiteY3" fmla="*/ 165693 h 605843"/>
              <a:gd name="connsiteX4" fmla="*/ 275522 w 580106"/>
              <a:gd name="connsiteY4" fmla="*/ 134067 h 605843"/>
              <a:gd name="connsiteX5" fmla="*/ 253410 w 580106"/>
              <a:gd name="connsiteY5" fmla="*/ 137761 h 605843"/>
              <a:gd name="connsiteX6" fmla="*/ 301966 w 580106"/>
              <a:gd name="connsiteY6" fmla="*/ 206149 h 605843"/>
              <a:gd name="connsiteX7" fmla="*/ 336533 w 580106"/>
              <a:gd name="connsiteY7" fmla="*/ 117849 h 605843"/>
              <a:gd name="connsiteX8" fmla="*/ 324214 w 580106"/>
              <a:gd name="connsiteY8" fmla="*/ 108951 h 605843"/>
              <a:gd name="connsiteX9" fmla="*/ 238071 w 580106"/>
              <a:gd name="connsiteY9" fmla="*/ 56844 h 605843"/>
              <a:gd name="connsiteX10" fmla="*/ 254770 w 580106"/>
              <a:gd name="connsiteY10" fmla="*/ 74220 h 605843"/>
              <a:gd name="connsiteX11" fmla="*/ 238071 w 580106"/>
              <a:gd name="connsiteY11" fmla="*/ 90786 h 605843"/>
              <a:gd name="connsiteX12" fmla="*/ 221463 w 580106"/>
              <a:gd name="connsiteY12" fmla="*/ 73500 h 605843"/>
              <a:gd name="connsiteX13" fmla="*/ 238071 w 580106"/>
              <a:gd name="connsiteY13" fmla="*/ 56844 h 605843"/>
              <a:gd name="connsiteX14" fmla="*/ 238067 w 580106"/>
              <a:gd name="connsiteY14" fmla="*/ 47118 h 605843"/>
              <a:gd name="connsiteX15" fmla="*/ 211623 w 580106"/>
              <a:gd name="connsiteY15" fmla="*/ 74239 h 605843"/>
              <a:gd name="connsiteX16" fmla="*/ 238067 w 580106"/>
              <a:gd name="connsiteY16" fmla="*/ 100639 h 605843"/>
              <a:gd name="connsiteX17" fmla="*/ 264511 w 580106"/>
              <a:gd name="connsiteY17" fmla="*/ 73518 h 605843"/>
              <a:gd name="connsiteX18" fmla="*/ 238067 w 580106"/>
              <a:gd name="connsiteY18" fmla="*/ 47118 h 605843"/>
              <a:gd name="connsiteX19" fmla="*/ 317997 w 580106"/>
              <a:gd name="connsiteY19" fmla="*/ 45907 h 605843"/>
              <a:gd name="connsiteX20" fmla="*/ 332604 w 580106"/>
              <a:gd name="connsiteY20" fmla="*/ 60526 h 605843"/>
              <a:gd name="connsiteX21" fmla="*/ 332604 w 580106"/>
              <a:gd name="connsiteY21" fmla="*/ 64948 h 605843"/>
              <a:gd name="connsiteX22" fmla="*/ 317997 w 580106"/>
              <a:gd name="connsiteY22" fmla="*/ 79567 h 605843"/>
              <a:gd name="connsiteX23" fmla="*/ 303480 w 580106"/>
              <a:gd name="connsiteY23" fmla="*/ 64948 h 605843"/>
              <a:gd name="connsiteX24" fmla="*/ 303480 w 580106"/>
              <a:gd name="connsiteY24" fmla="*/ 60526 h 605843"/>
              <a:gd name="connsiteX25" fmla="*/ 317997 w 580106"/>
              <a:gd name="connsiteY25" fmla="*/ 45907 h 605843"/>
              <a:gd name="connsiteX26" fmla="*/ 318031 w 580106"/>
              <a:gd name="connsiteY26" fmla="*/ 36216 h 605843"/>
              <a:gd name="connsiteX27" fmla="*/ 293663 w 580106"/>
              <a:gd name="connsiteY27" fmla="*/ 60544 h 605843"/>
              <a:gd name="connsiteX28" fmla="*/ 293663 w 580106"/>
              <a:gd name="connsiteY28" fmla="*/ 64959 h 605843"/>
              <a:gd name="connsiteX29" fmla="*/ 318031 w 580106"/>
              <a:gd name="connsiteY29" fmla="*/ 89286 h 605843"/>
              <a:gd name="connsiteX30" fmla="*/ 342400 w 580106"/>
              <a:gd name="connsiteY30" fmla="*/ 64959 h 605843"/>
              <a:gd name="connsiteX31" fmla="*/ 342400 w 580106"/>
              <a:gd name="connsiteY31" fmla="*/ 60544 h 605843"/>
              <a:gd name="connsiteX32" fmla="*/ 318031 w 580106"/>
              <a:gd name="connsiteY32" fmla="*/ 36216 h 605843"/>
              <a:gd name="connsiteX33" fmla="*/ 289252 w 580106"/>
              <a:gd name="connsiteY33" fmla="*/ 191 h 605843"/>
              <a:gd name="connsiteX34" fmla="*/ 355035 w 580106"/>
              <a:gd name="connsiteY34" fmla="*/ 60724 h 605843"/>
              <a:gd name="connsiteX35" fmla="*/ 370198 w 580106"/>
              <a:gd name="connsiteY35" fmla="*/ 129832 h 605843"/>
              <a:gd name="connsiteX36" fmla="*/ 495469 w 580106"/>
              <a:gd name="connsiteY36" fmla="*/ 52164 h 605843"/>
              <a:gd name="connsiteX37" fmla="*/ 552058 w 580106"/>
              <a:gd name="connsiteY37" fmla="*/ 42163 h 605843"/>
              <a:gd name="connsiteX38" fmla="*/ 552960 w 580106"/>
              <a:gd name="connsiteY38" fmla="*/ 42433 h 605843"/>
              <a:gd name="connsiteX39" fmla="*/ 580036 w 580106"/>
              <a:gd name="connsiteY39" fmla="*/ 70905 h 605843"/>
              <a:gd name="connsiteX40" fmla="*/ 537166 w 580106"/>
              <a:gd name="connsiteY40" fmla="*/ 126138 h 605843"/>
              <a:gd name="connsiteX41" fmla="*/ 532563 w 580106"/>
              <a:gd name="connsiteY41" fmla="*/ 179839 h 605843"/>
              <a:gd name="connsiteX42" fmla="*/ 476696 w 580106"/>
              <a:gd name="connsiteY42" fmla="*/ 200563 h 605843"/>
              <a:gd name="connsiteX43" fmla="*/ 476606 w 580106"/>
              <a:gd name="connsiteY43" fmla="*/ 200563 h 605843"/>
              <a:gd name="connsiteX44" fmla="*/ 424440 w 580106"/>
              <a:gd name="connsiteY44" fmla="*/ 193715 h 605843"/>
              <a:gd name="connsiteX45" fmla="*/ 395469 w 580106"/>
              <a:gd name="connsiteY45" fmla="*/ 237595 h 605843"/>
              <a:gd name="connsiteX46" fmla="*/ 391136 w 580106"/>
              <a:gd name="connsiteY46" fmla="*/ 237324 h 605843"/>
              <a:gd name="connsiteX47" fmla="*/ 364873 w 580106"/>
              <a:gd name="connsiteY47" fmla="*/ 415817 h 605843"/>
              <a:gd name="connsiteX48" fmla="*/ 265955 w 580106"/>
              <a:gd name="connsiteY48" fmla="*/ 515470 h 605843"/>
              <a:gd name="connsiteX49" fmla="*/ 285270 w 580106"/>
              <a:gd name="connsiteY49" fmla="*/ 570703 h 605843"/>
              <a:gd name="connsiteX50" fmla="*/ 273266 w 580106"/>
              <a:gd name="connsiteY50" fmla="*/ 595661 h 605843"/>
              <a:gd name="connsiteX51" fmla="*/ 266768 w 580106"/>
              <a:gd name="connsiteY51" fmla="*/ 596743 h 605843"/>
              <a:gd name="connsiteX52" fmla="*/ 248356 w 580106"/>
              <a:gd name="connsiteY52" fmla="*/ 583588 h 605843"/>
              <a:gd name="connsiteX53" fmla="*/ 229493 w 580106"/>
              <a:gd name="connsiteY53" fmla="*/ 529887 h 605843"/>
              <a:gd name="connsiteX54" fmla="*/ 145197 w 580106"/>
              <a:gd name="connsiteY54" fmla="*/ 534932 h 605843"/>
              <a:gd name="connsiteX55" fmla="*/ 122092 w 580106"/>
              <a:gd name="connsiteY55" fmla="*/ 593409 h 605843"/>
              <a:gd name="connsiteX56" fmla="*/ 103951 w 580106"/>
              <a:gd name="connsiteY56" fmla="*/ 605843 h 605843"/>
              <a:gd name="connsiteX57" fmla="*/ 96731 w 580106"/>
              <a:gd name="connsiteY57" fmla="*/ 604491 h 605843"/>
              <a:gd name="connsiteX58" fmla="*/ 85720 w 580106"/>
              <a:gd name="connsiteY58" fmla="*/ 579173 h 605843"/>
              <a:gd name="connsiteX59" fmla="*/ 106569 w 580106"/>
              <a:gd name="connsiteY59" fmla="*/ 526193 h 605843"/>
              <a:gd name="connsiteX60" fmla="*/ 81569 w 580106"/>
              <a:gd name="connsiteY60" fmla="*/ 517453 h 605843"/>
              <a:gd name="connsiteX61" fmla="*/ 22724 w 580106"/>
              <a:gd name="connsiteY61" fmla="*/ 414015 h 605843"/>
              <a:gd name="connsiteX62" fmla="*/ 126334 w 580106"/>
              <a:gd name="connsiteY62" fmla="*/ 355268 h 605843"/>
              <a:gd name="connsiteX63" fmla="*/ 201244 w 580106"/>
              <a:gd name="connsiteY63" fmla="*/ 358152 h 605843"/>
              <a:gd name="connsiteX64" fmla="*/ 226515 w 580106"/>
              <a:gd name="connsiteY64" fmla="*/ 286070 h 605843"/>
              <a:gd name="connsiteX65" fmla="*/ 220919 w 580106"/>
              <a:gd name="connsiteY65" fmla="*/ 240118 h 605843"/>
              <a:gd name="connsiteX66" fmla="*/ 184547 w 580106"/>
              <a:gd name="connsiteY66" fmla="*/ 260030 h 605843"/>
              <a:gd name="connsiteX67" fmla="*/ 155666 w 580106"/>
              <a:gd name="connsiteY67" fmla="*/ 216150 h 605843"/>
              <a:gd name="connsiteX68" fmla="*/ 103410 w 580106"/>
              <a:gd name="connsiteY68" fmla="*/ 222998 h 605843"/>
              <a:gd name="connsiteX69" fmla="*/ 47453 w 580106"/>
              <a:gd name="connsiteY69" fmla="*/ 202275 h 605843"/>
              <a:gd name="connsiteX70" fmla="*/ 42850 w 580106"/>
              <a:gd name="connsiteY70" fmla="*/ 148574 h 605843"/>
              <a:gd name="connsiteX71" fmla="*/ 70 w 580106"/>
              <a:gd name="connsiteY71" fmla="*/ 93341 h 605843"/>
              <a:gd name="connsiteX72" fmla="*/ 27056 w 580106"/>
              <a:gd name="connsiteY72" fmla="*/ 64869 h 605843"/>
              <a:gd name="connsiteX73" fmla="*/ 28049 w 580106"/>
              <a:gd name="connsiteY73" fmla="*/ 64598 h 605843"/>
              <a:gd name="connsiteX74" fmla="*/ 84727 w 580106"/>
              <a:gd name="connsiteY74" fmla="*/ 74600 h 605843"/>
              <a:gd name="connsiteX75" fmla="*/ 200973 w 580106"/>
              <a:gd name="connsiteY75" fmla="*/ 145060 h 605843"/>
              <a:gd name="connsiteX76" fmla="*/ 192580 w 580106"/>
              <a:gd name="connsiteY76" fmla="*/ 105505 h 605843"/>
              <a:gd name="connsiteX77" fmla="*/ 289252 w 580106"/>
              <a:gd name="connsiteY77" fmla="*/ 191 h 60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80106" h="605843">
                <a:moveTo>
                  <a:pt x="324214" y="108951"/>
                </a:moveTo>
                <a:cubicBezTo>
                  <a:pt x="318663" y="109875"/>
                  <a:pt x="313519" y="114380"/>
                  <a:pt x="314331" y="121543"/>
                </a:cubicBezTo>
                <a:cubicBezTo>
                  <a:pt x="316046" y="136950"/>
                  <a:pt x="324259" y="179028"/>
                  <a:pt x="301696" y="183804"/>
                </a:cubicBezTo>
                <a:cubicBezTo>
                  <a:pt x="291317" y="186056"/>
                  <a:pt x="283465" y="173352"/>
                  <a:pt x="280306" y="165693"/>
                </a:cubicBezTo>
                <a:cubicBezTo>
                  <a:pt x="276244" y="155962"/>
                  <a:pt x="275974" y="144339"/>
                  <a:pt x="275522" y="134067"/>
                </a:cubicBezTo>
                <a:cubicBezTo>
                  <a:pt x="274890" y="119651"/>
                  <a:pt x="252688" y="123525"/>
                  <a:pt x="253410" y="137761"/>
                </a:cubicBezTo>
                <a:cubicBezTo>
                  <a:pt x="254674" y="166234"/>
                  <a:pt x="265233" y="207861"/>
                  <a:pt x="301966" y="206149"/>
                </a:cubicBezTo>
                <a:cubicBezTo>
                  <a:pt x="344656" y="204077"/>
                  <a:pt x="339782" y="146681"/>
                  <a:pt x="336533" y="117849"/>
                </a:cubicBezTo>
                <a:cubicBezTo>
                  <a:pt x="335721" y="110686"/>
                  <a:pt x="329764" y="108028"/>
                  <a:pt x="324214" y="108951"/>
                </a:cubicBezTo>
                <a:close/>
                <a:moveTo>
                  <a:pt x="238071" y="56844"/>
                </a:moveTo>
                <a:cubicBezTo>
                  <a:pt x="247278" y="56844"/>
                  <a:pt x="254770" y="64317"/>
                  <a:pt x="254770" y="74220"/>
                </a:cubicBezTo>
                <a:cubicBezTo>
                  <a:pt x="254770" y="83403"/>
                  <a:pt x="247278" y="90786"/>
                  <a:pt x="238071" y="90786"/>
                </a:cubicBezTo>
                <a:cubicBezTo>
                  <a:pt x="228865" y="90786"/>
                  <a:pt x="221463" y="83403"/>
                  <a:pt x="221463" y="73500"/>
                </a:cubicBezTo>
                <a:cubicBezTo>
                  <a:pt x="221463" y="64317"/>
                  <a:pt x="228865" y="56844"/>
                  <a:pt x="238071" y="56844"/>
                </a:cubicBezTo>
                <a:close/>
                <a:moveTo>
                  <a:pt x="238067" y="47118"/>
                </a:moveTo>
                <a:cubicBezTo>
                  <a:pt x="223537" y="47118"/>
                  <a:pt x="211623" y="58922"/>
                  <a:pt x="211623" y="74239"/>
                </a:cubicBezTo>
                <a:cubicBezTo>
                  <a:pt x="211623" y="88746"/>
                  <a:pt x="223537" y="100639"/>
                  <a:pt x="238067" y="100639"/>
                </a:cubicBezTo>
                <a:cubicBezTo>
                  <a:pt x="252688" y="100639"/>
                  <a:pt x="264511" y="88746"/>
                  <a:pt x="264511" y="73518"/>
                </a:cubicBezTo>
                <a:cubicBezTo>
                  <a:pt x="264511" y="58922"/>
                  <a:pt x="252688" y="47118"/>
                  <a:pt x="238067" y="47118"/>
                </a:cubicBezTo>
                <a:close/>
                <a:moveTo>
                  <a:pt x="317997" y="45907"/>
                </a:moveTo>
                <a:cubicBezTo>
                  <a:pt x="326022" y="45907"/>
                  <a:pt x="332604" y="52404"/>
                  <a:pt x="332604" y="60526"/>
                </a:cubicBezTo>
                <a:lnTo>
                  <a:pt x="332604" y="64948"/>
                </a:lnTo>
                <a:cubicBezTo>
                  <a:pt x="332604" y="72979"/>
                  <a:pt x="326022" y="79567"/>
                  <a:pt x="317997" y="79567"/>
                </a:cubicBezTo>
                <a:cubicBezTo>
                  <a:pt x="309972" y="79567"/>
                  <a:pt x="303390" y="72979"/>
                  <a:pt x="303480" y="64948"/>
                </a:cubicBezTo>
                <a:lnTo>
                  <a:pt x="303480" y="60526"/>
                </a:lnTo>
                <a:cubicBezTo>
                  <a:pt x="303480" y="52404"/>
                  <a:pt x="309972" y="45907"/>
                  <a:pt x="317997" y="45907"/>
                </a:cubicBezTo>
                <a:close/>
                <a:moveTo>
                  <a:pt x="318031" y="36216"/>
                </a:moveTo>
                <a:cubicBezTo>
                  <a:pt x="304584" y="36216"/>
                  <a:pt x="293663" y="47118"/>
                  <a:pt x="293663" y="60544"/>
                </a:cubicBezTo>
                <a:lnTo>
                  <a:pt x="293663" y="64959"/>
                </a:lnTo>
                <a:cubicBezTo>
                  <a:pt x="293663" y="78384"/>
                  <a:pt x="304584" y="89286"/>
                  <a:pt x="318031" y="89286"/>
                </a:cubicBezTo>
                <a:cubicBezTo>
                  <a:pt x="331479" y="89286"/>
                  <a:pt x="342400" y="78384"/>
                  <a:pt x="342400" y="64959"/>
                </a:cubicBezTo>
                <a:lnTo>
                  <a:pt x="342400" y="60544"/>
                </a:lnTo>
                <a:cubicBezTo>
                  <a:pt x="342400" y="47118"/>
                  <a:pt x="331479" y="36216"/>
                  <a:pt x="318031" y="36216"/>
                </a:cubicBezTo>
                <a:close/>
                <a:moveTo>
                  <a:pt x="289252" y="191"/>
                </a:moveTo>
                <a:cubicBezTo>
                  <a:pt x="319718" y="2240"/>
                  <a:pt x="347352" y="20820"/>
                  <a:pt x="355035" y="60724"/>
                </a:cubicBezTo>
                <a:cubicBezTo>
                  <a:pt x="359367" y="83069"/>
                  <a:pt x="364783" y="106226"/>
                  <a:pt x="370198" y="129832"/>
                </a:cubicBezTo>
                <a:cubicBezTo>
                  <a:pt x="413158" y="93701"/>
                  <a:pt x="483916" y="57841"/>
                  <a:pt x="495469" y="52164"/>
                </a:cubicBezTo>
                <a:cubicBezTo>
                  <a:pt x="523989" y="37117"/>
                  <a:pt x="551516" y="42073"/>
                  <a:pt x="552058" y="42163"/>
                </a:cubicBezTo>
                <a:lnTo>
                  <a:pt x="552960" y="42433"/>
                </a:lnTo>
                <a:cubicBezTo>
                  <a:pt x="570018" y="49461"/>
                  <a:pt x="579043" y="59012"/>
                  <a:pt x="580036" y="70905"/>
                </a:cubicBezTo>
                <a:cubicBezTo>
                  <a:pt x="581841" y="94963"/>
                  <a:pt x="548447" y="118840"/>
                  <a:pt x="537166" y="126138"/>
                </a:cubicBezTo>
                <a:cubicBezTo>
                  <a:pt x="543574" y="149114"/>
                  <a:pt x="542039" y="167225"/>
                  <a:pt x="532563" y="179839"/>
                </a:cubicBezTo>
                <a:cubicBezTo>
                  <a:pt x="522455" y="193535"/>
                  <a:pt x="503592" y="200563"/>
                  <a:pt x="476696" y="200563"/>
                </a:cubicBezTo>
                <a:lnTo>
                  <a:pt x="476606" y="200563"/>
                </a:lnTo>
                <a:cubicBezTo>
                  <a:pt x="455306" y="200563"/>
                  <a:pt x="434368" y="196148"/>
                  <a:pt x="424440" y="193715"/>
                </a:cubicBezTo>
                <a:cubicBezTo>
                  <a:pt x="422183" y="231738"/>
                  <a:pt x="405577" y="237595"/>
                  <a:pt x="395469" y="237595"/>
                </a:cubicBezTo>
                <a:cubicBezTo>
                  <a:pt x="394024" y="237595"/>
                  <a:pt x="392580" y="237505"/>
                  <a:pt x="391136" y="237324"/>
                </a:cubicBezTo>
                <a:cubicBezTo>
                  <a:pt x="399079" y="299315"/>
                  <a:pt x="396552" y="360945"/>
                  <a:pt x="364873" y="415817"/>
                </a:cubicBezTo>
                <a:cubicBezTo>
                  <a:pt x="338338" y="461859"/>
                  <a:pt x="304674" y="495468"/>
                  <a:pt x="265955" y="515470"/>
                </a:cubicBezTo>
                <a:lnTo>
                  <a:pt x="285270" y="570703"/>
                </a:lnTo>
                <a:cubicBezTo>
                  <a:pt x="288789" y="580975"/>
                  <a:pt x="283465" y="592057"/>
                  <a:pt x="273266" y="595661"/>
                </a:cubicBezTo>
                <a:cubicBezTo>
                  <a:pt x="271100" y="596382"/>
                  <a:pt x="268934" y="596743"/>
                  <a:pt x="266768" y="596743"/>
                </a:cubicBezTo>
                <a:cubicBezTo>
                  <a:pt x="258735" y="596743"/>
                  <a:pt x="251154" y="591697"/>
                  <a:pt x="248356" y="583588"/>
                </a:cubicBezTo>
                <a:lnTo>
                  <a:pt x="229493" y="529887"/>
                </a:lnTo>
                <a:cubicBezTo>
                  <a:pt x="203049" y="537275"/>
                  <a:pt x="174890" y="539167"/>
                  <a:pt x="145197" y="534932"/>
                </a:cubicBezTo>
                <a:lnTo>
                  <a:pt x="122092" y="593409"/>
                </a:lnTo>
                <a:cubicBezTo>
                  <a:pt x="119114" y="601158"/>
                  <a:pt x="111713" y="605843"/>
                  <a:pt x="103951" y="605843"/>
                </a:cubicBezTo>
                <a:cubicBezTo>
                  <a:pt x="101514" y="605843"/>
                  <a:pt x="99078" y="605392"/>
                  <a:pt x="96731" y="604491"/>
                </a:cubicBezTo>
                <a:cubicBezTo>
                  <a:pt x="86713" y="600527"/>
                  <a:pt x="81749" y="589174"/>
                  <a:pt x="85720" y="579173"/>
                </a:cubicBezTo>
                <a:lnTo>
                  <a:pt x="106569" y="526193"/>
                </a:lnTo>
                <a:cubicBezTo>
                  <a:pt x="98356" y="523670"/>
                  <a:pt x="89962" y="520876"/>
                  <a:pt x="81569" y="517453"/>
                </a:cubicBezTo>
                <a:cubicBezTo>
                  <a:pt x="38969" y="500243"/>
                  <a:pt x="9456" y="462040"/>
                  <a:pt x="22724" y="414015"/>
                </a:cubicBezTo>
                <a:cubicBezTo>
                  <a:pt x="33825" y="373649"/>
                  <a:pt x="83644" y="337969"/>
                  <a:pt x="126334" y="355268"/>
                </a:cubicBezTo>
                <a:cubicBezTo>
                  <a:pt x="154132" y="366441"/>
                  <a:pt x="179042" y="384101"/>
                  <a:pt x="201244" y="358152"/>
                </a:cubicBezTo>
                <a:cubicBezTo>
                  <a:pt x="219024" y="337338"/>
                  <a:pt x="228591" y="313641"/>
                  <a:pt x="226515" y="286070"/>
                </a:cubicBezTo>
                <a:cubicBezTo>
                  <a:pt x="225432" y="270752"/>
                  <a:pt x="223446" y="255435"/>
                  <a:pt x="220919" y="240118"/>
                </a:cubicBezTo>
                <a:cubicBezTo>
                  <a:pt x="209999" y="251741"/>
                  <a:pt x="196731" y="260030"/>
                  <a:pt x="184547" y="260030"/>
                </a:cubicBezTo>
                <a:cubicBezTo>
                  <a:pt x="174529" y="260030"/>
                  <a:pt x="157923" y="254174"/>
                  <a:pt x="155666" y="216150"/>
                </a:cubicBezTo>
                <a:cubicBezTo>
                  <a:pt x="145648" y="218583"/>
                  <a:pt x="124800" y="222998"/>
                  <a:pt x="103410" y="222998"/>
                </a:cubicBezTo>
                <a:cubicBezTo>
                  <a:pt x="76514" y="222998"/>
                  <a:pt x="57651" y="215970"/>
                  <a:pt x="47453" y="202275"/>
                </a:cubicBezTo>
                <a:cubicBezTo>
                  <a:pt x="38067" y="189570"/>
                  <a:pt x="36532" y="171550"/>
                  <a:pt x="42850" y="148574"/>
                </a:cubicBezTo>
                <a:cubicBezTo>
                  <a:pt x="31659" y="141275"/>
                  <a:pt x="-1735" y="117398"/>
                  <a:pt x="70" y="93341"/>
                </a:cubicBezTo>
                <a:cubicBezTo>
                  <a:pt x="973" y="81447"/>
                  <a:pt x="10088" y="71897"/>
                  <a:pt x="27056" y="64869"/>
                </a:cubicBezTo>
                <a:lnTo>
                  <a:pt x="28049" y="64598"/>
                </a:lnTo>
                <a:cubicBezTo>
                  <a:pt x="28500" y="64508"/>
                  <a:pt x="56027" y="59553"/>
                  <a:pt x="84727" y="74600"/>
                </a:cubicBezTo>
                <a:cubicBezTo>
                  <a:pt x="95468" y="79916"/>
                  <a:pt x="157742" y="111451"/>
                  <a:pt x="200973" y="145060"/>
                </a:cubicBezTo>
                <a:cubicBezTo>
                  <a:pt x="197995" y="131815"/>
                  <a:pt x="195107" y="118660"/>
                  <a:pt x="192580" y="105505"/>
                </a:cubicBezTo>
                <a:cubicBezTo>
                  <a:pt x="179832" y="39279"/>
                  <a:pt x="238475" y="-3224"/>
                  <a:pt x="289252" y="1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39" name="直接连接符 38"/>
          <p:cNvCxnSpPr>
            <a:endCxn id="93" idx="2"/>
          </p:cNvCxnSpPr>
          <p:nvPr/>
        </p:nvCxnSpPr>
        <p:spPr>
          <a:xfrm flipV="1">
            <a:off x="2627572" y="3863912"/>
            <a:ext cx="2299020" cy="4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508100" y="179731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被攻击者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10033" y="33842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攻击者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078377" y="353575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窃听流量</a:t>
            </a:r>
          </a:p>
        </p:txBody>
      </p:sp>
      <p:sp>
        <p:nvSpPr>
          <p:cNvPr id="47" name="warrior-fighting_10844"/>
          <p:cNvSpPr>
            <a:spLocks noChangeAspect="1"/>
          </p:cNvSpPr>
          <p:nvPr/>
        </p:nvSpPr>
        <p:spPr bwMode="auto">
          <a:xfrm>
            <a:off x="3430689" y="4008354"/>
            <a:ext cx="367221" cy="609685"/>
          </a:xfrm>
          <a:custGeom>
            <a:avLst/>
            <a:gdLst>
              <a:gd name="connsiteX0" fmla="*/ 255287 w 357023"/>
              <a:gd name="connsiteY0" fmla="*/ 218458 h 592752"/>
              <a:gd name="connsiteX1" fmla="*/ 357023 w 357023"/>
              <a:gd name="connsiteY1" fmla="*/ 320072 h 592752"/>
              <a:gd name="connsiteX2" fmla="*/ 255287 w 357023"/>
              <a:gd name="connsiteY2" fmla="*/ 421686 h 592752"/>
              <a:gd name="connsiteX3" fmla="*/ 153551 w 357023"/>
              <a:gd name="connsiteY3" fmla="*/ 320072 h 592752"/>
              <a:gd name="connsiteX4" fmla="*/ 255287 w 357023"/>
              <a:gd name="connsiteY4" fmla="*/ 218458 h 592752"/>
              <a:gd name="connsiteX5" fmla="*/ 142159 w 357023"/>
              <a:gd name="connsiteY5" fmla="*/ 151690 h 592752"/>
              <a:gd name="connsiteX6" fmla="*/ 182427 w 357023"/>
              <a:gd name="connsiteY6" fmla="*/ 191532 h 592752"/>
              <a:gd name="connsiteX7" fmla="*/ 142159 w 357023"/>
              <a:gd name="connsiteY7" fmla="*/ 231374 h 592752"/>
              <a:gd name="connsiteX8" fmla="*/ 101891 w 357023"/>
              <a:gd name="connsiteY8" fmla="*/ 191532 h 592752"/>
              <a:gd name="connsiteX9" fmla="*/ 142159 w 357023"/>
              <a:gd name="connsiteY9" fmla="*/ 151690 h 592752"/>
              <a:gd name="connsiteX10" fmla="*/ 73740 w 357023"/>
              <a:gd name="connsiteY10" fmla="*/ 0 h 592752"/>
              <a:gd name="connsiteX11" fmla="*/ 79057 w 357023"/>
              <a:gd name="connsiteY11" fmla="*/ 21236 h 592752"/>
              <a:gd name="connsiteX12" fmla="*/ 44878 w 357023"/>
              <a:gd name="connsiteY12" fmla="*/ 172168 h 592752"/>
              <a:gd name="connsiteX13" fmla="*/ 51714 w 357023"/>
              <a:gd name="connsiteY13" fmla="*/ 173685 h 592752"/>
              <a:gd name="connsiteX14" fmla="*/ 49435 w 357023"/>
              <a:gd name="connsiteY14" fmla="*/ 182787 h 592752"/>
              <a:gd name="connsiteX15" fmla="*/ 42600 w 357023"/>
              <a:gd name="connsiteY15" fmla="*/ 181270 h 592752"/>
              <a:gd name="connsiteX16" fmla="*/ 40321 w 357023"/>
              <a:gd name="connsiteY16" fmla="*/ 180511 h 592752"/>
              <a:gd name="connsiteX17" fmla="*/ 36523 w 357023"/>
              <a:gd name="connsiteY17" fmla="*/ 195680 h 592752"/>
              <a:gd name="connsiteX18" fmla="*/ 129185 w 357023"/>
              <a:gd name="connsiteY18" fmla="*/ 250289 h 592752"/>
              <a:gd name="connsiteX19" fmla="*/ 138300 w 357023"/>
              <a:gd name="connsiteY19" fmla="*/ 248014 h 592752"/>
              <a:gd name="connsiteX20" fmla="*/ 161086 w 357023"/>
              <a:gd name="connsiteY20" fmla="*/ 251806 h 592752"/>
              <a:gd name="connsiteX21" fmla="*/ 144376 w 357023"/>
              <a:gd name="connsiteY21" fmla="*/ 291246 h 592752"/>
              <a:gd name="connsiteX22" fmla="*/ 187669 w 357023"/>
              <a:gd name="connsiteY22" fmla="*/ 414873 h 592752"/>
              <a:gd name="connsiteX23" fmla="*/ 199822 w 357023"/>
              <a:gd name="connsiteY23" fmla="*/ 502853 h 592752"/>
              <a:gd name="connsiteX24" fmla="*/ 199822 w 357023"/>
              <a:gd name="connsiteY24" fmla="*/ 506646 h 592752"/>
              <a:gd name="connsiteX25" fmla="*/ 190707 w 357023"/>
              <a:gd name="connsiteY25" fmla="*/ 526365 h 592752"/>
              <a:gd name="connsiteX26" fmla="*/ 119312 w 357023"/>
              <a:gd name="connsiteY26" fmla="*/ 585525 h 592752"/>
              <a:gd name="connsiteX27" fmla="*/ 86652 w 357023"/>
              <a:gd name="connsiteY27" fmla="*/ 555945 h 592752"/>
              <a:gd name="connsiteX28" fmla="*/ 154250 w 357023"/>
              <a:gd name="connsiteY28" fmla="*/ 497544 h 592752"/>
              <a:gd name="connsiteX29" fmla="*/ 146654 w 357023"/>
              <a:gd name="connsiteY29" fmla="*/ 441419 h 592752"/>
              <a:gd name="connsiteX30" fmla="*/ 141338 w 357023"/>
              <a:gd name="connsiteY30" fmla="*/ 440660 h 592752"/>
              <a:gd name="connsiteX31" fmla="*/ 136781 w 357023"/>
              <a:gd name="connsiteY31" fmla="*/ 443694 h 592752"/>
              <a:gd name="connsiteX32" fmla="*/ 28928 w 357023"/>
              <a:gd name="connsiteY32" fmla="*/ 492994 h 592752"/>
              <a:gd name="connsiteX33" fmla="*/ 16016 w 357023"/>
              <a:gd name="connsiteY33" fmla="*/ 451279 h 592752"/>
              <a:gd name="connsiteX34" fmla="*/ 110197 w 357023"/>
              <a:gd name="connsiteY34" fmla="*/ 408047 h 592752"/>
              <a:gd name="connsiteX35" fmla="*/ 104881 w 357023"/>
              <a:gd name="connsiteY35" fmla="*/ 292004 h 592752"/>
              <a:gd name="connsiteX36" fmla="*/ 104881 w 357023"/>
              <a:gd name="connsiteY36" fmla="*/ 288970 h 592752"/>
              <a:gd name="connsiteX37" fmla="*/ 6902 w 357023"/>
              <a:gd name="connsiteY37" fmla="*/ 228294 h 592752"/>
              <a:gd name="connsiteX38" fmla="*/ 24371 w 357023"/>
              <a:gd name="connsiteY38" fmla="*/ 189613 h 592752"/>
              <a:gd name="connsiteX39" fmla="*/ 27409 w 357023"/>
              <a:gd name="connsiteY39" fmla="*/ 178236 h 592752"/>
              <a:gd name="connsiteX40" fmla="*/ 24371 w 357023"/>
              <a:gd name="connsiteY40" fmla="*/ 177477 h 592752"/>
              <a:gd name="connsiteX41" fmla="*/ 17535 w 357023"/>
              <a:gd name="connsiteY41" fmla="*/ 175960 h 592752"/>
              <a:gd name="connsiteX42" fmla="*/ 19814 w 357023"/>
              <a:gd name="connsiteY42" fmla="*/ 166859 h 592752"/>
              <a:gd name="connsiteX43" fmla="*/ 26649 w 357023"/>
              <a:gd name="connsiteY43" fmla="*/ 168376 h 592752"/>
              <a:gd name="connsiteX44" fmla="*/ 60828 w 357023"/>
              <a:gd name="connsiteY44" fmla="*/ 16686 h 59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57023" h="592752">
                <a:moveTo>
                  <a:pt x="255287" y="218458"/>
                </a:moveTo>
                <a:cubicBezTo>
                  <a:pt x="311474" y="218458"/>
                  <a:pt x="357023" y="263952"/>
                  <a:pt x="357023" y="320072"/>
                </a:cubicBezTo>
                <a:cubicBezTo>
                  <a:pt x="357023" y="376192"/>
                  <a:pt x="311474" y="421686"/>
                  <a:pt x="255287" y="421686"/>
                </a:cubicBezTo>
                <a:cubicBezTo>
                  <a:pt x="199100" y="421686"/>
                  <a:pt x="153551" y="376192"/>
                  <a:pt x="153551" y="320072"/>
                </a:cubicBezTo>
                <a:cubicBezTo>
                  <a:pt x="153551" y="263952"/>
                  <a:pt x="199100" y="218458"/>
                  <a:pt x="255287" y="218458"/>
                </a:cubicBezTo>
                <a:close/>
                <a:moveTo>
                  <a:pt x="142159" y="151690"/>
                </a:moveTo>
                <a:cubicBezTo>
                  <a:pt x="164398" y="151690"/>
                  <a:pt x="182427" y="169528"/>
                  <a:pt x="182427" y="191532"/>
                </a:cubicBezTo>
                <a:cubicBezTo>
                  <a:pt x="182427" y="213536"/>
                  <a:pt x="164398" y="231374"/>
                  <a:pt x="142159" y="231374"/>
                </a:cubicBezTo>
                <a:cubicBezTo>
                  <a:pt x="119920" y="231374"/>
                  <a:pt x="101891" y="213536"/>
                  <a:pt x="101891" y="191532"/>
                </a:cubicBezTo>
                <a:cubicBezTo>
                  <a:pt x="101891" y="169528"/>
                  <a:pt x="119920" y="151690"/>
                  <a:pt x="142159" y="151690"/>
                </a:cubicBezTo>
                <a:close/>
                <a:moveTo>
                  <a:pt x="73740" y="0"/>
                </a:moveTo>
                <a:lnTo>
                  <a:pt x="79057" y="21236"/>
                </a:lnTo>
                <a:lnTo>
                  <a:pt x="44878" y="172168"/>
                </a:lnTo>
                <a:lnTo>
                  <a:pt x="51714" y="173685"/>
                </a:lnTo>
                <a:lnTo>
                  <a:pt x="49435" y="182787"/>
                </a:lnTo>
                <a:lnTo>
                  <a:pt x="42600" y="181270"/>
                </a:lnTo>
                <a:lnTo>
                  <a:pt x="40321" y="180511"/>
                </a:lnTo>
                <a:lnTo>
                  <a:pt x="36523" y="195680"/>
                </a:lnTo>
                <a:cubicBezTo>
                  <a:pt x="62347" y="222226"/>
                  <a:pt x="92728" y="241188"/>
                  <a:pt x="129185" y="250289"/>
                </a:cubicBezTo>
                <a:cubicBezTo>
                  <a:pt x="132223" y="249531"/>
                  <a:pt x="135262" y="248772"/>
                  <a:pt x="138300" y="248014"/>
                </a:cubicBezTo>
                <a:cubicBezTo>
                  <a:pt x="145895" y="247255"/>
                  <a:pt x="153490" y="248772"/>
                  <a:pt x="161086" y="251806"/>
                </a:cubicBezTo>
                <a:cubicBezTo>
                  <a:pt x="153490" y="263941"/>
                  <a:pt x="147414" y="276835"/>
                  <a:pt x="144376" y="291246"/>
                </a:cubicBezTo>
                <a:cubicBezTo>
                  <a:pt x="133743" y="338269"/>
                  <a:pt x="151971" y="386052"/>
                  <a:pt x="187669" y="414873"/>
                </a:cubicBezTo>
                <a:cubicBezTo>
                  <a:pt x="190707" y="444453"/>
                  <a:pt x="194505" y="473274"/>
                  <a:pt x="199822" y="502853"/>
                </a:cubicBezTo>
                <a:cubicBezTo>
                  <a:pt x="199822" y="503612"/>
                  <a:pt x="199822" y="505129"/>
                  <a:pt x="199822" y="506646"/>
                </a:cubicBezTo>
                <a:cubicBezTo>
                  <a:pt x="200581" y="513472"/>
                  <a:pt x="198303" y="521056"/>
                  <a:pt x="190707" y="526365"/>
                </a:cubicBezTo>
                <a:cubicBezTo>
                  <a:pt x="164884" y="543810"/>
                  <a:pt x="140578" y="562771"/>
                  <a:pt x="119312" y="585525"/>
                </a:cubicBezTo>
                <a:cubicBezTo>
                  <a:pt x="99564" y="606761"/>
                  <a:pt x="66904" y="576423"/>
                  <a:pt x="86652" y="555945"/>
                </a:cubicBezTo>
                <a:cubicBezTo>
                  <a:pt x="107159" y="533950"/>
                  <a:pt x="129945" y="514989"/>
                  <a:pt x="154250" y="497544"/>
                </a:cubicBezTo>
                <a:cubicBezTo>
                  <a:pt x="151212" y="479341"/>
                  <a:pt x="148174" y="460380"/>
                  <a:pt x="146654" y="441419"/>
                </a:cubicBezTo>
                <a:cubicBezTo>
                  <a:pt x="145135" y="441419"/>
                  <a:pt x="143616" y="441419"/>
                  <a:pt x="141338" y="440660"/>
                </a:cubicBezTo>
                <a:cubicBezTo>
                  <a:pt x="139819" y="442177"/>
                  <a:pt x="138300" y="442936"/>
                  <a:pt x="136781" y="443694"/>
                </a:cubicBezTo>
                <a:cubicBezTo>
                  <a:pt x="100323" y="460380"/>
                  <a:pt x="66904" y="480858"/>
                  <a:pt x="28928" y="492994"/>
                </a:cubicBezTo>
                <a:cubicBezTo>
                  <a:pt x="2345" y="502853"/>
                  <a:pt x="-10567" y="460380"/>
                  <a:pt x="16016" y="451279"/>
                </a:cubicBezTo>
                <a:cubicBezTo>
                  <a:pt x="48676" y="439902"/>
                  <a:pt x="79057" y="423216"/>
                  <a:pt x="110197" y="408047"/>
                </a:cubicBezTo>
                <a:cubicBezTo>
                  <a:pt x="107919" y="369366"/>
                  <a:pt x="106400" y="330685"/>
                  <a:pt x="104881" y="292004"/>
                </a:cubicBezTo>
                <a:cubicBezTo>
                  <a:pt x="104881" y="291246"/>
                  <a:pt x="104881" y="290487"/>
                  <a:pt x="104881" y="288970"/>
                </a:cubicBezTo>
                <a:cubicBezTo>
                  <a:pt x="67664" y="277593"/>
                  <a:pt x="34245" y="256357"/>
                  <a:pt x="6902" y="228294"/>
                </a:cubicBezTo>
                <a:cubicBezTo>
                  <a:pt x="-9808" y="211608"/>
                  <a:pt x="6902" y="187337"/>
                  <a:pt x="24371" y="189613"/>
                </a:cubicBezTo>
                <a:lnTo>
                  <a:pt x="27409" y="178236"/>
                </a:lnTo>
                <a:lnTo>
                  <a:pt x="24371" y="177477"/>
                </a:lnTo>
                <a:lnTo>
                  <a:pt x="17535" y="175960"/>
                </a:lnTo>
                <a:lnTo>
                  <a:pt x="19814" y="166859"/>
                </a:lnTo>
                <a:lnTo>
                  <a:pt x="26649" y="168376"/>
                </a:lnTo>
                <a:lnTo>
                  <a:pt x="60828" y="166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48" name="直接连接符 47"/>
          <p:cNvCxnSpPr/>
          <p:nvPr/>
        </p:nvCxnSpPr>
        <p:spPr>
          <a:xfrm>
            <a:off x="6127319" y="4025163"/>
            <a:ext cx="1341849" cy="46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world-wide-web_1198"/>
          <p:cNvSpPr>
            <a:spLocks noChangeAspect="1"/>
          </p:cNvSpPr>
          <p:nvPr/>
        </p:nvSpPr>
        <p:spPr bwMode="auto">
          <a:xfrm>
            <a:off x="10159696" y="5112217"/>
            <a:ext cx="609685" cy="608617"/>
          </a:xfrm>
          <a:custGeom>
            <a:avLst/>
            <a:gdLst>
              <a:gd name="T0" fmla="*/ 2200 w 4400"/>
              <a:gd name="T1" fmla="*/ 4400 h 4400"/>
              <a:gd name="T2" fmla="*/ 4400 w 4400"/>
              <a:gd name="T3" fmla="*/ 2200 h 4400"/>
              <a:gd name="T4" fmla="*/ 2200 w 4400"/>
              <a:gd name="T5" fmla="*/ 0 h 4400"/>
              <a:gd name="T6" fmla="*/ 0 w 4400"/>
              <a:gd name="T7" fmla="*/ 2200 h 4400"/>
              <a:gd name="T8" fmla="*/ 2200 w 4400"/>
              <a:gd name="T9" fmla="*/ 4400 h 4400"/>
              <a:gd name="T10" fmla="*/ 766 w 4400"/>
              <a:gd name="T11" fmla="*/ 3286 h 4400"/>
              <a:gd name="T12" fmla="*/ 1406 w 4400"/>
              <a:gd name="T13" fmla="*/ 3126 h 4400"/>
              <a:gd name="T14" fmla="*/ 1539 w 4400"/>
              <a:gd name="T15" fmla="*/ 3677 h 4400"/>
              <a:gd name="T16" fmla="*/ 1629 w 4400"/>
              <a:gd name="T17" fmla="*/ 3907 h 4400"/>
              <a:gd name="T18" fmla="*/ 766 w 4400"/>
              <a:gd name="T19" fmla="*/ 3286 h 4400"/>
              <a:gd name="T20" fmla="*/ 400 w 4400"/>
              <a:gd name="T21" fmla="*/ 2200 h 4400"/>
              <a:gd name="T22" fmla="*/ 559 w 4400"/>
              <a:gd name="T23" fmla="*/ 1461 h 4400"/>
              <a:gd name="T24" fmla="*/ 1356 w 4400"/>
              <a:gd name="T25" fmla="*/ 1671 h 4400"/>
              <a:gd name="T26" fmla="*/ 1333 w 4400"/>
              <a:gd name="T27" fmla="*/ 2200 h 4400"/>
              <a:gd name="T28" fmla="*/ 1356 w 4400"/>
              <a:gd name="T29" fmla="*/ 2729 h 4400"/>
              <a:gd name="T30" fmla="*/ 559 w 4400"/>
              <a:gd name="T31" fmla="*/ 2939 h 4400"/>
              <a:gd name="T32" fmla="*/ 400 w 4400"/>
              <a:gd name="T33" fmla="*/ 2200 h 4400"/>
              <a:gd name="T34" fmla="*/ 2200 w 4400"/>
              <a:gd name="T35" fmla="*/ 400 h 4400"/>
              <a:gd name="T36" fmla="*/ 2482 w 4400"/>
              <a:gd name="T37" fmla="*/ 849 h 4400"/>
              <a:gd name="T38" fmla="*/ 2596 w 4400"/>
              <a:gd name="T39" fmla="*/ 1318 h 4400"/>
              <a:gd name="T40" fmla="*/ 2200 w 4400"/>
              <a:gd name="T41" fmla="*/ 1332 h 4400"/>
              <a:gd name="T42" fmla="*/ 1804 w 4400"/>
              <a:gd name="T43" fmla="*/ 1318 h 4400"/>
              <a:gd name="T44" fmla="*/ 1918 w 4400"/>
              <a:gd name="T45" fmla="*/ 849 h 4400"/>
              <a:gd name="T46" fmla="*/ 2200 w 4400"/>
              <a:gd name="T47" fmla="*/ 400 h 4400"/>
              <a:gd name="T48" fmla="*/ 2200 w 4400"/>
              <a:gd name="T49" fmla="*/ 1732 h 4400"/>
              <a:gd name="T50" fmla="*/ 2646 w 4400"/>
              <a:gd name="T51" fmla="*/ 1715 h 4400"/>
              <a:gd name="T52" fmla="*/ 2667 w 4400"/>
              <a:gd name="T53" fmla="*/ 2200 h 4400"/>
              <a:gd name="T54" fmla="*/ 2646 w 4400"/>
              <a:gd name="T55" fmla="*/ 2685 h 4400"/>
              <a:gd name="T56" fmla="*/ 2200 w 4400"/>
              <a:gd name="T57" fmla="*/ 2668 h 4400"/>
              <a:gd name="T58" fmla="*/ 1754 w 4400"/>
              <a:gd name="T59" fmla="*/ 2685 h 4400"/>
              <a:gd name="T60" fmla="*/ 1733 w 4400"/>
              <a:gd name="T61" fmla="*/ 2200 h 4400"/>
              <a:gd name="T62" fmla="*/ 1754 w 4400"/>
              <a:gd name="T63" fmla="*/ 1715 h 4400"/>
              <a:gd name="T64" fmla="*/ 2200 w 4400"/>
              <a:gd name="T65" fmla="*/ 1732 h 4400"/>
              <a:gd name="T66" fmla="*/ 4000 w 4400"/>
              <a:gd name="T67" fmla="*/ 2200 h 4400"/>
              <a:gd name="T68" fmla="*/ 3841 w 4400"/>
              <a:gd name="T69" fmla="*/ 2939 h 4400"/>
              <a:gd name="T70" fmla="*/ 3044 w 4400"/>
              <a:gd name="T71" fmla="*/ 2729 h 4400"/>
              <a:gd name="T72" fmla="*/ 3067 w 4400"/>
              <a:gd name="T73" fmla="*/ 2200 h 4400"/>
              <a:gd name="T74" fmla="*/ 3044 w 4400"/>
              <a:gd name="T75" fmla="*/ 1671 h 4400"/>
              <a:gd name="T76" fmla="*/ 3841 w 4400"/>
              <a:gd name="T77" fmla="*/ 1461 h 4400"/>
              <a:gd name="T78" fmla="*/ 4000 w 4400"/>
              <a:gd name="T79" fmla="*/ 2200 h 4400"/>
              <a:gd name="T80" fmla="*/ 2200 w 4400"/>
              <a:gd name="T81" fmla="*/ 4000 h 4400"/>
              <a:gd name="T82" fmla="*/ 1918 w 4400"/>
              <a:gd name="T83" fmla="*/ 3551 h 4400"/>
              <a:gd name="T84" fmla="*/ 1804 w 4400"/>
              <a:gd name="T85" fmla="*/ 3082 h 4400"/>
              <a:gd name="T86" fmla="*/ 2200 w 4400"/>
              <a:gd name="T87" fmla="*/ 3068 h 4400"/>
              <a:gd name="T88" fmla="*/ 2596 w 4400"/>
              <a:gd name="T89" fmla="*/ 3082 h 4400"/>
              <a:gd name="T90" fmla="*/ 2482 w 4400"/>
              <a:gd name="T91" fmla="*/ 3551 h 4400"/>
              <a:gd name="T92" fmla="*/ 2200 w 4400"/>
              <a:gd name="T93" fmla="*/ 4000 h 4400"/>
              <a:gd name="T94" fmla="*/ 2771 w 4400"/>
              <a:gd name="T95" fmla="*/ 3907 h 4400"/>
              <a:gd name="T96" fmla="*/ 2861 w 4400"/>
              <a:gd name="T97" fmla="*/ 3677 h 4400"/>
              <a:gd name="T98" fmla="*/ 2994 w 4400"/>
              <a:gd name="T99" fmla="*/ 3126 h 4400"/>
              <a:gd name="T100" fmla="*/ 3634 w 4400"/>
              <a:gd name="T101" fmla="*/ 3286 h 4400"/>
              <a:gd name="T102" fmla="*/ 2771 w 4400"/>
              <a:gd name="T103" fmla="*/ 3907 h 4400"/>
              <a:gd name="T104" fmla="*/ 3634 w 4400"/>
              <a:gd name="T105" fmla="*/ 1114 h 4400"/>
              <a:gd name="T106" fmla="*/ 2994 w 4400"/>
              <a:gd name="T107" fmla="*/ 1274 h 4400"/>
              <a:gd name="T108" fmla="*/ 2861 w 4400"/>
              <a:gd name="T109" fmla="*/ 723 h 4400"/>
              <a:gd name="T110" fmla="*/ 2771 w 4400"/>
              <a:gd name="T111" fmla="*/ 493 h 4400"/>
              <a:gd name="T112" fmla="*/ 3634 w 4400"/>
              <a:gd name="T113" fmla="*/ 1114 h 4400"/>
              <a:gd name="T114" fmla="*/ 1629 w 4400"/>
              <a:gd name="T115" fmla="*/ 493 h 4400"/>
              <a:gd name="T116" fmla="*/ 1539 w 4400"/>
              <a:gd name="T117" fmla="*/ 723 h 4400"/>
              <a:gd name="T118" fmla="*/ 1406 w 4400"/>
              <a:gd name="T119" fmla="*/ 1274 h 4400"/>
              <a:gd name="T120" fmla="*/ 766 w 4400"/>
              <a:gd name="T121" fmla="*/ 1114 h 4400"/>
              <a:gd name="T122" fmla="*/ 1629 w 4400"/>
              <a:gd name="T123" fmla="*/ 493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400" h="4400">
                <a:moveTo>
                  <a:pt x="2200" y="4400"/>
                </a:moveTo>
                <a:cubicBezTo>
                  <a:pt x="3413" y="4400"/>
                  <a:pt x="4400" y="3413"/>
                  <a:pt x="4400" y="2200"/>
                </a:cubicBezTo>
                <a:cubicBezTo>
                  <a:pt x="4400" y="987"/>
                  <a:pt x="3413" y="0"/>
                  <a:pt x="2200" y="0"/>
                </a:cubicBezTo>
                <a:cubicBezTo>
                  <a:pt x="987" y="0"/>
                  <a:pt x="0" y="987"/>
                  <a:pt x="0" y="2200"/>
                </a:cubicBezTo>
                <a:cubicBezTo>
                  <a:pt x="0" y="3413"/>
                  <a:pt x="987" y="4400"/>
                  <a:pt x="2200" y="4400"/>
                </a:cubicBezTo>
                <a:close/>
                <a:moveTo>
                  <a:pt x="766" y="3286"/>
                </a:moveTo>
                <a:cubicBezTo>
                  <a:pt x="940" y="3218"/>
                  <a:pt x="1159" y="3163"/>
                  <a:pt x="1406" y="3126"/>
                </a:cubicBezTo>
                <a:cubicBezTo>
                  <a:pt x="1440" y="3327"/>
                  <a:pt x="1484" y="3513"/>
                  <a:pt x="1539" y="3677"/>
                </a:cubicBezTo>
                <a:cubicBezTo>
                  <a:pt x="1568" y="3764"/>
                  <a:pt x="1598" y="3840"/>
                  <a:pt x="1629" y="3907"/>
                </a:cubicBezTo>
                <a:cubicBezTo>
                  <a:pt x="1282" y="3791"/>
                  <a:pt x="982" y="3572"/>
                  <a:pt x="766" y="3286"/>
                </a:cubicBezTo>
                <a:close/>
                <a:moveTo>
                  <a:pt x="400" y="2200"/>
                </a:moveTo>
                <a:cubicBezTo>
                  <a:pt x="400" y="1937"/>
                  <a:pt x="457" y="1687"/>
                  <a:pt x="559" y="1461"/>
                </a:cubicBezTo>
                <a:cubicBezTo>
                  <a:pt x="775" y="1554"/>
                  <a:pt x="1048" y="1625"/>
                  <a:pt x="1356" y="1671"/>
                </a:cubicBezTo>
                <a:cubicBezTo>
                  <a:pt x="1341" y="1842"/>
                  <a:pt x="1333" y="2019"/>
                  <a:pt x="1333" y="2200"/>
                </a:cubicBezTo>
                <a:cubicBezTo>
                  <a:pt x="1333" y="2381"/>
                  <a:pt x="1341" y="2558"/>
                  <a:pt x="1356" y="2729"/>
                </a:cubicBezTo>
                <a:cubicBezTo>
                  <a:pt x="1048" y="2775"/>
                  <a:pt x="775" y="2847"/>
                  <a:pt x="559" y="2939"/>
                </a:cubicBezTo>
                <a:cubicBezTo>
                  <a:pt x="457" y="2714"/>
                  <a:pt x="400" y="2463"/>
                  <a:pt x="400" y="2200"/>
                </a:cubicBezTo>
                <a:close/>
                <a:moveTo>
                  <a:pt x="2200" y="400"/>
                </a:moveTo>
                <a:cubicBezTo>
                  <a:pt x="2243" y="400"/>
                  <a:pt x="2369" y="510"/>
                  <a:pt x="2482" y="849"/>
                </a:cubicBezTo>
                <a:cubicBezTo>
                  <a:pt x="2528" y="989"/>
                  <a:pt x="2566" y="1147"/>
                  <a:pt x="2596" y="1318"/>
                </a:cubicBezTo>
                <a:cubicBezTo>
                  <a:pt x="2467" y="1327"/>
                  <a:pt x="2335" y="1332"/>
                  <a:pt x="2200" y="1332"/>
                </a:cubicBezTo>
                <a:cubicBezTo>
                  <a:pt x="2065" y="1332"/>
                  <a:pt x="1933" y="1327"/>
                  <a:pt x="1804" y="1318"/>
                </a:cubicBezTo>
                <a:cubicBezTo>
                  <a:pt x="1834" y="1147"/>
                  <a:pt x="1872" y="989"/>
                  <a:pt x="1918" y="849"/>
                </a:cubicBezTo>
                <a:cubicBezTo>
                  <a:pt x="2031" y="510"/>
                  <a:pt x="2157" y="400"/>
                  <a:pt x="2200" y="400"/>
                </a:cubicBezTo>
                <a:close/>
                <a:moveTo>
                  <a:pt x="2200" y="1732"/>
                </a:moveTo>
                <a:cubicBezTo>
                  <a:pt x="2352" y="1732"/>
                  <a:pt x="2502" y="1726"/>
                  <a:pt x="2646" y="1715"/>
                </a:cubicBezTo>
                <a:cubicBezTo>
                  <a:pt x="2660" y="1871"/>
                  <a:pt x="2667" y="2034"/>
                  <a:pt x="2667" y="2200"/>
                </a:cubicBezTo>
                <a:cubicBezTo>
                  <a:pt x="2667" y="2366"/>
                  <a:pt x="2660" y="2529"/>
                  <a:pt x="2646" y="2685"/>
                </a:cubicBezTo>
                <a:cubicBezTo>
                  <a:pt x="2502" y="2674"/>
                  <a:pt x="2352" y="2668"/>
                  <a:pt x="2200" y="2668"/>
                </a:cubicBezTo>
                <a:cubicBezTo>
                  <a:pt x="2048" y="2668"/>
                  <a:pt x="1898" y="2674"/>
                  <a:pt x="1754" y="2685"/>
                </a:cubicBezTo>
                <a:cubicBezTo>
                  <a:pt x="1740" y="2529"/>
                  <a:pt x="1733" y="2366"/>
                  <a:pt x="1733" y="2200"/>
                </a:cubicBezTo>
                <a:cubicBezTo>
                  <a:pt x="1733" y="2034"/>
                  <a:pt x="1740" y="1871"/>
                  <a:pt x="1754" y="1715"/>
                </a:cubicBezTo>
                <a:cubicBezTo>
                  <a:pt x="1898" y="1726"/>
                  <a:pt x="2048" y="1732"/>
                  <a:pt x="2200" y="1732"/>
                </a:cubicBezTo>
                <a:close/>
                <a:moveTo>
                  <a:pt x="4000" y="2200"/>
                </a:moveTo>
                <a:cubicBezTo>
                  <a:pt x="4000" y="2463"/>
                  <a:pt x="3943" y="2714"/>
                  <a:pt x="3841" y="2939"/>
                </a:cubicBezTo>
                <a:cubicBezTo>
                  <a:pt x="3625" y="2847"/>
                  <a:pt x="3352" y="2775"/>
                  <a:pt x="3044" y="2729"/>
                </a:cubicBezTo>
                <a:cubicBezTo>
                  <a:pt x="3059" y="2558"/>
                  <a:pt x="3067" y="2381"/>
                  <a:pt x="3067" y="2200"/>
                </a:cubicBezTo>
                <a:cubicBezTo>
                  <a:pt x="3067" y="2019"/>
                  <a:pt x="3059" y="1842"/>
                  <a:pt x="3044" y="1671"/>
                </a:cubicBezTo>
                <a:cubicBezTo>
                  <a:pt x="3352" y="1625"/>
                  <a:pt x="3625" y="1553"/>
                  <a:pt x="3841" y="1461"/>
                </a:cubicBezTo>
                <a:cubicBezTo>
                  <a:pt x="3943" y="1686"/>
                  <a:pt x="4000" y="1937"/>
                  <a:pt x="4000" y="2200"/>
                </a:cubicBezTo>
                <a:close/>
                <a:moveTo>
                  <a:pt x="2200" y="4000"/>
                </a:moveTo>
                <a:cubicBezTo>
                  <a:pt x="2157" y="4000"/>
                  <a:pt x="2031" y="3890"/>
                  <a:pt x="1918" y="3551"/>
                </a:cubicBezTo>
                <a:cubicBezTo>
                  <a:pt x="1872" y="3412"/>
                  <a:pt x="1834" y="3253"/>
                  <a:pt x="1804" y="3082"/>
                </a:cubicBezTo>
                <a:cubicBezTo>
                  <a:pt x="1933" y="3073"/>
                  <a:pt x="2065" y="3068"/>
                  <a:pt x="2200" y="3068"/>
                </a:cubicBezTo>
                <a:cubicBezTo>
                  <a:pt x="2335" y="3068"/>
                  <a:pt x="2467" y="3073"/>
                  <a:pt x="2596" y="3082"/>
                </a:cubicBezTo>
                <a:cubicBezTo>
                  <a:pt x="2566" y="3253"/>
                  <a:pt x="2528" y="3412"/>
                  <a:pt x="2482" y="3551"/>
                </a:cubicBezTo>
                <a:cubicBezTo>
                  <a:pt x="2369" y="3890"/>
                  <a:pt x="2243" y="4000"/>
                  <a:pt x="2200" y="4000"/>
                </a:cubicBezTo>
                <a:close/>
                <a:moveTo>
                  <a:pt x="2771" y="3907"/>
                </a:moveTo>
                <a:cubicBezTo>
                  <a:pt x="2802" y="3840"/>
                  <a:pt x="2832" y="3764"/>
                  <a:pt x="2861" y="3677"/>
                </a:cubicBezTo>
                <a:cubicBezTo>
                  <a:pt x="2916" y="3513"/>
                  <a:pt x="2960" y="3327"/>
                  <a:pt x="2994" y="3126"/>
                </a:cubicBezTo>
                <a:cubicBezTo>
                  <a:pt x="3241" y="3163"/>
                  <a:pt x="3460" y="3218"/>
                  <a:pt x="3634" y="3286"/>
                </a:cubicBezTo>
                <a:cubicBezTo>
                  <a:pt x="3418" y="3572"/>
                  <a:pt x="3118" y="3791"/>
                  <a:pt x="2771" y="3907"/>
                </a:cubicBezTo>
                <a:close/>
                <a:moveTo>
                  <a:pt x="3634" y="1114"/>
                </a:moveTo>
                <a:cubicBezTo>
                  <a:pt x="3460" y="1182"/>
                  <a:pt x="3241" y="1237"/>
                  <a:pt x="2994" y="1274"/>
                </a:cubicBezTo>
                <a:cubicBezTo>
                  <a:pt x="2960" y="1073"/>
                  <a:pt x="2916" y="887"/>
                  <a:pt x="2861" y="723"/>
                </a:cubicBezTo>
                <a:cubicBezTo>
                  <a:pt x="2832" y="636"/>
                  <a:pt x="2802" y="560"/>
                  <a:pt x="2771" y="493"/>
                </a:cubicBezTo>
                <a:cubicBezTo>
                  <a:pt x="3118" y="609"/>
                  <a:pt x="3418" y="828"/>
                  <a:pt x="3634" y="1114"/>
                </a:cubicBezTo>
                <a:close/>
                <a:moveTo>
                  <a:pt x="1629" y="493"/>
                </a:moveTo>
                <a:cubicBezTo>
                  <a:pt x="1598" y="560"/>
                  <a:pt x="1568" y="636"/>
                  <a:pt x="1539" y="723"/>
                </a:cubicBezTo>
                <a:cubicBezTo>
                  <a:pt x="1484" y="887"/>
                  <a:pt x="1440" y="1073"/>
                  <a:pt x="1406" y="1274"/>
                </a:cubicBezTo>
                <a:cubicBezTo>
                  <a:pt x="1159" y="1237"/>
                  <a:pt x="940" y="1182"/>
                  <a:pt x="766" y="1114"/>
                </a:cubicBezTo>
                <a:cubicBezTo>
                  <a:pt x="982" y="828"/>
                  <a:pt x="1282" y="609"/>
                  <a:pt x="1629" y="4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8230148" y="4746362"/>
            <a:ext cx="1943644" cy="67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more_149947"/>
          <p:cNvSpPr>
            <a:spLocks noChangeAspect="1"/>
          </p:cNvSpPr>
          <p:nvPr/>
        </p:nvSpPr>
        <p:spPr bwMode="auto">
          <a:xfrm>
            <a:off x="7797527" y="4264965"/>
            <a:ext cx="163316" cy="609685"/>
          </a:xfrm>
          <a:custGeom>
            <a:avLst/>
            <a:gdLst>
              <a:gd name="connsiteX0" fmla="*/ 81267 w 162534"/>
              <a:gd name="connsiteY0" fmla="*/ 445202 h 606762"/>
              <a:gd name="connsiteX1" fmla="*/ 162534 w 162534"/>
              <a:gd name="connsiteY1" fmla="*/ 525982 h 606762"/>
              <a:gd name="connsiteX2" fmla="*/ 81267 w 162534"/>
              <a:gd name="connsiteY2" fmla="*/ 606762 h 606762"/>
              <a:gd name="connsiteX3" fmla="*/ 0 w 162534"/>
              <a:gd name="connsiteY3" fmla="*/ 525982 h 606762"/>
              <a:gd name="connsiteX4" fmla="*/ 81267 w 162534"/>
              <a:gd name="connsiteY4" fmla="*/ 445202 h 606762"/>
              <a:gd name="connsiteX5" fmla="*/ 81267 w 162534"/>
              <a:gd name="connsiteY5" fmla="*/ 222235 h 606762"/>
              <a:gd name="connsiteX6" fmla="*/ 162534 w 162534"/>
              <a:gd name="connsiteY6" fmla="*/ 303380 h 606762"/>
              <a:gd name="connsiteX7" fmla="*/ 81267 w 162534"/>
              <a:gd name="connsiteY7" fmla="*/ 384525 h 606762"/>
              <a:gd name="connsiteX8" fmla="*/ 0 w 162534"/>
              <a:gd name="connsiteY8" fmla="*/ 303380 h 606762"/>
              <a:gd name="connsiteX9" fmla="*/ 81267 w 162534"/>
              <a:gd name="connsiteY9" fmla="*/ 222235 h 606762"/>
              <a:gd name="connsiteX10" fmla="*/ 81267 w 162534"/>
              <a:gd name="connsiteY10" fmla="*/ 0 h 606762"/>
              <a:gd name="connsiteX11" fmla="*/ 162534 w 162534"/>
              <a:gd name="connsiteY11" fmla="*/ 80780 h 606762"/>
              <a:gd name="connsiteX12" fmla="*/ 81267 w 162534"/>
              <a:gd name="connsiteY12" fmla="*/ 161560 h 606762"/>
              <a:gd name="connsiteX13" fmla="*/ 0 w 162534"/>
              <a:gd name="connsiteY13" fmla="*/ 80780 h 606762"/>
              <a:gd name="connsiteX14" fmla="*/ 81267 w 162534"/>
              <a:gd name="connsiteY14" fmla="*/ 0 h 60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2534" h="606762">
                <a:moveTo>
                  <a:pt x="81267" y="445202"/>
                </a:moveTo>
                <a:cubicBezTo>
                  <a:pt x="126150" y="445202"/>
                  <a:pt x="162534" y="481368"/>
                  <a:pt x="162534" y="525982"/>
                </a:cubicBezTo>
                <a:cubicBezTo>
                  <a:pt x="162534" y="570596"/>
                  <a:pt x="126150" y="606762"/>
                  <a:pt x="81267" y="606762"/>
                </a:cubicBezTo>
                <a:cubicBezTo>
                  <a:pt x="36384" y="606762"/>
                  <a:pt x="0" y="570596"/>
                  <a:pt x="0" y="525982"/>
                </a:cubicBezTo>
                <a:cubicBezTo>
                  <a:pt x="0" y="481368"/>
                  <a:pt x="36384" y="445202"/>
                  <a:pt x="81267" y="445202"/>
                </a:cubicBezTo>
                <a:close/>
                <a:moveTo>
                  <a:pt x="81267" y="222235"/>
                </a:moveTo>
                <a:cubicBezTo>
                  <a:pt x="126150" y="222235"/>
                  <a:pt x="162534" y="258565"/>
                  <a:pt x="162534" y="303380"/>
                </a:cubicBezTo>
                <a:cubicBezTo>
                  <a:pt x="162534" y="348195"/>
                  <a:pt x="126150" y="384525"/>
                  <a:pt x="81267" y="384525"/>
                </a:cubicBezTo>
                <a:cubicBezTo>
                  <a:pt x="36384" y="384525"/>
                  <a:pt x="0" y="348195"/>
                  <a:pt x="0" y="303380"/>
                </a:cubicBezTo>
                <a:cubicBezTo>
                  <a:pt x="0" y="258565"/>
                  <a:pt x="36384" y="222235"/>
                  <a:pt x="81267" y="222235"/>
                </a:cubicBezTo>
                <a:close/>
                <a:moveTo>
                  <a:pt x="81267" y="0"/>
                </a:moveTo>
                <a:cubicBezTo>
                  <a:pt x="126150" y="0"/>
                  <a:pt x="162534" y="36166"/>
                  <a:pt x="162534" y="80780"/>
                </a:cubicBezTo>
                <a:cubicBezTo>
                  <a:pt x="162534" y="125394"/>
                  <a:pt x="126150" y="161560"/>
                  <a:pt x="81267" y="161560"/>
                </a:cubicBezTo>
                <a:cubicBezTo>
                  <a:pt x="36384" y="161560"/>
                  <a:pt x="0" y="125394"/>
                  <a:pt x="0" y="80780"/>
                </a:cubicBezTo>
                <a:cubicBezTo>
                  <a:pt x="0" y="36166"/>
                  <a:pt x="36384" y="0"/>
                  <a:pt x="812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" name="椭圆 91"/>
          <p:cNvSpPr/>
          <p:nvPr/>
        </p:nvSpPr>
        <p:spPr>
          <a:xfrm>
            <a:off x="596727" y="796849"/>
            <a:ext cx="9562969" cy="2112134"/>
          </a:xfrm>
          <a:prstGeom prst="ellipse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926592" y="3279159"/>
            <a:ext cx="1282914" cy="1169506"/>
          </a:xfrm>
          <a:prstGeom prst="ellipse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screen_16663"/>
          <p:cNvSpPr>
            <a:spLocks noChangeAspect="1"/>
          </p:cNvSpPr>
          <p:nvPr/>
        </p:nvSpPr>
        <p:spPr bwMode="auto">
          <a:xfrm>
            <a:off x="1489703" y="3813965"/>
            <a:ext cx="609685" cy="564900"/>
          </a:xfrm>
          <a:custGeom>
            <a:avLst/>
            <a:gdLst>
              <a:gd name="connsiteX0" fmla="*/ 237413 w 608365"/>
              <a:gd name="connsiteY0" fmla="*/ 480797 h 563677"/>
              <a:gd name="connsiteX1" fmla="*/ 247427 w 608365"/>
              <a:gd name="connsiteY1" fmla="*/ 494685 h 563677"/>
              <a:gd name="connsiteX2" fmla="*/ 281740 w 608365"/>
              <a:gd name="connsiteY2" fmla="*/ 517159 h 563677"/>
              <a:gd name="connsiteX3" fmla="*/ 326126 w 608365"/>
              <a:gd name="connsiteY3" fmla="*/ 516844 h 563677"/>
              <a:gd name="connsiteX4" fmla="*/ 360124 w 608365"/>
              <a:gd name="connsiteY4" fmla="*/ 494842 h 563677"/>
              <a:gd name="connsiteX5" fmla="*/ 392233 w 608365"/>
              <a:gd name="connsiteY5" fmla="*/ 484313 h 563677"/>
              <a:gd name="connsiteX6" fmla="*/ 428120 w 608365"/>
              <a:gd name="connsiteY6" fmla="*/ 517630 h 563677"/>
              <a:gd name="connsiteX7" fmla="*/ 303776 w 608365"/>
              <a:gd name="connsiteY7" fmla="*/ 563677 h 563677"/>
              <a:gd name="connsiteX8" fmla="*/ 179589 w 608365"/>
              <a:gd name="connsiteY8" fmla="*/ 517630 h 563677"/>
              <a:gd name="connsiteX9" fmla="*/ 214531 w 608365"/>
              <a:gd name="connsiteY9" fmla="*/ 482113 h 563677"/>
              <a:gd name="connsiteX10" fmla="*/ 237413 w 608365"/>
              <a:gd name="connsiteY10" fmla="*/ 480797 h 563677"/>
              <a:gd name="connsiteX11" fmla="*/ 88771 w 608365"/>
              <a:gd name="connsiteY11" fmla="*/ 45731 h 563677"/>
              <a:gd name="connsiteX12" fmla="*/ 45802 w 608365"/>
              <a:gd name="connsiteY12" fmla="*/ 90677 h 563677"/>
              <a:gd name="connsiteX13" fmla="*/ 45802 w 608365"/>
              <a:gd name="connsiteY13" fmla="*/ 293089 h 563677"/>
              <a:gd name="connsiteX14" fmla="*/ 88771 w 608365"/>
              <a:gd name="connsiteY14" fmla="*/ 338035 h 563677"/>
              <a:gd name="connsiteX15" fmla="*/ 518146 w 608365"/>
              <a:gd name="connsiteY15" fmla="*/ 338035 h 563677"/>
              <a:gd name="connsiteX16" fmla="*/ 563161 w 608365"/>
              <a:gd name="connsiteY16" fmla="*/ 293089 h 563677"/>
              <a:gd name="connsiteX17" fmla="*/ 563161 w 608365"/>
              <a:gd name="connsiteY17" fmla="*/ 90677 h 563677"/>
              <a:gd name="connsiteX18" fmla="*/ 518146 w 608365"/>
              <a:gd name="connsiteY18" fmla="*/ 45731 h 563677"/>
              <a:gd name="connsiteX19" fmla="*/ 563319 w 608365"/>
              <a:gd name="connsiteY19" fmla="*/ 0 h 563677"/>
              <a:gd name="connsiteX20" fmla="*/ 608334 w 608365"/>
              <a:gd name="connsiteY20" fmla="*/ 45731 h 563677"/>
              <a:gd name="connsiteX21" fmla="*/ 608334 w 608365"/>
              <a:gd name="connsiteY21" fmla="*/ 359093 h 563677"/>
              <a:gd name="connsiteX22" fmla="*/ 561902 w 608365"/>
              <a:gd name="connsiteY22" fmla="*/ 405610 h 563677"/>
              <a:gd name="connsiteX23" fmla="*/ 357603 w 608365"/>
              <a:gd name="connsiteY23" fmla="*/ 405610 h 563677"/>
              <a:gd name="connsiteX24" fmla="*/ 341863 w 608365"/>
              <a:gd name="connsiteY24" fmla="*/ 413153 h 563677"/>
              <a:gd name="connsiteX25" fmla="*/ 337928 w 608365"/>
              <a:gd name="connsiteY25" fmla="*/ 451970 h 563677"/>
              <a:gd name="connsiteX26" fmla="*/ 337928 w 608365"/>
              <a:gd name="connsiteY26" fmla="*/ 473028 h 563677"/>
              <a:gd name="connsiteX27" fmla="*/ 315421 w 608365"/>
              <a:gd name="connsiteY27" fmla="*/ 496287 h 563677"/>
              <a:gd name="connsiteX28" fmla="*/ 290080 w 608365"/>
              <a:gd name="connsiteY28" fmla="*/ 496287 h 563677"/>
              <a:gd name="connsiteX29" fmla="*/ 270406 w 608365"/>
              <a:gd name="connsiteY29" fmla="*/ 471614 h 563677"/>
              <a:gd name="connsiteX30" fmla="*/ 270406 w 608365"/>
              <a:gd name="connsiteY30" fmla="*/ 430912 h 563677"/>
              <a:gd name="connsiteX31" fmla="*/ 242232 w 608365"/>
              <a:gd name="connsiteY31" fmla="*/ 405610 h 563677"/>
              <a:gd name="connsiteX32" fmla="*/ 45172 w 608365"/>
              <a:gd name="connsiteY32" fmla="*/ 405610 h 563677"/>
              <a:gd name="connsiteX33" fmla="*/ 0 w 608365"/>
              <a:gd name="connsiteY33" fmla="*/ 360507 h 563677"/>
              <a:gd name="connsiteX34" fmla="*/ 0 w 608365"/>
              <a:gd name="connsiteY34" fmla="*/ 45731 h 563677"/>
              <a:gd name="connsiteX35" fmla="*/ 42339 w 608365"/>
              <a:gd name="connsiteY35" fmla="*/ 629 h 5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8365" h="563677">
                <a:moveTo>
                  <a:pt x="237413" y="480797"/>
                </a:moveTo>
                <a:cubicBezTo>
                  <a:pt x="243453" y="483331"/>
                  <a:pt x="247349" y="488399"/>
                  <a:pt x="247427" y="494685"/>
                </a:cubicBezTo>
                <a:cubicBezTo>
                  <a:pt x="247427" y="507101"/>
                  <a:pt x="262852" y="517159"/>
                  <a:pt x="281740" y="517159"/>
                </a:cubicBezTo>
                <a:lnTo>
                  <a:pt x="326126" y="516844"/>
                </a:lnTo>
                <a:cubicBezTo>
                  <a:pt x="345014" y="516844"/>
                  <a:pt x="360282" y="506943"/>
                  <a:pt x="360124" y="494842"/>
                </a:cubicBezTo>
                <a:cubicBezTo>
                  <a:pt x="359967" y="482741"/>
                  <a:pt x="374920" y="476612"/>
                  <a:pt x="392233" y="484313"/>
                </a:cubicBezTo>
                <a:cubicBezTo>
                  <a:pt x="409862" y="492014"/>
                  <a:pt x="428120" y="503486"/>
                  <a:pt x="428120" y="517630"/>
                </a:cubicBezTo>
                <a:cubicBezTo>
                  <a:pt x="428120" y="543089"/>
                  <a:pt x="372401" y="563677"/>
                  <a:pt x="303776" y="563677"/>
                </a:cubicBezTo>
                <a:cubicBezTo>
                  <a:pt x="235150" y="563677"/>
                  <a:pt x="179589" y="543089"/>
                  <a:pt x="179589" y="517630"/>
                </a:cubicBezTo>
                <a:cubicBezTo>
                  <a:pt x="179589" y="505372"/>
                  <a:pt x="193125" y="491856"/>
                  <a:pt x="214531" y="482113"/>
                </a:cubicBezTo>
                <a:cubicBezTo>
                  <a:pt x="223188" y="478262"/>
                  <a:pt x="231373" y="478262"/>
                  <a:pt x="237413" y="480797"/>
                </a:cubicBezTo>
                <a:close/>
                <a:moveTo>
                  <a:pt x="88771" y="45731"/>
                </a:moveTo>
                <a:cubicBezTo>
                  <a:pt x="63903" y="45731"/>
                  <a:pt x="45802" y="65847"/>
                  <a:pt x="45802" y="90677"/>
                </a:cubicBezTo>
                <a:lnTo>
                  <a:pt x="45802" y="293089"/>
                </a:lnTo>
                <a:cubicBezTo>
                  <a:pt x="45802" y="317919"/>
                  <a:pt x="63903" y="338035"/>
                  <a:pt x="88771" y="338035"/>
                </a:cubicBezTo>
                <a:lnTo>
                  <a:pt x="518146" y="338035"/>
                </a:lnTo>
                <a:cubicBezTo>
                  <a:pt x="543015" y="338035"/>
                  <a:pt x="563161" y="317919"/>
                  <a:pt x="563161" y="293089"/>
                </a:cubicBezTo>
                <a:lnTo>
                  <a:pt x="563161" y="90677"/>
                </a:lnTo>
                <a:cubicBezTo>
                  <a:pt x="563161" y="65847"/>
                  <a:pt x="543015" y="45731"/>
                  <a:pt x="518146" y="45731"/>
                </a:cubicBezTo>
                <a:close/>
                <a:moveTo>
                  <a:pt x="563319" y="0"/>
                </a:moveTo>
                <a:cubicBezTo>
                  <a:pt x="611167" y="0"/>
                  <a:pt x="608334" y="45731"/>
                  <a:pt x="608334" y="45731"/>
                </a:cubicBezTo>
                <a:lnTo>
                  <a:pt x="608334" y="359093"/>
                </a:lnTo>
                <a:cubicBezTo>
                  <a:pt x="608334" y="405610"/>
                  <a:pt x="561902" y="405610"/>
                  <a:pt x="561902" y="405610"/>
                </a:cubicBezTo>
                <a:lnTo>
                  <a:pt x="357603" y="405610"/>
                </a:lnTo>
                <a:cubicBezTo>
                  <a:pt x="349418" y="405610"/>
                  <a:pt x="344696" y="408910"/>
                  <a:pt x="341863" y="413153"/>
                </a:cubicBezTo>
                <a:cubicBezTo>
                  <a:pt x="336197" y="421640"/>
                  <a:pt x="337928" y="440341"/>
                  <a:pt x="337928" y="451970"/>
                </a:cubicBezTo>
                <a:lnTo>
                  <a:pt x="337928" y="473028"/>
                </a:lnTo>
                <a:cubicBezTo>
                  <a:pt x="337928" y="495501"/>
                  <a:pt x="315421" y="496287"/>
                  <a:pt x="315421" y="496287"/>
                </a:cubicBezTo>
                <a:lnTo>
                  <a:pt x="290080" y="496287"/>
                </a:lnTo>
                <a:cubicBezTo>
                  <a:pt x="270406" y="496287"/>
                  <a:pt x="270406" y="471614"/>
                  <a:pt x="270406" y="471614"/>
                </a:cubicBezTo>
                <a:lnTo>
                  <a:pt x="270406" y="430912"/>
                </a:lnTo>
                <a:cubicBezTo>
                  <a:pt x="270406" y="405610"/>
                  <a:pt x="242232" y="405610"/>
                  <a:pt x="242232" y="405610"/>
                </a:cubicBezTo>
                <a:lnTo>
                  <a:pt x="45172" y="405610"/>
                </a:lnTo>
                <a:cubicBezTo>
                  <a:pt x="2833" y="405610"/>
                  <a:pt x="0" y="360507"/>
                  <a:pt x="0" y="360507"/>
                </a:cubicBezTo>
                <a:lnTo>
                  <a:pt x="0" y="45731"/>
                </a:lnTo>
                <a:cubicBezTo>
                  <a:pt x="0" y="629"/>
                  <a:pt x="42339" y="629"/>
                  <a:pt x="42339" y="6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1" name="圆角矩形 100"/>
          <p:cNvSpPr/>
          <p:nvPr/>
        </p:nvSpPr>
        <p:spPr>
          <a:xfrm>
            <a:off x="7484087" y="4096415"/>
            <a:ext cx="760980" cy="920170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9" idx="7"/>
          </p:cNvCxnSpPr>
          <p:nvPr/>
        </p:nvCxnSpPr>
        <p:spPr>
          <a:xfrm flipH="1">
            <a:off x="1776169" y="4378865"/>
            <a:ext cx="17969" cy="118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1065848" y="5560541"/>
            <a:ext cx="1484345" cy="920170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网络流量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</a:t>
            </a:r>
          </a:p>
        </p:txBody>
      </p:sp>
      <p:cxnSp>
        <p:nvCxnSpPr>
          <p:cNvPr id="110" name="直接连接符 109"/>
          <p:cNvCxnSpPr>
            <a:stCxn id="108" idx="3"/>
          </p:cNvCxnSpPr>
          <p:nvPr/>
        </p:nvCxnSpPr>
        <p:spPr>
          <a:xfrm>
            <a:off x="2550193" y="6020626"/>
            <a:ext cx="88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3444635" y="5560541"/>
            <a:ext cx="2333594" cy="920170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他们都在干什么？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6369069" y="5560541"/>
            <a:ext cx="3588698" cy="920170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通过监听用户使用移动设备产生的网络流量分析用户行为</a:t>
            </a:r>
          </a:p>
        </p:txBody>
      </p:sp>
      <p:cxnSp>
        <p:nvCxnSpPr>
          <p:cNvPr id="115" name="直接连接符 114"/>
          <p:cNvCxnSpPr>
            <a:endCxn id="114" idx="1"/>
          </p:cNvCxnSpPr>
          <p:nvPr/>
        </p:nvCxnSpPr>
        <p:spPr>
          <a:xfrm>
            <a:off x="5746475" y="6020626"/>
            <a:ext cx="622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425529" y="46112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</a:t>
            </a:r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9957767" y="469829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互联网</a:t>
            </a:r>
          </a:p>
        </p:txBody>
      </p:sp>
    </p:spTree>
    <p:extLst>
      <p:ext uri="{BB962C8B-B14F-4D97-AF65-F5344CB8AC3E}">
        <p14:creationId xmlns:p14="http://schemas.microsoft.com/office/powerpoint/2010/main" val="35103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42" grpId="0"/>
      <p:bldP spid="45" grpId="0"/>
      <p:bldP spid="46" grpId="0"/>
      <p:bldP spid="52" grpId="0" animBg="1"/>
      <p:bldP spid="92" grpId="0" animBg="1"/>
      <p:bldP spid="93" grpId="0" animBg="1"/>
      <p:bldP spid="101" grpId="0" animBg="1"/>
      <p:bldP spid="108" grpId="0" animBg="1"/>
      <p:bldP spid="113" grpId="0" animBg="1"/>
      <p:bldP spid="114" grpId="0" animBg="1"/>
      <p:bldP spid="117" grpId="0"/>
      <p:bldP spid="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456873" y="3331312"/>
            <a:ext cx="5724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别人是怎么做的？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90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123012" y="2921738"/>
            <a:ext cx="8756941" cy="37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8307" y="34066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相关工作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699076" y="2273666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690964" y="12953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分析用户上网时产生的未加密的</a:t>
            </a:r>
            <a:r>
              <a:rPr lang="en-US" altLang="zh-CN" dirty="0"/>
              <a:t>HTTP</a:t>
            </a:r>
            <a:r>
              <a:rPr lang="zh-CN" altLang="en-US" dirty="0"/>
              <a:t>流量的流量，窃取用户的隐私数据以及推断用户喜好等。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843092" y="259028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SSL/TLS</a:t>
            </a:r>
            <a:r>
              <a:rPr lang="zh-CN" altLang="en-US" dirty="0"/>
              <a:t>加密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355260" y="2921738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713193" y="360769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通过分析加密流量中的数据报文的长度分布，使用机器学习算法分析出用户访问了哪些</a:t>
            </a:r>
            <a:r>
              <a:rPr lang="en-US" altLang="zh-CN" dirty="0"/>
              <a:t>web</a:t>
            </a:r>
            <a:r>
              <a:rPr lang="zh-CN" altLang="en-US" dirty="0"/>
              <a:t>界面。</a:t>
            </a: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545534" y="2258834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57609" y="1246759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分析用户操作移动设备上的</a:t>
            </a:r>
            <a:r>
              <a:rPr lang="en-US" altLang="zh-CN" dirty="0"/>
              <a:t>APP</a:t>
            </a:r>
            <a:r>
              <a:rPr lang="zh-CN" altLang="en-US" dirty="0"/>
              <a:t>时产生的未加密流量，识别用户使用的</a:t>
            </a:r>
            <a:r>
              <a:rPr lang="en-US" altLang="zh-CN" dirty="0"/>
              <a:t>APP</a:t>
            </a:r>
            <a:r>
              <a:rPr lang="zh-CN" altLang="en-US" dirty="0"/>
              <a:t>种类。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689549" y="254439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SSL/TLS</a:t>
            </a:r>
            <a:r>
              <a:rPr lang="zh-CN" altLang="en-US" dirty="0"/>
              <a:t>加密</a:t>
            </a: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9384527" y="2959618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742460" y="364557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通过分析加密流量中的数据报文的长度分布，使用机器学习算法识别出用户使用了哪些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532831" y="1150126"/>
            <a:ext cx="4766645" cy="3600400"/>
          </a:xfrm>
          <a:prstGeom prst="roundRect">
            <a:avLst/>
          </a:prstGeom>
          <a:solidFill>
            <a:schemeClr val="bg2">
              <a:alpha val="50196"/>
            </a:schemeClr>
          </a:solidFill>
          <a:ln w="19050">
            <a:solidFill>
              <a:srgbClr val="EE7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6379288" y="1121538"/>
            <a:ext cx="4766645" cy="3600400"/>
          </a:xfrm>
          <a:prstGeom prst="roundRect">
            <a:avLst/>
          </a:prstGeom>
          <a:solidFill>
            <a:schemeClr val="bg2">
              <a:alpha val="50196"/>
            </a:schemeClr>
          </a:solidFill>
          <a:ln w="19050">
            <a:solidFill>
              <a:srgbClr val="EE7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19156" y="679537"/>
            <a:ext cx="1368152" cy="36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端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689549" y="713275"/>
            <a:ext cx="1368152" cy="36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移动端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45212" y="5300748"/>
            <a:ext cx="8648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通过分析使用苹果公司的即时通讯软件</a:t>
            </a:r>
            <a:r>
              <a:rPr lang="en-US" altLang="zh-CN" sz="2400" dirty="0" err="1"/>
              <a:t>imessage</a:t>
            </a:r>
            <a:r>
              <a:rPr lang="zh-CN" altLang="en-US" sz="2400" dirty="0"/>
              <a:t>时产生的流量可以检测出用户的五种行为，还可以进一步检测出用户使用文本信息聊天时使用的语言。考虑的</a:t>
            </a:r>
            <a:r>
              <a:rPr lang="en-US" altLang="zh-CN" sz="2400" dirty="0"/>
              <a:t>app</a:t>
            </a:r>
            <a:r>
              <a:rPr lang="zh-CN" altLang="en-US" sz="2400" dirty="0"/>
              <a:t>类型仅有一种，</a:t>
            </a:r>
            <a:r>
              <a:rPr lang="en-US" altLang="zh-CN" sz="2400" dirty="0"/>
              <a:t>app</a:t>
            </a:r>
            <a:r>
              <a:rPr lang="zh-CN" altLang="en-US" sz="2400" dirty="0"/>
              <a:t>内动作仅考虑五种。</a:t>
            </a:r>
          </a:p>
        </p:txBody>
      </p:sp>
    </p:spTree>
    <p:extLst>
      <p:ext uri="{BB962C8B-B14F-4D97-AF65-F5344CB8AC3E}">
        <p14:creationId xmlns:p14="http://schemas.microsoft.com/office/powerpoint/2010/main" val="39633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" grpId="0"/>
      <p:bldP spid="42" grpId="0"/>
      <p:bldP spid="46" grpId="0"/>
      <p:bldP spid="48" grpId="0"/>
      <p:bldP spid="49" grpId="0"/>
      <p:bldP spid="65" grpId="0"/>
      <p:bldP spid="8" grpId="0" animBg="1"/>
      <p:bldP spid="66" grpId="0" animBg="1"/>
      <p:bldP spid="9" grpId="0"/>
      <p:bldP spid="70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456873" y="3331312"/>
            <a:ext cx="5724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我们是怎么做的？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2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75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/>
          <p:cNvSpPr/>
          <p:nvPr/>
        </p:nvSpPr>
        <p:spPr>
          <a:xfrm>
            <a:off x="2864336" y="1979294"/>
            <a:ext cx="2786078" cy="2786078"/>
          </a:xfrm>
          <a:prstGeom prst="donut">
            <a:avLst>
              <a:gd name="adj" fmla="val 52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3083323" y="2204161"/>
            <a:ext cx="2342224" cy="2342224"/>
          </a:xfrm>
          <a:prstGeom prst="donut">
            <a:avLst>
              <a:gd name="adj" fmla="val 64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Donut 39"/>
          <p:cNvSpPr/>
          <p:nvPr/>
        </p:nvSpPr>
        <p:spPr>
          <a:xfrm>
            <a:off x="3332661" y="2441740"/>
            <a:ext cx="1855307" cy="1855307"/>
          </a:xfrm>
          <a:prstGeom prst="donut">
            <a:avLst>
              <a:gd name="adj" fmla="val 72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2902678" y="1960141"/>
            <a:ext cx="2786078" cy="2786078"/>
          </a:xfrm>
          <a:prstGeom prst="blockArc">
            <a:avLst>
              <a:gd name="adj1" fmla="val 1427478"/>
              <a:gd name="adj2" fmla="val 16202949"/>
              <a:gd name="adj3" fmla="val 50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Block Arc 34"/>
          <p:cNvSpPr/>
          <p:nvPr/>
        </p:nvSpPr>
        <p:spPr>
          <a:xfrm flipH="1">
            <a:off x="3127546" y="2185009"/>
            <a:ext cx="2336344" cy="2336344"/>
          </a:xfrm>
          <a:prstGeom prst="blockArc">
            <a:avLst>
              <a:gd name="adj1" fmla="val 18246226"/>
              <a:gd name="adj2" fmla="val 16212231"/>
              <a:gd name="adj3" fmla="val 61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Block Arc 35"/>
          <p:cNvSpPr/>
          <p:nvPr/>
        </p:nvSpPr>
        <p:spPr>
          <a:xfrm flipH="1">
            <a:off x="3371004" y="2428466"/>
            <a:ext cx="1849427" cy="1849427"/>
          </a:xfrm>
          <a:prstGeom prst="blockArc">
            <a:avLst>
              <a:gd name="adj1" fmla="val 21030407"/>
              <a:gd name="adj2" fmla="val 16212547"/>
              <a:gd name="adj3" fmla="val 72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91783" y="2286795"/>
            <a:ext cx="847974" cy="0"/>
          </a:xfrm>
          <a:prstGeom prst="straightConnector1">
            <a:avLst/>
          </a:prstGeom>
          <a:ln w="3810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425547" y="3552579"/>
            <a:ext cx="614210" cy="0"/>
          </a:xfrm>
          <a:prstGeom prst="straightConnector1">
            <a:avLst/>
          </a:prstGeom>
          <a:ln w="3810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0800000">
            <a:off x="4485160" y="4122892"/>
            <a:ext cx="1676803" cy="60066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73" y="36163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论文方法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84170" y="1934689"/>
            <a:ext cx="1936069" cy="653307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数据预处理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6284171" y="3112269"/>
            <a:ext cx="1936068" cy="653307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构建分类器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6284169" y="4321226"/>
            <a:ext cx="1936069" cy="653307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实验验证</a:t>
            </a:r>
          </a:p>
        </p:txBody>
      </p:sp>
    </p:spTree>
    <p:extLst>
      <p:ext uri="{BB962C8B-B14F-4D97-AF65-F5344CB8AC3E}">
        <p14:creationId xmlns:p14="http://schemas.microsoft.com/office/powerpoint/2010/main" val="32722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34" grpId="0" animBg="1"/>
      <p:bldP spid="35" grpId="0" animBg="1"/>
      <p:bldP spid="36" grpId="0" animBg="1"/>
      <p:bldP spid="30" grpId="0" animBg="1"/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A5A5A5"/>
    </a:accent2>
    <a:accent3>
      <a:srgbClr val="0070C0"/>
    </a:accent3>
    <a:accent4>
      <a:srgbClr val="A5A5A5"/>
    </a:accent4>
    <a:accent5>
      <a:srgbClr val="0070C0"/>
    </a:accent5>
    <a:accent6>
      <a:srgbClr val="A5A5A5"/>
    </a:accent6>
    <a:hlink>
      <a:srgbClr val="0070C0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778</Words>
  <Application>Microsoft Office PowerPoint</Application>
  <PresentationFormat>自定义</PresentationFormat>
  <Paragraphs>179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Cambria Math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蓝灰商务</dc:title>
  <dc:creator/>
  <cp:keywords>第一PPT www.1ppt.com</cp:keywords>
  <cp:lastModifiedBy/>
  <cp:revision>1</cp:revision>
  <dcterms:created xsi:type="dcterms:W3CDTF">2016-09-17T14:53:56Z</dcterms:created>
  <dcterms:modified xsi:type="dcterms:W3CDTF">2018-01-01T13:55:26Z</dcterms:modified>
</cp:coreProperties>
</file>