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</p:sldMasterIdLst>
  <p:notesMasterIdLst>
    <p:notesMasterId r:id="rId17"/>
  </p:notesMasterIdLst>
  <p:sldIdLst>
    <p:sldId id="2689" r:id="rId2"/>
    <p:sldId id="2725" r:id="rId3"/>
    <p:sldId id="2718" r:id="rId4"/>
    <p:sldId id="2719" r:id="rId5"/>
    <p:sldId id="2692" r:id="rId6"/>
    <p:sldId id="2727" r:id="rId7"/>
    <p:sldId id="2740" r:id="rId8"/>
    <p:sldId id="2693" r:id="rId9"/>
    <p:sldId id="2738" r:id="rId10"/>
    <p:sldId id="2737" r:id="rId11"/>
    <p:sldId id="2728" r:id="rId12"/>
    <p:sldId id="2694" r:id="rId13"/>
    <p:sldId id="2739" r:id="rId14"/>
    <p:sldId id="2742" r:id="rId15"/>
    <p:sldId id="2723" r:id="rId16"/>
  </p:sldIdLst>
  <p:sldSz cx="12858750" cy="7232650"/>
  <p:notesSz cx="6858000" cy="9144000"/>
  <p:custDataLst>
    <p:tags r:id="rId1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C8A"/>
    <a:srgbClr val="00ABB4"/>
    <a:srgbClr val="EE7919"/>
    <a:srgbClr val="334859"/>
    <a:srgbClr val="005D40"/>
    <a:srgbClr val="F29548"/>
    <a:srgbClr val="F18D3B"/>
    <a:srgbClr val="F8B566"/>
    <a:srgbClr val="EB6300"/>
    <a:srgbClr val="EA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2986" autoAdjust="0"/>
  </p:normalViewPr>
  <p:slideViewPr>
    <p:cSldViewPr>
      <p:cViewPr varScale="1">
        <p:scale>
          <a:sx n="109" d="100"/>
          <a:sy n="109" d="100"/>
        </p:scale>
        <p:origin x="270" y="114"/>
      </p:cViewPr>
      <p:guideLst>
        <p:guide orient="horz" pos="373"/>
        <p:guide pos="4050"/>
        <p:guide pos="557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57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27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550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91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44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96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847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557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830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71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84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16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11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8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5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07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14E7EB6-CBD1-49E6-A6EC-446C7CE0146C}" type="datetime1">
              <a:rPr lang="zh-CN" altLang="en-US"/>
              <a:pPr/>
              <a:t>2018/1/3</a:t>
            </a:fld>
            <a:endParaRPr lang="zh-CN" altLang="en-US" sz="1898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AB93E7-1588-4D19-9BF2-FAF36B82A6F0}" type="slidenum">
              <a:rPr lang="zh-CN" altLang="en-US"/>
              <a:pPr/>
              <a:t>‹#›</a:t>
            </a:fld>
            <a:endParaRPr lang="zh-CN" altLang="en-US" sz="1898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32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5878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5" r:id="rId2"/>
    <p:sldLayoutId id="2147483686" r:id="rId3"/>
    <p:sldLayoutId id="2147483699" r:id="rId4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7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9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/>
          <p:cNvSpPr>
            <a:spLocks/>
          </p:cNvSpPr>
          <p:nvPr/>
        </p:nvSpPr>
        <p:spPr bwMode="auto">
          <a:xfrm>
            <a:off x="0" y="4552428"/>
            <a:ext cx="4493276" cy="2680221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7"/>
          <p:cNvSpPr>
            <a:spLocks/>
          </p:cNvSpPr>
          <p:nvPr/>
        </p:nvSpPr>
        <p:spPr bwMode="auto">
          <a:xfrm>
            <a:off x="786091" y="4063826"/>
            <a:ext cx="12072659" cy="3168823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380703" y="2044158"/>
            <a:ext cx="1211620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3600" b="1" dirty="0"/>
              <a:t>Behaviors of Networks with Antagonistic Interactions and Switching Topologies</a:t>
            </a:r>
            <a:endParaRPr lang="zh-CN" altLang="en-US" sz="3600" b="1" cap="all" dirty="0"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1FD3D1-843C-41DD-8DCC-D5CC4C1B515B}"/>
              </a:ext>
            </a:extLst>
          </p:cNvPr>
          <p:cNvSpPr txBox="1"/>
          <p:nvPr/>
        </p:nvSpPr>
        <p:spPr>
          <a:xfrm>
            <a:off x="9914077" y="5130284"/>
            <a:ext cx="1771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刘洪彬</a:t>
            </a:r>
          </a:p>
        </p:txBody>
      </p:sp>
      <p:sp>
        <p:nvSpPr>
          <p:cNvPr id="8" name="MH_Entry_1">
            <a:extLst>
              <a:ext uri="{FF2B5EF4-FFF2-40B4-BE49-F238E27FC236}">
                <a16:creationId xmlns:a16="http://schemas.microsoft.com/office/drawing/2014/main" id="{28A80F3F-0382-4C48-B7ED-1A1B95DCC44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773284" y="3282606"/>
            <a:ext cx="3331046" cy="45365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531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Automatica</a:t>
            </a:r>
            <a:r>
              <a:rPr lang="en-US" altLang="zh-CN" sz="253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2014</a:t>
            </a:r>
            <a:endParaRPr lang="zh-CN" altLang="en-US" sz="253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67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5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25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125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7" grpId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58307" y="340665"/>
            <a:ext cx="912897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假设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335CA302-BE3D-45C0-8CEA-97B90727537B}"/>
                  </a:ext>
                </a:extLst>
              </p:cNvPr>
              <p:cNvSpPr txBox="1"/>
              <p:nvPr/>
            </p:nvSpPr>
            <p:spPr>
              <a:xfrm>
                <a:off x="2209344" y="1816125"/>
                <a:ext cx="8540511" cy="1036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=0,1,…,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335CA302-BE3D-45C0-8CEA-97B907275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344" y="1816125"/>
                <a:ext cx="8540511" cy="1036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F1BC1D85-0614-4F67-8156-5BC46042A97C}"/>
                  </a:ext>
                </a:extLst>
              </p:cNvPr>
              <p:cNvSpPr txBox="1"/>
              <p:nvPr/>
            </p:nvSpPr>
            <p:spPr>
              <a:xfrm>
                <a:off x="2671735" y="3200215"/>
                <a:ext cx="7910520" cy="92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𝑖𝑓</m:t>
                    </m:r>
                    <m:r>
                      <m:rPr>
                        <m:brk m:alnAt="7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𝑖𝑓</m:t>
                    </m:r>
                    <m:r>
                      <m:rPr>
                        <m:brk m:alnAt="7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zh-CN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F1BC1D85-0614-4F67-8156-5BC46042A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35" y="3200215"/>
                <a:ext cx="7910520" cy="924612"/>
              </a:xfrm>
              <a:prstGeom prst="rect">
                <a:avLst/>
              </a:prstGeom>
              <a:blipFill>
                <a:blip r:embed="rId4"/>
                <a:stretch>
                  <a:fillRect l="-1156" t="-64474" b="-48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9B93E81A-1F2D-4350-9D08-66CDE7B5103F}"/>
              </a:ext>
            </a:extLst>
          </p:cNvPr>
          <p:cNvSpPr txBox="1"/>
          <p:nvPr/>
        </p:nvSpPr>
        <p:spPr>
          <a:xfrm>
            <a:off x="2759356" y="4624437"/>
            <a:ext cx="7735277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使得每次更新都会落在邻居节点组成的凸组合中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2E4C4BB0-625E-48A0-BB9C-60D782FE0749}"/>
                  </a:ext>
                </a:extLst>
              </p:cNvPr>
              <p:cNvSpPr txBox="1"/>
              <p:nvPr/>
            </p:nvSpPr>
            <p:spPr>
              <a:xfrm>
                <a:off x="2596117" y="5344517"/>
                <a:ext cx="7910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2E4C4BB0-625E-48A0-BB9C-60D782FE0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117" y="5344517"/>
                <a:ext cx="7910520" cy="461665"/>
              </a:xfrm>
              <a:prstGeom prst="rect">
                <a:avLst/>
              </a:prstGeom>
              <a:blipFill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8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210284" y="3331312"/>
            <a:ext cx="497123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5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主要结果</a:t>
            </a:r>
            <a:r>
              <a:rPr lang="en-US" altLang="zh-CN" sz="5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&amp;</a:t>
            </a:r>
            <a:r>
              <a:rPr lang="zh-CN" altLang="en-US" sz="5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仿真</a:t>
            </a: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1" y="1614088"/>
            <a:ext cx="3453189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82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5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5" grpId="0" animBg="1"/>
      <p:bldP spid="7" grpId="0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5973" y="361635"/>
            <a:ext cx="1113273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结果</a:t>
            </a: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endParaRPr lang="zh-CN" altLang="en-US" sz="2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B851323-A9FF-4DB4-8373-2B4DAC06A5AE}"/>
              </a:ext>
            </a:extLst>
          </p:cNvPr>
          <p:cNvSpPr txBox="1"/>
          <p:nvPr/>
        </p:nvSpPr>
        <p:spPr>
          <a:xfrm>
            <a:off x="812751" y="1240061"/>
            <a:ext cx="5003760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准强连通不能保证达成模一致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B5146F7-DDBB-46C1-83DA-5B6FDF91DCE1}"/>
              </a:ext>
            </a:extLst>
          </p:cNvPr>
          <p:cNvSpPr/>
          <p:nvPr/>
        </p:nvSpPr>
        <p:spPr>
          <a:xfrm>
            <a:off x="3884333" y="3797552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96F7288-58BC-482C-B027-CEFC22CAC87F}"/>
              </a:ext>
            </a:extLst>
          </p:cNvPr>
          <p:cNvSpPr/>
          <p:nvPr/>
        </p:nvSpPr>
        <p:spPr>
          <a:xfrm>
            <a:off x="3884333" y="2391252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76A4AD5-7DB2-4179-B173-8B1A86F285CE}"/>
              </a:ext>
            </a:extLst>
          </p:cNvPr>
          <p:cNvSpPr/>
          <p:nvPr/>
        </p:nvSpPr>
        <p:spPr>
          <a:xfrm>
            <a:off x="2252985" y="2391252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3CC11ED-3BB1-4AEA-B366-4A1819965368}"/>
              </a:ext>
            </a:extLst>
          </p:cNvPr>
          <p:cNvSpPr txBox="1"/>
          <p:nvPr/>
        </p:nvSpPr>
        <p:spPr>
          <a:xfrm>
            <a:off x="3944900" y="239780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6F26527-12AD-4015-B9B6-8FAC417E3E2E}"/>
              </a:ext>
            </a:extLst>
          </p:cNvPr>
          <p:cNvSpPr txBox="1"/>
          <p:nvPr/>
        </p:nvSpPr>
        <p:spPr>
          <a:xfrm>
            <a:off x="3932341" y="3812282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7F60532-66D1-47AE-A510-7AAE100A6929}"/>
              </a:ext>
            </a:extLst>
          </p:cNvPr>
          <p:cNvSpPr txBox="1"/>
          <p:nvPr/>
        </p:nvSpPr>
        <p:spPr>
          <a:xfrm>
            <a:off x="2289667" y="2394201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CB833F8-BD9C-4499-9891-1F18C708C9D9}"/>
              </a:ext>
            </a:extLst>
          </p:cNvPr>
          <p:cNvCxnSpPr>
            <a:cxnSpLocks/>
            <a:stCxn id="20" idx="6"/>
            <a:endCxn id="18" idx="2"/>
          </p:cNvCxnSpPr>
          <p:nvPr/>
        </p:nvCxnSpPr>
        <p:spPr>
          <a:xfrm>
            <a:off x="2655321" y="2592420"/>
            <a:ext cx="1229012" cy="0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353882A-67E9-4B2D-A6BB-3660B3FDB838}"/>
              </a:ext>
            </a:extLst>
          </p:cNvPr>
          <p:cNvCxnSpPr>
            <a:cxnSpLocks/>
            <a:stCxn id="20" idx="5"/>
            <a:endCxn id="17" idx="1"/>
          </p:cNvCxnSpPr>
          <p:nvPr/>
        </p:nvCxnSpPr>
        <p:spPr>
          <a:xfrm>
            <a:off x="2596400" y="2734667"/>
            <a:ext cx="1346854" cy="1121806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EDD835C-3CAD-4263-821B-2459537F44D7}"/>
              </a:ext>
            </a:extLst>
          </p:cNvPr>
          <p:cNvCxnSpPr>
            <a:cxnSpLocks/>
            <a:stCxn id="18" idx="4"/>
            <a:endCxn id="17" idx="0"/>
          </p:cNvCxnSpPr>
          <p:nvPr/>
        </p:nvCxnSpPr>
        <p:spPr>
          <a:xfrm>
            <a:off x="4085501" y="2793588"/>
            <a:ext cx="0" cy="1003964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81A6F8BB-600E-475C-92E7-C6482DDF8694}"/>
              </a:ext>
            </a:extLst>
          </p:cNvPr>
          <p:cNvSpPr txBox="1"/>
          <p:nvPr/>
        </p:nvSpPr>
        <p:spPr>
          <a:xfrm>
            <a:off x="3172028" y="226550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CC2846E-9AEB-4342-80B5-915ABCAE83D8}"/>
              </a:ext>
            </a:extLst>
          </p:cNvPr>
          <p:cNvSpPr txBox="1"/>
          <p:nvPr/>
        </p:nvSpPr>
        <p:spPr>
          <a:xfrm>
            <a:off x="4077941" y="30716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4DA3A1B-91F5-439C-AF23-CFF525E3D1CA}"/>
              </a:ext>
            </a:extLst>
          </p:cNvPr>
          <p:cNvSpPr txBox="1"/>
          <p:nvPr/>
        </p:nvSpPr>
        <p:spPr>
          <a:xfrm>
            <a:off x="3176965" y="296825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8764B78-32DF-4DD6-8113-7AAFEC486832}"/>
                  </a:ext>
                </a:extLst>
              </p:cNvPr>
              <p:cNvSpPr/>
              <p:nvPr/>
            </p:nvSpPr>
            <p:spPr>
              <a:xfrm>
                <a:off x="1168166" y="4696445"/>
                <a:ext cx="41448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1,2,3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[1,0,−1]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8764B78-32DF-4DD6-8113-7AAFEC4868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166" y="4696445"/>
                <a:ext cx="4144845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5A0BC1-67E8-41B5-8142-00FEC723BE7F}"/>
                  </a:ext>
                </a:extLst>
              </p:cNvPr>
              <p:cNvSpPr txBox="1"/>
              <p:nvPr/>
            </p:nvSpPr>
            <p:spPr>
              <a:xfrm>
                <a:off x="1316807" y="5380820"/>
                <a:ext cx="2447721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skw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skw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5A0BC1-67E8-41B5-8142-00FEC723B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807" y="5380820"/>
                <a:ext cx="2447721" cy="10204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2BC53267-B72C-425A-A8F0-D1B07F9B0F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576" y="198704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7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/>
      <p:bldP spid="22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5973" y="361635"/>
            <a:ext cx="1113273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结果</a:t>
            </a: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endParaRPr lang="zh-CN" altLang="en-US" sz="2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B851323-A9FF-4DB4-8373-2B4DAC06A5AE}"/>
              </a:ext>
            </a:extLst>
          </p:cNvPr>
          <p:cNvSpPr txBox="1"/>
          <p:nvPr/>
        </p:nvSpPr>
        <p:spPr>
          <a:xfrm>
            <a:off x="812751" y="1240061"/>
            <a:ext cx="7017132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单向图下，满足</a:t>
            </a: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联合强连通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即可达成模一致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A531A88-EA53-419B-83CA-29AA925C9E5E}"/>
              </a:ext>
            </a:extLst>
          </p:cNvPr>
          <p:cNvSpPr txBox="1"/>
          <p:nvPr/>
        </p:nvSpPr>
        <p:spPr>
          <a:xfrm>
            <a:off x="831495" y="1960141"/>
            <a:ext cx="7376205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双向图下，满足</a:t>
            </a: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无限联合连通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即可达成模一致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4206F3B-DBAF-44A2-A90A-D58570B38652}"/>
              </a:ext>
            </a:extLst>
          </p:cNvPr>
          <p:cNvSpPr/>
          <p:nvPr/>
        </p:nvSpPr>
        <p:spPr>
          <a:xfrm>
            <a:off x="2547821" y="4350933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48EB94F-44BF-4B29-866D-BCAE66885830}"/>
              </a:ext>
            </a:extLst>
          </p:cNvPr>
          <p:cNvSpPr/>
          <p:nvPr/>
        </p:nvSpPr>
        <p:spPr>
          <a:xfrm>
            <a:off x="2547821" y="2944633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F1EA254-1A44-4665-B118-A1B65758AB30}"/>
              </a:ext>
            </a:extLst>
          </p:cNvPr>
          <p:cNvSpPr/>
          <p:nvPr/>
        </p:nvSpPr>
        <p:spPr>
          <a:xfrm>
            <a:off x="916473" y="2944633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4E9DB7-30D1-401B-BA88-06256AFA49F2}"/>
              </a:ext>
            </a:extLst>
          </p:cNvPr>
          <p:cNvSpPr txBox="1"/>
          <p:nvPr/>
        </p:nvSpPr>
        <p:spPr>
          <a:xfrm>
            <a:off x="2608388" y="295118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0C1D891-8784-40AD-9350-CCFF23C5C727}"/>
              </a:ext>
            </a:extLst>
          </p:cNvPr>
          <p:cNvSpPr txBox="1"/>
          <p:nvPr/>
        </p:nvSpPr>
        <p:spPr>
          <a:xfrm>
            <a:off x="2595829" y="436566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119A61F-B949-4FC3-A391-CCB92A967D60}"/>
              </a:ext>
            </a:extLst>
          </p:cNvPr>
          <p:cNvSpPr txBox="1"/>
          <p:nvPr/>
        </p:nvSpPr>
        <p:spPr>
          <a:xfrm>
            <a:off x="953155" y="2947582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C607359-2AEA-41CC-ACA8-6BB18923C79B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>
            <a:off x="1318809" y="3145801"/>
            <a:ext cx="1229012" cy="0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72FBA90-C24C-4770-A86A-5B821BF21C47}"/>
              </a:ext>
            </a:extLst>
          </p:cNvPr>
          <p:cNvSpPr txBox="1"/>
          <p:nvPr/>
        </p:nvSpPr>
        <p:spPr>
          <a:xfrm>
            <a:off x="1835516" y="281888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BD1C905-9879-4C22-BE24-54AAB710C8F7}"/>
                  </a:ext>
                </a:extLst>
              </p:cNvPr>
              <p:cNvSpPr/>
              <p:nvPr/>
            </p:nvSpPr>
            <p:spPr>
              <a:xfrm>
                <a:off x="800141" y="5071013"/>
                <a:ext cx="43895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1,2,3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BD1C905-9879-4C22-BE24-54AAB710C8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41" y="5071013"/>
                <a:ext cx="4389592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D31202A-8441-4375-8EDD-DA657C121B8F}"/>
                  </a:ext>
                </a:extLst>
              </p:cNvPr>
              <p:cNvSpPr txBox="1"/>
              <p:nvPr/>
            </p:nvSpPr>
            <p:spPr>
              <a:xfrm>
                <a:off x="611655" y="5755504"/>
                <a:ext cx="2224199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D31202A-8441-4375-8EDD-DA657C121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55" y="5755504"/>
                <a:ext cx="2224199" cy="7382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椭圆 20">
            <a:extLst>
              <a:ext uri="{FF2B5EF4-FFF2-40B4-BE49-F238E27FC236}">
                <a16:creationId xmlns:a16="http://schemas.microsoft.com/office/drawing/2014/main" id="{AA204D84-3847-4171-BA8E-32CA80330837}"/>
              </a:ext>
            </a:extLst>
          </p:cNvPr>
          <p:cNvSpPr/>
          <p:nvPr/>
        </p:nvSpPr>
        <p:spPr>
          <a:xfrm>
            <a:off x="5129166" y="4379157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27E07F5-F309-47B2-AB3F-2A05FFF1990F}"/>
              </a:ext>
            </a:extLst>
          </p:cNvPr>
          <p:cNvSpPr/>
          <p:nvPr/>
        </p:nvSpPr>
        <p:spPr>
          <a:xfrm>
            <a:off x="5129166" y="2972857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617B76C2-B781-4FF9-BC8E-11CFB734D3B2}"/>
              </a:ext>
            </a:extLst>
          </p:cNvPr>
          <p:cNvSpPr/>
          <p:nvPr/>
        </p:nvSpPr>
        <p:spPr>
          <a:xfrm>
            <a:off x="3497818" y="2972857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0E0BDBD-0745-48CC-B6D9-2B623BDA75AD}"/>
              </a:ext>
            </a:extLst>
          </p:cNvPr>
          <p:cNvSpPr txBox="1"/>
          <p:nvPr/>
        </p:nvSpPr>
        <p:spPr>
          <a:xfrm>
            <a:off x="5189733" y="297940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8003BDB-E8C4-4084-B5C5-AD9114C2CDDD}"/>
              </a:ext>
            </a:extLst>
          </p:cNvPr>
          <p:cNvSpPr txBox="1"/>
          <p:nvPr/>
        </p:nvSpPr>
        <p:spPr>
          <a:xfrm>
            <a:off x="5177174" y="4393887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FC84D28-A405-4E91-9CD6-67556CC6ACD2}"/>
              </a:ext>
            </a:extLst>
          </p:cNvPr>
          <p:cNvSpPr txBox="1"/>
          <p:nvPr/>
        </p:nvSpPr>
        <p:spPr>
          <a:xfrm>
            <a:off x="3534500" y="2975806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C2A7D83-286D-41FA-9B63-C28E72B06452}"/>
              </a:ext>
            </a:extLst>
          </p:cNvPr>
          <p:cNvCxnSpPr>
            <a:cxnSpLocks/>
            <a:stCxn id="22" idx="4"/>
            <a:endCxn id="21" idx="0"/>
          </p:cNvCxnSpPr>
          <p:nvPr/>
        </p:nvCxnSpPr>
        <p:spPr>
          <a:xfrm>
            <a:off x="5330334" y="3375193"/>
            <a:ext cx="0" cy="1003964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B449201-5235-40FE-B34E-363C84F41AA2}"/>
              </a:ext>
            </a:extLst>
          </p:cNvPr>
          <p:cNvSpPr txBox="1"/>
          <p:nvPr/>
        </p:nvSpPr>
        <p:spPr>
          <a:xfrm>
            <a:off x="5322774" y="365322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6EA8D40D-3A91-4696-92A3-DDD551AE00C1}"/>
              </a:ext>
            </a:extLst>
          </p:cNvPr>
          <p:cNvSpPr/>
          <p:nvPr/>
        </p:nvSpPr>
        <p:spPr>
          <a:xfrm>
            <a:off x="7679939" y="4360883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E7E0A0CF-50B7-4719-B947-C9AA1C3AB7FA}"/>
              </a:ext>
            </a:extLst>
          </p:cNvPr>
          <p:cNvSpPr/>
          <p:nvPr/>
        </p:nvSpPr>
        <p:spPr>
          <a:xfrm>
            <a:off x="7738626" y="2960318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62F9C90F-371F-46FE-9077-544BED043907}"/>
              </a:ext>
            </a:extLst>
          </p:cNvPr>
          <p:cNvSpPr/>
          <p:nvPr/>
        </p:nvSpPr>
        <p:spPr>
          <a:xfrm>
            <a:off x="6107278" y="2960318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D2A4C52-36E9-4AB0-AFA4-15885325FAAC}"/>
              </a:ext>
            </a:extLst>
          </p:cNvPr>
          <p:cNvSpPr txBox="1"/>
          <p:nvPr/>
        </p:nvSpPr>
        <p:spPr>
          <a:xfrm>
            <a:off x="7799193" y="2966870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3806C30-FD44-46A0-AD7B-749870273090}"/>
              </a:ext>
            </a:extLst>
          </p:cNvPr>
          <p:cNvSpPr txBox="1"/>
          <p:nvPr/>
        </p:nvSpPr>
        <p:spPr>
          <a:xfrm>
            <a:off x="7786634" y="438134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4EF0266-5364-46B0-A7F9-7B23ED4EAE53}"/>
              </a:ext>
            </a:extLst>
          </p:cNvPr>
          <p:cNvSpPr txBox="1"/>
          <p:nvPr/>
        </p:nvSpPr>
        <p:spPr>
          <a:xfrm>
            <a:off x="6143960" y="2963267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EFF5A1F-9276-437D-B3DB-741B0D1EB931}"/>
              </a:ext>
            </a:extLst>
          </p:cNvPr>
          <p:cNvCxnSpPr>
            <a:cxnSpLocks/>
            <a:endCxn id="48" idx="5"/>
          </p:cNvCxnSpPr>
          <p:nvPr/>
        </p:nvCxnSpPr>
        <p:spPr>
          <a:xfrm flipH="1" flipV="1">
            <a:off x="6450693" y="3303733"/>
            <a:ext cx="1346854" cy="1121806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0503ABD-2F5B-4F28-8EC8-C8676F6CE0EB}"/>
              </a:ext>
            </a:extLst>
          </p:cNvPr>
          <p:cNvCxnSpPr>
            <a:cxnSpLocks/>
            <a:endCxn id="47" idx="4"/>
          </p:cNvCxnSpPr>
          <p:nvPr/>
        </p:nvCxnSpPr>
        <p:spPr>
          <a:xfrm flipV="1">
            <a:off x="7939794" y="3362654"/>
            <a:ext cx="0" cy="1003964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CB227261-654E-4D06-B4A6-A8A1ED1E4645}"/>
              </a:ext>
            </a:extLst>
          </p:cNvPr>
          <p:cNvSpPr txBox="1"/>
          <p:nvPr/>
        </p:nvSpPr>
        <p:spPr>
          <a:xfrm>
            <a:off x="7932234" y="36406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A7A2AF3-2730-4E98-85BD-FC3F2811749E}"/>
              </a:ext>
            </a:extLst>
          </p:cNvPr>
          <p:cNvSpPr txBox="1"/>
          <p:nvPr/>
        </p:nvSpPr>
        <p:spPr>
          <a:xfrm>
            <a:off x="7031258" y="35373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C865831-0043-4252-BE47-7EC713EEC696}"/>
              </a:ext>
            </a:extLst>
          </p:cNvPr>
          <p:cNvSpPr/>
          <p:nvPr/>
        </p:nvSpPr>
        <p:spPr>
          <a:xfrm>
            <a:off x="684629" y="2874698"/>
            <a:ext cx="2452204" cy="203756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006C119-1DBF-487E-BB51-8136BDC940CE}"/>
              </a:ext>
            </a:extLst>
          </p:cNvPr>
          <p:cNvSpPr/>
          <p:nvPr/>
        </p:nvSpPr>
        <p:spPr>
          <a:xfrm>
            <a:off x="3356963" y="2874698"/>
            <a:ext cx="2452204" cy="203756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EB187B5-E453-4BB3-AE04-1BA9E20A3EB3}"/>
              </a:ext>
            </a:extLst>
          </p:cNvPr>
          <p:cNvSpPr/>
          <p:nvPr/>
        </p:nvSpPr>
        <p:spPr>
          <a:xfrm>
            <a:off x="5967096" y="2861590"/>
            <a:ext cx="2452204" cy="203756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6DAE1AB8-8CA5-46EC-A43A-F350EDF8B300}"/>
                  </a:ext>
                </a:extLst>
              </p:cNvPr>
              <p:cNvSpPr txBox="1"/>
              <p:nvPr/>
            </p:nvSpPr>
            <p:spPr>
              <a:xfrm>
                <a:off x="5900259" y="5755504"/>
                <a:ext cx="2161682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6DAE1AB8-8CA5-46EC-A43A-F350EDF8B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259" y="5755504"/>
                <a:ext cx="2161682" cy="7382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FA1AE01-1DE7-45C1-9910-0522FCFB583A}"/>
                  </a:ext>
                </a:extLst>
              </p:cNvPr>
              <p:cNvSpPr txBox="1"/>
              <p:nvPr/>
            </p:nvSpPr>
            <p:spPr>
              <a:xfrm>
                <a:off x="3295736" y="5755504"/>
                <a:ext cx="2125325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FA1AE01-1DE7-45C1-9910-0522FCFB5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736" y="5755504"/>
                <a:ext cx="2125325" cy="7325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图片 67">
            <a:extLst>
              <a:ext uri="{FF2B5EF4-FFF2-40B4-BE49-F238E27FC236}">
                <a16:creationId xmlns:a16="http://schemas.microsoft.com/office/drawing/2014/main" id="{B7859125-3839-4828-9626-95FF38A3AD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7622" y="2448995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0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  <p:bldP spid="21" grpId="0" animBg="1"/>
      <p:bldP spid="22" grpId="0" animBg="1"/>
      <p:bldP spid="24" grpId="0" animBg="1"/>
      <p:bldP spid="25" grpId="0"/>
      <p:bldP spid="28" grpId="0"/>
      <p:bldP spid="29" grpId="0"/>
      <p:bldP spid="46" grpId="0" animBg="1"/>
      <p:bldP spid="47" grpId="0" animBg="1"/>
      <p:bldP spid="48" grpId="0" animBg="1"/>
      <p:bldP spid="49" grpId="0"/>
      <p:bldP spid="50" grpId="0"/>
      <p:bldP spid="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5973" y="361635"/>
            <a:ext cx="1113273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结果</a:t>
            </a: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  <a:endParaRPr lang="zh-CN" altLang="en-US" sz="2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B851323-A9FF-4DB4-8373-2B4DAC06A5AE}"/>
              </a:ext>
            </a:extLst>
          </p:cNvPr>
          <p:cNvSpPr txBox="1"/>
          <p:nvPr/>
        </p:nvSpPr>
        <p:spPr>
          <a:xfrm>
            <a:off x="812751" y="1240061"/>
            <a:ext cx="917156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单向图下，满足</a:t>
            </a: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联合强连通、结构平衡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即可达成二项一致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A531A88-EA53-419B-83CA-29AA925C9E5E}"/>
              </a:ext>
            </a:extLst>
          </p:cNvPr>
          <p:cNvSpPr txBox="1"/>
          <p:nvPr/>
        </p:nvSpPr>
        <p:spPr>
          <a:xfrm>
            <a:off x="831495" y="1960141"/>
            <a:ext cx="9530641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双向图下，满足</a:t>
            </a: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无限联合连通、结构平衡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即可达成二项一致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4206F3B-DBAF-44A2-A90A-D58570B38652}"/>
              </a:ext>
            </a:extLst>
          </p:cNvPr>
          <p:cNvSpPr/>
          <p:nvPr/>
        </p:nvSpPr>
        <p:spPr>
          <a:xfrm>
            <a:off x="2547821" y="4350933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48EB94F-44BF-4B29-866D-BCAE66885830}"/>
              </a:ext>
            </a:extLst>
          </p:cNvPr>
          <p:cNvSpPr/>
          <p:nvPr/>
        </p:nvSpPr>
        <p:spPr>
          <a:xfrm>
            <a:off x="2547821" y="2944633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F1EA254-1A44-4665-B118-A1B65758AB30}"/>
              </a:ext>
            </a:extLst>
          </p:cNvPr>
          <p:cNvSpPr/>
          <p:nvPr/>
        </p:nvSpPr>
        <p:spPr>
          <a:xfrm>
            <a:off x="916473" y="2944633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4E9DB7-30D1-401B-BA88-06256AFA49F2}"/>
              </a:ext>
            </a:extLst>
          </p:cNvPr>
          <p:cNvSpPr txBox="1"/>
          <p:nvPr/>
        </p:nvSpPr>
        <p:spPr>
          <a:xfrm>
            <a:off x="2608388" y="295118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0C1D891-8784-40AD-9350-CCFF23C5C727}"/>
              </a:ext>
            </a:extLst>
          </p:cNvPr>
          <p:cNvSpPr txBox="1"/>
          <p:nvPr/>
        </p:nvSpPr>
        <p:spPr>
          <a:xfrm>
            <a:off x="2595829" y="436566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119A61F-B949-4FC3-A391-CCB92A967D60}"/>
              </a:ext>
            </a:extLst>
          </p:cNvPr>
          <p:cNvSpPr txBox="1"/>
          <p:nvPr/>
        </p:nvSpPr>
        <p:spPr>
          <a:xfrm>
            <a:off x="953155" y="2947582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C607359-2AEA-41CC-ACA8-6BB18923C79B}"/>
              </a:ext>
            </a:extLst>
          </p:cNvPr>
          <p:cNvCxnSpPr>
            <a:cxnSpLocks/>
            <a:stCxn id="8" idx="7"/>
            <a:endCxn id="7" idx="1"/>
          </p:cNvCxnSpPr>
          <p:nvPr/>
        </p:nvCxnSpPr>
        <p:spPr>
          <a:xfrm>
            <a:off x="1259888" y="3003554"/>
            <a:ext cx="1346854" cy="0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72FBA90-C24C-4770-A86A-5B821BF21C47}"/>
              </a:ext>
            </a:extLst>
          </p:cNvPr>
          <p:cNvSpPr txBox="1"/>
          <p:nvPr/>
        </p:nvSpPr>
        <p:spPr>
          <a:xfrm>
            <a:off x="1829037" y="274848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6EA8D40D-3A91-4696-92A3-DDD551AE00C1}"/>
              </a:ext>
            </a:extLst>
          </p:cNvPr>
          <p:cNvSpPr/>
          <p:nvPr/>
        </p:nvSpPr>
        <p:spPr>
          <a:xfrm>
            <a:off x="5602600" y="4337760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E7E0A0CF-50B7-4719-B947-C9AA1C3AB7FA}"/>
              </a:ext>
            </a:extLst>
          </p:cNvPr>
          <p:cNvSpPr/>
          <p:nvPr/>
        </p:nvSpPr>
        <p:spPr>
          <a:xfrm>
            <a:off x="5599743" y="2937195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62F9C90F-371F-46FE-9077-544BED043907}"/>
              </a:ext>
            </a:extLst>
          </p:cNvPr>
          <p:cNvSpPr/>
          <p:nvPr/>
        </p:nvSpPr>
        <p:spPr>
          <a:xfrm>
            <a:off x="4029939" y="2937195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D2A4C52-36E9-4AB0-AFA4-15885325FAAC}"/>
              </a:ext>
            </a:extLst>
          </p:cNvPr>
          <p:cNvSpPr txBox="1"/>
          <p:nvPr/>
        </p:nvSpPr>
        <p:spPr>
          <a:xfrm>
            <a:off x="5660310" y="2943747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3806C30-FD44-46A0-AD7B-749870273090}"/>
              </a:ext>
            </a:extLst>
          </p:cNvPr>
          <p:cNvSpPr txBox="1"/>
          <p:nvPr/>
        </p:nvSpPr>
        <p:spPr>
          <a:xfrm>
            <a:off x="5661287" y="4354262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4EF0266-5364-46B0-A7F9-7B23ED4EAE53}"/>
              </a:ext>
            </a:extLst>
          </p:cNvPr>
          <p:cNvSpPr txBox="1"/>
          <p:nvPr/>
        </p:nvSpPr>
        <p:spPr>
          <a:xfrm>
            <a:off x="4066621" y="294014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0503ABD-2F5B-4F28-8EC8-C8676F6CE0EB}"/>
              </a:ext>
            </a:extLst>
          </p:cNvPr>
          <p:cNvCxnSpPr>
            <a:cxnSpLocks/>
            <a:stCxn id="46" idx="7"/>
            <a:endCxn id="47" idx="5"/>
          </p:cNvCxnSpPr>
          <p:nvPr/>
        </p:nvCxnSpPr>
        <p:spPr>
          <a:xfrm flipH="1" flipV="1">
            <a:off x="5943158" y="3280610"/>
            <a:ext cx="2857" cy="1116071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CB227261-654E-4D06-B4A6-A8A1ED1E4645}"/>
              </a:ext>
            </a:extLst>
          </p:cNvPr>
          <p:cNvSpPr txBox="1"/>
          <p:nvPr/>
        </p:nvSpPr>
        <p:spPr>
          <a:xfrm>
            <a:off x="5937064" y="36017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C865831-0043-4252-BE47-7EC713EEC696}"/>
              </a:ext>
            </a:extLst>
          </p:cNvPr>
          <p:cNvSpPr/>
          <p:nvPr/>
        </p:nvSpPr>
        <p:spPr>
          <a:xfrm>
            <a:off x="687725" y="2836454"/>
            <a:ext cx="2452204" cy="203756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EB187B5-E453-4BB3-AE04-1BA9E20A3EB3}"/>
              </a:ext>
            </a:extLst>
          </p:cNvPr>
          <p:cNvSpPr/>
          <p:nvPr/>
        </p:nvSpPr>
        <p:spPr>
          <a:xfrm>
            <a:off x="3889757" y="2838467"/>
            <a:ext cx="2452204" cy="203756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7593AE3-445B-460D-8D51-9F7A2974DCC9}"/>
              </a:ext>
            </a:extLst>
          </p:cNvPr>
          <p:cNvCxnSpPr>
            <a:cxnSpLocks/>
            <a:stCxn id="7" idx="3"/>
            <a:endCxn id="8" idx="5"/>
          </p:cNvCxnSpPr>
          <p:nvPr/>
        </p:nvCxnSpPr>
        <p:spPr>
          <a:xfrm flipH="1">
            <a:off x="1259888" y="3288048"/>
            <a:ext cx="1346854" cy="0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FE514318-A711-40B0-8942-ABF447351327}"/>
              </a:ext>
            </a:extLst>
          </p:cNvPr>
          <p:cNvSpPr txBox="1"/>
          <p:nvPr/>
        </p:nvSpPr>
        <p:spPr>
          <a:xfrm>
            <a:off x="1832383" y="302895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1B4A32D-D9B8-46A5-BFE2-CBB17C4F8C92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>
            <a:off x="5658664" y="3280610"/>
            <a:ext cx="2857" cy="1116071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F99FC5FD-D38D-4243-947E-67DA006CDFDC}"/>
              </a:ext>
            </a:extLst>
          </p:cNvPr>
          <p:cNvSpPr txBox="1"/>
          <p:nvPr/>
        </p:nvSpPr>
        <p:spPr>
          <a:xfrm>
            <a:off x="5425147" y="36117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521DC170-E23F-47D1-B7D5-EC099C6367E1}"/>
                  </a:ext>
                </a:extLst>
              </p:cNvPr>
              <p:cNvSpPr txBox="1"/>
              <p:nvPr/>
            </p:nvSpPr>
            <p:spPr>
              <a:xfrm>
                <a:off x="611655" y="5755504"/>
                <a:ext cx="2336922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521DC170-E23F-47D1-B7D5-EC099C636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55" y="5755504"/>
                <a:ext cx="2336922" cy="738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F37404F7-3784-44DA-BE70-EC65B6C6BE89}"/>
                  </a:ext>
                </a:extLst>
              </p:cNvPr>
              <p:cNvSpPr/>
              <p:nvPr/>
            </p:nvSpPr>
            <p:spPr>
              <a:xfrm>
                <a:off x="800141" y="5071013"/>
                <a:ext cx="43895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1,2,3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F37404F7-3784-44DA-BE70-EC65B6C6B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41" y="5071013"/>
                <a:ext cx="4389592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E52C1945-32C6-412E-8B43-DC3C5254FF7A}"/>
                  </a:ext>
                </a:extLst>
              </p:cNvPr>
              <p:cNvSpPr txBox="1"/>
              <p:nvPr/>
            </p:nvSpPr>
            <p:spPr>
              <a:xfrm>
                <a:off x="3889757" y="5759268"/>
                <a:ext cx="1990673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E52C1945-32C6-412E-8B43-DC3C5254F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57" y="5759268"/>
                <a:ext cx="1990673" cy="7326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图片 68">
            <a:extLst>
              <a:ext uri="{FF2B5EF4-FFF2-40B4-BE49-F238E27FC236}">
                <a16:creationId xmlns:a16="http://schemas.microsoft.com/office/drawing/2014/main" id="{2AE30F7E-9A7F-4F3E-A72E-5A21150D85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9027" y="258802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5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  <p:bldP spid="46" grpId="0" animBg="1"/>
      <p:bldP spid="47" grpId="0" animBg="1"/>
      <p:bldP spid="48" grpId="0" animBg="1"/>
      <p:bldP spid="49" grpId="0"/>
      <p:bldP spid="50" grpId="0"/>
      <p:bldP spid="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261023" y="2824237"/>
            <a:ext cx="62420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3600" b="1" cap="all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zh-CN" altLang="en-US" sz="3600" b="1" cap="all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6"/>
          <p:cNvSpPr>
            <a:spLocks/>
          </p:cNvSpPr>
          <p:nvPr/>
        </p:nvSpPr>
        <p:spPr bwMode="auto">
          <a:xfrm>
            <a:off x="0" y="4552428"/>
            <a:ext cx="4493276" cy="2680221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7"/>
          <p:cNvSpPr>
            <a:spLocks/>
          </p:cNvSpPr>
          <p:nvPr/>
        </p:nvSpPr>
        <p:spPr bwMode="auto">
          <a:xfrm>
            <a:off x="786091" y="4063826"/>
            <a:ext cx="12072659" cy="3168823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5690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75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25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125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25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75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5629314" y="4313075"/>
            <a:ext cx="1441420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22" name="矩形 21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80703" y="361635"/>
            <a:ext cx="912897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作者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93600" y="5344517"/>
            <a:ext cx="2591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Ziyang</a:t>
            </a:r>
            <a:r>
              <a:rPr lang="en-US" altLang="zh-CN" dirty="0"/>
              <a:t> Meng</a:t>
            </a:r>
          </a:p>
          <a:p>
            <a:r>
              <a:rPr lang="en-US" altLang="zh-CN" dirty="0"/>
              <a:t>Bachelor </a:t>
            </a:r>
            <a:r>
              <a:rPr lang="zh-CN" altLang="en-US" dirty="0"/>
              <a:t>华中科技大学</a:t>
            </a:r>
            <a:endParaRPr lang="en-US" altLang="zh-CN" dirty="0"/>
          </a:p>
          <a:p>
            <a:r>
              <a:rPr lang="en-US" altLang="zh-CN" dirty="0"/>
              <a:t>PhD </a:t>
            </a:r>
            <a:r>
              <a:rPr lang="zh-CN" altLang="en-US" dirty="0"/>
              <a:t>清华大学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773191" y="5344516"/>
            <a:ext cx="2591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Guodong</a:t>
            </a:r>
            <a:r>
              <a:rPr lang="en-US" altLang="zh-CN" dirty="0"/>
              <a:t> Shi</a:t>
            </a:r>
          </a:p>
          <a:p>
            <a:r>
              <a:rPr lang="en-US" altLang="zh-CN" dirty="0"/>
              <a:t>Bachelor </a:t>
            </a:r>
            <a:r>
              <a:rPr lang="zh-CN" altLang="en-US" dirty="0"/>
              <a:t>山东大学</a:t>
            </a:r>
            <a:endParaRPr lang="en-US" altLang="zh-CN" dirty="0"/>
          </a:p>
          <a:p>
            <a:r>
              <a:rPr lang="en-US" altLang="zh-CN" dirty="0"/>
              <a:t>PhD </a:t>
            </a:r>
            <a:r>
              <a:rPr lang="zh-CN" altLang="en-US" dirty="0"/>
              <a:t>中国科学院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517607" y="5344516"/>
            <a:ext cx="2591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Ming Cao</a:t>
            </a:r>
          </a:p>
          <a:p>
            <a:r>
              <a:rPr lang="en-US" altLang="zh-CN" dirty="0" err="1"/>
              <a:t>Bacherlor</a:t>
            </a:r>
            <a:r>
              <a:rPr lang="en-US" altLang="zh-CN" dirty="0"/>
              <a:t> </a:t>
            </a:r>
            <a:r>
              <a:rPr lang="zh-CN" altLang="en-US" dirty="0"/>
              <a:t>清华大学</a:t>
            </a:r>
            <a:endParaRPr lang="en-US" altLang="zh-CN" dirty="0"/>
          </a:p>
          <a:p>
            <a:r>
              <a:rPr lang="en-US" altLang="zh-CN" dirty="0"/>
              <a:t>PhD </a:t>
            </a:r>
            <a:r>
              <a:rPr lang="zh-CN" altLang="en-US" dirty="0"/>
              <a:t>耶鲁大学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0215CD-0FCA-4AFC-A801-8F6323161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836" y="1606575"/>
            <a:ext cx="2704696" cy="324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CB35D1-F9DD-4847-AD19-35CBF2C6D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659" y="1584153"/>
            <a:ext cx="2549819" cy="32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FC7C6E7-2676-498E-A3DC-1874008A23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7605" y="1615352"/>
            <a:ext cx="2776107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0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3493514" y="1489047"/>
            <a:ext cx="1769715" cy="3794592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 rot="5400000">
            <a:off x="1645732" y="3047789"/>
            <a:ext cx="329929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1"/>
          <p:cNvSpPr/>
          <p:nvPr>
            <p:custDataLst>
              <p:tags r:id="rId3"/>
            </p:custDataLst>
          </p:nvPr>
        </p:nvSpPr>
        <p:spPr>
          <a:xfrm>
            <a:off x="5710332" y="2304942"/>
            <a:ext cx="379667" cy="379667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09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1"/>
          <p:cNvSpPr/>
          <p:nvPr>
            <p:custDataLst>
              <p:tags r:id="rId4"/>
            </p:custDataLst>
          </p:nvPr>
        </p:nvSpPr>
        <p:spPr>
          <a:xfrm>
            <a:off x="6241157" y="2243843"/>
            <a:ext cx="3331046" cy="45365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53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Number_2"/>
          <p:cNvSpPr/>
          <p:nvPr>
            <p:custDataLst>
              <p:tags r:id="rId5"/>
            </p:custDataLst>
          </p:nvPr>
        </p:nvSpPr>
        <p:spPr>
          <a:xfrm>
            <a:off x="5710332" y="3174458"/>
            <a:ext cx="379667" cy="379667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09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6"/>
            </p:custDataLst>
          </p:nvPr>
        </p:nvSpPr>
        <p:spPr>
          <a:xfrm>
            <a:off x="6241157" y="3113360"/>
            <a:ext cx="3525386" cy="45365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53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问题形式化</a:t>
            </a:r>
          </a:p>
        </p:txBody>
      </p:sp>
      <p:sp>
        <p:nvSpPr>
          <p:cNvPr id="24" name="MH_Number_3"/>
          <p:cNvSpPr/>
          <p:nvPr>
            <p:custDataLst>
              <p:tags r:id="rId7"/>
            </p:custDataLst>
          </p:nvPr>
        </p:nvSpPr>
        <p:spPr>
          <a:xfrm>
            <a:off x="5710332" y="4043974"/>
            <a:ext cx="379667" cy="379667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09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5" name="MH_Entry_3"/>
          <p:cNvSpPr/>
          <p:nvPr>
            <p:custDataLst>
              <p:tags r:id="rId8"/>
            </p:custDataLst>
          </p:nvPr>
        </p:nvSpPr>
        <p:spPr>
          <a:xfrm>
            <a:off x="6241157" y="3982876"/>
            <a:ext cx="3525386" cy="45365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53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主要结果</a:t>
            </a:r>
            <a:r>
              <a:rPr lang="en-US" altLang="zh-CN" sz="253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&amp;</a:t>
            </a:r>
            <a:r>
              <a:rPr lang="zh-CN" altLang="en-US" sz="253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仿真</a:t>
            </a:r>
          </a:p>
        </p:txBody>
      </p:sp>
      <p:sp>
        <p:nvSpPr>
          <p:cNvPr id="16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MH_Entry_2">
            <a:extLst>
              <a:ext uri="{FF2B5EF4-FFF2-40B4-BE49-F238E27FC236}">
                <a16:creationId xmlns:a16="http://schemas.microsoft.com/office/drawing/2014/main" id="{313C70DD-B73B-4505-A5FA-D8DD47884FE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241157" y="2249032"/>
            <a:ext cx="3525386" cy="45365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53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215704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16" grpId="0" animBg="1"/>
      <p:bldP spid="17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5611857" y="3331312"/>
            <a:ext cx="156966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5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介绍</a:t>
            </a: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1" y="1614088"/>
            <a:ext cx="2994730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26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5" grpId="0" animBg="1"/>
      <p:bldP spid="7" grpId="0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3673" cy="72326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1D6FE33-ACAB-400F-9BA8-1ED220454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60" y="1888133"/>
            <a:ext cx="7581304" cy="4681454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75084" y="2187684"/>
            <a:ext cx="2902873" cy="285728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zh-CN" altLang="en-US" sz="2700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问题描述</a:t>
            </a:r>
          </a:p>
        </p:txBody>
      </p:sp>
      <p:sp>
        <p:nvSpPr>
          <p:cNvPr id="50" name="MH_Entry_1">
            <a:extLst>
              <a:ext uri="{FF2B5EF4-FFF2-40B4-BE49-F238E27FC236}">
                <a16:creationId xmlns:a16="http://schemas.microsoft.com/office/drawing/2014/main" id="{5F5F691E-B3D4-46A4-B961-F39812DEE00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384589" y="6208613"/>
            <a:ext cx="3331046" cy="4563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53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符号图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1856D6-3333-4F03-BAC6-40B807DC346D}"/>
              </a:ext>
            </a:extLst>
          </p:cNvPr>
          <p:cNvSpPr txBox="1"/>
          <p:nvPr/>
        </p:nvSpPr>
        <p:spPr>
          <a:xfrm>
            <a:off x="3566908" y="829711"/>
            <a:ext cx="9055155" cy="959150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当智能体网络中存在“敌对”形式的交互的时候会在怎样的条件下达成怎样的一致？</a:t>
            </a:r>
          </a:p>
        </p:txBody>
      </p:sp>
    </p:spTree>
    <p:extLst>
      <p:ext uri="{BB962C8B-B14F-4D97-AF65-F5344CB8AC3E}">
        <p14:creationId xmlns:p14="http://schemas.microsoft.com/office/powerpoint/2010/main" val="351038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3534365" y="3331312"/>
            <a:ext cx="364715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5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问题形式化</a:t>
            </a: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1" y="1614088"/>
            <a:ext cx="3366627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790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5" grpId="0" animBg="1"/>
      <p:bldP spid="7" grpId="0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58307" y="340665"/>
            <a:ext cx="2708260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单向图、双向图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691AA61-AE14-4158-8831-D8C11CF3A2BF}"/>
              </a:ext>
            </a:extLst>
          </p:cNvPr>
          <p:cNvSpPr txBox="1"/>
          <p:nvPr/>
        </p:nvSpPr>
        <p:spPr>
          <a:xfrm>
            <a:off x="956767" y="1132446"/>
            <a:ext cx="3067333" cy="959150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单向图：单向交互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defTabSz="964278"/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双向图：双向交互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115F06F-DDF1-415C-A369-77FD193C04AA}"/>
              </a:ext>
            </a:extLst>
          </p:cNvPr>
          <p:cNvSpPr/>
          <p:nvPr/>
        </p:nvSpPr>
        <p:spPr>
          <a:xfrm>
            <a:off x="3730180" y="3849266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CB0B350-F8BE-41BE-B107-033AA23B4AA9}"/>
              </a:ext>
            </a:extLst>
          </p:cNvPr>
          <p:cNvSpPr/>
          <p:nvPr/>
        </p:nvSpPr>
        <p:spPr>
          <a:xfrm>
            <a:off x="3730180" y="2442966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2D9C92E-4563-41BE-8329-1A3BAC11F3EA}"/>
              </a:ext>
            </a:extLst>
          </p:cNvPr>
          <p:cNvSpPr/>
          <p:nvPr/>
        </p:nvSpPr>
        <p:spPr>
          <a:xfrm>
            <a:off x="2098832" y="2442966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17B8E5-34CE-47E0-97C1-1B0BD22AC5E5}"/>
              </a:ext>
            </a:extLst>
          </p:cNvPr>
          <p:cNvSpPr txBox="1"/>
          <p:nvPr/>
        </p:nvSpPr>
        <p:spPr>
          <a:xfrm>
            <a:off x="3790747" y="244951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3501C6-216C-4331-9DF8-566A2B3EC353}"/>
              </a:ext>
            </a:extLst>
          </p:cNvPr>
          <p:cNvSpPr txBox="1"/>
          <p:nvPr/>
        </p:nvSpPr>
        <p:spPr>
          <a:xfrm>
            <a:off x="3778188" y="3863996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E85065-E884-4877-BAEC-5373BD25167F}"/>
              </a:ext>
            </a:extLst>
          </p:cNvPr>
          <p:cNvSpPr txBox="1"/>
          <p:nvPr/>
        </p:nvSpPr>
        <p:spPr>
          <a:xfrm>
            <a:off x="2135514" y="244591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A5AA978-B26E-43B7-9CC3-944296EF1A7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2501168" y="2644134"/>
            <a:ext cx="1229012" cy="0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72CDDA2-362B-4C84-8164-566FCC27AD41}"/>
              </a:ext>
            </a:extLst>
          </p:cNvPr>
          <p:cNvSpPr txBox="1"/>
          <p:nvPr/>
        </p:nvSpPr>
        <p:spPr>
          <a:xfrm>
            <a:off x="3017875" y="231722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5286EAD-D8A1-445B-A4E0-9CF87328813F}"/>
              </a:ext>
            </a:extLst>
          </p:cNvPr>
          <p:cNvSpPr/>
          <p:nvPr/>
        </p:nvSpPr>
        <p:spPr>
          <a:xfrm>
            <a:off x="6311525" y="3877490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1F60F40-8BCD-4DA6-B943-77500645C1A5}"/>
              </a:ext>
            </a:extLst>
          </p:cNvPr>
          <p:cNvSpPr/>
          <p:nvPr/>
        </p:nvSpPr>
        <p:spPr>
          <a:xfrm>
            <a:off x="6311525" y="2471190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0AD5249-3DBB-4EEA-B1B9-3B5778CB6DFB}"/>
              </a:ext>
            </a:extLst>
          </p:cNvPr>
          <p:cNvSpPr/>
          <p:nvPr/>
        </p:nvSpPr>
        <p:spPr>
          <a:xfrm>
            <a:off x="4680177" y="2471190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196769D-DCF3-4F74-ADAE-6D2ABAC06CC8}"/>
              </a:ext>
            </a:extLst>
          </p:cNvPr>
          <p:cNvSpPr txBox="1"/>
          <p:nvPr/>
        </p:nvSpPr>
        <p:spPr>
          <a:xfrm>
            <a:off x="6372092" y="2477742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CCF4F4B-397C-4816-80FF-0A73E02F7C83}"/>
              </a:ext>
            </a:extLst>
          </p:cNvPr>
          <p:cNvSpPr txBox="1"/>
          <p:nvPr/>
        </p:nvSpPr>
        <p:spPr>
          <a:xfrm>
            <a:off x="6359533" y="3892220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3D98742-BDD1-4A9F-AA05-F26A9363B60F}"/>
              </a:ext>
            </a:extLst>
          </p:cNvPr>
          <p:cNvSpPr txBox="1"/>
          <p:nvPr/>
        </p:nvSpPr>
        <p:spPr>
          <a:xfrm>
            <a:off x="4716859" y="247413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2FEE6BE-D95D-4785-B815-20002A0DE0D9}"/>
              </a:ext>
            </a:extLst>
          </p:cNvPr>
          <p:cNvCxnSpPr>
            <a:cxnSpLocks/>
            <a:stCxn id="16" idx="4"/>
            <a:endCxn id="15" idx="0"/>
          </p:cNvCxnSpPr>
          <p:nvPr/>
        </p:nvCxnSpPr>
        <p:spPr>
          <a:xfrm>
            <a:off x="6512693" y="2873526"/>
            <a:ext cx="0" cy="1003964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4030228-FF82-48CB-86AC-0CA54372B79D}"/>
              </a:ext>
            </a:extLst>
          </p:cNvPr>
          <p:cNvSpPr txBox="1"/>
          <p:nvPr/>
        </p:nvSpPr>
        <p:spPr>
          <a:xfrm>
            <a:off x="6505133" y="315155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1364C17-7B6E-4D3F-BD05-7636224AF63E}"/>
              </a:ext>
            </a:extLst>
          </p:cNvPr>
          <p:cNvSpPr/>
          <p:nvPr/>
        </p:nvSpPr>
        <p:spPr>
          <a:xfrm>
            <a:off x="8862298" y="3859216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EFCA08C-9616-41EA-9046-35E444A17171}"/>
              </a:ext>
            </a:extLst>
          </p:cNvPr>
          <p:cNvSpPr/>
          <p:nvPr/>
        </p:nvSpPr>
        <p:spPr>
          <a:xfrm>
            <a:off x="8920985" y="2458651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5DD32D5-75F9-47DC-83AC-7FA622341EF2}"/>
              </a:ext>
            </a:extLst>
          </p:cNvPr>
          <p:cNvSpPr/>
          <p:nvPr/>
        </p:nvSpPr>
        <p:spPr>
          <a:xfrm>
            <a:off x="7289637" y="2458651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0703FDB-83A7-40AB-A0E7-7AD4A205BBB4}"/>
              </a:ext>
            </a:extLst>
          </p:cNvPr>
          <p:cNvSpPr txBox="1"/>
          <p:nvPr/>
        </p:nvSpPr>
        <p:spPr>
          <a:xfrm>
            <a:off x="8981552" y="246520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68BA562-D9D6-4A3F-811E-32EAF3D85AF0}"/>
              </a:ext>
            </a:extLst>
          </p:cNvPr>
          <p:cNvSpPr txBox="1"/>
          <p:nvPr/>
        </p:nvSpPr>
        <p:spPr>
          <a:xfrm>
            <a:off x="8968993" y="3879681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A8A14F6-A04C-4A94-AEC4-4312A2372490}"/>
              </a:ext>
            </a:extLst>
          </p:cNvPr>
          <p:cNvSpPr txBox="1"/>
          <p:nvPr/>
        </p:nvSpPr>
        <p:spPr>
          <a:xfrm>
            <a:off x="7326319" y="2461600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8CB51D8-E072-4E69-859C-292EE8DC9D69}"/>
              </a:ext>
            </a:extLst>
          </p:cNvPr>
          <p:cNvCxnSpPr>
            <a:cxnSpLocks/>
            <a:endCxn id="25" idx="5"/>
          </p:cNvCxnSpPr>
          <p:nvPr/>
        </p:nvCxnSpPr>
        <p:spPr>
          <a:xfrm flipH="1" flipV="1">
            <a:off x="7633052" y="2802066"/>
            <a:ext cx="1346854" cy="1121806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413E992-97C9-4793-B38F-7E5F6DD58CE8}"/>
              </a:ext>
            </a:extLst>
          </p:cNvPr>
          <p:cNvCxnSpPr>
            <a:cxnSpLocks/>
            <a:endCxn id="24" idx="4"/>
          </p:cNvCxnSpPr>
          <p:nvPr/>
        </p:nvCxnSpPr>
        <p:spPr>
          <a:xfrm flipV="1">
            <a:off x="9122153" y="2860987"/>
            <a:ext cx="0" cy="1003964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4922F32-0F89-40EE-BB3E-9CD8FF39D51C}"/>
              </a:ext>
            </a:extLst>
          </p:cNvPr>
          <p:cNvSpPr txBox="1"/>
          <p:nvPr/>
        </p:nvSpPr>
        <p:spPr>
          <a:xfrm>
            <a:off x="9114593" y="31390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1E2A081-36B7-44D1-A14C-1ECC25B12FF8}"/>
              </a:ext>
            </a:extLst>
          </p:cNvPr>
          <p:cNvSpPr txBox="1"/>
          <p:nvPr/>
        </p:nvSpPr>
        <p:spPr>
          <a:xfrm>
            <a:off x="8213617" y="30356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6AF30EA-E44E-45C4-B48F-EE498C2CCD84}"/>
              </a:ext>
            </a:extLst>
          </p:cNvPr>
          <p:cNvSpPr/>
          <p:nvPr/>
        </p:nvSpPr>
        <p:spPr>
          <a:xfrm>
            <a:off x="1866988" y="2373031"/>
            <a:ext cx="2452204" cy="203756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ABA041F-A9C6-4B70-8884-4A1C71B127CB}"/>
              </a:ext>
            </a:extLst>
          </p:cNvPr>
          <p:cNvSpPr/>
          <p:nvPr/>
        </p:nvSpPr>
        <p:spPr>
          <a:xfrm>
            <a:off x="4539322" y="2373031"/>
            <a:ext cx="2452204" cy="203756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BCE228C-6654-4261-97F3-288CC0D15E56}"/>
              </a:ext>
            </a:extLst>
          </p:cNvPr>
          <p:cNvSpPr/>
          <p:nvPr/>
        </p:nvSpPr>
        <p:spPr>
          <a:xfrm>
            <a:off x="7149455" y="2359923"/>
            <a:ext cx="2452204" cy="203756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C0E2222-D5AA-4C34-B111-F677430EE0C6}"/>
              </a:ext>
            </a:extLst>
          </p:cNvPr>
          <p:cNvSpPr/>
          <p:nvPr/>
        </p:nvSpPr>
        <p:spPr>
          <a:xfrm>
            <a:off x="4758281" y="6211385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BA202304-96B5-46BE-868A-9EB84CDB3A40}"/>
              </a:ext>
            </a:extLst>
          </p:cNvPr>
          <p:cNvSpPr/>
          <p:nvPr/>
        </p:nvSpPr>
        <p:spPr>
          <a:xfrm>
            <a:off x="4758281" y="4805085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57D33B13-2C94-4701-A9EF-F583A3307A24}"/>
              </a:ext>
            </a:extLst>
          </p:cNvPr>
          <p:cNvSpPr/>
          <p:nvPr/>
        </p:nvSpPr>
        <p:spPr>
          <a:xfrm>
            <a:off x="3126933" y="4805085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53A3919-B7F1-44A6-9B57-3800433FEBB1}"/>
              </a:ext>
            </a:extLst>
          </p:cNvPr>
          <p:cNvSpPr txBox="1"/>
          <p:nvPr/>
        </p:nvSpPr>
        <p:spPr>
          <a:xfrm>
            <a:off x="4818848" y="4811637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BD8DC18-7627-431A-83AB-30D793F07796}"/>
              </a:ext>
            </a:extLst>
          </p:cNvPr>
          <p:cNvSpPr txBox="1"/>
          <p:nvPr/>
        </p:nvSpPr>
        <p:spPr>
          <a:xfrm>
            <a:off x="4806289" y="622611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B2C997B-3638-48CA-8985-510AC03D9C6D}"/>
              </a:ext>
            </a:extLst>
          </p:cNvPr>
          <p:cNvSpPr txBox="1"/>
          <p:nvPr/>
        </p:nvSpPr>
        <p:spPr>
          <a:xfrm>
            <a:off x="3163615" y="480803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89220A1-5D66-4AEE-A328-31EA978E4004}"/>
              </a:ext>
            </a:extLst>
          </p:cNvPr>
          <p:cNvCxnSpPr>
            <a:cxnSpLocks/>
            <a:stCxn id="42" idx="7"/>
            <a:endCxn id="41" idx="1"/>
          </p:cNvCxnSpPr>
          <p:nvPr/>
        </p:nvCxnSpPr>
        <p:spPr>
          <a:xfrm>
            <a:off x="3470348" y="4864006"/>
            <a:ext cx="1346854" cy="0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59ED865-6CAF-4437-9F07-C422DF787DA2}"/>
              </a:ext>
            </a:extLst>
          </p:cNvPr>
          <p:cNvSpPr txBox="1"/>
          <p:nvPr/>
        </p:nvSpPr>
        <p:spPr>
          <a:xfrm>
            <a:off x="4039497" y="460893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F6ECF80-405C-4325-BFC3-50EFB447FC72}"/>
              </a:ext>
            </a:extLst>
          </p:cNvPr>
          <p:cNvSpPr/>
          <p:nvPr/>
        </p:nvSpPr>
        <p:spPr>
          <a:xfrm>
            <a:off x="7813060" y="6198212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25C544B5-BA25-47F6-AA2A-2E58E830B379}"/>
              </a:ext>
            </a:extLst>
          </p:cNvPr>
          <p:cNvSpPr/>
          <p:nvPr/>
        </p:nvSpPr>
        <p:spPr>
          <a:xfrm>
            <a:off x="7810203" y="4797647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C37531DA-7955-4154-A884-ECC4B9300D8E}"/>
              </a:ext>
            </a:extLst>
          </p:cNvPr>
          <p:cNvSpPr/>
          <p:nvPr/>
        </p:nvSpPr>
        <p:spPr>
          <a:xfrm>
            <a:off x="6240399" y="4797647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8B246DD-D177-455A-8549-4C0A739DBF24}"/>
              </a:ext>
            </a:extLst>
          </p:cNvPr>
          <p:cNvSpPr txBox="1"/>
          <p:nvPr/>
        </p:nvSpPr>
        <p:spPr>
          <a:xfrm>
            <a:off x="7870770" y="480419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6953C61-7448-4846-8F2D-0808A2E476D7}"/>
              </a:ext>
            </a:extLst>
          </p:cNvPr>
          <p:cNvSpPr txBox="1"/>
          <p:nvPr/>
        </p:nvSpPr>
        <p:spPr>
          <a:xfrm>
            <a:off x="7871747" y="621471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90D1392-E14F-43D7-8E94-5D27D4C2FDDA}"/>
              </a:ext>
            </a:extLst>
          </p:cNvPr>
          <p:cNvSpPr txBox="1"/>
          <p:nvPr/>
        </p:nvSpPr>
        <p:spPr>
          <a:xfrm>
            <a:off x="6277081" y="4800596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DCF61D1-7F72-40AD-BDE5-C09E4896D777}"/>
              </a:ext>
            </a:extLst>
          </p:cNvPr>
          <p:cNvCxnSpPr>
            <a:cxnSpLocks/>
            <a:stCxn id="48" idx="7"/>
            <a:endCxn id="49" idx="5"/>
          </p:cNvCxnSpPr>
          <p:nvPr/>
        </p:nvCxnSpPr>
        <p:spPr>
          <a:xfrm flipH="1" flipV="1">
            <a:off x="8153618" y="5141062"/>
            <a:ext cx="2857" cy="1116071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86D905B6-0A19-4B78-888E-34747806E977}"/>
              </a:ext>
            </a:extLst>
          </p:cNvPr>
          <p:cNvSpPr txBox="1"/>
          <p:nvPr/>
        </p:nvSpPr>
        <p:spPr>
          <a:xfrm>
            <a:off x="8147524" y="54622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EC2E6B1-3C5D-4528-848E-75A101D75B2E}"/>
              </a:ext>
            </a:extLst>
          </p:cNvPr>
          <p:cNvSpPr/>
          <p:nvPr/>
        </p:nvSpPr>
        <p:spPr>
          <a:xfrm>
            <a:off x="2898185" y="4696906"/>
            <a:ext cx="2452204" cy="203756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D4A6C8F-E5DF-48FF-B5C0-255F12E5ACC0}"/>
              </a:ext>
            </a:extLst>
          </p:cNvPr>
          <p:cNvSpPr/>
          <p:nvPr/>
        </p:nvSpPr>
        <p:spPr>
          <a:xfrm>
            <a:off x="6100217" y="4698919"/>
            <a:ext cx="2452204" cy="203756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E8AC223-82DB-45A4-AA25-B690A979C3E0}"/>
              </a:ext>
            </a:extLst>
          </p:cNvPr>
          <p:cNvCxnSpPr>
            <a:cxnSpLocks/>
            <a:stCxn id="41" idx="3"/>
            <a:endCxn id="42" idx="5"/>
          </p:cNvCxnSpPr>
          <p:nvPr/>
        </p:nvCxnSpPr>
        <p:spPr>
          <a:xfrm flipH="1">
            <a:off x="3470348" y="5148500"/>
            <a:ext cx="1346854" cy="0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083141BC-623A-4D1A-B87A-8A6640C160A1}"/>
              </a:ext>
            </a:extLst>
          </p:cNvPr>
          <p:cNvSpPr txBox="1"/>
          <p:nvPr/>
        </p:nvSpPr>
        <p:spPr>
          <a:xfrm>
            <a:off x="4042843" y="488940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C95B437-7924-41EF-A865-0A4C4DD8D2AE}"/>
              </a:ext>
            </a:extLst>
          </p:cNvPr>
          <p:cNvCxnSpPr>
            <a:cxnSpLocks/>
            <a:stCxn id="49" idx="3"/>
            <a:endCxn id="48" idx="1"/>
          </p:cNvCxnSpPr>
          <p:nvPr/>
        </p:nvCxnSpPr>
        <p:spPr>
          <a:xfrm>
            <a:off x="7869124" y="5141062"/>
            <a:ext cx="2857" cy="1116071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1AC5E708-CA9F-4EB5-9275-5DD1A3952258}"/>
              </a:ext>
            </a:extLst>
          </p:cNvPr>
          <p:cNvSpPr txBox="1"/>
          <p:nvPr/>
        </p:nvSpPr>
        <p:spPr>
          <a:xfrm>
            <a:off x="7635607" y="54721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170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  <p:bldP spid="15" grpId="0" animBg="1"/>
      <p:bldP spid="16" grpId="0" animBg="1"/>
      <p:bldP spid="17" grpId="0" animBg="1"/>
      <p:bldP spid="18" grpId="0"/>
      <p:bldP spid="19" grpId="0"/>
      <p:bldP spid="20" grpId="0"/>
      <p:bldP spid="23" grpId="0" animBg="1"/>
      <p:bldP spid="24" grpId="0" animBg="1"/>
      <p:bldP spid="25" grpId="0" animBg="1"/>
      <p:bldP spid="26" grpId="0"/>
      <p:bldP spid="27" grpId="0"/>
      <p:bldP spid="28" grpId="0"/>
      <p:bldP spid="40" grpId="0" animBg="1"/>
      <p:bldP spid="41" grpId="0" animBg="1"/>
      <p:bldP spid="42" grpId="0" animBg="1"/>
      <p:bldP spid="43" grpId="0"/>
      <p:bldP spid="44" grpId="0"/>
      <p:bldP spid="45" grpId="0"/>
      <p:bldP spid="48" grpId="0" animBg="1"/>
      <p:bldP spid="49" grpId="0" animBg="1"/>
      <p:bldP spid="50" grpId="0" animBg="1"/>
      <p:bldP spid="51" grpId="0"/>
      <p:bldP spid="52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58307" y="340665"/>
            <a:ext cx="1271969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联合图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68EEFF4-9842-4F3E-8672-0DDF5CAF805C}"/>
              </a:ext>
            </a:extLst>
          </p:cNvPr>
          <p:cNvSpPr/>
          <p:nvPr/>
        </p:nvSpPr>
        <p:spPr>
          <a:xfrm>
            <a:off x="2329315" y="2868286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27C0E411-4000-43D5-A6CB-335121A05DF9}"/>
              </a:ext>
            </a:extLst>
          </p:cNvPr>
          <p:cNvSpPr/>
          <p:nvPr/>
        </p:nvSpPr>
        <p:spPr>
          <a:xfrm>
            <a:off x="2329315" y="1873967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0A40276-E259-4B37-9155-804FB3F13D15}"/>
              </a:ext>
            </a:extLst>
          </p:cNvPr>
          <p:cNvSpPr/>
          <p:nvPr/>
        </p:nvSpPr>
        <p:spPr>
          <a:xfrm>
            <a:off x="1046785" y="2866514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61E1FC2-B1D8-488D-8D64-27671DF80A36}"/>
              </a:ext>
            </a:extLst>
          </p:cNvPr>
          <p:cNvSpPr/>
          <p:nvPr/>
        </p:nvSpPr>
        <p:spPr>
          <a:xfrm>
            <a:off x="1049657" y="1873967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E3778FF-D62D-4BB1-9953-F0DF28CE7BDA}"/>
              </a:ext>
            </a:extLst>
          </p:cNvPr>
          <p:cNvSpPr txBox="1"/>
          <p:nvPr/>
        </p:nvSpPr>
        <p:spPr>
          <a:xfrm>
            <a:off x="2389882" y="188051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3EA3250-3EDD-4549-861E-2BD51DD25FC9}"/>
              </a:ext>
            </a:extLst>
          </p:cNvPr>
          <p:cNvSpPr txBox="1"/>
          <p:nvPr/>
        </p:nvSpPr>
        <p:spPr>
          <a:xfrm>
            <a:off x="2371044" y="2853900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21417CA-CB7F-45E6-8F71-5DC901252AD7}"/>
              </a:ext>
            </a:extLst>
          </p:cNvPr>
          <p:cNvSpPr txBox="1"/>
          <p:nvPr/>
        </p:nvSpPr>
        <p:spPr>
          <a:xfrm>
            <a:off x="1105101" y="2853900"/>
            <a:ext cx="257267" cy="37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AB65527-5CF9-4F22-A067-C0BA8800AC60}"/>
              </a:ext>
            </a:extLst>
          </p:cNvPr>
          <p:cNvSpPr txBox="1"/>
          <p:nvPr/>
        </p:nvSpPr>
        <p:spPr>
          <a:xfrm>
            <a:off x="1086339" y="1876916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FD4E5EF-32AD-4EF2-92D1-BE8DD9655EA6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1451993" y="2075135"/>
            <a:ext cx="877322" cy="0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FFDCE47-FD3C-45E6-B5CB-7DCD3E94C2B3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>
          <a:xfrm>
            <a:off x="1449121" y="3067682"/>
            <a:ext cx="880194" cy="1772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E8C65EF6-5242-48CD-BA1D-D507C4EABC7E}"/>
              </a:ext>
            </a:extLst>
          </p:cNvPr>
          <p:cNvSpPr/>
          <p:nvPr/>
        </p:nvSpPr>
        <p:spPr>
          <a:xfrm>
            <a:off x="5153433" y="2863791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8EB7013-5A37-4FCC-AE81-5E02466D106D}"/>
              </a:ext>
            </a:extLst>
          </p:cNvPr>
          <p:cNvSpPr/>
          <p:nvPr/>
        </p:nvSpPr>
        <p:spPr>
          <a:xfrm>
            <a:off x="5153433" y="1869472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183FB03-F220-4C4D-9974-5BB9C92680BB}"/>
              </a:ext>
            </a:extLst>
          </p:cNvPr>
          <p:cNvSpPr/>
          <p:nvPr/>
        </p:nvSpPr>
        <p:spPr>
          <a:xfrm>
            <a:off x="3870903" y="2862019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CF7593BE-B0F2-4C94-A899-7F874D5BE238}"/>
              </a:ext>
            </a:extLst>
          </p:cNvPr>
          <p:cNvSpPr/>
          <p:nvPr/>
        </p:nvSpPr>
        <p:spPr>
          <a:xfrm>
            <a:off x="3873775" y="1869472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9A2BC24-F5DC-439A-93CB-97705AE247C5}"/>
              </a:ext>
            </a:extLst>
          </p:cNvPr>
          <p:cNvSpPr txBox="1"/>
          <p:nvPr/>
        </p:nvSpPr>
        <p:spPr>
          <a:xfrm>
            <a:off x="5214000" y="187602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C682A8A-7518-473F-BB96-737B49BB35A1}"/>
              </a:ext>
            </a:extLst>
          </p:cNvPr>
          <p:cNvSpPr txBox="1"/>
          <p:nvPr/>
        </p:nvSpPr>
        <p:spPr>
          <a:xfrm>
            <a:off x="5195162" y="284940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BBDEEE5-4577-4BE6-932D-0416A5999A59}"/>
              </a:ext>
            </a:extLst>
          </p:cNvPr>
          <p:cNvSpPr txBox="1"/>
          <p:nvPr/>
        </p:nvSpPr>
        <p:spPr>
          <a:xfrm>
            <a:off x="3929219" y="2849405"/>
            <a:ext cx="257267" cy="37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464BA6B-A7E2-41D4-BBB4-9F85B45241AB}"/>
              </a:ext>
            </a:extLst>
          </p:cNvPr>
          <p:cNvSpPr txBox="1"/>
          <p:nvPr/>
        </p:nvSpPr>
        <p:spPr>
          <a:xfrm>
            <a:off x="3910457" y="1872421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891E185-EB8B-4C45-846C-292F49594771}"/>
              </a:ext>
            </a:extLst>
          </p:cNvPr>
          <p:cNvCxnSpPr>
            <a:cxnSpLocks/>
            <a:stCxn id="33" idx="6"/>
            <a:endCxn id="31" idx="2"/>
          </p:cNvCxnSpPr>
          <p:nvPr/>
        </p:nvCxnSpPr>
        <p:spPr>
          <a:xfrm>
            <a:off x="4276111" y="2070640"/>
            <a:ext cx="877322" cy="0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2FB9DDF-2075-4D7D-8C46-E7BB31BC11F6}"/>
              </a:ext>
            </a:extLst>
          </p:cNvPr>
          <p:cNvCxnSpPr>
            <a:cxnSpLocks/>
            <a:stCxn id="34" idx="2"/>
            <a:endCxn id="30" idx="0"/>
          </p:cNvCxnSpPr>
          <p:nvPr/>
        </p:nvCxnSpPr>
        <p:spPr>
          <a:xfrm flipH="1">
            <a:off x="5354601" y="2245356"/>
            <a:ext cx="15852" cy="618435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C82BECFA-38CF-4A35-B405-A802A5047F13}"/>
              </a:ext>
            </a:extLst>
          </p:cNvPr>
          <p:cNvSpPr/>
          <p:nvPr/>
        </p:nvSpPr>
        <p:spPr>
          <a:xfrm>
            <a:off x="8203485" y="2873741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950ECCA7-D2F8-4757-B16F-ACEF63909E2B}"/>
              </a:ext>
            </a:extLst>
          </p:cNvPr>
          <p:cNvSpPr/>
          <p:nvPr/>
        </p:nvSpPr>
        <p:spPr>
          <a:xfrm>
            <a:off x="8203485" y="1879422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9787ABA-7AEE-44FD-A872-53E2689E3C9C}"/>
              </a:ext>
            </a:extLst>
          </p:cNvPr>
          <p:cNvSpPr/>
          <p:nvPr/>
        </p:nvSpPr>
        <p:spPr>
          <a:xfrm>
            <a:off x="6920955" y="2871969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B86FC050-7E2D-422D-AE53-42B43AFE4D37}"/>
              </a:ext>
            </a:extLst>
          </p:cNvPr>
          <p:cNvSpPr/>
          <p:nvPr/>
        </p:nvSpPr>
        <p:spPr>
          <a:xfrm>
            <a:off x="6923827" y="1879422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4DB7CA7-0068-443B-BF39-4A4C0437970D}"/>
              </a:ext>
            </a:extLst>
          </p:cNvPr>
          <p:cNvSpPr txBox="1"/>
          <p:nvPr/>
        </p:nvSpPr>
        <p:spPr>
          <a:xfrm>
            <a:off x="8264052" y="188597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BEF31E7-C657-4CBE-B767-BA208D2EBB07}"/>
              </a:ext>
            </a:extLst>
          </p:cNvPr>
          <p:cNvSpPr txBox="1"/>
          <p:nvPr/>
        </p:nvSpPr>
        <p:spPr>
          <a:xfrm>
            <a:off x="8245214" y="285935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57D0A49-E816-4DDF-ADE7-F3C7E9C112B8}"/>
              </a:ext>
            </a:extLst>
          </p:cNvPr>
          <p:cNvSpPr txBox="1"/>
          <p:nvPr/>
        </p:nvSpPr>
        <p:spPr>
          <a:xfrm>
            <a:off x="6979271" y="2859355"/>
            <a:ext cx="257267" cy="37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A964B66-2B20-4237-97F6-692F66A63991}"/>
              </a:ext>
            </a:extLst>
          </p:cNvPr>
          <p:cNvSpPr txBox="1"/>
          <p:nvPr/>
        </p:nvSpPr>
        <p:spPr>
          <a:xfrm>
            <a:off x="6960509" y="1882371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6145578-1E2A-48DE-B86A-54C520543C95}"/>
              </a:ext>
            </a:extLst>
          </p:cNvPr>
          <p:cNvCxnSpPr>
            <a:cxnSpLocks/>
            <a:stCxn id="45" idx="2"/>
            <a:endCxn id="52" idx="6"/>
          </p:cNvCxnSpPr>
          <p:nvPr/>
        </p:nvCxnSpPr>
        <p:spPr>
          <a:xfrm flipH="1">
            <a:off x="7326163" y="2080590"/>
            <a:ext cx="877322" cy="0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0A73FF1-0F21-4249-9ABF-980CAB84EE62}"/>
              </a:ext>
            </a:extLst>
          </p:cNvPr>
          <p:cNvCxnSpPr>
            <a:cxnSpLocks/>
            <a:stCxn id="51" idx="6"/>
            <a:endCxn id="44" idx="2"/>
          </p:cNvCxnSpPr>
          <p:nvPr/>
        </p:nvCxnSpPr>
        <p:spPr>
          <a:xfrm>
            <a:off x="7323291" y="3073137"/>
            <a:ext cx="880194" cy="1772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37C1D9CB-B4AD-47AB-89B5-EAB76F6A1845}"/>
              </a:ext>
            </a:extLst>
          </p:cNvPr>
          <p:cNvSpPr txBox="1"/>
          <p:nvPr/>
        </p:nvSpPr>
        <p:spPr>
          <a:xfrm>
            <a:off x="1549222" y="3580587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t=1</a:t>
            </a:r>
            <a:endParaRPr lang="zh-CN" altLang="en-US" sz="2400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2B0CA0B-EC69-4464-90B6-D855D103197D}"/>
              </a:ext>
            </a:extLst>
          </p:cNvPr>
          <p:cNvSpPr txBox="1"/>
          <p:nvPr/>
        </p:nvSpPr>
        <p:spPr>
          <a:xfrm>
            <a:off x="4452758" y="3580588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t=2</a:t>
            </a:r>
            <a:endParaRPr lang="zh-CN" altLang="en-US" sz="2400" b="1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B116126-09B6-4CE0-83F4-C5B8B2413023}"/>
              </a:ext>
            </a:extLst>
          </p:cNvPr>
          <p:cNvSpPr txBox="1"/>
          <p:nvPr/>
        </p:nvSpPr>
        <p:spPr>
          <a:xfrm>
            <a:off x="7494662" y="3580589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t=3</a:t>
            </a:r>
            <a:endParaRPr lang="zh-CN" altLang="en-US" sz="2400" b="1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A616514-5788-45CA-BFEF-C8A8F811203C}"/>
              </a:ext>
            </a:extLst>
          </p:cNvPr>
          <p:cNvCxnSpPr>
            <a:cxnSpLocks/>
            <a:stCxn id="23" idx="4"/>
            <a:endCxn id="22" idx="0"/>
          </p:cNvCxnSpPr>
          <p:nvPr/>
        </p:nvCxnSpPr>
        <p:spPr>
          <a:xfrm flipH="1">
            <a:off x="1247953" y="2276303"/>
            <a:ext cx="2872" cy="590211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BA3B636-878A-44CF-B5F9-AC74237E570F}"/>
              </a:ext>
            </a:extLst>
          </p:cNvPr>
          <p:cNvCxnSpPr>
            <a:cxnSpLocks/>
            <a:stCxn id="45" idx="4"/>
            <a:endCxn id="44" idx="0"/>
          </p:cNvCxnSpPr>
          <p:nvPr/>
        </p:nvCxnSpPr>
        <p:spPr>
          <a:xfrm>
            <a:off x="8404653" y="2281758"/>
            <a:ext cx="0" cy="591983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F43F75C-FD55-4969-AD13-23E39B3B75C9}"/>
              </a:ext>
            </a:extLst>
          </p:cNvPr>
          <p:cNvCxnSpPr>
            <a:cxnSpLocks/>
            <a:stCxn id="30" idx="2"/>
            <a:endCxn id="32" idx="6"/>
          </p:cNvCxnSpPr>
          <p:nvPr/>
        </p:nvCxnSpPr>
        <p:spPr>
          <a:xfrm flipH="1" flipV="1">
            <a:off x="4273239" y="3063187"/>
            <a:ext cx="880194" cy="1772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DF28673B-5CB6-4BB4-B3E2-5A60355B1EC3}"/>
              </a:ext>
            </a:extLst>
          </p:cNvPr>
          <p:cNvSpPr/>
          <p:nvPr/>
        </p:nvSpPr>
        <p:spPr>
          <a:xfrm>
            <a:off x="11569429" y="2880900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4BF5B835-DF7F-487D-B185-B88BA5F4D2A3}"/>
              </a:ext>
            </a:extLst>
          </p:cNvPr>
          <p:cNvSpPr/>
          <p:nvPr/>
        </p:nvSpPr>
        <p:spPr>
          <a:xfrm>
            <a:off x="11569429" y="1886581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D107AB3E-248C-4D5D-98C3-5A895CC426E7}"/>
              </a:ext>
            </a:extLst>
          </p:cNvPr>
          <p:cNvSpPr/>
          <p:nvPr/>
        </p:nvSpPr>
        <p:spPr>
          <a:xfrm>
            <a:off x="10286899" y="2879128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A00DD642-10BC-4046-811A-024F95449EB6}"/>
              </a:ext>
            </a:extLst>
          </p:cNvPr>
          <p:cNvSpPr/>
          <p:nvPr/>
        </p:nvSpPr>
        <p:spPr>
          <a:xfrm>
            <a:off x="10289771" y="1886581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1D11C8D7-F8FE-4ABD-ADD5-68D24E2A9431}"/>
              </a:ext>
            </a:extLst>
          </p:cNvPr>
          <p:cNvSpPr txBox="1"/>
          <p:nvPr/>
        </p:nvSpPr>
        <p:spPr>
          <a:xfrm>
            <a:off x="11629996" y="189313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3E18C20-C7DB-4C11-A4A3-82A14E5AA76B}"/>
              </a:ext>
            </a:extLst>
          </p:cNvPr>
          <p:cNvSpPr txBox="1"/>
          <p:nvPr/>
        </p:nvSpPr>
        <p:spPr>
          <a:xfrm>
            <a:off x="11617437" y="2895630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26D1097-51B1-4EA3-87BE-8F2F85CE8B9B}"/>
              </a:ext>
            </a:extLst>
          </p:cNvPr>
          <p:cNvSpPr txBox="1"/>
          <p:nvPr/>
        </p:nvSpPr>
        <p:spPr>
          <a:xfrm>
            <a:off x="10345215" y="2866514"/>
            <a:ext cx="257267" cy="37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CC413F8-B8B8-43BA-B740-025491BFF935}"/>
              </a:ext>
            </a:extLst>
          </p:cNvPr>
          <p:cNvSpPr txBox="1"/>
          <p:nvPr/>
        </p:nvSpPr>
        <p:spPr>
          <a:xfrm>
            <a:off x="10326453" y="1889530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58BF9F78-E727-413B-B4F1-7F3E624D280D}"/>
              </a:ext>
            </a:extLst>
          </p:cNvPr>
          <p:cNvCxnSpPr>
            <a:cxnSpLocks/>
            <a:stCxn id="72" idx="5"/>
            <a:endCxn id="69" idx="3"/>
          </p:cNvCxnSpPr>
          <p:nvPr/>
        </p:nvCxnSpPr>
        <p:spPr>
          <a:xfrm>
            <a:off x="10633186" y="2229996"/>
            <a:ext cx="995164" cy="0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120B29E-116B-46E4-940E-A2278D9880FD}"/>
              </a:ext>
            </a:extLst>
          </p:cNvPr>
          <p:cNvCxnSpPr>
            <a:cxnSpLocks/>
            <a:stCxn id="71" idx="5"/>
            <a:endCxn id="68" idx="3"/>
          </p:cNvCxnSpPr>
          <p:nvPr/>
        </p:nvCxnSpPr>
        <p:spPr>
          <a:xfrm>
            <a:off x="10630314" y="3222543"/>
            <a:ext cx="998036" cy="1772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C2F1BDCD-05E2-4F83-825E-572DE101C393}"/>
              </a:ext>
            </a:extLst>
          </p:cNvPr>
          <p:cNvCxnSpPr>
            <a:cxnSpLocks/>
            <a:stCxn id="72" idx="4"/>
            <a:endCxn id="71" idx="0"/>
          </p:cNvCxnSpPr>
          <p:nvPr/>
        </p:nvCxnSpPr>
        <p:spPr>
          <a:xfrm flipH="1">
            <a:off x="10488067" y="2288917"/>
            <a:ext cx="2872" cy="590211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44A1B3A5-8D80-40FF-9C26-361515DBDD33}"/>
              </a:ext>
            </a:extLst>
          </p:cNvPr>
          <p:cNvSpPr txBox="1"/>
          <p:nvPr/>
        </p:nvSpPr>
        <p:spPr>
          <a:xfrm>
            <a:off x="10507208" y="3580586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t=U(1-3)</a:t>
            </a:r>
            <a:endParaRPr lang="zh-CN" altLang="en-US" sz="2400" b="1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986AF5AF-7451-4118-9212-D97EBA321764}"/>
              </a:ext>
            </a:extLst>
          </p:cNvPr>
          <p:cNvCxnSpPr/>
          <p:nvPr/>
        </p:nvCxnSpPr>
        <p:spPr>
          <a:xfrm>
            <a:off x="9102597" y="2562990"/>
            <a:ext cx="864096" cy="16835"/>
          </a:xfrm>
          <a:prstGeom prst="straightConnector1">
            <a:avLst/>
          </a:prstGeom>
          <a:ln w="38100">
            <a:solidFill>
              <a:srgbClr val="008C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1C920A23-F4DC-47EB-84B7-D2ADD2170F1F}"/>
              </a:ext>
            </a:extLst>
          </p:cNvPr>
          <p:cNvSpPr/>
          <p:nvPr/>
        </p:nvSpPr>
        <p:spPr>
          <a:xfrm>
            <a:off x="524719" y="1672109"/>
            <a:ext cx="8447332" cy="18002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F8B1F9B3-7D88-41BE-ACD1-6F478A96FC3D}"/>
              </a:ext>
            </a:extLst>
          </p:cNvPr>
          <p:cNvSpPr/>
          <p:nvPr/>
        </p:nvSpPr>
        <p:spPr>
          <a:xfrm>
            <a:off x="10055369" y="1672109"/>
            <a:ext cx="2259347" cy="18002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4F20A40-F1FF-475E-BB94-2DF8F7004E3E}"/>
              </a:ext>
            </a:extLst>
          </p:cNvPr>
          <p:cNvCxnSpPr>
            <a:cxnSpLocks/>
            <a:stCxn id="69" idx="4"/>
            <a:endCxn id="68" idx="0"/>
          </p:cNvCxnSpPr>
          <p:nvPr/>
        </p:nvCxnSpPr>
        <p:spPr>
          <a:xfrm>
            <a:off x="11770597" y="2288917"/>
            <a:ext cx="0" cy="591983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FAA50FC3-7F7F-43E1-8C27-13D6CD06CD3C}"/>
              </a:ext>
            </a:extLst>
          </p:cNvPr>
          <p:cNvCxnSpPr>
            <a:cxnSpLocks/>
            <a:stCxn id="68" idx="1"/>
            <a:endCxn id="71" idx="7"/>
          </p:cNvCxnSpPr>
          <p:nvPr/>
        </p:nvCxnSpPr>
        <p:spPr>
          <a:xfrm flipH="1" flipV="1">
            <a:off x="10630314" y="2938049"/>
            <a:ext cx="998036" cy="1772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72CFEE27-9370-40EE-BFFB-E889841FFBCB}"/>
              </a:ext>
            </a:extLst>
          </p:cNvPr>
          <p:cNvCxnSpPr>
            <a:cxnSpLocks/>
            <a:stCxn id="69" idx="1"/>
            <a:endCxn id="72" idx="7"/>
          </p:cNvCxnSpPr>
          <p:nvPr/>
        </p:nvCxnSpPr>
        <p:spPr>
          <a:xfrm flipH="1">
            <a:off x="10633186" y="1945502"/>
            <a:ext cx="995164" cy="0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27E2E7BF-160E-4FCC-97A7-CFA291FC6997}"/>
              </a:ext>
            </a:extLst>
          </p:cNvPr>
          <p:cNvSpPr txBox="1"/>
          <p:nvPr/>
        </p:nvSpPr>
        <p:spPr>
          <a:xfrm>
            <a:off x="1509356" y="4464855"/>
            <a:ext cx="5221769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联合准强连通：拥有一颗生成树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A92343E5-F50F-434C-B092-A796DE9EEFEE}"/>
              </a:ext>
            </a:extLst>
          </p:cNvPr>
          <p:cNvSpPr txBox="1"/>
          <p:nvPr/>
        </p:nvSpPr>
        <p:spPr>
          <a:xfrm>
            <a:off x="1518414" y="5190269"/>
            <a:ext cx="7017132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联合强连通：存在一个时段，联合图强连通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072B2804-3798-45EC-A607-DCBA0AF23A4B}"/>
              </a:ext>
            </a:extLst>
          </p:cNvPr>
          <p:cNvSpPr txBox="1"/>
          <p:nvPr/>
        </p:nvSpPr>
        <p:spPr>
          <a:xfrm>
            <a:off x="1509356" y="5915683"/>
            <a:ext cx="8812495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无限联合连通：双向图下，存在一个时段，联合图连通</a:t>
            </a:r>
          </a:p>
        </p:txBody>
      </p:sp>
    </p:spTree>
    <p:extLst>
      <p:ext uri="{BB962C8B-B14F-4D97-AF65-F5344CB8AC3E}">
        <p14:creationId xmlns:p14="http://schemas.microsoft.com/office/powerpoint/2010/main" val="396330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30" grpId="0" animBg="1"/>
      <p:bldP spid="31" grpId="0" animBg="1"/>
      <p:bldP spid="32" grpId="0" animBg="1"/>
      <p:bldP spid="33" grpId="0" animBg="1"/>
      <p:bldP spid="34" grpId="0"/>
      <p:bldP spid="37" grpId="0"/>
      <p:bldP spid="38" grpId="0"/>
      <p:bldP spid="39" grpId="0"/>
      <p:bldP spid="44" grpId="0" animBg="1"/>
      <p:bldP spid="45" grpId="0" animBg="1"/>
      <p:bldP spid="51" grpId="0" animBg="1"/>
      <p:bldP spid="52" grpId="0" animBg="1"/>
      <p:bldP spid="53" grpId="0"/>
      <p:bldP spid="54" grpId="0"/>
      <p:bldP spid="55" grpId="0"/>
      <p:bldP spid="56" grpId="0"/>
      <p:bldP spid="59" grpId="0"/>
      <p:bldP spid="60" grpId="0"/>
      <p:bldP spid="61" grpId="0"/>
      <p:bldP spid="68" grpId="0" animBg="1"/>
      <p:bldP spid="69" grpId="0" animBg="1"/>
      <p:bldP spid="71" grpId="0" animBg="1"/>
      <p:bldP spid="72" grpId="0" animBg="1"/>
      <p:bldP spid="73" grpId="0"/>
      <p:bldP spid="74" grpId="0"/>
      <p:bldP spid="75" grpId="0"/>
      <p:bldP spid="76" grpId="0"/>
      <p:bldP spid="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58307" y="340665"/>
            <a:ext cx="1631042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结构平衡</a:t>
            </a: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DF28673B-5CB6-4BB4-B3E2-5A60355B1EC3}"/>
              </a:ext>
            </a:extLst>
          </p:cNvPr>
          <p:cNvSpPr/>
          <p:nvPr/>
        </p:nvSpPr>
        <p:spPr>
          <a:xfrm>
            <a:off x="6949081" y="3797552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4BF5B835-DF7F-487D-B185-B88BA5F4D2A3}"/>
              </a:ext>
            </a:extLst>
          </p:cNvPr>
          <p:cNvSpPr/>
          <p:nvPr/>
        </p:nvSpPr>
        <p:spPr>
          <a:xfrm>
            <a:off x="6949081" y="2391252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D107AB3E-248C-4D5D-98C3-5A895CC426E7}"/>
              </a:ext>
            </a:extLst>
          </p:cNvPr>
          <p:cNvSpPr/>
          <p:nvPr/>
        </p:nvSpPr>
        <p:spPr>
          <a:xfrm>
            <a:off x="5314861" y="3795780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A00DD642-10BC-4046-811A-024F95449EB6}"/>
              </a:ext>
            </a:extLst>
          </p:cNvPr>
          <p:cNvSpPr/>
          <p:nvPr/>
        </p:nvSpPr>
        <p:spPr>
          <a:xfrm>
            <a:off x="5317733" y="2391252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1D11C8D7-F8FE-4ABD-ADD5-68D24E2A9431}"/>
              </a:ext>
            </a:extLst>
          </p:cNvPr>
          <p:cNvSpPr txBox="1"/>
          <p:nvPr/>
        </p:nvSpPr>
        <p:spPr>
          <a:xfrm>
            <a:off x="7009648" y="239780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3E18C20-C7DB-4C11-A4A3-82A14E5AA76B}"/>
              </a:ext>
            </a:extLst>
          </p:cNvPr>
          <p:cNvSpPr txBox="1"/>
          <p:nvPr/>
        </p:nvSpPr>
        <p:spPr>
          <a:xfrm>
            <a:off x="6997089" y="3812282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26D1097-51B1-4EA3-87BE-8F2F85CE8B9B}"/>
              </a:ext>
            </a:extLst>
          </p:cNvPr>
          <p:cNvSpPr txBox="1"/>
          <p:nvPr/>
        </p:nvSpPr>
        <p:spPr>
          <a:xfrm>
            <a:off x="5373177" y="3783166"/>
            <a:ext cx="257267" cy="37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CC413F8-B8B8-43BA-B740-025491BFF935}"/>
              </a:ext>
            </a:extLst>
          </p:cNvPr>
          <p:cNvSpPr txBox="1"/>
          <p:nvPr/>
        </p:nvSpPr>
        <p:spPr>
          <a:xfrm>
            <a:off x="5354415" y="2394201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58BF9F78-E727-413B-B4F1-7F3E624D280D}"/>
              </a:ext>
            </a:extLst>
          </p:cNvPr>
          <p:cNvCxnSpPr>
            <a:cxnSpLocks/>
            <a:stCxn id="72" idx="5"/>
            <a:endCxn id="69" idx="3"/>
          </p:cNvCxnSpPr>
          <p:nvPr/>
        </p:nvCxnSpPr>
        <p:spPr>
          <a:xfrm>
            <a:off x="5661148" y="2734667"/>
            <a:ext cx="1346854" cy="0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120B29E-116B-46E4-940E-A2278D9880FD}"/>
              </a:ext>
            </a:extLst>
          </p:cNvPr>
          <p:cNvCxnSpPr>
            <a:cxnSpLocks/>
            <a:stCxn id="71" idx="5"/>
            <a:endCxn id="68" idx="3"/>
          </p:cNvCxnSpPr>
          <p:nvPr/>
        </p:nvCxnSpPr>
        <p:spPr>
          <a:xfrm>
            <a:off x="5658276" y="4139195"/>
            <a:ext cx="1349726" cy="1772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C2F1BDCD-05E2-4F83-825E-572DE101C393}"/>
              </a:ext>
            </a:extLst>
          </p:cNvPr>
          <p:cNvCxnSpPr>
            <a:cxnSpLocks/>
            <a:stCxn id="72" idx="4"/>
            <a:endCxn id="71" idx="0"/>
          </p:cNvCxnSpPr>
          <p:nvPr/>
        </p:nvCxnSpPr>
        <p:spPr>
          <a:xfrm flipH="1">
            <a:off x="5516029" y="2793588"/>
            <a:ext cx="2872" cy="1002192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4F20A40-F1FF-475E-BB94-2DF8F7004E3E}"/>
              </a:ext>
            </a:extLst>
          </p:cNvPr>
          <p:cNvCxnSpPr>
            <a:cxnSpLocks/>
            <a:stCxn id="69" idx="4"/>
            <a:endCxn id="68" idx="0"/>
          </p:cNvCxnSpPr>
          <p:nvPr/>
        </p:nvCxnSpPr>
        <p:spPr>
          <a:xfrm>
            <a:off x="7150249" y="2793588"/>
            <a:ext cx="0" cy="1003964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FAA50FC3-7F7F-43E1-8C27-13D6CD06CD3C}"/>
              </a:ext>
            </a:extLst>
          </p:cNvPr>
          <p:cNvCxnSpPr>
            <a:cxnSpLocks/>
            <a:stCxn id="68" idx="1"/>
            <a:endCxn id="71" idx="7"/>
          </p:cNvCxnSpPr>
          <p:nvPr/>
        </p:nvCxnSpPr>
        <p:spPr>
          <a:xfrm flipH="1" flipV="1">
            <a:off x="5658276" y="3854701"/>
            <a:ext cx="1349726" cy="1772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72CFEE27-9370-40EE-BFFB-E889841FFBCB}"/>
              </a:ext>
            </a:extLst>
          </p:cNvPr>
          <p:cNvCxnSpPr>
            <a:cxnSpLocks/>
            <a:stCxn id="69" idx="1"/>
            <a:endCxn id="72" idx="7"/>
          </p:cNvCxnSpPr>
          <p:nvPr/>
        </p:nvCxnSpPr>
        <p:spPr>
          <a:xfrm flipH="1">
            <a:off x="5661148" y="2450173"/>
            <a:ext cx="1346854" cy="0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B6914E54-1BFD-4E7B-952D-E0658E9FD9BA}"/>
              </a:ext>
            </a:extLst>
          </p:cNvPr>
          <p:cNvSpPr/>
          <p:nvPr/>
        </p:nvSpPr>
        <p:spPr>
          <a:xfrm>
            <a:off x="4989215" y="2032149"/>
            <a:ext cx="1008112" cy="24482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EB3B9564-20EA-4303-ACD5-EFB7DCEA33AA}"/>
              </a:ext>
            </a:extLst>
          </p:cNvPr>
          <p:cNvSpPr/>
          <p:nvPr/>
        </p:nvSpPr>
        <p:spPr>
          <a:xfrm>
            <a:off x="6680292" y="2032149"/>
            <a:ext cx="1008112" cy="259228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626C79-CF1F-4DCB-99B7-8900909DDE2E}"/>
              </a:ext>
            </a:extLst>
          </p:cNvPr>
          <p:cNvSpPr txBox="1"/>
          <p:nvPr/>
        </p:nvSpPr>
        <p:spPr>
          <a:xfrm>
            <a:off x="6184009" y="216603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0059EAD-EAD5-4754-A587-A5FEA0BE2896}"/>
              </a:ext>
            </a:extLst>
          </p:cNvPr>
          <p:cNvSpPr txBox="1"/>
          <p:nvPr/>
        </p:nvSpPr>
        <p:spPr>
          <a:xfrm>
            <a:off x="6185655" y="247201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256C5DC-669D-47AC-85A0-05CE0CB1DF56}"/>
              </a:ext>
            </a:extLst>
          </p:cNvPr>
          <p:cNvSpPr txBox="1"/>
          <p:nvPr/>
        </p:nvSpPr>
        <p:spPr>
          <a:xfrm>
            <a:off x="6152887" y="356098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7565BA7-6191-437B-8A59-CFF18E70D740}"/>
              </a:ext>
            </a:extLst>
          </p:cNvPr>
          <p:cNvSpPr txBox="1"/>
          <p:nvPr/>
        </p:nvSpPr>
        <p:spPr>
          <a:xfrm>
            <a:off x="6158544" y="385252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37F9A881-DBDD-4EF6-BA68-0F7F5586306A}"/>
              </a:ext>
            </a:extLst>
          </p:cNvPr>
          <p:cNvSpPr txBox="1"/>
          <p:nvPr/>
        </p:nvSpPr>
        <p:spPr>
          <a:xfrm>
            <a:off x="5501810" y="30867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F2D8819-E86A-45AE-A853-D8B585EB490D}"/>
              </a:ext>
            </a:extLst>
          </p:cNvPr>
          <p:cNvSpPr txBox="1"/>
          <p:nvPr/>
        </p:nvSpPr>
        <p:spPr>
          <a:xfrm>
            <a:off x="7142689" y="30716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4F7A50E-C7A5-4CAE-9579-06A4EF3BF252}"/>
              </a:ext>
            </a:extLst>
          </p:cNvPr>
          <p:cNvSpPr txBox="1"/>
          <p:nvPr/>
        </p:nvSpPr>
        <p:spPr>
          <a:xfrm>
            <a:off x="5314861" y="4869825"/>
            <a:ext cx="1990115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结构平衡图</a:t>
            </a:r>
          </a:p>
        </p:txBody>
      </p:sp>
    </p:spTree>
    <p:extLst>
      <p:ext uri="{BB962C8B-B14F-4D97-AF65-F5344CB8AC3E}">
        <p14:creationId xmlns:p14="http://schemas.microsoft.com/office/powerpoint/2010/main" val="136926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1" grpId="0" animBg="1"/>
      <p:bldP spid="72" grpId="0" animBg="1"/>
      <p:bldP spid="73" grpId="0"/>
      <p:bldP spid="74" grpId="0"/>
      <p:bldP spid="75" grpId="0"/>
      <p:bldP spid="7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20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heme/theme1.xml><?xml version="1.0" encoding="utf-8"?>
<a:theme xmlns:a="http://schemas.openxmlformats.org/drawingml/2006/main" name="第一PPT，www.1ppt.com">
  <a:themeElements>
    <a:clrScheme name="自定义 1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0C0"/>
      </a:accent1>
      <a:accent2>
        <a:srgbClr val="A5A5A5"/>
      </a:accent2>
      <a:accent3>
        <a:srgbClr val="0070C0"/>
      </a:accent3>
      <a:accent4>
        <a:srgbClr val="A5A5A5"/>
      </a:accent4>
      <a:accent5>
        <a:srgbClr val="0070C0"/>
      </a:accent5>
      <a:accent6>
        <a:srgbClr val="A5A5A5"/>
      </a:accent6>
      <a:hlink>
        <a:srgbClr val="0070C0"/>
      </a:hlink>
      <a:folHlink>
        <a:srgbClr val="A5A5A5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44546A"/>
    </a:dk2>
    <a:lt2>
      <a:srgbClr val="E7E6E6"/>
    </a:lt2>
    <a:accent1>
      <a:srgbClr val="0070C0"/>
    </a:accent1>
    <a:accent2>
      <a:srgbClr val="A5A5A5"/>
    </a:accent2>
    <a:accent3>
      <a:srgbClr val="0070C0"/>
    </a:accent3>
    <a:accent4>
      <a:srgbClr val="A5A5A5"/>
    </a:accent4>
    <a:accent5>
      <a:srgbClr val="0070C0"/>
    </a:accent5>
    <a:accent6>
      <a:srgbClr val="A5A5A5"/>
    </a:accent6>
    <a:hlink>
      <a:srgbClr val="0070C0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608</Words>
  <Application>Microsoft Office PowerPoint</Application>
  <PresentationFormat>自定义</PresentationFormat>
  <Paragraphs>170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Cambria Math</vt:lpstr>
      <vt:lpstr>Impact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蓝灰商务</dc:title>
  <dc:creator/>
  <cp:keywords>第一PPT www.1ppt.com</cp:keywords>
  <cp:lastModifiedBy/>
  <cp:revision>1</cp:revision>
  <dcterms:created xsi:type="dcterms:W3CDTF">2016-09-17T14:53:56Z</dcterms:created>
  <dcterms:modified xsi:type="dcterms:W3CDTF">2018-01-03T12:08:20Z</dcterms:modified>
</cp:coreProperties>
</file>