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29"/>
    <p:restoredTop sz="94658"/>
  </p:normalViewPr>
  <p:slideViewPr>
    <p:cSldViewPr snapToGrid="0">
      <p:cViewPr varScale="1">
        <p:scale>
          <a:sx n="120" d="100"/>
          <a:sy n="12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9DACF-A738-7AE3-AF50-0E1026B5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1C464-20A4-C7BF-4E38-98267CB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37530-D197-AC01-3B7F-A3A6F331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C8FD-8B0F-0808-AB88-064446C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5044D-F340-977B-8F24-FC72C18A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4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AE074-499D-0229-DF6D-27F99FE4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D4898-9183-1801-DC04-389D4C84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2665B-12E5-5FF1-E322-401F385E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AFCFC-D74A-8E17-EBE6-369A1CC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0150B-39B6-2E40-6506-F7F6A621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37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4CC64-F0E0-0C45-582E-C01BC633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2473B-E3B7-5951-6CA7-D6BCF44D7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82CEF-FC0A-985E-8F8C-5F5A11B3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D3ECF-E20E-331A-7891-92CA4079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2C67B-6957-FE53-DDD0-0D3E7666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5D135-D9E0-0D3B-5D59-E607C360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2FDBE-D737-D26B-43E2-B720E545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92896-F716-67F3-45A4-7F582887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F2048-4A11-F19F-2BC6-C261007D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C83DD-753F-E4CB-DE02-396E2BE5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88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D38A-4359-C50F-1ABE-680ABB6E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EF87A-DF08-332E-006E-DC402DA8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DBD1F-7E23-8BEA-E403-8404C0C8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6D108-A9D5-2361-A1E3-7AC75CC6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9E2D3-CD73-1516-916F-3AD3B990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01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5A24B-3C4B-7427-9D2C-5C2FFDA8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2C940-43A7-4A0F-A0B8-56171AD9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C0448-1123-5E87-F585-42568A37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0D762-D26C-3A5C-EA29-75B4DDCC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BB6BA-A6A5-A3CC-684B-0A36D31C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3B5F0-AE60-75F6-A249-F85FA6C5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03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1DA73-9024-E7DE-DDB7-84A0E859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E102D-61F0-FCDD-B2F3-F3ECFE4A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9A9FA-19DB-2201-C809-1E688986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BA04FD-0A67-DDCB-417E-2D392D29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DE635-BD90-3F9D-8145-EA0C9FD11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5482CF-C52B-45B2-9977-8E63CA8B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B33D6-E7E5-94A6-FEAB-58F22FA2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347EE0-B510-0803-4CA6-15882795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7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B4A79-6A73-0C32-C803-923DDBEF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2681F8-8778-8F02-6F1B-99FAE8D6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32EEEC-E268-35AF-8B62-1C48C897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35454-850B-330A-6DA4-B215A307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0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2DD4C-C9D5-CE28-14CB-51590EF8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9BFE12-1618-931D-AE4C-39B450C2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690DA-18A9-F932-2F39-62E7BB70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6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9092C-AE50-E844-D657-CB69682D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3759C-CB69-43CC-8CCB-C256997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768C7-309D-242D-6EB9-7FC74B48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3775C-E8ED-B653-B852-6436B087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77A0D-AB28-27EA-8460-2A6E4D45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2B468-0DCE-901C-4991-91833AB0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9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6AF3-8D10-D8E0-2511-5710FB9D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CB281D-E187-CB8D-8141-FA17C044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35D34-2ACB-87E8-C2E4-4D7BA1A4D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3696A-69D3-304B-9A6E-5428E823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49E9A-C38D-A578-2664-E3E8B4C8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AD1CD-1660-EBF7-B3A8-298A45F6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7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A93842-FB45-A8FA-6F8F-A73E6C11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8834F-36D9-D4C9-6542-51D8996B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EB415-CCC3-A15C-A67A-03BB2C06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A438D-5601-744B-8C14-C49C91C6AF24}" type="datetimeFigureOut">
              <a:rPr kumimoji="1" lang="zh-CN" altLang="en-US" smtClean="0"/>
              <a:t>2025/4/7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57DA3-AF79-EAC5-3BB8-C838BC563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BD11A-27CA-E17C-CAAA-58651556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EF0F3-EDA7-E342-A36D-5DCE907C38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09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2F2CCD-839B-2A05-D0DA-01390D5515C5}"/>
              </a:ext>
            </a:extLst>
          </p:cNvPr>
          <p:cNvSpPr/>
          <p:nvPr/>
        </p:nvSpPr>
        <p:spPr>
          <a:xfrm>
            <a:off x="710609" y="600739"/>
            <a:ext cx="10244470" cy="56565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F620ED-F762-34AC-C47A-A347B041EE94}"/>
              </a:ext>
            </a:extLst>
          </p:cNvPr>
          <p:cNvSpPr txBox="1"/>
          <p:nvPr/>
        </p:nvSpPr>
        <p:spPr>
          <a:xfrm>
            <a:off x="5175397" y="354518"/>
            <a:ext cx="131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0.5</a:t>
            </a:r>
            <a:r>
              <a:rPr kumimoji="1" lang="zh-CN" altLang="en-US" sz="1000" dirty="0"/>
              <a:t> * </a:t>
            </a:r>
            <a:r>
              <a:rPr kumimoji="1" lang="en-US" altLang="zh-CN" sz="1000" dirty="0"/>
              <a:t>monitor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width</a:t>
            </a:r>
            <a:endParaRPr kumimoji="1"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1742B0-6086-B471-A604-D707D454B9EF}"/>
              </a:ext>
            </a:extLst>
          </p:cNvPr>
          <p:cNvSpPr txBox="1"/>
          <p:nvPr/>
        </p:nvSpPr>
        <p:spPr>
          <a:xfrm>
            <a:off x="10955079" y="3305889"/>
            <a:ext cx="1314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/>
              <a:t>0.5</a:t>
            </a:r>
            <a:r>
              <a:rPr kumimoji="1" lang="zh-CN" altLang="en-US" sz="1000" dirty="0"/>
              <a:t> * </a:t>
            </a:r>
            <a:r>
              <a:rPr kumimoji="1" lang="en-US" altLang="zh-CN" sz="1000" dirty="0"/>
              <a:t>monitor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height</a:t>
            </a:r>
            <a:endParaRPr kumimoji="1"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88ECBE-8017-83D9-056B-5795B1BE4286}"/>
              </a:ext>
            </a:extLst>
          </p:cNvPr>
          <p:cNvSpPr txBox="1"/>
          <p:nvPr/>
        </p:nvSpPr>
        <p:spPr>
          <a:xfrm>
            <a:off x="116958" y="74428"/>
            <a:ext cx="25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GUI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</a:p>
          <a:p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3E60DEA-45A8-3985-E86F-99602070E9A3}"/>
              </a:ext>
            </a:extLst>
          </p:cNvPr>
          <p:cNvSpPr/>
          <p:nvPr/>
        </p:nvSpPr>
        <p:spPr>
          <a:xfrm>
            <a:off x="850605" y="797442"/>
            <a:ext cx="2020186" cy="2870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File/Folder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EB7F29E-9B15-4F12-383F-5667E94A5CA6}"/>
              </a:ext>
            </a:extLst>
          </p:cNvPr>
          <p:cNvSpPr/>
          <p:nvPr/>
        </p:nvSpPr>
        <p:spPr>
          <a:xfrm>
            <a:off x="850605" y="1281224"/>
            <a:ext cx="2020186" cy="2870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File/Folder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1EEBA-3BC6-A551-E0EF-E0A34D481B3A}"/>
              </a:ext>
            </a:extLst>
          </p:cNvPr>
          <p:cNvSpPr/>
          <p:nvPr/>
        </p:nvSpPr>
        <p:spPr>
          <a:xfrm>
            <a:off x="3010787" y="797442"/>
            <a:ext cx="6824589" cy="28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C37655-5D70-1382-3979-14564EA4ED8A}"/>
              </a:ext>
            </a:extLst>
          </p:cNvPr>
          <p:cNvSpPr txBox="1"/>
          <p:nvPr/>
        </p:nvSpPr>
        <p:spPr>
          <a:xfrm>
            <a:off x="3010787" y="81787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(Display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Address)</a:t>
            </a:r>
            <a:endParaRPr kumimoji="1"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B6ACF4-3B0B-7296-8A1F-D0B04F342CDA}"/>
              </a:ext>
            </a:extLst>
          </p:cNvPr>
          <p:cNvSpPr/>
          <p:nvPr/>
        </p:nvSpPr>
        <p:spPr>
          <a:xfrm>
            <a:off x="3010787" y="1281223"/>
            <a:ext cx="6824589" cy="28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F6425F-6096-35FD-9B1D-5F9315853B99}"/>
              </a:ext>
            </a:extLst>
          </p:cNvPr>
          <p:cNvSpPr txBox="1"/>
          <p:nvPr/>
        </p:nvSpPr>
        <p:spPr>
          <a:xfrm>
            <a:off x="3010787" y="130165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(Display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Address)</a:t>
            </a:r>
            <a:endParaRPr kumimoji="1" lang="zh-CN" altLang="en-US" sz="10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21FFA5A4-0682-4F8C-4593-F1F1AFD6FBB5}"/>
              </a:ext>
            </a:extLst>
          </p:cNvPr>
          <p:cNvSpPr/>
          <p:nvPr/>
        </p:nvSpPr>
        <p:spPr>
          <a:xfrm>
            <a:off x="9991816" y="797442"/>
            <a:ext cx="806823" cy="2870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8A0BBC-875B-B84F-2703-FA12FAB031B7}"/>
              </a:ext>
            </a:extLst>
          </p:cNvPr>
          <p:cNvSpPr/>
          <p:nvPr/>
        </p:nvSpPr>
        <p:spPr>
          <a:xfrm>
            <a:off x="850605" y="3552110"/>
            <a:ext cx="9948034" cy="2579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01C50-F7DA-5916-D808-5A1B4A11B4F4}"/>
              </a:ext>
            </a:extLst>
          </p:cNvPr>
          <p:cNvSpPr txBox="1"/>
          <p:nvPr/>
        </p:nvSpPr>
        <p:spPr>
          <a:xfrm>
            <a:off x="850604" y="362683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log)</a:t>
            </a:r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0047F43-6E6B-A956-3A09-6B64365F962C}"/>
              </a:ext>
            </a:extLst>
          </p:cNvPr>
          <p:cNvSpPr/>
          <p:nvPr/>
        </p:nvSpPr>
        <p:spPr>
          <a:xfrm>
            <a:off x="850604" y="1725282"/>
            <a:ext cx="9948033" cy="287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Author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D2DCC6D-0937-C5F3-AD98-C3BE60755EBC}"/>
              </a:ext>
            </a:extLst>
          </p:cNvPr>
          <p:cNvSpPr/>
          <p:nvPr/>
        </p:nvSpPr>
        <p:spPr>
          <a:xfrm>
            <a:off x="9991816" y="1281223"/>
            <a:ext cx="806823" cy="2870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22A2082-A18D-2E56-7F27-8BE112353AC5}"/>
              </a:ext>
            </a:extLst>
          </p:cNvPr>
          <p:cNvSpPr/>
          <p:nvPr/>
        </p:nvSpPr>
        <p:spPr>
          <a:xfrm>
            <a:off x="850605" y="2213108"/>
            <a:ext cx="9948032" cy="287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Border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03D9257-1E77-0F04-54D0-92EEA684883D}"/>
              </a:ext>
            </a:extLst>
          </p:cNvPr>
          <p:cNvSpPr/>
          <p:nvPr/>
        </p:nvSpPr>
        <p:spPr>
          <a:xfrm>
            <a:off x="859861" y="2694791"/>
            <a:ext cx="9938775" cy="2870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Compose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36E3C3F-33DA-D9B1-A0E2-40AC4D2BE7B9}"/>
              </a:ext>
            </a:extLst>
          </p:cNvPr>
          <p:cNvSpPr/>
          <p:nvPr/>
        </p:nvSpPr>
        <p:spPr>
          <a:xfrm>
            <a:off x="4813401" y="3064284"/>
            <a:ext cx="2022437" cy="4001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RUN!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989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张浩然</dc:creator>
  <cp:lastModifiedBy>张浩然</cp:lastModifiedBy>
  <cp:revision>2</cp:revision>
  <dcterms:created xsi:type="dcterms:W3CDTF">2025-04-07T03:54:55Z</dcterms:created>
  <dcterms:modified xsi:type="dcterms:W3CDTF">2025-04-07T05:01:41Z</dcterms:modified>
</cp:coreProperties>
</file>