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69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2:35:20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63 14072,'0'0'5353,"-5"-3"-4944,4 2-390,0 0 0,-1 0 0,1 1 0,-1-1 0,1 0 0,-1 1 0,1-1 0,-1 1 0,1-1 1,-1 1-1,1 0 0,-1 0 0,0 0 0,1 0 0,-1 0 0,1 0 0,-1 0 0,0 0 0,1 1 0,-1-1 0,1 0 0,-1 1 0,1 0 0,-1-1 0,1 1 0,0 0 0,-1-1 0,1 1 0,0 0 0,-1 0 0,1 0 1,0 1-1,0-1 0,0 0 0,0 0 0,0 0 0,0 1 0,0-1 0,0 1 0,1-1 0,-1 1 0,0-1 0,1 1 0,-1-1 0,1 1 0,0-1 0,0 1 0,-1 1 0,1-1-6,-1 0 0,1 0 0,-1 0 0,1 0 0,0 1 0,0-1 0,0 0 0,0 0 0,0 0 0,0 0-1,0 0 1,1 0 0,-1 0 0,1 0 0,0 0 0,-1 0 0,1 0 0,0 0 0,0 0 0,0 0 0,1-1 0,-1 1-1,0 0 1,1-1 0,-1 1 0,1-1 0,-1 1 0,1-1 0,0 0 0,-1 0 0,1 0 0,0 0 0,0 0 0,0 0-1,0 0 1,0 0 0,0-1 0,0 1 0,4 0 0,0 0 14,0 0 0,0-1 0,0 0-1,0 0 1,1 0 0,-1 0 0,0-1 0,0 0-1,0 0 1,0-1 0,0 0 0,8-3 0,-11 3-1,0 0 0,0 0 1,0-1-1,0 1 1,0-1-1,0 1 0,-1-1 1,1 0-1,-1 0 0,0 0 1,0-1-1,0 1 1,0 0-1,2-7 0,-3 8-15,-1 1 0,1-1 0,-1 0 0,0 0-1,1 0 1,-1 1 0,0-1 0,0 0 0,0 0-1,0 0 1,0 0 0,-1 1 0,1-1 0,0 0-1,-1 0 1,1 0 0,-1 1 0,0-1-1,0 0 1,0 1 0,1-1 0,-2 1 0,1-1-1,0 1 1,0-1 0,0 1 0,-1 0 0,1-1-1,0 1 1,-1 0 0,1 0 0,-3-1 0,0 0 3,0 1 1,0-1-1,0 1 1,-1 0 0,1 0-1,0 0 1,-1 1-1,1-1 1,0 1 0,-1 0-1,1 0 1,-1 1-1,1 0 1,0-1 0,-1 1-1,1 1 1,0-1-1,0 0 1,0 1 0,0 0-1,0 0 1,0 0-1,-5 5 1,6-5-4,0 0 0,-1 1-1,1-1 1,0 1 0,0 0 0,1 0 0,-1 0-1,1 0 1,-1 0 0,1 1 0,0-1-1,0 1 1,1 0 0,-1-1 0,1 1 0,-1 0-1,1 0 1,1 0 0,-1 0 0,0 0-1,1 0 1,0 0 0,0 0 0,0 0 0,1 6-1,0-8-4,-1 0 0,1 0 0,0 0-1,-1-1 1,1 1 0,0 0 0,0-1 0,0 1-1,0 0 1,0-1 0,1 1 0,-1-1 0,0 0-1,1 1 1,-1-1 0,1 0 0,-1 0-1,1 0 1,0 0 0,-1 0 0,1-1 0,0 1-1,0 0 1,0-1 0,-1 1 0,1-1 0,0 0-1,0 1 1,0-1 0,0 0 0,0 0 0,0 0-1,0 0 1,0-1 0,-1 1 0,1-1-1,0 1 1,2-2 0,3 0 4,0 0 0,-1 0 0,1-1 0,-1 0 1,0-1-1,0 1 0,0-1 0,0 0 0,6-6 0,-8 5 0,0-1 1,0 0-1,0 0 0,0-1 0,-1 1 1,0-1-1,0 0 0,-1 1 1,0-1-1,0 0 0,-1 0 1,0-1-1,0 1 0,0-10 1,-1 17-11,0-1 2,0 0 1,1 0 0,-1 0 0,0 0-1,0-1 1,0 1 0,0 0 0,0 0-1,0 0 1,0 0 0,-1 0 0,1-1 0,0 1-1,-1 0 1,1 0 0,-1 0 0,1 0-1,-1 0 1,1 0 0,-1 0 0,0 0-1,0 0 1,1 0 0,-1 0 0,0 1-1,-1-2 1,0 1 0,0 1 0,0-1 1,1 1-1,-1-1 0,0 1 0,0 0 0,0 0 0,0 0 1,0 0-1,0 0 0,0 0 0,0 0 0,0 0 0,-2 2 0,-3 0 4,-1 0-1,1 1 1,0 0-1,1 0 1,-1 1-1,0 0 1,-7 6-1,7-4 0,1 0 0,0 0-1,1 1 1,-1-1 0,1 1 0,0 1 0,-6 12-1,9-16-2,1 0 0,0 0 0,-1 0 0,1 0 0,0 1 0,1-1 0,-1 0 0,1 1-1,0-1 1,0 0 0,0 1 0,1-1 0,0 0 0,-1 1 0,1-1 0,1 0 0,1 5 0,-2-7-1,0-1-1,0 1 1,0 0 0,1-1 0,-1 1 0,0-1 0,1 0 0,-1 1 0,1-1 0,-1 0 0,1 0 0,0 0 0,-1 0 0,1 0 0,0 0 0,0-1-1,0 1 1,-1-1 0,1 1 0,0-1 0,0 1 0,0-1 0,0 0 0,3 0 0,-2 0 0,-1 0 0,1 0 0,-1-1 0,1 1 0,-1 0 0,0-1 0,1 1 0,-1-1 0,0 0 0,0 0 0,1 0 0,-1 0 0,0 0 0,0-1 0,0 1 0,0-1 0,0 1 0,-1-1 0,4-3 0,0-2 3,0 0 1,-1-1 0,1 0 0,-2 0 0,1 0 0,2-11 0,-5 17-4,-1-1 0,0 1 1,0-1-1,1 1 0,-2-1 0,1 1 1,0-1-1,0 1 0,-1-1 1,1 1-1,-1-1 0,0 1 0,0 0 1,0-1-1,0 1 0,0 0 0,-1 0 1,1-1-1,0 1 0,-1 0 1,0 1-1,1-1 0,-1 0 0,0 0 1,0 1-1,-4-3 0,3 2 0,0 0 1,0 0-1,-1 1 0,1 0 0,0 0 0,-1-1 0,1 2 1,-1-1-1,1 0 0,-1 1 0,0 0 0,1 0 1,-1 0-1,1 0 0,-1 0 0,1 1 0,-1-1 0,1 1 1,-1 0-1,1 0 0,-1 1 0,1-1 0,0 1 0,0-1 1,0 1-1,0 0 0,0 0 0,0 0 0,0 1 0,1-1 1,-5 6-1,2-4 0,1 1 1,0-1 0,0 1-1,1 0 1,-1 0 0,1 0-1,0 1 1,1-1 0,-1 1-1,1 0 1,0-1 0,0 1-1,1 0 1,0 0 0,0 0-1,0 0 1,1 1 0,0 7-1,1-10-1,-1-1 1,1 0-1,0 1 0,0-1 0,1 0 0,-1 0 0,1 0 0,-1 0 0,1 0 1,0 0-1,0 0 0,0 0 0,0-1 0,1 1 0,-1-1 0,1 0 0,-1 0 1,1 0-1,0 0 0,0 0 0,0 0 0,0-1 0,0 1 0,0-1 0,1 0 1,-1 0-1,0 0 0,1-1 0,-1 1 0,1-1 0,-1 1 0,0-1 0,6-1 1,-4 1-1,-1-1 0,1 1 0,-1-1 0,1 0 0,-1-1 0,1 1 0,-1-1 0,0 0 0,0 0 0,0 0 0,0 0 0,0-1 0,0 0 0,-1 1 0,1-1 0,-1-1 0,0 1 0,0 0 0,0-1 0,0 0 0,0 1 0,-1-1 0,0 0 0,0-1 1,2-3-1,-2 1 0,0 0 0,-1 1 0,1-1 0,-1 0 0,-1 0 0,1 0 0,-1 0 0,-1 0 1,1 0-1,-1 0 0,-2-7 0,2 12-1,1-1 0,-1 1 0,0 0 0,0 0 0,0 0 0,0 0 0,-1 0 0,1 0 1,-1 0-1,1 1 0,-1-1 0,1 0 0,-1 1 0,0-1 0,0 1 0,0 0 0,0-1 0,0 1 0,0 0 0,0 0 0,0 0 0,-1 1 1,1-1-1,0 0 0,0 1 0,-1 0 0,1-1 0,0 1 0,-1 0 0,1 0 0,0 0 0,-1 1 0,1-1 0,0 0 0,0 1 1,-3 1-1,-1-1 0,1 1 0,-1 0 0,1 0 1,0 0-1,-1 1 0,1 0 0,0 0 0,1 1 1,-1-1-1,1 1 0,-1 0 0,1 0 1,0 0-1,1 1 0,-1-1 0,1 1 0,0 0 1,-3 6-1,4-7 0,0 0 0,0 0 0,1 0 0,-1 0 0,1 1 0,0-1 1,0 0-1,0 1 0,1-1 0,0 1 0,0-1 0,0 1 0,0-1 0,1 1 0,-1-1 0,1 1 1,1-1-1,-1 0 0,0 1 0,1-1 0,0 0 0,0 0 0,0 0 0,3 4 0,-3-6 1,1 1-1,-1-1 1,1 1-1,0-1 0,-1 0 1,1 0-1,0 0 1,0-1-1,0 1 0,0 0 1,1-1-1,-1 0 1,0 0-1,1 0 0,-1 0 1,1-1-1,-1 1 1,0-1-1,1 0 1,-1 0-1,1 0 0,-1 0 1,1-1-1,-1 1 1,1-1-1,-1 0 0,0 0 1,4-2-1,1 0 2,1 0 0,-2-1 0,1 0 0,0 0 0,-1-1 0,0 0 0,0-1 0,0 1 0,11-13 0,-13 12 3,0 0 0,0 0 0,-1-1 0,0 0 0,0 0-1,0 0 1,-1 0 0,0-1 0,0 1 0,-1-1 0,0 0 0,-1 0 0,1 0-1,-1 0 1,-1 0 0,0 0 0,0 0 0,0 0 0,-1 0 0,0 0 0,-1 1-1,-2-10 1,3 15-3,1 1-1,-1 0 1,1-1 0,-1 1-1,0 0 1,0 0-1,1-1 1,-1 1-1,0 0 1,0 0-1,0 0 1,0 0 0,0 0-1,0 0 1,0 0-1,-1 1 1,1-1-1,0 0 1,0 1 0,-1-1-1,1 1 1,0-1-1,-2 0 1,-1 1 0,1 0 1,0-1-1,-1 1 0,1 1 1,-1-1-1,1 0 0,0 1 1,-1 0-1,-4 1 0,-2 2 5,0 0 0,0 0-1,0 1 1,-18 12 0,18-9 1,1 0 0,0 1 0,0 0 0,1 0 0,0 1 0,0 0 0,2 1 0,-1-1 0,-10 23 0,17-31-14,-1 0 0,1-1 0,-1 1 0,1-1 0,-1 1 0,1 0 0,0-1 0,0 1 0,0 0 0,0 0 0,0-1 0,0 1 0,0 0 0,1-1 0,-1 1-1,1 0 1,-1-1 0,1 1 0,-1-1 0,1 1 0,2 2 0,-1-1 46,0-1 0,0 0-1,0 0 1,1 0 0,-1 0-1,1-1 1,-1 1 0,1-1-1,0 1 1,0-1-1,3 1 1,6 2-575,-1-2 1,1 1-1,0-2 0,0 0 0,12 0 1,12-1-14455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3:03:56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63 14072,'0'0'5353,"-5"-3"-4944,4 2-390,0 0 0,-1 0 0,1 1 0,-1-1 0,1 0 0,-1 1 0,1-1 0,-1 1 0,1-1 1,-1 1-1,1 0 0,-1 0 0,0 0 0,1 0 0,-1 0 0,1 0 0,-1 0 0,0 0 0,1 1 0,-1-1 0,1 0 0,-1 1 0,1 0 0,-1-1 0,1 1 0,0 0 0,-1-1 0,1 1 0,0 0 0,-1 0 0,1 0 1,0 1-1,0-1 0,0 0 0,0 0 0,0 0 0,0 1 0,0-1 0,0 1 0,1-1 0,-1 1 0,0-1 0,1 1 0,-1-1 0,1 1 0,0-1 0,0 1 0,-1 1 0,1-1-6,-1 0 0,1 0 0,-1 0 0,1 0 0,0 1 0,0-1 0,0 0 0,0 0 0,0 0 0,0 0-1,0 0 1,1 0 0,-1 0 0,1 0 0,0 0 0,-1 0 0,1 0 0,0 0 0,0 0 0,0 0 0,1-1 0,-1 1-1,0 0 1,1-1 0,-1 1 0,1-1 0,-1 1 0,1-1 0,0 0 0,-1 0 0,1 0 0,0 0 0,0 0 0,0 0-1,0 0 1,0 0 0,0-1 0,0 1 0,4 0 0,0 0 14,0 0 0,0-1 0,0 0-1,0 0 1,1 0 0,-1 0 0,0-1 0,0 0-1,0 0 1,0-1 0,0 0 0,8-3 0,-11 3-1,0 0 0,0 0 1,0-1-1,0 1 1,0-1-1,0 1 0,-1-1 1,1 0-1,-1 0 0,0 0 1,0-1-1,0 1 1,0 0-1,2-7 0,-3 8-15,-1 1 0,1-1 0,-1 0 0,0 0-1,1 0 1,-1 1 0,0-1 0,0 0 0,0 0-1,0 0 1,0 0 0,-1 1 0,1-1 0,0 0-1,-1 0 1,1 0 0,-1 1 0,0-1-1,0 0 1,0 1 0,1-1 0,-2 1 0,1-1-1,0 1 1,0-1 0,0 1 0,-1 0 0,1-1-1,0 1 1,-1 0 0,1 0 0,-3-1 0,0 0 3,0 1 1,0-1-1,0 1 1,-1 0 0,1 0-1,0 0 1,-1 1-1,1-1 1,0 1 0,-1 0-1,1 0 1,-1 1-1,1 0 1,0-1 0,-1 1-1,1 1 1,0-1-1,0 0 1,0 1 0,0 0-1,0 0 1,0 0-1,-5 5 1,6-5-4,0 0 0,-1 1-1,1-1 1,0 1 0,0 0 0,1 0 0,-1 0-1,1 0 1,-1 0 0,1 1 0,0-1-1,0 1 1,1 0 0,-1-1 0,1 1 0,-1 0-1,1 0 1,1 0 0,-1 0 0,0 0-1,1 0 1,0 0 0,0 0 0,0 0 0,1 6-1,0-8-4,-1 0 0,1 0 0,0 0-1,-1-1 1,1 1 0,0 0 0,0-1 0,0 1-1,0 0 1,0-1 0,1 1 0,-1-1 0,0 0-1,1 1 1,-1-1 0,1 0 0,-1 0-1,1 0 1,0 0 0,-1 0 0,1-1 0,0 1-1,0 0 1,0-1 0,-1 1 0,1-1 0,0 0-1,0 1 1,0-1 0,0 0 0,0 0 0,0 0-1,0 0 1,0-1 0,-1 1 0,1-1-1,0 1 1,2-2 0,3 0 4,0 0 0,-1 0 0,1-1 0,-1 0 1,0-1-1,0 1 0,0-1 0,0 0 0,6-6 0,-8 5 0,0-1 1,0 0-1,0 0 0,0-1 0,-1 1 1,0-1-1,0 0 0,-1 1 1,0-1-1,0 0 0,-1 0 1,0-1-1,0 1 0,0-10 1,-1 17-11,0-1 2,0 0 1,1 0 0,-1 0 0,0 0-1,0-1 1,0 1 0,0 0 0,0 0-1,0 0 1,0 0 0,-1 0 0,1-1 0,0 1-1,-1 0 1,1 0 0,-1 0 0,1 0-1,-1 0 1,1 0 0,-1 0 0,0 0-1,0 0 1,1 0 0,-1 0 0,0 1-1,-1-2 1,0 1 0,0 1 0,0-1 1,1 1-1,-1-1 0,0 1 0,0 0 0,0 0 0,0 0 1,0 0-1,0 0 0,0 0 0,0 0 0,0 0 0,-2 2 0,-3 0 4,-1 0-1,1 1 1,0 0-1,1 0 1,-1 1-1,0 0 1,-7 6-1,7-4 0,1 0 0,0 0-1,1 1 1,-1-1 0,1 1 0,0 1 0,-6 12-1,9-16-2,1 0 0,0 0 0,-1 0 0,1 0 0,0 1 0,1-1 0,-1 0 0,1 1-1,0-1 1,0 0 0,0 1 0,1-1 0,0 0 0,-1 1 0,1-1 0,1 0 0,1 5 0,-2-7-1,0-1-1,0 1 1,0 0 0,1-1 0,-1 1 0,0-1 0,1 0 0,-1 1 0,1-1 0,-1 0 0,1 0 0,0 0 0,-1 0 0,1 0 0,0 0 0,0-1-1,0 1 1,-1-1 0,1 1 0,0-1 0,0 1 0,0-1 0,0 0 0,3 0 0,-2 0 0,-1 0 0,1 0 0,-1-1 0,1 1 0,-1 0 0,0-1 0,1 1 0,-1-1 0,0 0 0,0 0 0,1 0 0,-1 0 0,0 0 0,0-1 0,0 1 0,0-1 0,0 1 0,-1-1 0,4-3 0,0-2 3,0 0 1,-1-1 0,1 0 0,-2 0 0,1 0 0,2-11 0,-5 17-4,-1-1 0,0 1 1,0-1-1,1 1 0,-2-1 0,1 1 1,0-1-1,0 1 0,-1-1 1,1 1-1,-1-1 0,0 1 0,0 0 1,0-1-1,0 1 0,0 0 0,-1 0 1,1-1-1,0 1 0,-1 0 1,0 1-1,1-1 0,-1 0 0,0 0 1,0 1-1,-4-3 0,3 2 0,0 0 1,0 0-1,-1 1 0,1 0 0,0 0 0,-1-1 0,1 2 1,-1-1-1,1 0 0,-1 1 0,0 0 0,1 0 1,-1 0-1,1 0 0,-1 0 0,1 1 0,-1-1 0,1 1 1,-1 0-1,1 0 0,-1 1 0,1-1 0,0 1 0,0-1 1,0 1-1,0 0 0,0 0 0,0 0 0,0 1 0,1-1 1,-5 6-1,2-4 0,1 1 1,0-1 0,0 1-1,1 0 1,-1 0 0,1 0-1,0 1 1,1-1 0,-1 1-1,1 0 1,0-1 0,0 1-1,1 0 1,0 0 0,0 0-1,0 0 1,1 1 0,0 7-1,1-10-1,-1-1 1,1 0-1,0 1 0,0-1 0,1 0 0,-1 0 0,1 0 0,-1 0 0,1 0 1,0 0-1,0 0 0,0 0 0,0-1 0,1 1 0,-1-1 0,1 0 0,-1 0 1,1 0-1,0 0 0,0 0 0,0 0 0,0-1 0,0 1 0,0-1 0,1 0 1,-1 0-1,0 0 0,1-1 0,-1 1 0,1-1 0,-1 1 0,0-1 0,6-1 1,-4 1-1,-1-1 0,1 1 0,-1-1 0,1 0 0,-1-1 0,1 1 0,-1-1 0,0 0 0,0 0 0,0 0 0,0 0 0,0-1 0,0 0 0,-1 1 0,1-1 0,-1-1 0,0 1 0,0 0 0,0-1 0,0 0 0,0 1 0,-1-1 0,0 0 0,0-1 1,2-3-1,-2 1 0,0 0 0,-1 1 0,1-1 0,-1 0 0,-1 0 0,1 0 0,-1 0 0,-1 0 1,1 0-1,-1 0 0,-2-7 0,2 12-1,1-1 0,-1 1 0,0 0 0,0 0 0,0 0 0,0 0 0,-1 0 0,1 0 1,-1 0-1,1 1 0,-1-1 0,1 0 0,-1 1 0,0-1 0,0 1 0,0 0 0,0-1 0,0 1 0,0 0 0,0 0 0,0 0 0,-1 1 1,1-1-1,0 0 0,0 1 0,-1 0 0,1-1 0,0 1 0,-1 0 0,1 0 0,0 0 0,-1 1 0,1-1 0,0 0 0,0 1 1,-3 1-1,-1-1 0,1 1 0,-1 0 0,1 0 1,0 0-1,-1 1 0,1 0 0,0 0 0,1 1 1,-1-1-1,1 1 0,-1 0 0,1 0 1,0 0-1,1 1 0,-1-1 0,1 1 0,0 0 1,-3 6-1,4-7 0,0 0 0,0 0 0,1 0 0,-1 0 0,1 1 0,0-1 1,0 0-1,0 1 0,1-1 0,0 1 0,0-1 0,0 1 0,0-1 0,1 1 0,-1-1 0,1 1 1,1-1-1,-1 0 0,0 1 0,1-1 0,0 0 0,0 0 0,0 0 0,3 4 0,-3-6 1,1 1-1,-1-1 1,1 1-1,0-1 0,-1 0 1,1 0-1,0 0 1,0-1-1,0 1 0,0 0 1,1-1-1,-1 0 1,0 0-1,1 0 0,-1 0 1,1-1-1,-1 1 1,0-1-1,1 0 1,-1 0-1,1 0 0,-1 0 1,1-1-1,-1 1 1,1-1-1,-1 0 0,0 0 1,4-2-1,1 0 2,1 0 0,-2-1 0,1 0 0,0 0 0,-1-1 0,0 0 0,0-1 0,0 1 0,11-13 0,-13 12 3,0 0 0,0 0 0,-1-1 0,0 0 0,0 0-1,0 0 1,-1 0 0,0-1 0,0 1 0,-1-1 0,0 0 0,-1 0 0,1 0-1,-1 0 1,-1 0 0,0 0 0,0 0 0,0 0 0,-1 0 0,0 0 0,-1 1-1,-2-10 1,3 15-3,1 1-1,-1 0 1,1-1 0,-1 1-1,0 0 1,0 0-1,1-1 1,-1 1-1,0 0 1,0 0-1,0 0 1,0 0 0,0 0-1,0 0 1,0 0-1,-1 1 1,1-1-1,0 0 1,0 1 0,-1-1-1,1 1 1,0-1-1,-2 0 1,-1 1 0,1 0 1,0-1-1,-1 1 0,1 1 1,-1-1-1,1 0 0,0 1 1,-1 0-1,-4 1 0,-2 2 5,0 0 0,0 0-1,0 1 1,-18 12 0,18-9 1,1 0 0,0 1 0,0 0 0,1 0 0,0 1 0,0 0 0,2 1 0,-1-1 0,-10 23 0,17-31-14,-1 0 0,1-1 0,-1 1 0,1-1 0,-1 1 0,1 0 0,0-1 0,0 1 0,0 0 0,0 0 0,0-1 0,0 1 0,0 0 0,1-1 0,-1 1-1,1 0 1,-1-1 0,1 1 0,-1-1 0,1 1 0,2 2 0,-1-1 46,0-1 0,0 0-1,0 0 1,1 0 0,-1 0-1,1-1 1,-1 1 0,1-1-1,0 1 1,0-1-1,3 1 1,6 2-575,-1-2 1,1 1-1,0-2 0,0 0 0,12 0 1,12-1-14455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10/6/2022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ackster.io/beaglefriends-octavosystems/biometric-door-opener-with-facial-recognition-voice-output-b4d62e#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mart.com/ip/Universal-AC-to-DC-Adjustable-Power-Adapter-Supply-Charger-for-Small-Electronics/681534938?wmlspartner=wlpa&amp;selectedSellerId=101048566&amp;&amp;adid=22222222227000000000&amp;wl0=&amp;wl1=g&amp;wl2=c&amp;wl3=42423897272&amp;wl4=pla-51320962143&amp;wl5=9027580&amp;wl6=&amp;wl7=&amp;wl8=&amp;wl9=pla&amp;wl10=283082169&amp;wl11=online&amp;wl12=681534938&amp;veh=sem&amp;gclid=Cj0KCQjw1bqZBhDXARIsANTjCPJHBNvmwOrt_kBoV0gvDSApc9rOlW9wQkj1H2wmzjc_mzEvBQvVE5oaAsjnEALw_wcB&amp;gclsrc=aw.ds" TargetMode="External"/><Relationship Id="rId2" Type="http://schemas.openxmlformats.org/officeDocument/2006/relationships/hyperlink" Target="https://www.ebay.com/itm/204098203428?_trkparms=amclksrc%3DITM%26aid%3D1110006%26algo%3DHOMESPLICE.SIM%26ao%3D1%26asc%3D20200818143230%26meid%3D68e66cb66cf14cbda1db448be4b12c51%26pid%3D101224%26rk%3D3%26rkt%3D5%26sd%3D133965386480%26itm%3D204098203428%26pmt%3D0%26noa%3D1%26pg%3D2047675%26algv%3DDefaultOrganicWeb%26brand%3DLogitech&amp;_trksid=p2047675.c101224.m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Tangyy-Ultrasonic-Distance-Transmitter-Raspberry/dp/B08QMW1T34/ref=sr_1_14?keywords=Ultrasonic+Sensors&amp;qid=1664072088&amp;sr=8-14" TargetMode="External"/><Relationship Id="rId5" Type="http://schemas.openxmlformats.org/officeDocument/2006/relationships/hyperlink" Target="https://www.mouser.com/ProductDetail/OSEPP-Electronics/MTD-01/?qs=sGAEpiMZZMu3sxpa5v1qrp3Jl9HJt%252brQ3%252b9Kg2BOKpE%3D" TargetMode="External"/><Relationship Id="rId4" Type="http://schemas.openxmlformats.org/officeDocument/2006/relationships/hyperlink" Target="https://www.digikey.com/en/products/detail/midas-displays/MC21605A6W-FPTLW/13970956?utm_adgroup=Optoelectronics&amp;utm_source=google&amp;utm_medium=cpc&amp;utm_campaign=Shopping_DK%2BSuppliers_Midas%20Displays&amp;utm_term=&amp;utm_content=Optoelectronics&amp;gclid=CjwKCAjwm8WZBhBUEiwA178UnDWDlVw2sbY8qWYpzt743nUUlhobVemkCempfhA-CnicBFc4y5c1-RoCDrgQAvD_Bw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CV Door Opener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9/23/2022</a:t>
            </a:r>
          </a:p>
          <a:p>
            <a:r>
              <a:rPr lang="en-US" dirty="0"/>
              <a:t>&lt;Name&gt;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6962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An automatic door opener that uses computer vision software to only let certain people in</a:t>
            </a:r>
          </a:p>
          <a:p>
            <a:pPr lvl="1"/>
            <a:r>
              <a:rPr lang="en-US" dirty="0"/>
              <a:t>Trainable to multiple people</a:t>
            </a:r>
          </a:p>
          <a:p>
            <a:pPr lvl="1"/>
            <a:r>
              <a:rPr lang="en-US" dirty="0">
                <a:hlinkClick r:id="rId2"/>
              </a:rPr>
              <a:t>https://www.hackster.io/beaglefriends-octavosystems/biometric-door-opener-with-facial-recognition-voice-output-b4d62e#overview</a:t>
            </a:r>
            <a:r>
              <a:rPr lang="en-US" dirty="0"/>
              <a:t> is the project this is based on, only mine will be a bit simpler as it will not include the speakers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My project will add functionality by creating a more user-friendly interface, including adding a way to add or delete faces from the database of allowed faces, and a screen to display maintenance statuses, welcome messages, and security inputs.</a:t>
            </a:r>
          </a:p>
          <a:p>
            <a:pPr lvl="1"/>
            <a:r>
              <a:rPr lang="en-US" dirty="0"/>
              <a:t>This is inspired by accessibility limitations in the residential colleges, and hopefully this project can be a system that will transform any room into an accessible one for a low cost. I want to use facial recognition to practice using open-source software, but facial recognition could be replaced by an RFID tag or a different hands-free system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E85A193-ED21-E3B1-CE1B-AD6CAFEFA8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2E3991-DA9A-8664-889C-0F1799C9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428773"/>
            <a:ext cx="3429297" cy="2606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95D56-F69A-C50A-5A78-507403EAD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111"/>
          <a:stretch/>
        </p:blipFill>
        <p:spPr>
          <a:xfrm>
            <a:off x="8289036" y="265177"/>
            <a:ext cx="3429297" cy="30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87224D-2D25-DA09-3D1D-DF9E7AF345BE}"/>
              </a:ext>
            </a:extLst>
          </p:cNvPr>
          <p:cNvSpPr/>
          <p:nvPr/>
        </p:nvSpPr>
        <p:spPr>
          <a:xfrm>
            <a:off x="4457700" y="2838450"/>
            <a:ext cx="1981200" cy="1181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Pocket Beagle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7FA887-AB39-1FB1-A858-BA39647AE0B7}"/>
              </a:ext>
            </a:extLst>
          </p:cNvPr>
          <p:cNvSpPr/>
          <p:nvPr/>
        </p:nvSpPr>
        <p:spPr>
          <a:xfrm>
            <a:off x="2095500" y="1828800"/>
            <a:ext cx="12573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255235-6EEF-0ED3-556F-1CED48B2EB09}"/>
              </a:ext>
            </a:extLst>
          </p:cNvPr>
          <p:cNvSpPr/>
          <p:nvPr/>
        </p:nvSpPr>
        <p:spPr>
          <a:xfrm>
            <a:off x="2362200" y="1931512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7D1E11-8EC8-B35D-125F-526FECB418FA}"/>
              </a:ext>
            </a:extLst>
          </p:cNvPr>
          <p:cNvSpPr/>
          <p:nvPr/>
        </p:nvSpPr>
        <p:spPr>
          <a:xfrm>
            <a:off x="2857500" y="1931512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E1CC00-9F0A-3F76-8352-AF1BAC3651F1}"/>
              </a:ext>
            </a:extLst>
          </p:cNvPr>
          <p:cNvSpPr/>
          <p:nvPr/>
        </p:nvSpPr>
        <p:spPr>
          <a:xfrm>
            <a:off x="1866900" y="4019550"/>
            <a:ext cx="2133600" cy="13144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4A75F-87A4-61C9-7126-1D4974672935}"/>
              </a:ext>
            </a:extLst>
          </p:cNvPr>
          <p:cNvSpPr/>
          <p:nvPr/>
        </p:nvSpPr>
        <p:spPr>
          <a:xfrm>
            <a:off x="2547201" y="4355575"/>
            <a:ext cx="8763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0C0A41-06DD-3A5E-105C-F91178AA108E}"/>
                  </a:ext>
                </a:extLst>
              </p14:cNvPr>
              <p14:cNvContentPartPr/>
              <p14:nvPr/>
            </p14:nvContentPartPr>
            <p14:xfrm>
              <a:off x="2417608" y="4199252"/>
              <a:ext cx="95040" cy="9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0C0A41-06DD-3A5E-105C-F91178AA10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9608" y="4181612"/>
                <a:ext cx="13068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1E1D58-E1AD-39F9-EABA-CF6867E61172}"/>
              </a:ext>
            </a:extLst>
          </p:cNvPr>
          <p:cNvSpPr/>
          <p:nvPr/>
        </p:nvSpPr>
        <p:spPr>
          <a:xfrm>
            <a:off x="8115300" y="1066800"/>
            <a:ext cx="1504616" cy="1093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183084-E6DA-D299-BEE2-0C47705369AC}"/>
              </a:ext>
            </a:extLst>
          </p:cNvPr>
          <p:cNvSpPr/>
          <p:nvPr/>
        </p:nvSpPr>
        <p:spPr>
          <a:xfrm>
            <a:off x="8230622" y="1171795"/>
            <a:ext cx="1293355" cy="902500"/>
          </a:xfrm>
          <a:prstGeom prst="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350BB-5702-944F-7578-BD16CB4E6469}"/>
              </a:ext>
            </a:extLst>
          </p:cNvPr>
          <p:cNvSpPr/>
          <p:nvPr/>
        </p:nvSpPr>
        <p:spPr>
          <a:xfrm>
            <a:off x="8877300" y="4199252"/>
            <a:ext cx="1333500" cy="918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C56199-8318-A744-DBCB-6C91F73B9980}"/>
              </a:ext>
            </a:extLst>
          </p:cNvPr>
          <p:cNvSpPr/>
          <p:nvPr/>
        </p:nvSpPr>
        <p:spPr>
          <a:xfrm>
            <a:off x="8001000" y="4495800"/>
            <a:ext cx="876300" cy="621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76A3B8A-3E0D-CEF3-B253-179EBA13B84D}"/>
              </a:ext>
            </a:extLst>
          </p:cNvPr>
          <p:cNvSpPr/>
          <p:nvPr/>
        </p:nvSpPr>
        <p:spPr>
          <a:xfrm>
            <a:off x="7734300" y="4838700"/>
            <a:ext cx="5334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95936-0F51-D204-1781-0AEF1C15565D}"/>
              </a:ext>
            </a:extLst>
          </p:cNvPr>
          <p:cNvCxnSpPr/>
          <p:nvPr/>
        </p:nvCxnSpPr>
        <p:spPr>
          <a:xfrm>
            <a:off x="3048000" y="2362200"/>
            <a:ext cx="1143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69555-6519-DBD8-1571-5E097E7D7041}"/>
              </a:ext>
            </a:extLst>
          </p:cNvPr>
          <p:cNvCxnSpPr/>
          <p:nvPr/>
        </p:nvCxnSpPr>
        <p:spPr>
          <a:xfrm flipH="1">
            <a:off x="3423501" y="3429000"/>
            <a:ext cx="7674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806465-38D7-6D6D-6EE0-CC4D1B8D478E}"/>
              </a:ext>
            </a:extLst>
          </p:cNvPr>
          <p:cNvCxnSpPr/>
          <p:nvPr/>
        </p:nvCxnSpPr>
        <p:spPr>
          <a:xfrm flipV="1">
            <a:off x="4076700" y="4139150"/>
            <a:ext cx="762000" cy="47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41CE12-E9CA-CC9C-7C02-4767A195387E}"/>
              </a:ext>
            </a:extLst>
          </p:cNvPr>
          <p:cNvCxnSpPr/>
          <p:nvPr/>
        </p:nvCxnSpPr>
        <p:spPr>
          <a:xfrm flipV="1">
            <a:off x="6551248" y="2160112"/>
            <a:ext cx="1487852" cy="67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B07CF6-FB72-0EF7-4696-05B52E7010C0}"/>
              </a:ext>
            </a:extLst>
          </p:cNvPr>
          <p:cNvCxnSpPr>
            <a:cxnSpLocks/>
          </p:cNvCxnSpPr>
          <p:nvPr/>
        </p:nvCxnSpPr>
        <p:spPr>
          <a:xfrm flipV="1">
            <a:off x="6629400" y="3134998"/>
            <a:ext cx="1638300" cy="7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A10EEB-9967-CDB0-9B0C-A4153CDFC5A9}"/>
              </a:ext>
            </a:extLst>
          </p:cNvPr>
          <p:cNvCxnSpPr/>
          <p:nvPr/>
        </p:nvCxnSpPr>
        <p:spPr>
          <a:xfrm flipH="1" flipV="1">
            <a:off x="10058400" y="2052262"/>
            <a:ext cx="1181100" cy="68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B6E6A0-E27D-DB45-1EF8-1C3E21E62308}"/>
              </a:ext>
            </a:extLst>
          </p:cNvPr>
          <p:cNvCxnSpPr/>
          <p:nvPr/>
        </p:nvCxnSpPr>
        <p:spPr>
          <a:xfrm flipH="1">
            <a:off x="6324600" y="1931512"/>
            <a:ext cx="1676400" cy="77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D846FA-32EC-D11A-D6DD-0BE90CF6505B}"/>
              </a:ext>
            </a:extLst>
          </p:cNvPr>
          <p:cNvSpPr txBox="1"/>
          <p:nvPr/>
        </p:nvSpPr>
        <p:spPr>
          <a:xfrm>
            <a:off x="1905000" y="1529834"/>
            <a:ext cx="1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sensor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8C91F4-35DC-5288-135D-10D13AC67D29}"/>
              </a:ext>
            </a:extLst>
          </p:cNvPr>
          <p:cNvSpPr txBox="1"/>
          <p:nvPr/>
        </p:nvSpPr>
        <p:spPr>
          <a:xfrm>
            <a:off x="1831349" y="36965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camera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97F0CC-CCD5-1325-4A1C-49763566E0EA}"/>
              </a:ext>
            </a:extLst>
          </p:cNvPr>
          <p:cNvSpPr txBox="1"/>
          <p:nvPr/>
        </p:nvSpPr>
        <p:spPr>
          <a:xfrm>
            <a:off x="8439150" y="1321063"/>
            <a:ext cx="92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OLED screen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5667AA-6B54-561E-DEC7-1180C3FF9516}"/>
              </a:ext>
            </a:extLst>
          </p:cNvPr>
          <p:cNvSpPr txBox="1"/>
          <p:nvPr/>
        </p:nvSpPr>
        <p:spPr>
          <a:xfrm>
            <a:off x="8901849" y="430744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77B132-2E42-82E9-EA42-F4DDC04B2D9C}"/>
              </a:ext>
            </a:extLst>
          </p:cNvPr>
          <p:cNvSpPr/>
          <p:nvPr/>
        </p:nvSpPr>
        <p:spPr>
          <a:xfrm>
            <a:off x="8572500" y="2456661"/>
            <a:ext cx="1181100" cy="90207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44FC09-4665-889C-82C4-7C938FB143F4}"/>
              </a:ext>
            </a:extLst>
          </p:cNvPr>
          <p:cNvCxnSpPr>
            <a:cxnSpLocks/>
          </p:cNvCxnSpPr>
          <p:nvPr/>
        </p:nvCxnSpPr>
        <p:spPr>
          <a:xfrm>
            <a:off x="9196959" y="3591130"/>
            <a:ext cx="4191" cy="4747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815EF4-89B8-5CF3-EB3C-C636EF735200}"/>
              </a:ext>
            </a:extLst>
          </p:cNvPr>
          <p:cNvSpPr txBox="1"/>
          <p:nvPr/>
        </p:nvSpPr>
        <p:spPr>
          <a:xfrm>
            <a:off x="8730399" y="2444451"/>
            <a:ext cx="140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control module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32F072-DE5D-0A08-61AE-B1A96DDFBE6B}"/>
              </a:ext>
            </a:extLst>
          </p:cNvPr>
          <p:cNvSpPr txBox="1"/>
          <p:nvPr/>
        </p:nvSpPr>
        <p:spPr>
          <a:xfrm>
            <a:off x="11201400" y="29984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2DBE90-71AC-7C34-48B4-B6ECB36E9C1C}"/>
              </a:ext>
            </a:extLst>
          </p:cNvPr>
          <p:cNvSpPr txBox="1"/>
          <p:nvPr/>
        </p:nvSpPr>
        <p:spPr>
          <a:xfrm rot="1941671">
            <a:off x="3199488" y="2396113"/>
            <a:ext cx="156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Motion detected, turns on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A283A-8793-A4D7-A7E5-222CC9A09D9C}"/>
              </a:ext>
            </a:extLst>
          </p:cNvPr>
          <p:cNvSpPr txBox="1"/>
          <p:nvPr/>
        </p:nvSpPr>
        <p:spPr>
          <a:xfrm rot="19699492">
            <a:off x="3025816" y="3341645"/>
            <a:ext cx="156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 turned 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260E6A-C73A-28FA-5FE2-6D105FDF721D}"/>
              </a:ext>
            </a:extLst>
          </p:cNvPr>
          <p:cNvSpPr txBox="1"/>
          <p:nvPr/>
        </p:nvSpPr>
        <p:spPr>
          <a:xfrm rot="19683487">
            <a:off x="3860392" y="432872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 detects 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79CD8D-1F3E-8ACE-F38B-58A90E938FF5}"/>
              </a:ext>
            </a:extLst>
          </p:cNvPr>
          <p:cNvSpPr txBox="1"/>
          <p:nvPr/>
        </p:nvSpPr>
        <p:spPr>
          <a:xfrm rot="20019378">
            <a:off x="6556813" y="2406842"/>
            <a:ext cx="1864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face is correct, welcome message displayed and motor control module given power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521A42-60FC-C075-0CEC-4CD17DE5CEDE}"/>
              </a:ext>
            </a:extLst>
          </p:cNvPr>
          <p:cNvSpPr txBox="1"/>
          <p:nvPr/>
        </p:nvSpPr>
        <p:spPr>
          <a:xfrm>
            <a:off x="7893558" y="3636226"/>
            <a:ext cx="1250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MCM sends power to motor to open the door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CD3FFB-F26A-4BD2-F4A5-2F11E0598DF6}"/>
              </a:ext>
            </a:extLst>
          </p:cNvPr>
          <p:cNvSpPr txBox="1"/>
          <p:nvPr/>
        </p:nvSpPr>
        <p:spPr>
          <a:xfrm rot="1838732">
            <a:off x="10179442" y="1909165"/>
            <a:ext cx="164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inputs security code; user adds new pictures via USB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C3B2EB-B7E9-33C8-C578-FF56C5BA715E}"/>
              </a:ext>
            </a:extLst>
          </p:cNvPr>
          <p:cNvSpPr txBox="1"/>
          <p:nvPr/>
        </p:nvSpPr>
        <p:spPr>
          <a:xfrm rot="20215398">
            <a:off x="6162579" y="1513834"/>
            <a:ext cx="180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is correct, user uploads pictures for training, stored in the pocket beagle memory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ADA6E3-B86E-BC3C-59EC-549F0B935B8F}"/>
              </a:ext>
            </a:extLst>
          </p:cNvPr>
          <p:cNvSpPr txBox="1"/>
          <p:nvPr/>
        </p:nvSpPr>
        <p:spPr>
          <a:xfrm rot="1838732">
            <a:off x="6025159" y="2947339"/>
            <a:ext cx="581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58FC65-BAFF-5802-7B30-C7B822E9E86E}"/>
              </a:ext>
            </a:extLst>
          </p:cNvPr>
          <p:cNvSpPr/>
          <p:nvPr/>
        </p:nvSpPr>
        <p:spPr>
          <a:xfrm>
            <a:off x="4764545" y="1447800"/>
            <a:ext cx="583559" cy="5195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BE0388-F278-B2EC-CE53-1DCEE6AA3EFA}"/>
              </a:ext>
            </a:extLst>
          </p:cNvPr>
          <p:cNvCxnSpPr/>
          <p:nvPr/>
        </p:nvCxnSpPr>
        <p:spPr>
          <a:xfrm>
            <a:off x="5067300" y="2074295"/>
            <a:ext cx="0" cy="658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E0D6CB-AAF7-71BB-EF52-8C6151C89F54}"/>
              </a:ext>
            </a:extLst>
          </p:cNvPr>
          <p:cNvSpPr txBox="1"/>
          <p:nvPr/>
        </p:nvSpPr>
        <p:spPr>
          <a:xfrm>
            <a:off x="4156121" y="1223269"/>
            <a:ext cx="188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Button to force face scan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D329E-E87C-7E48-AFCB-1A1A34C3B3BE}"/>
              </a:ext>
            </a:extLst>
          </p:cNvPr>
          <p:cNvSpPr/>
          <p:nvPr/>
        </p:nvSpPr>
        <p:spPr>
          <a:xfrm>
            <a:off x="4457700" y="2838450"/>
            <a:ext cx="1981200" cy="11811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Pocket Beagle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09EB96-CFCA-F46F-061C-DEB06D2D4BB0}"/>
              </a:ext>
            </a:extLst>
          </p:cNvPr>
          <p:cNvSpPr/>
          <p:nvPr/>
        </p:nvSpPr>
        <p:spPr>
          <a:xfrm>
            <a:off x="2095500" y="1828800"/>
            <a:ext cx="12573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E847C7-DE8F-E968-A210-2CAE6EA4D12E}"/>
              </a:ext>
            </a:extLst>
          </p:cNvPr>
          <p:cNvSpPr/>
          <p:nvPr/>
        </p:nvSpPr>
        <p:spPr>
          <a:xfrm>
            <a:off x="2362200" y="1931512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4C7689-BF1C-F02F-4E3D-FD4A2CABF57B}"/>
              </a:ext>
            </a:extLst>
          </p:cNvPr>
          <p:cNvSpPr/>
          <p:nvPr/>
        </p:nvSpPr>
        <p:spPr>
          <a:xfrm>
            <a:off x="2857500" y="1931512"/>
            <a:ext cx="2667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580E96-4D9B-C533-20C4-2DE87C8A877B}"/>
              </a:ext>
            </a:extLst>
          </p:cNvPr>
          <p:cNvSpPr/>
          <p:nvPr/>
        </p:nvSpPr>
        <p:spPr>
          <a:xfrm>
            <a:off x="1866900" y="4019550"/>
            <a:ext cx="2133600" cy="13144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ABC6E3-E680-13A0-566E-42E309188356}"/>
              </a:ext>
            </a:extLst>
          </p:cNvPr>
          <p:cNvSpPr/>
          <p:nvPr/>
        </p:nvSpPr>
        <p:spPr>
          <a:xfrm>
            <a:off x="2547201" y="4355575"/>
            <a:ext cx="876300" cy="76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179D7E-4829-E2B9-4E91-D4F422DA1287}"/>
                  </a:ext>
                </a:extLst>
              </p14:cNvPr>
              <p14:cNvContentPartPr/>
              <p14:nvPr/>
            </p14:nvContentPartPr>
            <p14:xfrm>
              <a:off x="2417608" y="4199252"/>
              <a:ext cx="95040" cy="9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179D7E-4829-E2B9-4E91-D4F422DA1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9608" y="4181612"/>
                <a:ext cx="13068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C408CF-C658-15F2-DBE8-A76E16594641}"/>
              </a:ext>
            </a:extLst>
          </p:cNvPr>
          <p:cNvSpPr/>
          <p:nvPr/>
        </p:nvSpPr>
        <p:spPr>
          <a:xfrm>
            <a:off x="8115300" y="1409700"/>
            <a:ext cx="2171700" cy="7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6EF19-9BE2-B475-E7F4-C36635E2C41D}"/>
              </a:ext>
            </a:extLst>
          </p:cNvPr>
          <p:cNvSpPr/>
          <p:nvPr/>
        </p:nvSpPr>
        <p:spPr>
          <a:xfrm>
            <a:off x="8267700" y="1524000"/>
            <a:ext cx="1828800" cy="571500"/>
          </a:xfrm>
          <a:prstGeom prst="rect">
            <a:avLst/>
          </a:prstGeom>
          <a:solidFill>
            <a:srgbClr val="92D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746D0-A253-DD15-E378-DCCB7CA0FA16}"/>
              </a:ext>
            </a:extLst>
          </p:cNvPr>
          <p:cNvSpPr/>
          <p:nvPr/>
        </p:nvSpPr>
        <p:spPr>
          <a:xfrm>
            <a:off x="8877300" y="4199252"/>
            <a:ext cx="1333500" cy="918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9D3410-DFE4-FB1D-33BC-9F7E52DB9CB8}"/>
              </a:ext>
            </a:extLst>
          </p:cNvPr>
          <p:cNvSpPr/>
          <p:nvPr/>
        </p:nvSpPr>
        <p:spPr>
          <a:xfrm>
            <a:off x="8001000" y="4495800"/>
            <a:ext cx="876300" cy="621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67565-55B9-77A4-28C8-94C2A9BA80C3}"/>
              </a:ext>
            </a:extLst>
          </p:cNvPr>
          <p:cNvSpPr/>
          <p:nvPr/>
        </p:nvSpPr>
        <p:spPr>
          <a:xfrm>
            <a:off x="7734300" y="4838700"/>
            <a:ext cx="5334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AAB89-5EC8-5A71-2CE9-1C5EBBE6BDA9}"/>
              </a:ext>
            </a:extLst>
          </p:cNvPr>
          <p:cNvSpPr txBox="1"/>
          <p:nvPr/>
        </p:nvSpPr>
        <p:spPr>
          <a:xfrm>
            <a:off x="1905000" y="1529834"/>
            <a:ext cx="177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B9CDA9-BFA3-8956-9E95-EFC358597A90}"/>
              </a:ext>
            </a:extLst>
          </p:cNvPr>
          <p:cNvSpPr txBox="1"/>
          <p:nvPr/>
        </p:nvSpPr>
        <p:spPr>
          <a:xfrm>
            <a:off x="8439150" y="1638300"/>
            <a:ext cx="14668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screen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F22F75-85BC-59EB-99F2-47A07A81C81F}"/>
              </a:ext>
            </a:extLst>
          </p:cNvPr>
          <p:cNvSpPr txBox="1"/>
          <p:nvPr/>
        </p:nvSpPr>
        <p:spPr>
          <a:xfrm>
            <a:off x="8901849" y="430744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657CEE-409A-6F76-863A-1F12F39F3F19}"/>
              </a:ext>
            </a:extLst>
          </p:cNvPr>
          <p:cNvSpPr/>
          <p:nvPr/>
        </p:nvSpPr>
        <p:spPr>
          <a:xfrm>
            <a:off x="8572500" y="2456661"/>
            <a:ext cx="1181100" cy="90207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969A2-E46A-966E-6D8E-BBC937B80E53}"/>
              </a:ext>
            </a:extLst>
          </p:cNvPr>
          <p:cNvSpPr txBox="1"/>
          <p:nvPr/>
        </p:nvSpPr>
        <p:spPr>
          <a:xfrm>
            <a:off x="8730399" y="2444451"/>
            <a:ext cx="140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control module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4145D5-5491-C538-EE53-54B49AE45DE7}"/>
              </a:ext>
            </a:extLst>
          </p:cNvPr>
          <p:cNvSpPr txBox="1"/>
          <p:nvPr/>
        </p:nvSpPr>
        <p:spPr>
          <a:xfrm>
            <a:off x="1831349" y="36965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camera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958458-6469-731B-EA6E-0953A2D3D862}"/>
              </a:ext>
            </a:extLst>
          </p:cNvPr>
          <p:cNvSpPr/>
          <p:nvPr/>
        </p:nvSpPr>
        <p:spPr>
          <a:xfrm>
            <a:off x="10744200" y="3358739"/>
            <a:ext cx="838200" cy="1181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C0BC6C-DC0D-E6EB-FEA9-AB083AF458CE}"/>
              </a:ext>
            </a:extLst>
          </p:cNvPr>
          <p:cNvSpPr txBox="1"/>
          <p:nvPr/>
        </p:nvSpPr>
        <p:spPr>
          <a:xfrm>
            <a:off x="10744200" y="3541622"/>
            <a:ext cx="10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adapter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2B7A28-DAA4-2934-3F3B-8B393A981DBF}"/>
              </a:ext>
            </a:extLst>
          </p:cNvPr>
          <p:cNvCxnSpPr/>
          <p:nvPr/>
        </p:nvCxnSpPr>
        <p:spPr>
          <a:xfrm flipH="1" flipV="1">
            <a:off x="6629400" y="3541622"/>
            <a:ext cx="3758349" cy="344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F111A-0B2A-DF14-A949-7E1F0E79BDDC}"/>
              </a:ext>
            </a:extLst>
          </p:cNvPr>
          <p:cNvCxnSpPr/>
          <p:nvPr/>
        </p:nvCxnSpPr>
        <p:spPr>
          <a:xfrm flipH="1" flipV="1">
            <a:off x="3583949" y="2160112"/>
            <a:ext cx="873751" cy="678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191A15-BBB2-127F-3B90-60420E82B842}"/>
              </a:ext>
            </a:extLst>
          </p:cNvPr>
          <p:cNvCxnSpPr/>
          <p:nvPr/>
        </p:nvCxnSpPr>
        <p:spPr>
          <a:xfrm flipH="1">
            <a:off x="3678392" y="3696570"/>
            <a:ext cx="665008" cy="1896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F3C7E9-3C55-A835-6E39-935383EF6C3A}"/>
              </a:ext>
            </a:extLst>
          </p:cNvPr>
          <p:cNvCxnSpPr/>
          <p:nvPr/>
        </p:nvCxnSpPr>
        <p:spPr>
          <a:xfrm flipV="1">
            <a:off x="6438900" y="2160112"/>
            <a:ext cx="1676400" cy="544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116DCC-6071-2A43-E054-F808568E340A}"/>
              </a:ext>
            </a:extLst>
          </p:cNvPr>
          <p:cNvCxnSpPr/>
          <p:nvPr/>
        </p:nvCxnSpPr>
        <p:spPr>
          <a:xfrm>
            <a:off x="6629400" y="3124200"/>
            <a:ext cx="1638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9858D5-4EC9-7305-5F3D-66A2A068247A}"/>
              </a:ext>
            </a:extLst>
          </p:cNvPr>
          <p:cNvCxnSpPr/>
          <p:nvPr/>
        </p:nvCxnSpPr>
        <p:spPr>
          <a:xfrm flipH="1">
            <a:off x="8572500" y="3541622"/>
            <a:ext cx="157899" cy="813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709A95-F58B-D7C7-8B6F-6AF2BFDC0DB4}"/>
              </a:ext>
            </a:extLst>
          </p:cNvPr>
          <p:cNvSpPr txBox="1"/>
          <p:nvPr/>
        </p:nvSpPr>
        <p:spPr>
          <a:xfrm>
            <a:off x="1295400" y="6286500"/>
            <a:ext cx="212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on power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CD8DE3-AE1A-8793-5F53-D6619B51FA31}"/>
              </a:ext>
            </a:extLst>
          </p:cNvPr>
          <p:cNvSpPr txBox="1"/>
          <p:nvPr/>
        </p:nvSpPr>
        <p:spPr>
          <a:xfrm>
            <a:off x="5562600" y="632292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Power when motion detected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060064"/>
              </p:ext>
            </p:extLst>
          </p:nvPr>
        </p:nvGraphicFramePr>
        <p:xfrm>
          <a:off x="609601" y="1295400"/>
          <a:ext cx="10629900" cy="45509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06391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3351608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270153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  <a:gridCol w="1070371">
                  <a:extLst>
                    <a:ext uri="{9D8B030D-6E8A-4147-A177-3AD203B41FA5}">
                      <a16:colId xmlns:a16="http://schemas.microsoft.com/office/drawing/2014/main" val="3732530055"/>
                    </a:ext>
                  </a:extLst>
                </a:gridCol>
              </a:tblGrid>
              <a:tr h="348762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Webcam - Logitech HD C920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$35 on </a:t>
                      </a:r>
                      <a:r>
                        <a:rPr lang="en-US" sz="1600" dirty="0" err="1"/>
                        <a:t>ebay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$60 on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sz="1600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Several found in OEDK free items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n-US" sz="1600" dirty="0"/>
                        <a:t>Power adapter for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(depends on motor?)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n-US" sz="1600" dirty="0"/>
                        <a:t>OLED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58522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n-US" sz="16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at 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03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n-US" sz="1600" dirty="0"/>
                        <a:t>Motor control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(depends on motor?)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sz="1600" dirty="0"/>
                        <a:t>Motion detector (ultrasonic sensor)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(possibly available in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$6.69 (if not 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48762">
                <a:tc>
                  <a:txBody>
                    <a:bodyPr/>
                    <a:lstStyle/>
                    <a:p>
                      <a:r>
                        <a:rPr lang="en-US" sz="1600" dirty="0"/>
                        <a:t>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at OEDK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610333">
                <a:tc>
                  <a:txBody>
                    <a:bodyPr/>
                    <a:lstStyle/>
                    <a:p>
                      <a:r>
                        <a:rPr lang="en-US" sz="1600" dirty="0"/>
                        <a:t>Other structural parts made from wood/3D printed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Free/OEDK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3CBBF-7286-C364-7EE0-BEED8A072B00}"/>
              </a:ext>
            </a:extLst>
          </p:cNvPr>
          <p:cNvSpPr txBox="1"/>
          <p:nvPr/>
        </p:nvSpPr>
        <p:spPr>
          <a:xfrm>
            <a:off x="5257800" y="58409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Projected Cost:  $68.80 - $103.49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E46-FB2C-E5D6-6E81-179C2BC5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3293-EE46-01B5-EE75-1AE79D8C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Make a priority list, do most important things first</a:t>
            </a:r>
          </a:p>
          <a:p>
            <a:endParaRPr lang="en-US" sz="2000" dirty="0"/>
          </a:p>
          <a:p>
            <a:r>
              <a:rPr lang="en-US" sz="2000" dirty="0"/>
              <a:t>Focus </a:t>
            </a:r>
            <a:r>
              <a:rPr lang="en-US" sz="2000" dirty="0" err="1"/>
              <a:t>rn</a:t>
            </a:r>
            <a:r>
              <a:rPr lang="en-US" sz="2000" dirty="0"/>
              <a:t> on UI/UX stuff, really mapping out the door opening process from start to finish</a:t>
            </a:r>
          </a:p>
          <a:p>
            <a:endParaRPr lang="en-US" sz="2000" dirty="0"/>
          </a:p>
          <a:p>
            <a:r>
              <a:rPr lang="en-US" sz="2000" dirty="0"/>
              <a:t>How to add/delete pictures?</a:t>
            </a:r>
          </a:p>
          <a:p>
            <a:endParaRPr lang="en-US" sz="2000" dirty="0"/>
          </a:p>
          <a:p>
            <a:r>
              <a:rPr lang="en-US" sz="2000" dirty="0"/>
              <a:t>Set up pocket beagle, look at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12934</TotalTime>
  <Words>472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ENGI 301  CV Door Opener Proposal</vt:lpstr>
      <vt:lpstr>Background Information</vt:lpstr>
      <vt:lpstr>System Block Diagram</vt:lpstr>
      <vt:lpstr>Power Block Diagram</vt:lpstr>
      <vt:lpstr>Components / Budget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Harlan Cook</cp:lastModifiedBy>
  <cp:revision>417</cp:revision>
  <dcterms:created xsi:type="dcterms:W3CDTF">2018-01-09T20:24:50Z</dcterms:created>
  <dcterms:modified xsi:type="dcterms:W3CDTF">2022-10-06T15:44:32Z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