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88" r:id="rId3"/>
    <p:sldId id="289" r:id="rId4"/>
    <p:sldId id="293" r:id="rId5"/>
  </p:sldIdLst>
  <p:sldSz cx="12192000" cy="6858000"/>
  <p:notesSz cx="7772400" cy="14173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52C"/>
    <a:srgbClr val="750E6D"/>
    <a:srgbClr val="E8AF01"/>
    <a:srgbClr val="182B80"/>
    <a:srgbClr val="7D7CA9"/>
    <a:srgbClr val="E0AAFF"/>
    <a:srgbClr val="484690"/>
    <a:srgbClr val="E8AF00"/>
    <a:srgbClr val="733376"/>
    <a:srgbClr val="682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5170" autoAdjust="0"/>
  </p:normalViewPr>
  <p:slideViewPr>
    <p:cSldViewPr snapToGrid="0">
      <p:cViewPr varScale="1">
        <p:scale>
          <a:sx n="122" d="100"/>
          <a:sy n="12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861608-0647-4580-B186-701E6BB2AA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368504" cy="710090"/>
          </a:xfrm>
          <a:prstGeom prst="rect">
            <a:avLst/>
          </a:prstGeom>
        </p:spPr>
        <p:txBody>
          <a:bodyPr vert="horz" lIns="115737" tIns="57868" rIns="115737" bIns="57868" rtlCol="0"/>
          <a:lstStyle>
            <a:lvl1pPr algn="l">
              <a:defRPr sz="15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852D43-8B26-46E5-B156-DDC0D4FF0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61" y="2"/>
            <a:ext cx="3368504" cy="710090"/>
          </a:xfrm>
          <a:prstGeom prst="rect">
            <a:avLst/>
          </a:prstGeom>
        </p:spPr>
        <p:txBody>
          <a:bodyPr vert="horz" lIns="115737" tIns="57868" rIns="115737" bIns="57868" rtlCol="0"/>
          <a:lstStyle>
            <a:lvl1pPr algn="r">
              <a:defRPr sz="1500"/>
            </a:lvl1pPr>
          </a:lstStyle>
          <a:p>
            <a:fld id="{1FDF2E38-8A2D-4364-AA30-219B40504A4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45DC63-7EB1-43CA-86CB-BF2A4B2A9A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463111"/>
            <a:ext cx="3368504" cy="710090"/>
          </a:xfrm>
          <a:prstGeom prst="rect">
            <a:avLst/>
          </a:prstGeom>
        </p:spPr>
        <p:txBody>
          <a:bodyPr vert="horz" lIns="115737" tIns="57868" rIns="115737" bIns="57868" rtlCol="0" anchor="b"/>
          <a:lstStyle>
            <a:lvl1pPr algn="l">
              <a:defRPr sz="15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940023-09E6-4C33-9E5F-680F4C784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61" y="13463111"/>
            <a:ext cx="3368504" cy="710090"/>
          </a:xfrm>
          <a:prstGeom prst="rect">
            <a:avLst/>
          </a:prstGeom>
        </p:spPr>
        <p:txBody>
          <a:bodyPr vert="horz" lIns="115737" tIns="57868" rIns="115737" bIns="57868" rtlCol="0" anchor="b"/>
          <a:lstStyle>
            <a:lvl1pPr algn="r">
              <a:defRPr sz="1500"/>
            </a:lvl1pPr>
          </a:lstStyle>
          <a:p>
            <a:fld id="{5424907F-5B19-449B-97C8-B4921D305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167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368040" cy="711121"/>
          </a:xfrm>
          <a:prstGeom prst="rect">
            <a:avLst/>
          </a:prstGeom>
        </p:spPr>
        <p:txBody>
          <a:bodyPr vert="horz" lIns="125366" tIns="62682" rIns="125366" bIns="62682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565" y="0"/>
            <a:ext cx="3368040" cy="711121"/>
          </a:xfrm>
          <a:prstGeom prst="rect">
            <a:avLst/>
          </a:prstGeom>
        </p:spPr>
        <p:txBody>
          <a:bodyPr vert="horz" lIns="125366" tIns="62682" rIns="125366" bIns="62682" rtlCol="0"/>
          <a:lstStyle>
            <a:lvl1pPr algn="r">
              <a:defRPr sz="1600"/>
            </a:lvl1pPr>
          </a:lstStyle>
          <a:p>
            <a:fld id="{F4C99E19-ADD6-490F-8F99-ABABBAB3B8DB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61950" y="1771650"/>
            <a:ext cx="8496300" cy="4779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66" tIns="62682" rIns="125366" bIns="62682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241" y="6820852"/>
            <a:ext cx="6217920" cy="5580698"/>
          </a:xfrm>
          <a:prstGeom prst="rect">
            <a:avLst/>
          </a:prstGeom>
        </p:spPr>
        <p:txBody>
          <a:bodyPr vert="horz" lIns="125366" tIns="62682" rIns="125366" bIns="62682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4" y="13462084"/>
            <a:ext cx="3368040" cy="711119"/>
          </a:xfrm>
          <a:prstGeom prst="rect">
            <a:avLst/>
          </a:prstGeom>
        </p:spPr>
        <p:txBody>
          <a:bodyPr vert="horz" lIns="125366" tIns="62682" rIns="125366" bIns="62682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565" y="13462084"/>
            <a:ext cx="3368040" cy="711119"/>
          </a:xfrm>
          <a:prstGeom prst="rect">
            <a:avLst/>
          </a:prstGeom>
        </p:spPr>
        <p:txBody>
          <a:bodyPr vert="horz" lIns="125366" tIns="62682" rIns="125366" bIns="62682" rtlCol="0" anchor="b"/>
          <a:lstStyle>
            <a:lvl1pPr algn="r">
              <a:defRPr sz="1600"/>
            </a:lvl1pPr>
          </a:lstStyle>
          <a:p>
            <a:fld id="{39C5BB54-1414-4BDF-85FB-8F052E2EA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0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41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040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8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54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3978B-1BED-4FCF-B5F0-ECBB85D89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DE3219-DD91-47E9-B3BA-F723980F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A873B-C97A-4F5A-A258-EA2FA6BB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B1221-E5CA-4E61-BD7F-D96E9D09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9FB64-C15C-424C-B67D-6504EAB4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5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571A-46FD-4542-AE29-75C86507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82AEF-993C-4B92-A704-AE4195E70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32712-D98E-4FDD-8A2E-1E7395AE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949F8-5EE6-4DAB-BC35-674D3A0C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56D7-5E70-4001-9A88-7C46E6E1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2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842DF-9FDA-4F4E-BE65-FEF417BF2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FCA22-4FB3-46E4-B7C2-411A393E0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6322B-3CD4-4914-BD73-5A60CF5B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D142-4C28-4623-9A1A-B42B539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BB829-67A0-4B87-9675-4D5DCB5D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5FFB5-C271-4326-8EFC-7B4BC30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0AC54-B7DF-4929-A413-BC2731F5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B8787-5AFA-4697-A54F-E8CD10EC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FF1DB-EF5D-49E5-8A86-7FB392E7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8A701-1ADA-4B98-9AE8-FC4254ED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7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3ADF7-8B05-4527-B943-B95DFCFF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6233E-4795-45FD-846A-5B2091D8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7A935-36F1-4E68-BFDC-7810CD2F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F36C6-9D19-4DB4-B1AB-B31E2030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DD305-9645-4CA1-A8AC-3F0BD121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8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1583-8035-4F5A-8310-7994D8BC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23B82-8D31-4FE3-B6DA-6ED51D709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17EF5-5B7A-46E4-AD91-2E07FFA9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5477D-A27C-493B-B7BB-889B39FB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CF11D-FCE5-43A7-8F17-E59D1D0B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9A79A-1D7C-435B-81E0-E0097DEC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1D6C-6D7A-4E77-82E5-2B79B5DD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44DF7-5C0F-478E-82BC-BBD692A4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1537A-C2EF-4937-9188-3C5A6966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310BB-5B8B-4599-ABAA-29347F5D6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F8B0E3-7EA4-421C-B13A-783699084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F1991D-5FF6-4B23-931C-4D1B88AB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F9C072-293A-4CEB-87B4-55D0B4FE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17144A-6480-40B2-A2E6-65AC49FD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7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2453-1489-4B52-8D7B-E71E76C5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0E72C-D42D-4B71-BFDC-5AA7718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0B80F-45C3-4C70-825E-4FAE6D7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2EC002-D9EB-4751-9AF8-EA827CFF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1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E3F48-FAF7-4F3D-B640-D24E79AC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2D03E-1160-4547-ADFD-137366EC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29FCD-E6A4-47B7-9F0C-B2AE62DD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0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380FB-8617-44D6-8A3B-5D10964D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DACF3-86D9-4736-BCA0-8EE316A9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6ADD4-CA46-4FE2-AB31-716AFE6D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09A66-93F1-4DE3-89F1-1BB99587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DB30A0-4D3A-4F02-B7E7-3E52D487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3C5B7-4F60-4A62-9392-1347937A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7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745CE-C6CB-464D-BBD9-A6A1FB39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C5A4D5-EBC3-4751-982A-C9F0C54A5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92333-257B-4994-A05A-2AB71B800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D5F04-1738-4EFC-9E0A-FE7AA3A7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FB0DF6-D6FA-4A2D-9AB0-65AD54C8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F6A3E-EF5A-4327-BF12-94128271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BC19E5-B973-4F98-A6FA-4D0A2872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B7DC1-69F1-4397-96E0-F75DCF0B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AB26D-5E93-47CF-97EE-97C7C4EE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B9D41-1B8F-49B2-A910-7CE956040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E26D1-1E87-40F6-9687-C0044E190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片包含 图标&#10;&#10;描述已自动生成">
            <a:extLst>
              <a:ext uri="{FF2B5EF4-FFF2-40B4-BE49-F238E27FC236}">
                <a16:creationId xmlns:a16="http://schemas.microsoft.com/office/drawing/2014/main" id="{FF666EB1-00EA-949D-495F-097E66FA88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89"/>
          <a:stretch/>
        </p:blipFill>
        <p:spPr>
          <a:xfrm>
            <a:off x="9612756" y="24932"/>
            <a:ext cx="2459639" cy="313835"/>
          </a:xfrm>
          <a:prstGeom prst="rect">
            <a:avLst/>
          </a:prstGeom>
        </p:spPr>
      </p:pic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E70562DB-131C-5848-AEF8-060E079863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21"/>
          <a:stretch/>
        </p:blipFill>
        <p:spPr>
          <a:xfrm>
            <a:off x="8610600" y="0"/>
            <a:ext cx="962282" cy="3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02138C-853A-474C-AAAA-792C9D68952C}"/>
              </a:ext>
            </a:extLst>
          </p:cNvPr>
          <p:cNvSpPr txBox="1"/>
          <p:nvPr/>
        </p:nvSpPr>
        <p:spPr>
          <a:xfrm>
            <a:off x="806725" y="993319"/>
            <a:ext cx="10883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19050">
                  <a:noFill/>
                </a:ln>
                <a:solidFill>
                  <a:srgbClr val="750E6D"/>
                </a:solidFill>
                <a:latin typeface="Calibri" panose="020F0502020204030204" pitchFamily="34" charset="0"/>
                <a:ea typeface="华文新魏" panose="02010800040101010101" pitchFamily="2" charset="-122"/>
                <a:cs typeface="Calibri" panose="020F0502020204030204" pitchFamily="34" charset="0"/>
              </a:rPr>
              <a:t>This is a Long Title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4EAD15C-3165-4BEB-A96E-238F681FE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71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CE637A-C0B1-7B82-DDE3-D092418BFB8F}"/>
              </a:ext>
            </a:extLst>
          </p:cNvPr>
          <p:cNvSpPr txBox="1"/>
          <p:nvPr/>
        </p:nvSpPr>
        <p:spPr>
          <a:xfrm>
            <a:off x="1340537" y="2790221"/>
            <a:ext cx="10025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Haolin He</a:t>
            </a:r>
            <a:r>
              <a:rPr lang="en-US" altLang="zh-CN" sz="2400" baseline="30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altLang="zh-CN" sz="24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Qiuqiang Kong</a:t>
            </a:r>
            <a:r>
              <a:rPr lang="en-US" altLang="zh-CN" sz="2400" baseline="30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endParaRPr lang="en-US" altLang="zh-CN" sz="2400" baseline="30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25844393-5BED-45F5-690E-EE9835F82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56" y="5136168"/>
            <a:ext cx="4895020" cy="867015"/>
          </a:xfrm>
          <a:prstGeom prst="rect">
            <a:avLst/>
          </a:prstGeom>
        </p:spPr>
      </p:pic>
      <p:pic>
        <p:nvPicPr>
          <p:cNvPr id="20" name="图片 19" descr="图片包含 图标&#10;&#10;描述已自动生成">
            <a:extLst>
              <a:ext uri="{FF2B5EF4-FFF2-40B4-BE49-F238E27FC236}">
                <a16:creationId xmlns:a16="http://schemas.microsoft.com/office/drawing/2014/main" id="{3639F3E3-4402-4E3C-0AFB-B42B3A49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89" y="5107744"/>
            <a:ext cx="3530750" cy="89543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EFE38BF-DB58-0634-E0C5-69CB318F64D2}"/>
              </a:ext>
            </a:extLst>
          </p:cNvPr>
          <p:cNvSpPr txBox="1"/>
          <p:nvPr/>
        </p:nvSpPr>
        <p:spPr>
          <a:xfrm>
            <a:off x="2842116" y="3381682"/>
            <a:ext cx="7021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DSP LAB, EE, The Chinese University of Hong Kong</a:t>
            </a:r>
            <a:endParaRPr lang="zh-CN" altLang="zh-C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54BC2F-A98F-7D57-E341-604D43F8D0F4}"/>
              </a:ext>
            </a:extLst>
          </p:cNvPr>
          <p:cNvSpPr/>
          <p:nvPr/>
        </p:nvSpPr>
        <p:spPr>
          <a:xfrm>
            <a:off x="8565931" y="0"/>
            <a:ext cx="3552496" cy="37489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32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21B641C-4900-DF32-54F0-151809395E72}"/>
              </a:ext>
            </a:extLst>
          </p:cNvPr>
          <p:cNvGrpSpPr/>
          <p:nvPr/>
        </p:nvGrpSpPr>
        <p:grpSpPr>
          <a:xfrm>
            <a:off x="0" y="0"/>
            <a:ext cx="12192000" cy="943200"/>
            <a:chOff x="0" y="-18806"/>
            <a:chExt cx="12192000" cy="943200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B1FD0D5-5021-DB62-D119-0C780DBBFE7D}"/>
                </a:ext>
              </a:extLst>
            </p:cNvPr>
            <p:cNvSpPr/>
            <p:nvPr/>
          </p:nvSpPr>
          <p:spPr>
            <a:xfrm>
              <a:off x="0" y="-18806"/>
              <a:ext cx="12192000" cy="360000"/>
            </a:xfrm>
            <a:prstGeom prst="rect">
              <a:avLst/>
            </a:prstGeom>
            <a:solidFill>
              <a:srgbClr val="750E6D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AE6FBF03-2C7D-7A2B-11A4-042256765D73}"/>
                </a:ext>
              </a:extLst>
            </p:cNvPr>
            <p:cNvSpPr/>
            <p:nvPr/>
          </p:nvSpPr>
          <p:spPr>
            <a:xfrm>
              <a:off x="0" y="341194"/>
              <a:ext cx="12192000" cy="583200"/>
            </a:xfrm>
            <a:prstGeom prst="rect">
              <a:avLst/>
            </a:prstGeom>
            <a:solidFill>
              <a:srgbClr val="750E6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">
            <a:extLst>
              <a:ext uri="{FF2B5EF4-FFF2-40B4-BE49-F238E27FC236}">
                <a16:creationId xmlns:a16="http://schemas.microsoft.com/office/drawing/2014/main" id="{956392C1-09F9-D3FF-41F5-73E2081F2AF9}"/>
              </a:ext>
            </a:extLst>
          </p:cNvPr>
          <p:cNvSpPr txBox="1"/>
          <p:nvPr/>
        </p:nvSpPr>
        <p:spPr>
          <a:xfrm>
            <a:off x="217537" y="297657"/>
            <a:ext cx="5204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DEA52C"/>
                </a:solidFill>
                <a:latin typeface="Calibri" panose="020F0502020204030204" pitchFamily="34" charset="0"/>
                <a:ea typeface="华文新魏" panose="02010800040101010101" pitchFamily="2" charset="-122"/>
                <a:cs typeface="Calibri" panose="020F0502020204030204" pitchFamily="34" charset="0"/>
              </a:rPr>
              <a:t>Introduction</a:t>
            </a:r>
            <a:endParaRPr lang="en-US" sz="4000" b="1" dirty="0">
              <a:solidFill>
                <a:srgbClr val="DEA52C"/>
              </a:solidFill>
              <a:latin typeface="Calibri" panose="020F0502020204030204" pitchFamily="34" charset="0"/>
              <a:ea typeface="华文新魏" panose="020108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4860FF8-8205-A167-15D8-91F893B5BACC}"/>
              </a:ext>
            </a:extLst>
          </p:cNvPr>
          <p:cNvCxnSpPr/>
          <p:nvPr/>
        </p:nvCxnSpPr>
        <p:spPr>
          <a:xfrm>
            <a:off x="0" y="6500607"/>
            <a:ext cx="12192000" cy="0"/>
          </a:xfrm>
          <a:prstGeom prst="line">
            <a:avLst/>
          </a:prstGeom>
          <a:ln w="25400">
            <a:solidFill>
              <a:srgbClr val="750E6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114267-2709-2EE5-642D-3B7AEED5D58D}"/>
              </a:ext>
            </a:extLst>
          </p:cNvPr>
          <p:cNvSpPr txBox="1"/>
          <p:nvPr/>
        </p:nvSpPr>
        <p:spPr>
          <a:xfrm>
            <a:off x="217537" y="649800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[1]: 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21DFF3-E883-7929-19E4-DB80B12AA54F}"/>
              </a:ext>
            </a:extLst>
          </p:cNvPr>
          <p:cNvSpPr txBox="1"/>
          <p:nvPr/>
        </p:nvSpPr>
        <p:spPr>
          <a:xfrm>
            <a:off x="217537" y="1118534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 example of text.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21B641C-4900-DF32-54F0-151809395E72}"/>
              </a:ext>
            </a:extLst>
          </p:cNvPr>
          <p:cNvGrpSpPr/>
          <p:nvPr/>
        </p:nvGrpSpPr>
        <p:grpSpPr>
          <a:xfrm>
            <a:off x="0" y="0"/>
            <a:ext cx="12192000" cy="943200"/>
            <a:chOff x="0" y="0"/>
            <a:chExt cx="12192000" cy="943200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B1FD0D5-5021-DB62-D119-0C780DBBFE7D}"/>
                </a:ext>
              </a:extLst>
            </p:cNvPr>
            <p:cNvSpPr/>
            <p:nvPr/>
          </p:nvSpPr>
          <p:spPr>
            <a:xfrm>
              <a:off x="0" y="0"/>
              <a:ext cx="12192000" cy="360000"/>
            </a:xfrm>
            <a:prstGeom prst="rect">
              <a:avLst/>
            </a:prstGeom>
            <a:solidFill>
              <a:srgbClr val="DEA52C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AE6FBF03-2C7D-7A2B-11A4-042256765D73}"/>
                </a:ext>
              </a:extLst>
            </p:cNvPr>
            <p:cNvSpPr/>
            <p:nvPr/>
          </p:nvSpPr>
          <p:spPr>
            <a:xfrm>
              <a:off x="0" y="360000"/>
              <a:ext cx="12192000" cy="583200"/>
            </a:xfrm>
            <a:prstGeom prst="rect">
              <a:avLst/>
            </a:prstGeom>
            <a:solidFill>
              <a:srgbClr val="DEA52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">
            <a:extLst>
              <a:ext uri="{FF2B5EF4-FFF2-40B4-BE49-F238E27FC236}">
                <a16:creationId xmlns:a16="http://schemas.microsoft.com/office/drawing/2014/main" id="{956392C1-09F9-D3FF-41F5-73E2081F2AF9}"/>
              </a:ext>
            </a:extLst>
          </p:cNvPr>
          <p:cNvSpPr txBox="1"/>
          <p:nvPr/>
        </p:nvSpPr>
        <p:spPr>
          <a:xfrm>
            <a:off x="217537" y="297657"/>
            <a:ext cx="5204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750E6D"/>
                </a:solidFill>
                <a:latin typeface="Calibri" panose="020F0502020204030204" pitchFamily="34" charset="0"/>
                <a:ea typeface="华文新魏" panose="02010800040101010101" pitchFamily="2" charset="-122"/>
                <a:cs typeface="Calibri" panose="020F0502020204030204" pitchFamily="34" charset="0"/>
              </a:rPr>
              <a:t>Introduction</a:t>
            </a:r>
            <a:endParaRPr lang="en-US" sz="4000" b="1" dirty="0">
              <a:solidFill>
                <a:srgbClr val="750E6D"/>
              </a:solidFill>
              <a:latin typeface="Calibri" panose="020F0502020204030204" pitchFamily="34" charset="0"/>
              <a:ea typeface="华文新魏" panose="020108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D376F13F-F780-E02F-D1D5-21B982D428B5}"/>
              </a:ext>
            </a:extLst>
          </p:cNvPr>
          <p:cNvCxnSpPr/>
          <p:nvPr/>
        </p:nvCxnSpPr>
        <p:spPr>
          <a:xfrm>
            <a:off x="0" y="6500607"/>
            <a:ext cx="12192000" cy="0"/>
          </a:xfrm>
          <a:prstGeom prst="line">
            <a:avLst/>
          </a:prstGeom>
          <a:ln w="25400">
            <a:solidFill>
              <a:srgbClr val="DEA52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27F1DC1-F3A6-8097-1E78-4A491D93255B}"/>
              </a:ext>
            </a:extLst>
          </p:cNvPr>
          <p:cNvSpPr txBox="1"/>
          <p:nvPr/>
        </p:nvSpPr>
        <p:spPr>
          <a:xfrm>
            <a:off x="217537" y="649800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[2]: 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5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02138C-853A-474C-AAAA-792C9D68952C}"/>
              </a:ext>
            </a:extLst>
          </p:cNvPr>
          <p:cNvSpPr txBox="1"/>
          <p:nvPr/>
        </p:nvSpPr>
        <p:spPr>
          <a:xfrm>
            <a:off x="806725" y="993319"/>
            <a:ext cx="10883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ln w="19050">
                  <a:noFill/>
                </a:ln>
                <a:solidFill>
                  <a:srgbClr val="750E6D"/>
                </a:solidFill>
                <a:latin typeface="Calibri" panose="020F0502020204030204" pitchFamily="34" charset="0"/>
                <a:ea typeface="华文新魏" panose="02010800040101010101" pitchFamily="2" charset="-122"/>
                <a:cs typeface="Calibri" panose="020F0502020204030204" pitchFamily="34" charset="0"/>
              </a:rPr>
              <a:t>Thanks for Listening!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4EAD15C-3165-4BEB-A96E-238F681FE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71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CE637A-C0B1-7B82-DDE3-D092418BFB8F}"/>
              </a:ext>
            </a:extLst>
          </p:cNvPr>
          <p:cNvSpPr txBox="1"/>
          <p:nvPr/>
        </p:nvSpPr>
        <p:spPr>
          <a:xfrm>
            <a:off x="1340537" y="2790221"/>
            <a:ext cx="10025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Haolin He</a:t>
            </a:r>
            <a:r>
              <a:rPr lang="en-US" altLang="zh-CN" sz="2400" baseline="30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altLang="zh-CN" sz="24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Qiuqiang Kong</a:t>
            </a:r>
            <a:r>
              <a:rPr lang="en-US" altLang="zh-CN" sz="2400" baseline="30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endParaRPr lang="en-US" altLang="zh-CN" sz="2400" baseline="30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25844393-5BED-45F5-690E-EE9835F82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56" y="5136168"/>
            <a:ext cx="4895020" cy="867015"/>
          </a:xfrm>
          <a:prstGeom prst="rect">
            <a:avLst/>
          </a:prstGeom>
        </p:spPr>
      </p:pic>
      <p:pic>
        <p:nvPicPr>
          <p:cNvPr id="20" name="图片 19" descr="图片包含 图标&#10;&#10;描述已自动生成">
            <a:extLst>
              <a:ext uri="{FF2B5EF4-FFF2-40B4-BE49-F238E27FC236}">
                <a16:creationId xmlns:a16="http://schemas.microsoft.com/office/drawing/2014/main" id="{3639F3E3-4402-4E3C-0AFB-B42B3A49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89" y="5107744"/>
            <a:ext cx="3530750" cy="89543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EFE38BF-DB58-0634-E0C5-69CB318F64D2}"/>
              </a:ext>
            </a:extLst>
          </p:cNvPr>
          <p:cNvSpPr txBox="1"/>
          <p:nvPr/>
        </p:nvSpPr>
        <p:spPr>
          <a:xfrm>
            <a:off x="2842116" y="3381682"/>
            <a:ext cx="7021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DSP LAB, EE, The Chinese University of Hong Kong</a:t>
            </a:r>
            <a:endParaRPr lang="zh-CN" altLang="zh-C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23A997-09B1-B2B3-BD17-B33B8A942B49}"/>
              </a:ext>
            </a:extLst>
          </p:cNvPr>
          <p:cNvSpPr txBox="1"/>
          <p:nvPr/>
        </p:nvSpPr>
        <p:spPr>
          <a:xfrm>
            <a:off x="3305102" y="18786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750E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feel free to provide valuable feedback!</a:t>
            </a:r>
            <a:endParaRPr lang="zh-CN" altLang="en-US" sz="2400" i="1" dirty="0">
              <a:solidFill>
                <a:srgbClr val="750E6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33E52E-EC36-B59F-8A7D-E850D7BB893E}"/>
              </a:ext>
            </a:extLst>
          </p:cNvPr>
          <p:cNvSpPr/>
          <p:nvPr/>
        </p:nvSpPr>
        <p:spPr>
          <a:xfrm>
            <a:off x="8565931" y="0"/>
            <a:ext cx="3552496" cy="37489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9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50E6D">
            <a:alpha val="60000"/>
          </a:srgbClr>
        </a:solidFill>
        <a:ln w="19050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64</Words>
  <Application>Microsoft Macintosh PowerPoint</Application>
  <PresentationFormat>宽屏</PresentationFormat>
  <Paragraphs>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1791517556@qq.com</dc:creator>
  <cp:lastModifiedBy>HE, Haolin</cp:lastModifiedBy>
  <cp:revision>1914</cp:revision>
  <cp:lastPrinted>2024-01-03T12:37:42Z</cp:lastPrinted>
  <dcterms:created xsi:type="dcterms:W3CDTF">2022-12-09T04:48:44Z</dcterms:created>
  <dcterms:modified xsi:type="dcterms:W3CDTF">2024-09-18T11:59:55Z</dcterms:modified>
</cp:coreProperties>
</file>