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88" r:id="rId3"/>
    <p:sldId id="289" r:id="rId4"/>
    <p:sldId id="294" r:id="rId5"/>
  </p:sldIdLst>
  <p:sldSz cx="9144000" cy="6858000" type="screen4x3"/>
  <p:notesSz cx="7772400" cy="14173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52C"/>
    <a:srgbClr val="750E6D"/>
    <a:srgbClr val="E8AF01"/>
    <a:srgbClr val="182B80"/>
    <a:srgbClr val="7D7CA9"/>
    <a:srgbClr val="E0AAFF"/>
    <a:srgbClr val="484690"/>
    <a:srgbClr val="E8AF00"/>
    <a:srgbClr val="733376"/>
    <a:srgbClr val="682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95158" autoAdjust="0"/>
  </p:normalViewPr>
  <p:slideViewPr>
    <p:cSldViewPr snapToGrid="0">
      <p:cViewPr varScale="1">
        <p:scale>
          <a:sx n="165" d="100"/>
          <a:sy n="165" d="100"/>
        </p:scale>
        <p:origin x="2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861608-0647-4580-B186-701E6BB2AA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3368504" cy="710090"/>
          </a:xfrm>
          <a:prstGeom prst="rect">
            <a:avLst/>
          </a:prstGeom>
        </p:spPr>
        <p:txBody>
          <a:bodyPr vert="horz" lIns="115737" tIns="57868" rIns="115737" bIns="57868" rtlCol="0"/>
          <a:lstStyle>
            <a:lvl1pPr algn="l">
              <a:defRPr sz="15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852D43-8B26-46E5-B156-DDC0D4FF0F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61" y="2"/>
            <a:ext cx="3368504" cy="710090"/>
          </a:xfrm>
          <a:prstGeom prst="rect">
            <a:avLst/>
          </a:prstGeom>
        </p:spPr>
        <p:txBody>
          <a:bodyPr vert="horz" lIns="115737" tIns="57868" rIns="115737" bIns="57868" rtlCol="0"/>
          <a:lstStyle>
            <a:lvl1pPr algn="r">
              <a:defRPr sz="1500"/>
            </a:lvl1pPr>
          </a:lstStyle>
          <a:p>
            <a:fld id="{1FDF2E38-8A2D-4364-AA30-219B40504A4E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45DC63-7EB1-43CA-86CB-BF2A4B2A9A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463111"/>
            <a:ext cx="3368504" cy="710090"/>
          </a:xfrm>
          <a:prstGeom prst="rect">
            <a:avLst/>
          </a:prstGeom>
        </p:spPr>
        <p:txBody>
          <a:bodyPr vert="horz" lIns="115737" tIns="57868" rIns="115737" bIns="57868" rtlCol="0" anchor="b"/>
          <a:lstStyle>
            <a:lvl1pPr algn="l">
              <a:defRPr sz="15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940023-09E6-4C33-9E5F-680F4C7846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61" y="13463111"/>
            <a:ext cx="3368504" cy="710090"/>
          </a:xfrm>
          <a:prstGeom prst="rect">
            <a:avLst/>
          </a:prstGeom>
        </p:spPr>
        <p:txBody>
          <a:bodyPr vert="horz" lIns="115737" tIns="57868" rIns="115737" bIns="57868" rtlCol="0" anchor="b"/>
          <a:lstStyle>
            <a:lvl1pPr algn="r">
              <a:defRPr sz="1500"/>
            </a:lvl1pPr>
          </a:lstStyle>
          <a:p>
            <a:fld id="{5424907F-5B19-449B-97C8-B4921D305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167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368040" cy="711121"/>
          </a:xfrm>
          <a:prstGeom prst="rect">
            <a:avLst/>
          </a:prstGeom>
        </p:spPr>
        <p:txBody>
          <a:bodyPr vert="horz" lIns="125366" tIns="62682" rIns="125366" bIns="62682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565" y="0"/>
            <a:ext cx="3368040" cy="711121"/>
          </a:xfrm>
          <a:prstGeom prst="rect">
            <a:avLst/>
          </a:prstGeom>
        </p:spPr>
        <p:txBody>
          <a:bodyPr vert="horz" lIns="125366" tIns="62682" rIns="125366" bIns="62682" rtlCol="0"/>
          <a:lstStyle>
            <a:lvl1pPr algn="r">
              <a:defRPr sz="1600"/>
            </a:lvl1pPr>
          </a:lstStyle>
          <a:p>
            <a:fld id="{F4C99E19-ADD6-490F-8F99-ABABBAB3B8DB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1771650"/>
            <a:ext cx="6372225" cy="4779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66" tIns="62682" rIns="125366" bIns="62682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241" y="6820852"/>
            <a:ext cx="6217920" cy="5580698"/>
          </a:xfrm>
          <a:prstGeom prst="rect">
            <a:avLst/>
          </a:prstGeom>
        </p:spPr>
        <p:txBody>
          <a:bodyPr vert="horz" lIns="125366" tIns="62682" rIns="125366" bIns="62682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4" y="13462084"/>
            <a:ext cx="3368040" cy="711119"/>
          </a:xfrm>
          <a:prstGeom prst="rect">
            <a:avLst/>
          </a:prstGeom>
        </p:spPr>
        <p:txBody>
          <a:bodyPr vert="horz" lIns="125366" tIns="62682" rIns="125366" bIns="62682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565" y="13462084"/>
            <a:ext cx="3368040" cy="711119"/>
          </a:xfrm>
          <a:prstGeom prst="rect">
            <a:avLst/>
          </a:prstGeom>
        </p:spPr>
        <p:txBody>
          <a:bodyPr vert="horz" lIns="125366" tIns="62682" rIns="125366" bIns="62682" rtlCol="0" anchor="b"/>
          <a:lstStyle>
            <a:lvl1pPr algn="r">
              <a:defRPr sz="1600"/>
            </a:lvl1pPr>
          </a:lstStyle>
          <a:p>
            <a:fld id="{39C5BB54-1414-4BDF-85FB-8F052E2EA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08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00088" y="1771650"/>
            <a:ext cx="6372225" cy="47799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41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00088" y="1771650"/>
            <a:ext cx="6372225" cy="47799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040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00088" y="1771650"/>
            <a:ext cx="6372225" cy="47799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8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00088" y="1771650"/>
            <a:ext cx="6372225" cy="47799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97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5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6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9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7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4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9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9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265B-1D8B-4C12-B25F-7AE160AA807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FC9F-E517-4638-9232-50E1B368C0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片包含 图标&#10;&#10;描述已自动生成">
            <a:extLst>
              <a:ext uri="{FF2B5EF4-FFF2-40B4-BE49-F238E27FC236}">
                <a16:creationId xmlns:a16="http://schemas.microsoft.com/office/drawing/2014/main" id="{81530EC0-D24A-933F-C233-ACFF0A87CF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89"/>
          <a:stretch/>
        </p:blipFill>
        <p:spPr>
          <a:xfrm>
            <a:off x="7086599" y="18824"/>
            <a:ext cx="1941287" cy="247697"/>
          </a:xfrm>
          <a:prstGeom prst="rect">
            <a:avLst/>
          </a:prstGeom>
        </p:spPr>
      </p:pic>
      <p:pic>
        <p:nvPicPr>
          <p:cNvPr id="10" name="图片 9" descr="卡通人物&#10;&#10;中度可信度描述已自动生成">
            <a:extLst>
              <a:ext uri="{FF2B5EF4-FFF2-40B4-BE49-F238E27FC236}">
                <a16:creationId xmlns:a16="http://schemas.microsoft.com/office/drawing/2014/main" id="{9FA72962-FBF6-737A-2614-F9F4E1233E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21"/>
          <a:stretch/>
        </p:blipFill>
        <p:spPr>
          <a:xfrm>
            <a:off x="6332625" y="9529"/>
            <a:ext cx="706645" cy="2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02138C-853A-474C-AAAA-792C9D68952C}"/>
              </a:ext>
            </a:extLst>
          </p:cNvPr>
          <p:cNvSpPr txBox="1"/>
          <p:nvPr/>
        </p:nvSpPr>
        <p:spPr>
          <a:xfrm>
            <a:off x="605043" y="1270867"/>
            <a:ext cx="816251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ln w="19050">
                  <a:noFill/>
                </a:ln>
                <a:solidFill>
                  <a:srgbClr val="750E6D"/>
                </a:solidFill>
                <a:latin typeface="Calibri" panose="020F0502020204030204" pitchFamily="34" charset="0"/>
                <a:ea typeface="华文新魏" panose="02010800040101010101" pitchFamily="2" charset="-122"/>
                <a:cs typeface="Calibri" panose="020F0502020204030204" pitchFamily="34" charset="0"/>
              </a:rPr>
              <a:t>This is a Long Title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4EAD15C-3165-4BEB-A96E-238F681FE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26687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CE637A-C0B1-7B82-DDE3-D092418BFB8F}"/>
              </a:ext>
            </a:extLst>
          </p:cNvPr>
          <p:cNvSpPr txBox="1"/>
          <p:nvPr/>
        </p:nvSpPr>
        <p:spPr>
          <a:xfrm>
            <a:off x="1005403" y="2980912"/>
            <a:ext cx="7518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Haolin He</a:t>
            </a:r>
            <a:r>
              <a:rPr lang="en-US" altLang="zh-CN" baseline="30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altLang="zh-CN" i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Qiuqiang Kong</a:t>
            </a:r>
            <a:r>
              <a:rPr lang="en-US" altLang="zh-CN" baseline="30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3" name="图片 12" descr="卡通人物&#10;&#10;中度可信度描述已自动生成">
            <a:extLst>
              <a:ext uri="{FF2B5EF4-FFF2-40B4-BE49-F238E27FC236}">
                <a16:creationId xmlns:a16="http://schemas.microsoft.com/office/drawing/2014/main" id="{25844393-5BED-45F5-690E-EE9835F82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2" y="4740373"/>
            <a:ext cx="3671265" cy="650261"/>
          </a:xfrm>
          <a:prstGeom prst="rect">
            <a:avLst/>
          </a:prstGeom>
        </p:spPr>
      </p:pic>
      <p:pic>
        <p:nvPicPr>
          <p:cNvPr id="20" name="图片 19" descr="图片包含 图标&#10;&#10;描述已自动生成">
            <a:extLst>
              <a:ext uri="{FF2B5EF4-FFF2-40B4-BE49-F238E27FC236}">
                <a16:creationId xmlns:a16="http://schemas.microsoft.com/office/drawing/2014/main" id="{3639F3E3-4402-4E3C-0AFB-B42B3A49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92" y="4719055"/>
            <a:ext cx="2648063" cy="67157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EFE38BF-DB58-0634-E0C5-69CB318F64D2}"/>
              </a:ext>
            </a:extLst>
          </p:cNvPr>
          <p:cNvSpPr txBox="1"/>
          <p:nvPr/>
        </p:nvSpPr>
        <p:spPr>
          <a:xfrm>
            <a:off x="2131588" y="3424508"/>
            <a:ext cx="526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aseline="30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</a:t>
            </a:r>
            <a:r>
              <a:rPr lang="en-US" altLang="zh-C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DSP LAB, EE, The Chinese University of Hong Kong</a:t>
            </a:r>
            <a:endParaRPr lang="zh-CN" altLang="zh-CN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54BC2F-A98F-7D57-E341-604D43F8D0F4}"/>
              </a:ext>
            </a:extLst>
          </p:cNvPr>
          <p:cNvSpPr/>
          <p:nvPr/>
        </p:nvSpPr>
        <p:spPr>
          <a:xfrm>
            <a:off x="6292312" y="0"/>
            <a:ext cx="2851688" cy="28116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26932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21B641C-4900-DF32-54F0-151809395E72}"/>
              </a:ext>
            </a:extLst>
          </p:cNvPr>
          <p:cNvGrpSpPr/>
          <p:nvPr/>
        </p:nvGrpSpPr>
        <p:grpSpPr>
          <a:xfrm>
            <a:off x="0" y="4845"/>
            <a:ext cx="9144000" cy="707400"/>
            <a:chOff x="0" y="-18806"/>
            <a:chExt cx="12192000" cy="943200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B1FD0D5-5021-DB62-D119-0C780DBBFE7D}"/>
                </a:ext>
              </a:extLst>
            </p:cNvPr>
            <p:cNvSpPr/>
            <p:nvPr/>
          </p:nvSpPr>
          <p:spPr>
            <a:xfrm>
              <a:off x="0" y="-18806"/>
              <a:ext cx="12192000" cy="360000"/>
            </a:xfrm>
            <a:prstGeom prst="rect">
              <a:avLst/>
            </a:prstGeom>
            <a:solidFill>
              <a:srgbClr val="750E6D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AE6FBF03-2C7D-7A2B-11A4-042256765D73}"/>
                </a:ext>
              </a:extLst>
            </p:cNvPr>
            <p:cNvSpPr/>
            <p:nvPr/>
          </p:nvSpPr>
          <p:spPr>
            <a:xfrm>
              <a:off x="0" y="341194"/>
              <a:ext cx="12192000" cy="583200"/>
            </a:xfrm>
            <a:prstGeom prst="rect">
              <a:avLst/>
            </a:prstGeom>
            <a:solidFill>
              <a:srgbClr val="750E6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7" name="TextBox 1">
            <a:extLst>
              <a:ext uri="{FF2B5EF4-FFF2-40B4-BE49-F238E27FC236}">
                <a16:creationId xmlns:a16="http://schemas.microsoft.com/office/drawing/2014/main" id="{956392C1-09F9-D3FF-41F5-73E2081F2AF9}"/>
              </a:ext>
            </a:extLst>
          </p:cNvPr>
          <p:cNvSpPr txBox="1"/>
          <p:nvPr/>
        </p:nvSpPr>
        <p:spPr>
          <a:xfrm>
            <a:off x="163153" y="228088"/>
            <a:ext cx="3903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DEA52C"/>
                </a:solidFill>
                <a:latin typeface="Calibri" panose="020F0502020204030204" pitchFamily="34" charset="0"/>
                <a:ea typeface="华文新魏" panose="02010800040101010101" pitchFamily="2" charset="-122"/>
                <a:cs typeface="Calibri" panose="020F0502020204030204" pitchFamily="34" charset="0"/>
              </a:rPr>
              <a:t>Introduction</a:t>
            </a:r>
            <a:endParaRPr lang="en-US" sz="3000" b="1" dirty="0">
              <a:solidFill>
                <a:srgbClr val="DEA52C"/>
              </a:solidFill>
              <a:latin typeface="Calibri" panose="020F0502020204030204" pitchFamily="34" charset="0"/>
              <a:ea typeface="华文新魏" panose="0201080004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4860FF8-8205-A167-15D8-91F893B5BACC}"/>
              </a:ext>
            </a:extLst>
          </p:cNvPr>
          <p:cNvCxnSpPr/>
          <p:nvPr/>
        </p:nvCxnSpPr>
        <p:spPr>
          <a:xfrm>
            <a:off x="0" y="6583155"/>
            <a:ext cx="9144000" cy="0"/>
          </a:xfrm>
          <a:prstGeom prst="line">
            <a:avLst/>
          </a:prstGeom>
          <a:ln w="25400">
            <a:solidFill>
              <a:srgbClr val="750E6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421DFF3-E883-7929-19E4-DB80B12AA54F}"/>
              </a:ext>
            </a:extLst>
          </p:cNvPr>
          <p:cNvSpPr txBox="1"/>
          <p:nvPr/>
        </p:nvSpPr>
        <p:spPr>
          <a:xfrm>
            <a:off x="163153" y="1696150"/>
            <a:ext cx="15470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>
                <a:latin typeface="Calibri" panose="020F0502020204030204" pitchFamily="34" charset="0"/>
                <a:cs typeface="Calibri" panose="020F0502020204030204" pitchFamily="34" charset="0"/>
              </a:rPr>
              <a:t>An example of text.</a:t>
            </a:r>
            <a:endParaRPr kumimoji="1" lang="zh-CN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9D1FB3-8162-C3D1-597D-6D5B17715CB5}"/>
              </a:ext>
            </a:extLst>
          </p:cNvPr>
          <p:cNvSpPr txBox="1"/>
          <p:nvPr/>
        </p:nvSpPr>
        <p:spPr>
          <a:xfrm>
            <a:off x="163153" y="6590905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[1]: 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21B641C-4900-DF32-54F0-151809395E72}"/>
              </a:ext>
            </a:extLst>
          </p:cNvPr>
          <p:cNvGrpSpPr/>
          <p:nvPr/>
        </p:nvGrpSpPr>
        <p:grpSpPr>
          <a:xfrm>
            <a:off x="0" y="4845"/>
            <a:ext cx="9144000" cy="707400"/>
            <a:chOff x="0" y="0"/>
            <a:chExt cx="12192000" cy="943200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B1FD0D5-5021-DB62-D119-0C780DBBFE7D}"/>
                </a:ext>
              </a:extLst>
            </p:cNvPr>
            <p:cNvSpPr/>
            <p:nvPr/>
          </p:nvSpPr>
          <p:spPr>
            <a:xfrm>
              <a:off x="0" y="0"/>
              <a:ext cx="12192000" cy="360000"/>
            </a:xfrm>
            <a:prstGeom prst="rect">
              <a:avLst/>
            </a:prstGeom>
            <a:solidFill>
              <a:srgbClr val="DEA52C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AE6FBF03-2C7D-7A2B-11A4-042256765D73}"/>
                </a:ext>
              </a:extLst>
            </p:cNvPr>
            <p:cNvSpPr/>
            <p:nvPr/>
          </p:nvSpPr>
          <p:spPr>
            <a:xfrm>
              <a:off x="0" y="360000"/>
              <a:ext cx="12192000" cy="583200"/>
            </a:xfrm>
            <a:prstGeom prst="rect">
              <a:avLst/>
            </a:prstGeom>
            <a:solidFill>
              <a:srgbClr val="DEA52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7" name="TextBox 1">
            <a:extLst>
              <a:ext uri="{FF2B5EF4-FFF2-40B4-BE49-F238E27FC236}">
                <a16:creationId xmlns:a16="http://schemas.microsoft.com/office/drawing/2014/main" id="{956392C1-09F9-D3FF-41F5-73E2081F2AF9}"/>
              </a:ext>
            </a:extLst>
          </p:cNvPr>
          <p:cNvSpPr txBox="1"/>
          <p:nvPr/>
        </p:nvSpPr>
        <p:spPr>
          <a:xfrm>
            <a:off x="163153" y="228088"/>
            <a:ext cx="3903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750E6D"/>
                </a:solidFill>
                <a:latin typeface="Calibri" panose="020F0502020204030204" pitchFamily="34" charset="0"/>
                <a:ea typeface="华文新魏" panose="02010800040101010101" pitchFamily="2" charset="-122"/>
                <a:cs typeface="Calibri" panose="020F0502020204030204" pitchFamily="34" charset="0"/>
              </a:rPr>
              <a:t>Introduction</a:t>
            </a:r>
            <a:endParaRPr lang="en-US" sz="3000" b="1" dirty="0">
              <a:solidFill>
                <a:srgbClr val="750E6D"/>
              </a:solidFill>
              <a:latin typeface="Calibri" panose="020F0502020204030204" pitchFamily="34" charset="0"/>
              <a:ea typeface="华文新魏" panose="0201080004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AF10868-624D-7DDE-A66D-03E1555378C4}"/>
              </a:ext>
            </a:extLst>
          </p:cNvPr>
          <p:cNvCxnSpPr/>
          <p:nvPr/>
        </p:nvCxnSpPr>
        <p:spPr>
          <a:xfrm>
            <a:off x="0" y="6583155"/>
            <a:ext cx="9144000" cy="0"/>
          </a:xfrm>
          <a:prstGeom prst="line">
            <a:avLst/>
          </a:prstGeom>
          <a:ln w="25400">
            <a:solidFill>
              <a:srgbClr val="DEA52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59BD54C-B92D-9AA3-4B01-86344AC9A2E1}"/>
              </a:ext>
            </a:extLst>
          </p:cNvPr>
          <p:cNvSpPr txBox="1"/>
          <p:nvPr/>
        </p:nvSpPr>
        <p:spPr>
          <a:xfrm>
            <a:off x="163153" y="6590905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[1]: 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5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02138C-853A-474C-AAAA-792C9D68952C}"/>
              </a:ext>
            </a:extLst>
          </p:cNvPr>
          <p:cNvSpPr txBox="1"/>
          <p:nvPr/>
        </p:nvSpPr>
        <p:spPr>
          <a:xfrm>
            <a:off x="605043" y="1270867"/>
            <a:ext cx="816251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500" b="1" dirty="0">
                <a:ln w="19050">
                  <a:noFill/>
                </a:ln>
                <a:solidFill>
                  <a:srgbClr val="750E6D"/>
                </a:solidFill>
                <a:latin typeface="Calibri" panose="020F0502020204030204" pitchFamily="34" charset="0"/>
                <a:ea typeface="华文新魏" panose="02010800040101010101" pitchFamily="2" charset="-122"/>
                <a:cs typeface="Calibri" panose="020F0502020204030204" pitchFamily="34" charset="0"/>
              </a:rPr>
              <a:t>Thanks for Listening!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4EAD15C-3165-4BEB-A96E-238F681FE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26687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CE637A-C0B1-7B82-DDE3-D092418BFB8F}"/>
              </a:ext>
            </a:extLst>
          </p:cNvPr>
          <p:cNvSpPr txBox="1"/>
          <p:nvPr/>
        </p:nvSpPr>
        <p:spPr>
          <a:xfrm>
            <a:off x="1005403" y="2980912"/>
            <a:ext cx="7518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Haolin He</a:t>
            </a:r>
            <a:r>
              <a:rPr lang="en-US" altLang="zh-CN" baseline="30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en-US" altLang="zh-CN" i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Qiuqiang Kong</a:t>
            </a:r>
            <a:r>
              <a:rPr lang="en-US" altLang="zh-CN" baseline="30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3" name="图片 12" descr="卡通人物&#10;&#10;中度可信度描述已自动生成">
            <a:extLst>
              <a:ext uri="{FF2B5EF4-FFF2-40B4-BE49-F238E27FC236}">
                <a16:creationId xmlns:a16="http://schemas.microsoft.com/office/drawing/2014/main" id="{25844393-5BED-45F5-690E-EE9835F82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2" y="4740373"/>
            <a:ext cx="3671265" cy="650261"/>
          </a:xfrm>
          <a:prstGeom prst="rect">
            <a:avLst/>
          </a:prstGeom>
        </p:spPr>
      </p:pic>
      <p:pic>
        <p:nvPicPr>
          <p:cNvPr id="20" name="图片 19" descr="图片包含 图标&#10;&#10;描述已自动生成">
            <a:extLst>
              <a:ext uri="{FF2B5EF4-FFF2-40B4-BE49-F238E27FC236}">
                <a16:creationId xmlns:a16="http://schemas.microsoft.com/office/drawing/2014/main" id="{3639F3E3-4402-4E3C-0AFB-B42B3A49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92" y="4719055"/>
            <a:ext cx="2648063" cy="67157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EFE38BF-DB58-0634-E0C5-69CB318F64D2}"/>
              </a:ext>
            </a:extLst>
          </p:cNvPr>
          <p:cNvSpPr txBox="1"/>
          <p:nvPr/>
        </p:nvSpPr>
        <p:spPr>
          <a:xfrm>
            <a:off x="2131588" y="3424508"/>
            <a:ext cx="526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aseline="30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</a:t>
            </a:r>
            <a:r>
              <a:rPr lang="en-US" altLang="zh-C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DSP LAB, EE, The Chinese University of Hong Kong</a:t>
            </a:r>
            <a:endParaRPr lang="zh-CN" altLang="zh-CN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54BC2F-A98F-7D57-E341-604D43F8D0F4}"/>
              </a:ext>
            </a:extLst>
          </p:cNvPr>
          <p:cNvSpPr/>
          <p:nvPr/>
        </p:nvSpPr>
        <p:spPr>
          <a:xfrm>
            <a:off x="6292312" y="0"/>
            <a:ext cx="2851688" cy="28116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EF805D-FC9F-2EA8-F883-A662CB7B3843}"/>
              </a:ext>
            </a:extLst>
          </p:cNvPr>
          <p:cNvSpPr txBox="1"/>
          <p:nvPr/>
        </p:nvSpPr>
        <p:spPr>
          <a:xfrm>
            <a:off x="2478827" y="1951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rgbClr val="750E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feel free to provide valuable feedback!</a:t>
            </a:r>
            <a:endParaRPr lang="zh-CN" altLang="en-US" i="1" dirty="0">
              <a:solidFill>
                <a:srgbClr val="750E6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2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5356</TotalTime>
  <Words>64</Words>
  <Application>Microsoft Macintosh PowerPoint</Application>
  <PresentationFormat>全屏显示(4:3)</PresentationFormat>
  <Paragraphs>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2013 - 2022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1791517556@qq.com</dc:creator>
  <cp:lastModifiedBy>HE, Haolin</cp:lastModifiedBy>
  <cp:revision>1929</cp:revision>
  <cp:lastPrinted>2024-01-03T12:37:42Z</cp:lastPrinted>
  <dcterms:created xsi:type="dcterms:W3CDTF">2022-12-09T04:48:44Z</dcterms:created>
  <dcterms:modified xsi:type="dcterms:W3CDTF">2024-09-18T09:53:57Z</dcterms:modified>
</cp:coreProperties>
</file>