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4" r:id="rId9"/>
    <p:sldId id="263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9356-3A8A-422B-8C11-85BFD948D866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5E7D-86BC-4390-9305-075B198B989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9356-3A8A-422B-8C11-85BFD948D866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5E7D-86BC-4390-9305-075B198B98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9356-3A8A-422B-8C11-85BFD948D866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5E7D-86BC-4390-9305-075B198B98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9356-3A8A-422B-8C11-85BFD948D866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5E7D-86BC-4390-9305-075B198B98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9356-3A8A-422B-8C11-85BFD948D866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5E7D-86BC-4390-9305-075B198B989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9356-3A8A-422B-8C11-85BFD948D866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5E7D-86BC-4390-9305-075B198B98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9356-3A8A-422B-8C11-85BFD948D866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5E7D-86BC-4390-9305-075B198B98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9356-3A8A-422B-8C11-85BFD948D866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5E7D-86BC-4390-9305-075B198B98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9356-3A8A-422B-8C11-85BFD948D866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5E7D-86BC-4390-9305-075B198B98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9356-3A8A-422B-8C11-85BFD948D866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5E7D-86BC-4390-9305-075B198B98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59356-3A8A-422B-8C11-85BFD948D866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3F45E7D-86BC-4390-9305-075B198B989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1F59356-3A8A-422B-8C11-85BFD948D866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F45E7D-86BC-4390-9305-075B198B989B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500042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Britannic Bold" pitchFamily="34" charset="0"/>
              </a:rPr>
              <a:t>Project name: Daily Needs</a:t>
            </a:r>
            <a:br>
              <a:rPr lang="en-US" dirty="0" smtClean="0">
                <a:latin typeface="Britannic Bold" pitchFamily="34" charset="0"/>
              </a:rPr>
            </a:br>
            <a:r>
              <a:rPr lang="en-US" dirty="0" smtClean="0">
                <a:latin typeface="Britannic Bold" pitchFamily="34" charset="0"/>
              </a:rPr>
              <a:t>(An android application)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2357430"/>
            <a:ext cx="6400800" cy="17526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85000"/>
                  </a:schemeClr>
                </a:solidFill>
              </a:rPr>
              <a:t>Team members</a:t>
            </a:r>
          </a:p>
          <a:p>
            <a:pPr algn="ctr"/>
            <a:r>
              <a:rPr lang="en-US" sz="2400" i="1" dirty="0" smtClean="0"/>
              <a:t>Mani </a:t>
            </a:r>
            <a:r>
              <a:rPr lang="en-US" sz="2400" i="1" dirty="0" err="1" smtClean="0"/>
              <a:t>Goyal</a:t>
            </a:r>
            <a:endParaRPr lang="en-US" sz="2400" i="1" dirty="0" smtClean="0"/>
          </a:p>
          <a:p>
            <a:pPr algn="ctr"/>
            <a:r>
              <a:rPr lang="en-US" sz="2400" i="1" dirty="0" err="1" smtClean="0"/>
              <a:t>Nandan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Pandey</a:t>
            </a:r>
            <a:endParaRPr lang="en-US" sz="2400" i="1" dirty="0" smtClean="0"/>
          </a:p>
          <a:p>
            <a:pPr algn="ctr"/>
            <a:r>
              <a:rPr lang="en-US" sz="2400" i="1" dirty="0" err="1" smtClean="0"/>
              <a:t>Mehar</a:t>
            </a:r>
            <a:r>
              <a:rPr lang="en-US" sz="2400" i="1" dirty="0" smtClean="0"/>
              <a:t> Singh</a:t>
            </a:r>
          </a:p>
          <a:p>
            <a:pPr algn="ctr"/>
            <a:r>
              <a:rPr lang="en-US" sz="2400" i="1" dirty="0" err="1" smtClean="0"/>
              <a:t>Veeresh</a:t>
            </a:r>
            <a:r>
              <a:rPr lang="en-US" sz="2400" i="1" dirty="0" smtClean="0"/>
              <a:t> Raj </a:t>
            </a:r>
            <a:r>
              <a:rPr lang="en-US" sz="2400" i="1" dirty="0" err="1" smtClean="0"/>
              <a:t>Bahri</a:t>
            </a:r>
            <a:endParaRPr lang="en-US" sz="2400" i="1" dirty="0" smtClean="0"/>
          </a:p>
          <a:p>
            <a:pPr algn="ctr"/>
            <a:r>
              <a:rPr lang="en-US" sz="2400" i="1" dirty="0" err="1" smtClean="0"/>
              <a:t>Harleen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Kaur</a:t>
            </a:r>
            <a:endParaRPr lang="en-US" sz="2400" i="1" dirty="0" smtClean="0"/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For </a:t>
            </a:r>
            <a:r>
              <a:rPr lang="en-US" sz="2400" dirty="0" err="1" smtClean="0">
                <a:solidFill>
                  <a:schemeClr val="bg1"/>
                </a:solidFill>
              </a:rPr>
              <a:t>TEKsystems</a:t>
            </a:r>
            <a:r>
              <a:rPr lang="en-US" sz="2400" dirty="0" smtClean="0">
                <a:solidFill>
                  <a:schemeClr val="bg1"/>
                </a:solidFill>
              </a:rPr>
              <a:t> Global Services Pvt. Ltd.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ritannic Bold" pitchFamily="34" charset="0"/>
              </a:rPr>
              <a:t>END USERS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Foodies who want food from their favorite restaurants anytime and anywhere.</a:t>
            </a:r>
          </a:p>
          <a:p>
            <a:pPr algn="just"/>
            <a:r>
              <a:rPr lang="en-US" dirty="0" smtClean="0"/>
              <a:t>Users who want a simple and easy to use application to fulfill their daily needs or carvings for food.</a:t>
            </a:r>
          </a:p>
          <a:p>
            <a:pPr algn="just"/>
            <a:r>
              <a:rPr lang="en-US" dirty="0" smtClean="0"/>
              <a:t>Android Users</a:t>
            </a:r>
          </a:p>
          <a:p>
            <a:pPr algn="just"/>
            <a:r>
              <a:rPr lang="en-US" dirty="0" smtClean="0"/>
              <a:t>Enterprises may use this as USER END application to run a food ordering business.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ritannic Bold" pitchFamily="34" charset="0"/>
              </a:rPr>
              <a:t>FUTURE ENHANCEMENTS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More options for restaurants can be added.</a:t>
            </a:r>
          </a:p>
          <a:p>
            <a:pPr algn="just"/>
            <a:r>
              <a:rPr lang="en-US" dirty="0" smtClean="0"/>
              <a:t>More categories for food items can be added.</a:t>
            </a:r>
          </a:p>
          <a:p>
            <a:pPr algn="just"/>
            <a:r>
              <a:rPr lang="en-US" dirty="0" smtClean="0"/>
              <a:t>Options to check order status can be added.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ritannic Bold" pitchFamily="34" charset="0"/>
              </a:rPr>
              <a:t>WHAT WE LEARNT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Developing a fully working application in 48 hours.</a:t>
            </a:r>
          </a:p>
          <a:p>
            <a:pPr algn="just"/>
            <a:r>
              <a:rPr lang="en-US" dirty="0" smtClean="0"/>
              <a:t>Team work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78605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>
                <a:latin typeface="Broadway" pitchFamily="82" charset="0"/>
              </a:rPr>
              <a:t/>
            </a:r>
            <a:br>
              <a:rPr lang="en-US" sz="7200" dirty="0" smtClean="0">
                <a:latin typeface="Broadway" pitchFamily="82" charset="0"/>
              </a:rPr>
            </a:br>
            <a:r>
              <a:rPr lang="en-US" sz="7200" dirty="0" smtClean="0">
                <a:latin typeface="Broadway" pitchFamily="82" charset="0"/>
              </a:rPr>
              <a:t>THANK YOU</a:t>
            </a:r>
            <a:endParaRPr lang="en-US" sz="7200" dirty="0">
              <a:latin typeface="Broadway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142984"/>
            <a:ext cx="8229600" cy="3911609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8000" dirty="0" smtClean="0">
              <a:latin typeface="Broadway" pitchFamily="82" charset="0"/>
            </a:endParaRPr>
          </a:p>
          <a:p>
            <a:pPr algn="ctr">
              <a:buNone/>
            </a:pPr>
            <a:endParaRPr lang="en-US" sz="8000" dirty="0">
              <a:latin typeface="Broadway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Britannic Bold" pitchFamily="34" charset="0"/>
              </a:rPr>
              <a:t>CONTENTS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Project Objective</a:t>
            </a:r>
          </a:p>
          <a:p>
            <a:r>
              <a:rPr lang="en-US" dirty="0" smtClean="0"/>
              <a:t>Software Requirements</a:t>
            </a:r>
          </a:p>
          <a:p>
            <a:r>
              <a:rPr lang="en-US" dirty="0" smtClean="0"/>
              <a:t>Individual Contributions</a:t>
            </a:r>
          </a:p>
          <a:p>
            <a:r>
              <a:rPr lang="en-US" dirty="0" smtClean="0"/>
              <a:t>End Users</a:t>
            </a:r>
          </a:p>
          <a:p>
            <a:r>
              <a:rPr lang="en-US" dirty="0" smtClean="0"/>
              <a:t>Future Enhancements</a:t>
            </a:r>
          </a:p>
          <a:p>
            <a:r>
              <a:rPr lang="en-US" dirty="0" smtClean="0"/>
              <a:t>What </a:t>
            </a:r>
            <a:r>
              <a:rPr lang="en-US" dirty="0" smtClean="0"/>
              <a:t>W</a:t>
            </a:r>
            <a:r>
              <a:rPr lang="en-US" dirty="0" smtClean="0"/>
              <a:t>e Learnt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ritannic Bold" pitchFamily="34" charset="0"/>
              </a:rPr>
              <a:t>PROJECT OBJECTIVE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dirty="0" smtClean="0"/>
              <a:t>To develop an interacting android application for:</a:t>
            </a:r>
          </a:p>
          <a:p>
            <a:pPr algn="just"/>
            <a:r>
              <a:rPr lang="en-US" sz="2000" dirty="0" err="1" smtClean="0"/>
              <a:t>Simplying</a:t>
            </a:r>
            <a:r>
              <a:rPr lang="en-US" sz="2000" dirty="0" smtClean="0"/>
              <a:t> the food ordering mechanism.</a:t>
            </a:r>
          </a:p>
          <a:p>
            <a:pPr algn="just"/>
            <a:r>
              <a:rPr lang="en-US" sz="2000" dirty="0" smtClean="0"/>
              <a:t>To make it easy for customers to order food from home in a convenient way.</a:t>
            </a:r>
          </a:p>
          <a:p>
            <a:pPr algn="just"/>
            <a:r>
              <a:rPr lang="en-US" sz="2000" dirty="0" smtClean="0"/>
              <a:t>Making the food ordering system online which is easy for the restaurants and customers for interaction as a medium.</a:t>
            </a:r>
          </a:p>
          <a:p>
            <a:pPr algn="just"/>
            <a:r>
              <a:rPr lang="en-US" sz="2000" dirty="0" smtClean="0"/>
              <a:t>Customers to order food from a digital menu.</a:t>
            </a:r>
          </a:p>
          <a:p>
            <a:pPr algn="just"/>
            <a:r>
              <a:rPr lang="en-US" sz="2000" dirty="0" smtClean="0"/>
              <a:t>Creating options of different restaurants, food items and categories for users to chose from.</a:t>
            </a:r>
          </a:p>
          <a:p>
            <a:pPr algn="just"/>
            <a:r>
              <a:rPr lang="en-US" sz="2000" dirty="0" smtClean="0"/>
              <a:t>Easy to use for customers.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ritannic Bold" pitchFamily="34" charset="0"/>
              </a:rPr>
              <a:t>SOFTWARE REQUIREMENTS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Android version 2.2 and higher versions.</a:t>
            </a:r>
          </a:p>
          <a:p>
            <a:pPr algn="just"/>
            <a:r>
              <a:rPr lang="en-US" dirty="0" smtClean="0"/>
              <a:t>Standard Development Kit (SDK)</a:t>
            </a:r>
          </a:p>
          <a:p>
            <a:pPr algn="just"/>
            <a:r>
              <a:rPr lang="en-US" dirty="0" smtClean="0"/>
              <a:t>Eclipse, JDK</a:t>
            </a:r>
          </a:p>
          <a:p>
            <a:pPr algn="just"/>
            <a:r>
              <a:rPr lang="en-US" dirty="0" smtClean="0"/>
              <a:t>Permissions: 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INTERNET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ACCESS_NETWORK_STATE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WAKE_LOCK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ritannic Bold" pitchFamily="34" charset="0"/>
              </a:rPr>
              <a:t>INDIVIDUAL CONTRIBUTIONS 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MANI GOYAL (Roll Number 1628108)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Modules contributed:               </a:t>
            </a:r>
          </a:p>
          <a:p>
            <a:pPr algn="just"/>
            <a:r>
              <a:rPr lang="en-US" dirty="0" smtClean="0"/>
              <a:t>Home.java</a:t>
            </a:r>
          </a:p>
          <a:p>
            <a:pPr algn="just"/>
            <a:r>
              <a:rPr lang="en-US" dirty="0" smtClean="0"/>
              <a:t>FoodList.java</a:t>
            </a:r>
          </a:p>
          <a:p>
            <a:pPr algn="just"/>
            <a:r>
              <a:rPr lang="en-US" dirty="0" smtClean="0"/>
              <a:t>FoodViewHolder.java</a:t>
            </a:r>
          </a:p>
          <a:p>
            <a:pPr algn="just"/>
            <a:r>
              <a:rPr lang="en-US" dirty="0" smtClean="0"/>
              <a:t>MenuViewHolder.java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/>
          </a:p>
        </p:txBody>
      </p:sp>
      <p:pic>
        <p:nvPicPr>
          <p:cNvPr id="5" name="Picture 4" descr="IMG_20190707_20025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60" y="2571744"/>
            <a:ext cx="2143140" cy="2724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ritannic Bold" pitchFamily="34" charset="0"/>
              </a:rPr>
              <a:t>INDIVIDUAL CONTRIBUTIONS 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NANDAN PANDEY (Roll Number 16BCS311)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Modules contributed:                           </a:t>
            </a:r>
          </a:p>
          <a:p>
            <a:pPr algn="just"/>
            <a:r>
              <a:rPr lang="en-US" dirty="0" smtClean="0"/>
              <a:t>Database.java</a:t>
            </a:r>
          </a:p>
          <a:p>
            <a:pPr algn="just"/>
            <a:r>
              <a:rPr lang="en-US" dirty="0" err="1" smtClean="0"/>
              <a:t>tomato.db</a:t>
            </a:r>
            <a:endParaRPr lang="en-US" dirty="0" smtClean="0"/>
          </a:p>
          <a:p>
            <a:pPr algn="just"/>
            <a:r>
              <a:rPr lang="en-US" dirty="0" smtClean="0"/>
              <a:t>SignUp.java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/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694" y="2928934"/>
            <a:ext cx="2133612" cy="2634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ritannic Bold" pitchFamily="34" charset="0"/>
              </a:rPr>
              <a:t>INDIVIDUAL CONTRIBUTIONS 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MEHAR SINGH (Roll Number 1603317)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Modules contributed:                </a:t>
            </a:r>
          </a:p>
          <a:p>
            <a:pPr algn="just"/>
            <a:r>
              <a:rPr lang="en-US" dirty="0" smtClean="0"/>
              <a:t>Cart.java</a:t>
            </a:r>
          </a:p>
          <a:p>
            <a:pPr algn="just"/>
            <a:r>
              <a:rPr lang="en-US" dirty="0" smtClean="0"/>
              <a:t>CartAdapter.java</a:t>
            </a:r>
          </a:p>
          <a:p>
            <a:pPr algn="just"/>
            <a:r>
              <a:rPr lang="en-US" dirty="0" smtClean="0"/>
              <a:t>FoodDetails.java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/>
          </a:p>
        </p:txBody>
      </p:sp>
      <p:pic>
        <p:nvPicPr>
          <p:cNvPr id="4" name="Picture 3" descr="d0fe4661-8966-46f0-a8c3-9c85eb49369fjnnnnnn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70" y="2786058"/>
            <a:ext cx="2143140" cy="2857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ritannic Bold" pitchFamily="34" charset="0"/>
              </a:rPr>
              <a:t>INDIVIDUAL CONTRIBUTIONS 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err="1" smtClean="0"/>
              <a:t>Veeresh</a:t>
            </a:r>
            <a:r>
              <a:rPr lang="en-US" dirty="0" smtClean="0"/>
              <a:t> Raj </a:t>
            </a:r>
            <a:r>
              <a:rPr lang="en-US" dirty="0" err="1" smtClean="0"/>
              <a:t>Bahri</a:t>
            </a:r>
            <a:r>
              <a:rPr lang="en-US" dirty="0" smtClean="0"/>
              <a:t> (Roll Number 16BCS3059)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Modules contributed:           </a:t>
            </a:r>
          </a:p>
          <a:p>
            <a:pPr algn="just"/>
            <a:r>
              <a:rPr lang="en-US" dirty="0" smtClean="0"/>
              <a:t>MainActivity.java</a:t>
            </a:r>
          </a:p>
          <a:p>
            <a:pPr algn="just"/>
            <a:r>
              <a:rPr lang="en-US" dirty="0" smtClean="0"/>
              <a:t>SignIn.java</a:t>
            </a:r>
          </a:p>
          <a:p>
            <a:pPr algn="just"/>
            <a:r>
              <a:rPr lang="en-US" dirty="0" smtClean="0"/>
              <a:t>Managing XML files(front end)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/>
          </a:p>
        </p:txBody>
      </p:sp>
      <p:pic>
        <p:nvPicPr>
          <p:cNvPr id="4" name="Picture 3" descr="fa4590d4-6374-4f35-bf13-a314f6fa460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6" y="2625243"/>
            <a:ext cx="2357454" cy="3193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ritannic Bold" pitchFamily="34" charset="0"/>
              </a:rPr>
              <a:t>INDIVIDUAL CONTRIBUTIONS </a:t>
            </a:r>
            <a:endParaRPr lang="en-US" dirty="0">
              <a:latin typeface="Britannic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HARLEEN KAUR (Roll Number 1628054)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Modules contributed:                       </a:t>
            </a:r>
          </a:p>
          <a:p>
            <a:pPr algn="just"/>
            <a:r>
              <a:rPr lang="en-US" dirty="0" smtClean="0"/>
              <a:t>Category.java</a:t>
            </a:r>
          </a:p>
          <a:p>
            <a:pPr algn="just"/>
            <a:r>
              <a:rPr lang="en-US" dirty="0" smtClean="0"/>
              <a:t>Food.java</a:t>
            </a:r>
          </a:p>
          <a:p>
            <a:pPr algn="just"/>
            <a:r>
              <a:rPr lang="en-US" dirty="0" smtClean="0"/>
              <a:t>Order.java</a:t>
            </a:r>
          </a:p>
          <a:p>
            <a:pPr algn="just"/>
            <a:r>
              <a:rPr lang="en-US" dirty="0" smtClean="0"/>
              <a:t>Request.java</a:t>
            </a:r>
          </a:p>
          <a:p>
            <a:pPr algn="just"/>
            <a:r>
              <a:rPr lang="en-US" dirty="0" smtClean="0"/>
              <a:t>User.java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/>
          </a:p>
        </p:txBody>
      </p:sp>
      <p:pic>
        <p:nvPicPr>
          <p:cNvPr id="5" name="Picture 4" descr="20190705_08174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57818" y="2714620"/>
            <a:ext cx="2786066" cy="2786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96</TotalTime>
  <Words>322</Words>
  <Application>Microsoft Office PowerPoint</Application>
  <PresentationFormat>On-screen Show (4:3)</PresentationFormat>
  <Paragraphs>90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Project name: Daily Needs (An android application)</vt:lpstr>
      <vt:lpstr>CONTENTS</vt:lpstr>
      <vt:lpstr>PROJECT OBJECTIVE</vt:lpstr>
      <vt:lpstr>SOFTWARE REQUIREMENTS</vt:lpstr>
      <vt:lpstr>INDIVIDUAL CONTRIBUTIONS </vt:lpstr>
      <vt:lpstr>INDIVIDUAL CONTRIBUTIONS </vt:lpstr>
      <vt:lpstr>INDIVIDUAL CONTRIBUTIONS </vt:lpstr>
      <vt:lpstr>INDIVIDUAL CONTRIBUTIONS </vt:lpstr>
      <vt:lpstr>INDIVIDUAL CONTRIBUTIONS </vt:lpstr>
      <vt:lpstr>END USERS</vt:lpstr>
      <vt:lpstr>FUTURE ENHANCEMENTS</vt:lpstr>
      <vt:lpstr>WHAT WE LEARNT</vt:lpstr>
      <vt:lpstr>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name: Daily Needs (An android application)</dc:title>
  <dc:creator>lenovo</dc:creator>
  <cp:lastModifiedBy>lenovo</cp:lastModifiedBy>
  <cp:revision>11</cp:revision>
  <dcterms:created xsi:type="dcterms:W3CDTF">2019-08-15T15:04:51Z</dcterms:created>
  <dcterms:modified xsi:type="dcterms:W3CDTF">2019-08-15T16:41:19Z</dcterms:modified>
</cp:coreProperties>
</file>