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9"/>
  </p:notesMasterIdLst>
  <p:sldIdLst>
    <p:sldId id="256" r:id="rId5"/>
    <p:sldId id="341" r:id="rId6"/>
    <p:sldId id="327" r:id="rId7"/>
    <p:sldId id="331" r:id="rId8"/>
    <p:sldId id="277" r:id="rId9"/>
    <p:sldId id="283" r:id="rId10"/>
    <p:sldId id="328" r:id="rId11"/>
    <p:sldId id="300" r:id="rId12"/>
    <p:sldId id="282" r:id="rId13"/>
    <p:sldId id="333" r:id="rId14"/>
    <p:sldId id="345" r:id="rId15"/>
    <p:sldId id="360" r:id="rId16"/>
    <p:sldId id="344" r:id="rId17"/>
    <p:sldId id="335" r:id="rId18"/>
    <p:sldId id="365" r:id="rId19"/>
    <p:sldId id="346" r:id="rId20"/>
    <p:sldId id="343" r:id="rId21"/>
    <p:sldId id="354" r:id="rId22"/>
    <p:sldId id="342" r:id="rId23"/>
    <p:sldId id="347" r:id="rId24"/>
    <p:sldId id="353" r:id="rId25"/>
    <p:sldId id="334" r:id="rId26"/>
    <p:sldId id="351" r:id="rId27"/>
    <p:sldId id="366" r:id="rId28"/>
    <p:sldId id="336" r:id="rId29"/>
    <p:sldId id="348" r:id="rId30"/>
    <p:sldId id="349" r:id="rId31"/>
    <p:sldId id="350" r:id="rId32"/>
    <p:sldId id="337" r:id="rId33"/>
    <p:sldId id="338" r:id="rId34"/>
    <p:sldId id="361" r:id="rId35"/>
    <p:sldId id="362" r:id="rId36"/>
    <p:sldId id="363" r:id="rId37"/>
    <p:sldId id="364" r:id="rId38"/>
    <p:sldId id="329" r:id="rId39"/>
    <p:sldId id="332" r:id="rId40"/>
    <p:sldId id="355" r:id="rId41"/>
    <p:sldId id="367" r:id="rId42"/>
    <p:sldId id="356" r:id="rId43"/>
    <p:sldId id="358" r:id="rId44"/>
    <p:sldId id="359" r:id="rId45"/>
    <p:sldId id="339" r:id="rId46"/>
    <p:sldId id="386" r:id="rId47"/>
    <p:sldId id="389" r:id="rId48"/>
    <p:sldId id="387" r:id="rId49"/>
    <p:sldId id="388" r:id="rId50"/>
    <p:sldId id="370" r:id="rId51"/>
    <p:sldId id="382" r:id="rId52"/>
    <p:sldId id="384" r:id="rId53"/>
    <p:sldId id="385" r:id="rId54"/>
    <p:sldId id="371" r:id="rId55"/>
    <p:sldId id="372" r:id="rId56"/>
    <p:sldId id="373" r:id="rId57"/>
    <p:sldId id="374" r:id="rId58"/>
    <p:sldId id="375" r:id="rId59"/>
    <p:sldId id="376" r:id="rId60"/>
    <p:sldId id="377" r:id="rId61"/>
    <p:sldId id="379" r:id="rId62"/>
    <p:sldId id="390" r:id="rId63"/>
    <p:sldId id="380" r:id="rId64"/>
    <p:sldId id="369" r:id="rId65"/>
    <p:sldId id="302" r:id="rId66"/>
    <p:sldId id="293" r:id="rId67"/>
    <p:sldId id="27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07759CE2-B829-4DF8-B26F-A23D1B2E9C3A}">
          <p14:sldIdLst>
            <p14:sldId id="256"/>
            <p14:sldId id="341"/>
          </p14:sldIdLst>
        </p14:section>
        <p14:section name="Team &amp; Project Introduction" id="{CD000CE1-B9B1-4F39-B605-BE00D5BFE839}">
          <p14:sldIdLst>
            <p14:sldId id="327"/>
            <p14:sldId id="331"/>
            <p14:sldId id="277"/>
            <p14:sldId id="283"/>
            <p14:sldId id="328"/>
            <p14:sldId id="300"/>
            <p14:sldId id="282"/>
          </p14:sldIdLst>
        </p14:section>
        <p14:section name="Input Design" id="{674ABCA2-B7A3-4983-BEBC-925813642101}">
          <p14:sldIdLst>
            <p14:sldId id="333"/>
            <p14:sldId id="345"/>
            <p14:sldId id="360"/>
            <p14:sldId id="344"/>
            <p14:sldId id="335"/>
            <p14:sldId id="365"/>
            <p14:sldId id="346"/>
            <p14:sldId id="343"/>
            <p14:sldId id="354"/>
            <p14:sldId id="342"/>
            <p14:sldId id="347"/>
            <p14:sldId id="353"/>
          </p14:sldIdLst>
        </p14:section>
        <p14:section name="Output Design" id="{0B3DFF68-7EDA-40E0-A00C-C0A3186E30B0}">
          <p14:sldIdLst>
            <p14:sldId id="334"/>
            <p14:sldId id="351"/>
            <p14:sldId id="366"/>
            <p14:sldId id="336"/>
            <p14:sldId id="348"/>
            <p14:sldId id="349"/>
            <p14:sldId id="350"/>
          </p14:sldIdLst>
        </p14:section>
        <p14:section name="Additional Processes" id="{779C8C89-9A8C-4EC3-AD12-7BC13E6C3B72}">
          <p14:sldIdLst>
            <p14:sldId id="337"/>
            <p14:sldId id="338"/>
            <p14:sldId id="361"/>
            <p14:sldId id="362"/>
            <p14:sldId id="363"/>
            <p14:sldId id="364"/>
          </p14:sldIdLst>
        </p14:section>
        <p14:section name="Physical Architecture" id="{CB69B5AB-5519-4AB0-85E2-CA783557C896}">
          <p14:sldIdLst>
            <p14:sldId id="329"/>
            <p14:sldId id="332"/>
            <p14:sldId id="355"/>
            <p14:sldId id="367"/>
            <p14:sldId id="356"/>
            <p14:sldId id="358"/>
            <p14:sldId id="359"/>
          </p14:sldIdLst>
        </p14:section>
        <p14:section name="UI" id="{2594E50E-C5C2-4AA7-92A9-607BCF724F1E}">
          <p14:sldIdLst>
            <p14:sldId id="339"/>
            <p14:sldId id="386"/>
            <p14:sldId id="389"/>
            <p14:sldId id="387"/>
            <p14:sldId id="388"/>
            <p14:sldId id="370"/>
            <p14:sldId id="382"/>
            <p14:sldId id="384"/>
            <p14:sldId id="385"/>
            <p14:sldId id="371"/>
            <p14:sldId id="372"/>
            <p14:sldId id="373"/>
            <p14:sldId id="374"/>
            <p14:sldId id="375"/>
            <p14:sldId id="376"/>
            <p14:sldId id="377"/>
            <p14:sldId id="379"/>
            <p14:sldId id="390"/>
            <p14:sldId id="380"/>
          </p14:sldIdLst>
        </p14:section>
        <p14:section name="Closing Remarks" id="{1DB9A7E6-7EEC-4263-B98C-E026269BBCB0}">
          <p14:sldIdLst>
            <p14:sldId id="369"/>
            <p14:sldId id="302"/>
            <p14:sldId id="29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EA52"/>
    <a:srgbClr val="56ED5D"/>
    <a:srgbClr val="7C8FD6"/>
    <a:srgbClr val="6976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CDDEA-4912-1E5D-3AEF-558B351CBB76}" v="357" dt="2020-02-14T20:10:44.027"/>
    <p1510:client id="{8DBC1A1C-4F39-4781-93B6-5B95E7D1F20C}" v="2" dt="2020-02-14T16:03:33.434"/>
    <p1510:client id="{950F3562-6F47-42C7-994F-93C5DE8E202E}" v="4777" dt="2020-02-14T07:01:10.389"/>
    <p1510:client id="{9A785212-795F-46CF-A12A-36B1641BD5B2}" v="169" dt="2020-02-14T20:21:35.657"/>
    <p1510:client id="{B06C23B4-7130-353B-9FB5-426D26AF3B61}" v="94" dt="2020-02-14T00:24:24.139"/>
    <p1510:client id="{BFB74B3B-7072-401E-BAB6-8D7128BE4006}" v="148" dt="2020-02-14T15:00:18.913"/>
    <p1510:client id="{C81D7B32-59C3-CC38-C187-34F5E4E30002}" v="198" dt="2020-02-14T17:07:39.095"/>
    <p1510:client id="{EF6728AF-E32A-4C51-A72B-71EF58214437}" v="1667" dt="2020-02-14T20:48:42.680"/>
    <p1510:client id="{F300F822-9EA9-B664-8468-768028C4457F}" v="12" dt="2020-02-14T18:41:24.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FD645-85D4-4399-94C3-AC65FEE94F75}" type="doc">
      <dgm:prSet loTypeId="urn:microsoft.com/office/officeart/2018/2/layout/IconVerticalSolidList" loCatId="icon" qsTypeId="urn:microsoft.com/office/officeart/2005/8/quickstyle/simple4" qsCatId="simple" csTypeId="urn:microsoft.com/office/officeart/2005/8/colors/accent1_5" csCatId="accent1" phldr="1"/>
      <dgm:spPr/>
      <dgm:t>
        <a:bodyPr/>
        <a:lstStyle/>
        <a:p>
          <a:endParaRPr lang="en-US"/>
        </a:p>
      </dgm:t>
    </dgm:pt>
    <dgm:pt modelId="{0FCCD74F-1310-42C3-8170-EEB5404CEFF7}">
      <dgm:prSet/>
      <dgm:spPr/>
      <dgm:t>
        <a:bodyPr/>
        <a:lstStyle/>
        <a:p>
          <a:pPr>
            <a:lnSpc>
              <a:spcPct val="100000"/>
            </a:lnSpc>
          </a:pPr>
          <a:r>
            <a:rPr lang="en-US"/>
            <a:t>Team &amp; Client Introduction</a:t>
          </a:r>
        </a:p>
      </dgm:t>
    </dgm:pt>
    <dgm:pt modelId="{63B98CF4-63A2-42B3-AF3A-9A6B548457AB}" type="parTrans" cxnId="{8CD3CBE1-CEB7-40D5-AC3E-33F630D9A124}">
      <dgm:prSet/>
      <dgm:spPr/>
      <dgm:t>
        <a:bodyPr/>
        <a:lstStyle/>
        <a:p>
          <a:endParaRPr lang="en-US"/>
        </a:p>
      </dgm:t>
    </dgm:pt>
    <dgm:pt modelId="{A53A428F-8D59-4DBB-8091-3327FF94C012}" type="sibTrans" cxnId="{8CD3CBE1-CEB7-40D5-AC3E-33F630D9A124}">
      <dgm:prSet/>
      <dgm:spPr/>
      <dgm:t>
        <a:bodyPr/>
        <a:lstStyle/>
        <a:p>
          <a:endParaRPr lang="en-US"/>
        </a:p>
      </dgm:t>
    </dgm:pt>
    <dgm:pt modelId="{9727587C-2ED2-457C-B197-941DAA25CA64}">
      <dgm:prSet/>
      <dgm:spPr/>
      <dgm:t>
        <a:bodyPr/>
        <a:lstStyle/>
        <a:p>
          <a:pPr>
            <a:lnSpc>
              <a:spcPct val="100000"/>
            </a:lnSpc>
          </a:pPr>
          <a:r>
            <a:rPr lang="en-US"/>
            <a:t>Input Design</a:t>
          </a:r>
        </a:p>
      </dgm:t>
    </dgm:pt>
    <dgm:pt modelId="{3BEAA869-8709-4D66-8623-2739E4B8DA8C}" type="parTrans" cxnId="{8DB83E6C-8276-4634-A90A-044CA19B611F}">
      <dgm:prSet/>
      <dgm:spPr/>
      <dgm:t>
        <a:bodyPr/>
        <a:lstStyle/>
        <a:p>
          <a:endParaRPr lang="en-US"/>
        </a:p>
      </dgm:t>
    </dgm:pt>
    <dgm:pt modelId="{4D1272AF-C2F6-47AB-BF0A-B72F14B66B8B}" type="sibTrans" cxnId="{8DB83E6C-8276-4634-A90A-044CA19B611F}">
      <dgm:prSet/>
      <dgm:spPr/>
      <dgm:t>
        <a:bodyPr/>
        <a:lstStyle/>
        <a:p>
          <a:endParaRPr lang="en-US"/>
        </a:p>
      </dgm:t>
    </dgm:pt>
    <dgm:pt modelId="{C9DF8322-E3EB-44C1-ADCC-60A91F9B8A2F}">
      <dgm:prSet/>
      <dgm:spPr/>
      <dgm:t>
        <a:bodyPr/>
        <a:lstStyle/>
        <a:p>
          <a:pPr>
            <a:lnSpc>
              <a:spcPct val="100000"/>
            </a:lnSpc>
          </a:pPr>
          <a:r>
            <a:rPr lang="en-US"/>
            <a:t>Output Design</a:t>
          </a:r>
        </a:p>
      </dgm:t>
    </dgm:pt>
    <dgm:pt modelId="{25B1E0D6-A00A-4A80-A597-7A0A1044058D}" type="parTrans" cxnId="{EC200857-BE76-4A05-B66A-A1591AAEB69B}">
      <dgm:prSet/>
      <dgm:spPr/>
      <dgm:t>
        <a:bodyPr/>
        <a:lstStyle/>
        <a:p>
          <a:endParaRPr lang="en-US"/>
        </a:p>
      </dgm:t>
    </dgm:pt>
    <dgm:pt modelId="{AF4FB587-A809-471E-8EF0-BBDEC1E5A810}" type="sibTrans" cxnId="{EC200857-BE76-4A05-B66A-A1591AAEB69B}">
      <dgm:prSet/>
      <dgm:spPr/>
      <dgm:t>
        <a:bodyPr/>
        <a:lstStyle/>
        <a:p>
          <a:endParaRPr lang="en-US"/>
        </a:p>
      </dgm:t>
    </dgm:pt>
    <dgm:pt modelId="{1E05AD58-6E1C-4816-B36B-BBDA1079FBF3}">
      <dgm:prSet/>
      <dgm:spPr/>
      <dgm:t>
        <a:bodyPr/>
        <a:lstStyle/>
        <a:p>
          <a:pPr>
            <a:lnSpc>
              <a:spcPct val="100000"/>
            </a:lnSpc>
          </a:pPr>
          <a:r>
            <a:rPr lang="en-US"/>
            <a:t>Additional Processes</a:t>
          </a:r>
        </a:p>
      </dgm:t>
    </dgm:pt>
    <dgm:pt modelId="{DBE7C51D-9710-4F27-B196-09F2EA4837A5}" type="parTrans" cxnId="{3DC2E9FC-67E9-4351-A1FF-DA67669EE3B1}">
      <dgm:prSet/>
      <dgm:spPr/>
      <dgm:t>
        <a:bodyPr/>
        <a:lstStyle/>
        <a:p>
          <a:endParaRPr lang="en-US"/>
        </a:p>
      </dgm:t>
    </dgm:pt>
    <dgm:pt modelId="{EB099AA5-48EC-4FFF-9030-D429C01955E1}" type="sibTrans" cxnId="{3DC2E9FC-67E9-4351-A1FF-DA67669EE3B1}">
      <dgm:prSet/>
      <dgm:spPr/>
      <dgm:t>
        <a:bodyPr/>
        <a:lstStyle/>
        <a:p>
          <a:endParaRPr lang="en-US"/>
        </a:p>
      </dgm:t>
    </dgm:pt>
    <dgm:pt modelId="{ADE54D32-DEB3-4958-96D2-7DD85BD01D39}">
      <dgm:prSet/>
      <dgm:spPr/>
      <dgm:t>
        <a:bodyPr/>
        <a:lstStyle/>
        <a:p>
          <a:pPr>
            <a:lnSpc>
              <a:spcPct val="100000"/>
            </a:lnSpc>
          </a:pPr>
          <a:r>
            <a:rPr lang="en-US"/>
            <a:t>Physical Architecture</a:t>
          </a:r>
        </a:p>
      </dgm:t>
    </dgm:pt>
    <dgm:pt modelId="{DA37DF1F-4861-491E-8410-0BF7D1F9807A}" type="parTrans" cxnId="{30006E69-A952-4295-90C3-9FEF29132B3B}">
      <dgm:prSet/>
      <dgm:spPr/>
      <dgm:t>
        <a:bodyPr/>
        <a:lstStyle/>
        <a:p>
          <a:endParaRPr lang="en-US"/>
        </a:p>
      </dgm:t>
    </dgm:pt>
    <dgm:pt modelId="{AE8E86FE-76E1-4B68-80CC-713B9C64B299}" type="sibTrans" cxnId="{30006E69-A952-4295-90C3-9FEF29132B3B}">
      <dgm:prSet/>
      <dgm:spPr/>
      <dgm:t>
        <a:bodyPr/>
        <a:lstStyle/>
        <a:p>
          <a:endParaRPr lang="en-US"/>
        </a:p>
      </dgm:t>
    </dgm:pt>
    <dgm:pt modelId="{A9C269DA-7869-43E1-8BB8-20F1638598DC}">
      <dgm:prSet/>
      <dgm:spPr/>
      <dgm:t>
        <a:bodyPr/>
        <a:lstStyle/>
        <a:p>
          <a:pPr>
            <a:lnSpc>
              <a:spcPct val="100000"/>
            </a:lnSpc>
          </a:pPr>
          <a:r>
            <a:rPr lang="en-US"/>
            <a:t>Closing Remarks</a:t>
          </a:r>
        </a:p>
      </dgm:t>
    </dgm:pt>
    <dgm:pt modelId="{206BCB58-DCEE-457E-995D-003F7786F46E}" type="parTrans" cxnId="{54D4F9E3-0CBC-417A-8DBC-B2390F5865CD}">
      <dgm:prSet/>
      <dgm:spPr/>
      <dgm:t>
        <a:bodyPr/>
        <a:lstStyle/>
        <a:p>
          <a:endParaRPr lang="en-US"/>
        </a:p>
      </dgm:t>
    </dgm:pt>
    <dgm:pt modelId="{0BD99858-762E-43FC-82A7-771DAEFDF913}" type="sibTrans" cxnId="{54D4F9E3-0CBC-417A-8DBC-B2390F5865CD}">
      <dgm:prSet/>
      <dgm:spPr/>
      <dgm:t>
        <a:bodyPr/>
        <a:lstStyle/>
        <a:p>
          <a:endParaRPr lang="en-US"/>
        </a:p>
      </dgm:t>
    </dgm:pt>
    <dgm:pt modelId="{C1E562EF-EBA0-456E-8FCE-BCFF02817FB9}">
      <dgm:prSet phldr="0"/>
      <dgm:spPr/>
      <dgm:t>
        <a:bodyPr/>
        <a:lstStyle/>
        <a:p>
          <a:pPr>
            <a:lnSpc>
              <a:spcPct val="100000"/>
            </a:lnSpc>
          </a:pPr>
          <a:r>
            <a:rPr lang="en-US"/>
            <a:t>User Interface</a:t>
          </a:r>
          <a:endParaRPr lang="en-US">
            <a:latin typeface="Century Gothic" panose="020B0502020202020204"/>
          </a:endParaRPr>
        </a:p>
      </dgm:t>
    </dgm:pt>
    <dgm:pt modelId="{11BB65B1-7643-4335-9650-FB60803A79DE}" type="parTrans" cxnId="{7BDE7D75-7232-4033-8E0B-521A9BBC8B27}">
      <dgm:prSet/>
      <dgm:spPr/>
      <dgm:t>
        <a:bodyPr/>
        <a:lstStyle/>
        <a:p>
          <a:endParaRPr lang="en-CA"/>
        </a:p>
      </dgm:t>
    </dgm:pt>
    <dgm:pt modelId="{62782F56-7914-418F-B08F-69A5C0FCF39E}" type="sibTrans" cxnId="{7BDE7D75-7232-4033-8E0B-521A9BBC8B27}">
      <dgm:prSet/>
      <dgm:spPr/>
      <dgm:t>
        <a:bodyPr/>
        <a:lstStyle/>
        <a:p>
          <a:endParaRPr lang="en-CA"/>
        </a:p>
      </dgm:t>
    </dgm:pt>
    <dgm:pt modelId="{16A14B20-B38F-4F5D-8BA6-1A3091001E3A}" type="pres">
      <dgm:prSet presAssocID="{35FFD645-85D4-4399-94C3-AC65FEE94F75}" presName="root" presStyleCnt="0">
        <dgm:presLayoutVars>
          <dgm:dir/>
          <dgm:resizeHandles val="exact"/>
        </dgm:presLayoutVars>
      </dgm:prSet>
      <dgm:spPr/>
    </dgm:pt>
    <dgm:pt modelId="{ACC3AB33-B1BE-436F-8A42-587CDB20BC4B}" type="pres">
      <dgm:prSet presAssocID="{0FCCD74F-1310-42C3-8170-EEB5404CEFF7}" presName="compNode" presStyleCnt="0"/>
      <dgm:spPr/>
    </dgm:pt>
    <dgm:pt modelId="{C5FA8B32-60BA-4699-8520-0919E7774599}" type="pres">
      <dgm:prSet presAssocID="{0FCCD74F-1310-42C3-8170-EEB5404CEFF7}" presName="bgRect" presStyleLbl="bgShp" presStyleIdx="0" presStyleCnt="7" custLinFactNeighborY="-235"/>
      <dgm:spPr/>
    </dgm:pt>
    <dgm:pt modelId="{B1942633-6ACE-4476-9DB9-2F77D204C168}" type="pres">
      <dgm:prSet presAssocID="{0FCCD74F-1310-42C3-8170-EEB5404CEFF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9B8C0469-151D-44DD-AE65-94BB863F2AA6}" type="pres">
      <dgm:prSet presAssocID="{0FCCD74F-1310-42C3-8170-EEB5404CEFF7}" presName="spaceRect" presStyleCnt="0"/>
      <dgm:spPr/>
    </dgm:pt>
    <dgm:pt modelId="{04B84ED6-4D95-49BC-8ACB-DFA49D5D4BF4}" type="pres">
      <dgm:prSet presAssocID="{0FCCD74F-1310-42C3-8170-EEB5404CEFF7}" presName="parTx" presStyleLbl="revTx" presStyleIdx="0" presStyleCnt="7">
        <dgm:presLayoutVars>
          <dgm:chMax val="0"/>
          <dgm:chPref val="0"/>
        </dgm:presLayoutVars>
      </dgm:prSet>
      <dgm:spPr/>
    </dgm:pt>
    <dgm:pt modelId="{3216958F-243F-447C-8EAD-EE9A4E67953A}" type="pres">
      <dgm:prSet presAssocID="{A53A428F-8D59-4DBB-8091-3327FF94C012}" presName="sibTrans" presStyleCnt="0"/>
      <dgm:spPr/>
    </dgm:pt>
    <dgm:pt modelId="{F5BD498B-F824-4760-AC5E-47BD4F71A566}" type="pres">
      <dgm:prSet presAssocID="{9727587C-2ED2-457C-B197-941DAA25CA64}" presName="compNode" presStyleCnt="0"/>
      <dgm:spPr/>
    </dgm:pt>
    <dgm:pt modelId="{55947919-8D33-46E1-A39E-5F47CF2082EF}" type="pres">
      <dgm:prSet presAssocID="{9727587C-2ED2-457C-B197-941DAA25CA64}" presName="bgRect" presStyleLbl="bgShp" presStyleIdx="1" presStyleCnt="7"/>
      <dgm:spPr/>
    </dgm:pt>
    <dgm:pt modelId="{FC56948C-9A9A-4124-9CAB-4F654489C322}" type="pres">
      <dgm:prSet presAssocID="{9727587C-2ED2-457C-B197-941DAA25CA6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B9B39E8E-9C22-49FE-AA83-2BBF9C006A7E}" type="pres">
      <dgm:prSet presAssocID="{9727587C-2ED2-457C-B197-941DAA25CA64}" presName="spaceRect" presStyleCnt="0"/>
      <dgm:spPr/>
    </dgm:pt>
    <dgm:pt modelId="{B04041AB-C6EA-4030-B247-B40636A637DF}" type="pres">
      <dgm:prSet presAssocID="{9727587C-2ED2-457C-B197-941DAA25CA64}" presName="parTx" presStyleLbl="revTx" presStyleIdx="1" presStyleCnt="7">
        <dgm:presLayoutVars>
          <dgm:chMax val="0"/>
          <dgm:chPref val="0"/>
        </dgm:presLayoutVars>
      </dgm:prSet>
      <dgm:spPr/>
    </dgm:pt>
    <dgm:pt modelId="{FDFD36A7-88F7-454C-A466-9B4BA0F3BD9E}" type="pres">
      <dgm:prSet presAssocID="{4D1272AF-C2F6-47AB-BF0A-B72F14B66B8B}" presName="sibTrans" presStyleCnt="0"/>
      <dgm:spPr/>
    </dgm:pt>
    <dgm:pt modelId="{A718583E-F5C0-4406-A594-205FF60072C7}" type="pres">
      <dgm:prSet presAssocID="{C9DF8322-E3EB-44C1-ADCC-60A91F9B8A2F}" presName="compNode" presStyleCnt="0"/>
      <dgm:spPr/>
    </dgm:pt>
    <dgm:pt modelId="{BF4CF470-CE1D-4DCC-8536-ED39227B267F}" type="pres">
      <dgm:prSet presAssocID="{C9DF8322-E3EB-44C1-ADCC-60A91F9B8A2F}" presName="bgRect" presStyleLbl="bgShp" presStyleIdx="2" presStyleCnt="7"/>
      <dgm:spPr/>
    </dgm:pt>
    <dgm:pt modelId="{2430B89E-A768-4A42-8E36-AB02C31E52E0}" type="pres">
      <dgm:prSet presAssocID="{C9DF8322-E3EB-44C1-ADCC-60A91F9B8A2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E2D86710-FE33-48FA-B7DB-51A10785C76D}" type="pres">
      <dgm:prSet presAssocID="{C9DF8322-E3EB-44C1-ADCC-60A91F9B8A2F}" presName="spaceRect" presStyleCnt="0"/>
      <dgm:spPr/>
    </dgm:pt>
    <dgm:pt modelId="{898AB594-1C26-4D4C-9DD8-0968E24758DA}" type="pres">
      <dgm:prSet presAssocID="{C9DF8322-E3EB-44C1-ADCC-60A91F9B8A2F}" presName="parTx" presStyleLbl="revTx" presStyleIdx="2" presStyleCnt="7">
        <dgm:presLayoutVars>
          <dgm:chMax val="0"/>
          <dgm:chPref val="0"/>
        </dgm:presLayoutVars>
      </dgm:prSet>
      <dgm:spPr/>
    </dgm:pt>
    <dgm:pt modelId="{99AEF4A9-84FC-453B-BC6E-4F92BC847A3D}" type="pres">
      <dgm:prSet presAssocID="{AF4FB587-A809-471E-8EF0-BBDEC1E5A810}" presName="sibTrans" presStyleCnt="0"/>
      <dgm:spPr/>
    </dgm:pt>
    <dgm:pt modelId="{917D64D1-3A5C-4CF8-9D76-D73F64E499C1}" type="pres">
      <dgm:prSet presAssocID="{1E05AD58-6E1C-4816-B36B-BBDA1079FBF3}" presName="compNode" presStyleCnt="0"/>
      <dgm:spPr/>
    </dgm:pt>
    <dgm:pt modelId="{D8A0783B-8C34-4839-9626-92F0707F2AA0}" type="pres">
      <dgm:prSet presAssocID="{1E05AD58-6E1C-4816-B36B-BBDA1079FBF3}" presName="bgRect" presStyleLbl="bgShp" presStyleIdx="3" presStyleCnt="7"/>
      <dgm:spPr/>
    </dgm:pt>
    <dgm:pt modelId="{71C894B2-D3F3-4A53-A931-93E377D93FD4}" type="pres">
      <dgm:prSet presAssocID="{1E05AD58-6E1C-4816-B36B-BBDA1079FBF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E56A8EFE-ED23-405D-A40E-4EB5AB620187}" type="pres">
      <dgm:prSet presAssocID="{1E05AD58-6E1C-4816-B36B-BBDA1079FBF3}" presName="spaceRect" presStyleCnt="0"/>
      <dgm:spPr/>
    </dgm:pt>
    <dgm:pt modelId="{35CF5394-10A3-4AF6-8123-3DE197475B3E}" type="pres">
      <dgm:prSet presAssocID="{1E05AD58-6E1C-4816-B36B-BBDA1079FBF3}" presName="parTx" presStyleLbl="revTx" presStyleIdx="3" presStyleCnt="7">
        <dgm:presLayoutVars>
          <dgm:chMax val="0"/>
          <dgm:chPref val="0"/>
        </dgm:presLayoutVars>
      </dgm:prSet>
      <dgm:spPr/>
    </dgm:pt>
    <dgm:pt modelId="{935BED34-C3CC-40A4-A4E6-388B6E25DF82}" type="pres">
      <dgm:prSet presAssocID="{EB099AA5-48EC-4FFF-9030-D429C01955E1}" presName="sibTrans" presStyleCnt="0"/>
      <dgm:spPr/>
    </dgm:pt>
    <dgm:pt modelId="{E9ABE78A-40EA-4BB6-9E98-5464714B0EF3}" type="pres">
      <dgm:prSet presAssocID="{ADE54D32-DEB3-4958-96D2-7DD85BD01D39}" presName="compNode" presStyleCnt="0"/>
      <dgm:spPr/>
    </dgm:pt>
    <dgm:pt modelId="{16612D35-2BF8-4E06-B292-A9A0838275E3}" type="pres">
      <dgm:prSet presAssocID="{ADE54D32-DEB3-4958-96D2-7DD85BD01D39}" presName="bgRect" presStyleLbl="bgShp" presStyleIdx="4" presStyleCnt="7"/>
      <dgm:spPr/>
    </dgm:pt>
    <dgm:pt modelId="{84AD0D83-E147-4042-95F3-02486376F750}" type="pres">
      <dgm:prSet presAssocID="{ADE54D32-DEB3-4958-96D2-7DD85BD01D3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ity"/>
        </a:ext>
      </dgm:extLst>
    </dgm:pt>
    <dgm:pt modelId="{397805F2-4612-4E74-A413-C27D6006A462}" type="pres">
      <dgm:prSet presAssocID="{ADE54D32-DEB3-4958-96D2-7DD85BD01D39}" presName="spaceRect" presStyleCnt="0"/>
      <dgm:spPr/>
    </dgm:pt>
    <dgm:pt modelId="{465D160F-378F-4803-A2DD-260B105109A0}" type="pres">
      <dgm:prSet presAssocID="{ADE54D32-DEB3-4958-96D2-7DD85BD01D39}" presName="parTx" presStyleLbl="revTx" presStyleIdx="4" presStyleCnt="7">
        <dgm:presLayoutVars>
          <dgm:chMax val="0"/>
          <dgm:chPref val="0"/>
        </dgm:presLayoutVars>
      </dgm:prSet>
      <dgm:spPr/>
    </dgm:pt>
    <dgm:pt modelId="{FDF14726-79DB-4392-B010-3C3DA127EDE4}" type="pres">
      <dgm:prSet presAssocID="{AE8E86FE-76E1-4B68-80CC-713B9C64B299}" presName="sibTrans" presStyleCnt="0"/>
      <dgm:spPr/>
    </dgm:pt>
    <dgm:pt modelId="{213EC751-3525-4FDE-8E5F-94285A9666FB}" type="pres">
      <dgm:prSet presAssocID="{C1E562EF-EBA0-456E-8FCE-BCFF02817FB9}" presName="compNode" presStyleCnt="0"/>
      <dgm:spPr/>
    </dgm:pt>
    <dgm:pt modelId="{0AA2E3E7-9813-4167-8B59-51456FA23062}" type="pres">
      <dgm:prSet presAssocID="{C1E562EF-EBA0-456E-8FCE-BCFF02817FB9}" presName="bgRect" presStyleLbl="bgShp" presStyleIdx="5" presStyleCnt="7"/>
      <dgm:spPr/>
    </dgm:pt>
    <dgm:pt modelId="{B3749B9D-92BE-4C85-B267-5B79BB151E23}" type="pres">
      <dgm:prSet presAssocID="{C1E562EF-EBA0-456E-8FCE-BCFF02817FB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Server"/>
        </a:ext>
      </dgm:extLst>
    </dgm:pt>
    <dgm:pt modelId="{55A616D1-8625-499B-95CB-41F8546C5419}" type="pres">
      <dgm:prSet presAssocID="{C1E562EF-EBA0-456E-8FCE-BCFF02817FB9}" presName="spaceRect" presStyleCnt="0"/>
      <dgm:spPr/>
    </dgm:pt>
    <dgm:pt modelId="{A618D173-C309-4139-8302-B4C9D8DEB403}" type="pres">
      <dgm:prSet presAssocID="{C1E562EF-EBA0-456E-8FCE-BCFF02817FB9}" presName="parTx" presStyleLbl="revTx" presStyleIdx="5" presStyleCnt="7">
        <dgm:presLayoutVars>
          <dgm:chMax val="0"/>
          <dgm:chPref val="0"/>
        </dgm:presLayoutVars>
      </dgm:prSet>
      <dgm:spPr/>
    </dgm:pt>
    <dgm:pt modelId="{55850702-1EED-48A3-8970-2F6AAD1C3F63}" type="pres">
      <dgm:prSet presAssocID="{62782F56-7914-418F-B08F-69A5C0FCF39E}" presName="sibTrans" presStyleCnt="0"/>
      <dgm:spPr/>
    </dgm:pt>
    <dgm:pt modelId="{4381FEF8-31BE-4C9A-AE59-CD7E042FCDD4}" type="pres">
      <dgm:prSet presAssocID="{A9C269DA-7869-43E1-8BB8-20F1638598DC}" presName="compNode" presStyleCnt="0"/>
      <dgm:spPr/>
    </dgm:pt>
    <dgm:pt modelId="{7D5D5974-DAAB-43E1-9ADB-220CC692ED7C}" type="pres">
      <dgm:prSet presAssocID="{A9C269DA-7869-43E1-8BB8-20F1638598DC}" presName="bgRect" presStyleLbl="bgShp" presStyleIdx="6" presStyleCnt="7"/>
      <dgm:spPr/>
    </dgm:pt>
    <dgm:pt modelId="{A6572576-7E3B-4DD8-8885-A2A82789EF21}" type="pres">
      <dgm:prSet presAssocID="{A9C269DA-7869-43E1-8BB8-20F1638598D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hat"/>
        </a:ext>
      </dgm:extLst>
    </dgm:pt>
    <dgm:pt modelId="{40919DE3-6CD5-477D-B0AF-31DF0515FE69}" type="pres">
      <dgm:prSet presAssocID="{A9C269DA-7869-43E1-8BB8-20F1638598DC}" presName="spaceRect" presStyleCnt="0"/>
      <dgm:spPr/>
    </dgm:pt>
    <dgm:pt modelId="{3D0655CF-273F-4E75-A210-F131308DAF59}" type="pres">
      <dgm:prSet presAssocID="{A9C269DA-7869-43E1-8BB8-20F1638598DC}" presName="parTx" presStyleLbl="revTx" presStyleIdx="6" presStyleCnt="7">
        <dgm:presLayoutVars>
          <dgm:chMax val="0"/>
          <dgm:chPref val="0"/>
        </dgm:presLayoutVars>
      </dgm:prSet>
      <dgm:spPr/>
    </dgm:pt>
  </dgm:ptLst>
  <dgm:cxnLst>
    <dgm:cxn modelId="{06229B00-A774-4B0D-9EA9-53F28C609D9F}" type="presOf" srcId="{C9DF8322-E3EB-44C1-ADCC-60A91F9B8A2F}" destId="{898AB594-1C26-4D4C-9DD8-0968E24758DA}" srcOrd="0" destOrd="0" presId="urn:microsoft.com/office/officeart/2018/2/layout/IconVerticalSolidList"/>
    <dgm:cxn modelId="{20A7B903-2FF1-41F1-BBCA-48580AB089ED}" type="presOf" srcId="{A9C269DA-7869-43E1-8BB8-20F1638598DC}" destId="{3D0655CF-273F-4E75-A210-F131308DAF59}" srcOrd="0" destOrd="0" presId="urn:microsoft.com/office/officeart/2018/2/layout/IconVerticalSolidList"/>
    <dgm:cxn modelId="{52E8C112-0DDF-4927-81DE-FA0837CE3CF2}" type="presOf" srcId="{0FCCD74F-1310-42C3-8170-EEB5404CEFF7}" destId="{04B84ED6-4D95-49BC-8ACB-DFA49D5D4BF4}" srcOrd="0" destOrd="0" presId="urn:microsoft.com/office/officeart/2018/2/layout/IconVerticalSolidList"/>
    <dgm:cxn modelId="{1131F740-E2DB-4AA4-9DB1-386D210DB62C}" type="presOf" srcId="{ADE54D32-DEB3-4958-96D2-7DD85BD01D39}" destId="{465D160F-378F-4803-A2DD-260B105109A0}" srcOrd="0" destOrd="0" presId="urn:microsoft.com/office/officeart/2018/2/layout/IconVerticalSolidList"/>
    <dgm:cxn modelId="{30006E69-A952-4295-90C3-9FEF29132B3B}" srcId="{35FFD645-85D4-4399-94C3-AC65FEE94F75}" destId="{ADE54D32-DEB3-4958-96D2-7DD85BD01D39}" srcOrd="4" destOrd="0" parTransId="{DA37DF1F-4861-491E-8410-0BF7D1F9807A}" sibTransId="{AE8E86FE-76E1-4B68-80CC-713B9C64B299}"/>
    <dgm:cxn modelId="{8DB83E6C-8276-4634-A90A-044CA19B611F}" srcId="{35FFD645-85D4-4399-94C3-AC65FEE94F75}" destId="{9727587C-2ED2-457C-B197-941DAA25CA64}" srcOrd="1" destOrd="0" parTransId="{3BEAA869-8709-4D66-8623-2739E4B8DA8C}" sibTransId="{4D1272AF-C2F6-47AB-BF0A-B72F14B66B8B}"/>
    <dgm:cxn modelId="{35BA136F-7C99-4BD5-99B6-490D08716B8B}" type="presOf" srcId="{1E05AD58-6E1C-4816-B36B-BBDA1079FBF3}" destId="{35CF5394-10A3-4AF6-8123-3DE197475B3E}" srcOrd="0" destOrd="0" presId="urn:microsoft.com/office/officeart/2018/2/layout/IconVerticalSolidList"/>
    <dgm:cxn modelId="{7BDE7D75-7232-4033-8E0B-521A9BBC8B27}" srcId="{35FFD645-85D4-4399-94C3-AC65FEE94F75}" destId="{C1E562EF-EBA0-456E-8FCE-BCFF02817FB9}" srcOrd="5" destOrd="0" parTransId="{11BB65B1-7643-4335-9650-FB60803A79DE}" sibTransId="{62782F56-7914-418F-B08F-69A5C0FCF39E}"/>
    <dgm:cxn modelId="{EC200857-BE76-4A05-B66A-A1591AAEB69B}" srcId="{35FFD645-85D4-4399-94C3-AC65FEE94F75}" destId="{C9DF8322-E3EB-44C1-ADCC-60A91F9B8A2F}" srcOrd="2" destOrd="0" parTransId="{25B1E0D6-A00A-4A80-A597-7A0A1044058D}" sibTransId="{AF4FB587-A809-471E-8EF0-BBDEC1E5A810}"/>
    <dgm:cxn modelId="{EC6D2BBD-B86C-4E0C-8C2D-E853B44A8C7E}" type="presOf" srcId="{C1E562EF-EBA0-456E-8FCE-BCFF02817FB9}" destId="{A618D173-C309-4139-8302-B4C9D8DEB403}" srcOrd="0" destOrd="0" presId="urn:microsoft.com/office/officeart/2018/2/layout/IconVerticalSolidList"/>
    <dgm:cxn modelId="{8CD3CBE1-CEB7-40D5-AC3E-33F630D9A124}" srcId="{35FFD645-85D4-4399-94C3-AC65FEE94F75}" destId="{0FCCD74F-1310-42C3-8170-EEB5404CEFF7}" srcOrd="0" destOrd="0" parTransId="{63B98CF4-63A2-42B3-AF3A-9A6B548457AB}" sibTransId="{A53A428F-8D59-4DBB-8091-3327FF94C012}"/>
    <dgm:cxn modelId="{54D4F9E3-0CBC-417A-8DBC-B2390F5865CD}" srcId="{35FFD645-85D4-4399-94C3-AC65FEE94F75}" destId="{A9C269DA-7869-43E1-8BB8-20F1638598DC}" srcOrd="6" destOrd="0" parTransId="{206BCB58-DCEE-457E-995D-003F7786F46E}" sibTransId="{0BD99858-762E-43FC-82A7-771DAEFDF913}"/>
    <dgm:cxn modelId="{8CB26BEA-92BB-48E2-8791-7FFFAB1885DF}" type="presOf" srcId="{9727587C-2ED2-457C-B197-941DAA25CA64}" destId="{B04041AB-C6EA-4030-B247-B40636A637DF}" srcOrd="0" destOrd="0" presId="urn:microsoft.com/office/officeart/2018/2/layout/IconVerticalSolidList"/>
    <dgm:cxn modelId="{6BA52FF0-4A3A-4BDC-97B3-0573600C43D5}" type="presOf" srcId="{35FFD645-85D4-4399-94C3-AC65FEE94F75}" destId="{16A14B20-B38F-4F5D-8BA6-1A3091001E3A}" srcOrd="0" destOrd="0" presId="urn:microsoft.com/office/officeart/2018/2/layout/IconVerticalSolidList"/>
    <dgm:cxn modelId="{3DC2E9FC-67E9-4351-A1FF-DA67669EE3B1}" srcId="{35FFD645-85D4-4399-94C3-AC65FEE94F75}" destId="{1E05AD58-6E1C-4816-B36B-BBDA1079FBF3}" srcOrd="3" destOrd="0" parTransId="{DBE7C51D-9710-4F27-B196-09F2EA4837A5}" sibTransId="{EB099AA5-48EC-4FFF-9030-D429C01955E1}"/>
    <dgm:cxn modelId="{4AAE2553-1D8B-4E4F-A430-1E8FD7D76AF4}" type="presParOf" srcId="{16A14B20-B38F-4F5D-8BA6-1A3091001E3A}" destId="{ACC3AB33-B1BE-436F-8A42-587CDB20BC4B}" srcOrd="0" destOrd="0" presId="urn:microsoft.com/office/officeart/2018/2/layout/IconVerticalSolidList"/>
    <dgm:cxn modelId="{95F75638-8FD6-4E5E-B35A-6F735B82727B}" type="presParOf" srcId="{ACC3AB33-B1BE-436F-8A42-587CDB20BC4B}" destId="{C5FA8B32-60BA-4699-8520-0919E7774599}" srcOrd="0" destOrd="0" presId="urn:microsoft.com/office/officeart/2018/2/layout/IconVerticalSolidList"/>
    <dgm:cxn modelId="{B840D5B9-2AC2-4DCE-B155-B3CF48FE740A}" type="presParOf" srcId="{ACC3AB33-B1BE-436F-8A42-587CDB20BC4B}" destId="{B1942633-6ACE-4476-9DB9-2F77D204C168}" srcOrd="1" destOrd="0" presId="urn:microsoft.com/office/officeart/2018/2/layout/IconVerticalSolidList"/>
    <dgm:cxn modelId="{E24BBC72-3E20-43D8-9DD1-35111A0EF7D7}" type="presParOf" srcId="{ACC3AB33-B1BE-436F-8A42-587CDB20BC4B}" destId="{9B8C0469-151D-44DD-AE65-94BB863F2AA6}" srcOrd="2" destOrd="0" presId="urn:microsoft.com/office/officeart/2018/2/layout/IconVerticalSolidList"/>
    <dgm:cxn modelId="{31C5C39A-AE94-40B5-A31D-DEF6B2EC2926}" type="presParOf" srcId="{ACC3AB33-B1BE-436F-8A42-587CDB20BC4B}" destId="{04B84ED6-4D95-49BC-8ACB-DFA49D5D4BF4}" srcOrd="3" destOrd="0" presId="urn:microsoft.com/office/officeart/2018/2/layout/IconVerticalSolidList"/>
    <dgm:cxn modelId="{46D776C5-F4C0-47A7-8D9D-2A656E7E6070}" type="presParOf" srcId="{16A14B20-B38F-4F5D-8BA6-1A3091001E3A}" destId="{3216958F-243F-447C-8EAD-EE9A4E67953A}" srcOrd="1" destOrd="0" presId="urn:microsoft.com/office/officeart/2018/2/layout/IconVerticalSolidList"/>
    <dgm:cxn modelId="{7F96F38C-2EE3-4E1E-B95E-820BC684C009}" type="presParOf" srcId="{16A14B20-B38F-4F5D-8BA6-1A3091001E3A}" destId="{F5BD498B-F824-4760-AC5E-47BD4F71A566}" srcOrd="2" destOrd="0" presId="urn:microsoft.com/office/officeart/2018/2/layout/IconVerticalSolidList"/>
    <dgm:cxn modelId="{BB31C120-26E5-40A3-876A-7F0B4B7AF0BB}" type="presParOf" srcId="{F5BD498B-F824-4760-AC5E-47BD4F71A566}" destId="{55947919-8D33-46E1-A39E-5F47CF2082EF}" srcOrd="0" destOrd="0" presId="urn:microsoft.com/office/officeart/2018/2/layout/IconVerticalSolidList"/>
    <dgm:cxn modelId="{CB61ECC4-1298-45D8-8702-439F241001C9}" type="presParOf" srcId="{F5BD498B-F824-4760-AC5E-47BD4F71A566}" destId="{FC56948C-9A9A-4124-9CAB-4F654489C322}" srcOrd="1" destOrd="0" presId="urn:microsoft.com/office/officeart/2018/2/layout/IconVerticalSolidList"/>
    <dgm:cxn modelId="{F7061C54-24B2-4483-9539-CACDDEF0DD17}" type="presParOf" srcId="{F5BD498B-F824-4760-AC5E-47BD4F71A566}" destId="{B9B39E8E-9C22-49FE-AA83-2BBF9C006A7E}" srcOrd="2" destOrd="0" presId="urn:microsoft.com/office/officeart/2018/2/layout/IconVerticalSolidList"/>
    <dgm:cxn modelId="{7B37BA56-C311-4B78-8B92-4C412F3F2ECB}" type="presParOf" srcId="{F5BD498B-F824-4760-AC5E-47BD4F71A566}" destId="{B04041AB-C6EA-4030-B247-B40636A637DF}" srcOrd="3" destOrd="0" presId="urn:microsoft.com/office/officeart/2018/2/layout/IconVerticalSolidList"/>
    <dgm:cxn modelId="{57F3D592-0B85-4225-8409-ABF9A01B3466}" type="presParOf" srcId="{16A14B20-B38F-4F5D-8BA6-1A3091001E3A}" destId="{FDFD36A7-88F7-454C-A466-9B4BA0F3BD9E}" srcOrd="3" destOrd="0" presId="urn:microsoft.com/office/officeart/2018/2/layout/IconVerticalSolidList"/>
    <dgm:cxn modelId="{4F037C79-7584-4BC8-84CC-4EA3ED5B5D8B}" type="presParOf" srcId="{16A14B20-B38F-4F5D-8BA6-1A3091001E3A}" destId="{A718583E-F5C0-4406-A594-205FF60072C7}" srcOrd="4" destOrd="0" presId="urn:microsoft.com/office/officeart/2018/2/layout/IconVerticalSolidList"/>
    <dgm:cxn modelId="{044EF019-F369-4152-847D-C9386148F1D9}" type="presParOf" srcId="{A718583E-F5C0-4406-A594-205FF60072C7}" destId="{BF4CF470-CE1D-4DCC-8536-ED39227B267F}" srcOrd="0" destOrd="0" presId="urn:microsoft.com/office/officeart/2018/2/layout/IconVerticalSolidList"/>
    <dgm:cxn modelId="{CA63D238-33EC-4244-AFFB-4AB69CE5234E}" type="presParOf" srcId="{A718583E-F5C0-4406-A594-205FF60072C7}" destId="{2430B89E-A768-4A42-8E36-AB02C31E52E0}" srcOrd="1" destOrd="0" presId="urn:microsoft.com/office/officeart/2018/2/layout/IconVerticalSolidList"/>
    <dgm:cxn modelId="{AE6E0E5E-7755-4A2F-A88A-C7904F0E5909}" type="presParOf" srcId="{A718583E-F5C0-4406-A594-205FF60072C7}" destId="{E2D86710-FE33-48FA-B7DB-51A10785C76D}" srcOrd="2" destOrd="0" presId="urn:microsoft.com/office/officeart/2018/2/layout/IconVerticalSolidList"/>
    <dgm:cxn modelId="{16DB9423-388E-46BF-B4B4-C3F8A708CDCF}" type="presParOf" srcId="{A718583E-F5C0-4406-A594-205FF60072C7}" destId="{898AB594-1C26-4D4C-9DD8-0968E24758DA}" srcOrd="3" destOrd="0" presId="urn:microsoft.com/office/officeart/2018/2/layout/IconVerticalSolidList"/>
    <dgm:cxn modelId="{C3577F60-1899-491A-9B38-6BF2B343D25D}" type="presParOf" srcId="{16A14B20-B38F-4F5D-8BA6-1A3091001E3A}" destId="{99AEF4A9-84FC-453B-BC6E-4F92BC847A3D}" srcOrd="5" destOrd="0" presId="urn:microsoft.com/office/officeart/2018/2/layout/IconVerticalSolidList"/>
    <dgm:cxn modelId="{C0BEF6B9-755A-48D0-B916-27E23602AA0F}" type="presParOf" srcId="{16A14B20-B38F-4F5D-8BA6-1A3091001E3A}" destId="{917D64D1-3A5C-4CF8-9D76-D73F64E499C1}" srcOrd="6" destOrd="0" presId="urn:microsoft.com/office/officeart/2018/2/layout/IconVerticalSolidList"/>
    <dgm:cxn modelId="{A7AC35DC-2B1C-4E13-8B17-F6803192E28F}" type="presParOf" srcId="{917D64D1-3A5C-4CF8-9D76-D73F64E499C1}" destId="{D8A0783B-8C34-4839-9626-92F0707F2AA0}" srcOrd="0" destOrd="0" presId="urn:microsoft.com/office/officeart/2018/2/layout/IconVerticalSolidList"/>
    <dgm:cxn modelId="{22F35651-D166-4A62-B8F9-06E29B9BC400}" type="presParOf" srcId="{917D64D1-3A5C-4CF8-9D76-D73F64E499C1}" destId="{71C894B2-D3F3-4A53-A931-93E377D93FD4}" srcOrd="1" destOrd="0" presId="urn:microsoft.com/office/officeart/2018/2/layout/IconVerticalSolidList"/>
    <dgm:cxn modelId="{21B1CCDC-CB83-4442-8EE0-12E928E7E262}" type="presParOf" srcId="{917D64D1-3A5C-4CF8-9D76-D73F64E499C1}" destId="{E56A8EFE-ED23-405D-A40E-4EB5AB620187}" srcOrd="2" destOrd="0" presId="urn:microsoft.com/office/officeart/2018/2/layout/IconVerticalSolidList"/>
    <dgm:cxn modelId="{8C1474D6-5F98-401C-A3D7-09A4D0B6DB3A}" type="presParOf" srcId="{917D64D1-3A5C-4CF8-9D76-D73F64E499C1}" destId="{35CF5394-10A3-4AF6-8123-3DE197475B3E}" srcOrd="3" destOrd="0" presId="urn:microsoft.com/office/officeart/2018/2/layout/IconVerticalSolidList"/>
    <dgm:cxn modelId="{17B0BA53-11DD-48EB-9637-FA677B4A90E3}" type="presParOf" srcId="{16A14B20-B38F-4F5D-8BA6-1A3091001E3A}" destId="{935BED34-C3CC-40A4-A4E6-388B6E25DF82}" srcOrd="7" destOrd="0" presId="urn:microsoft.com/office/officeart/2018/2/layout/IconVerticalSolidList"/>
    <dgm:cxn modelId="{45CCB0B9-2A8B-4E10-8C95-DB47BE9089B5}" type="presParOf" srcId="{16A14B20-B38F-4F5D-8BA6-1A3091001E3A}" destId="{E9ABE78A-40EA-4BB6-9E98-5464714B0EF3}" srcOrd="8" destOrd="0" presId="urn:microsoft.com/office/officeart/2018/2/layout/IconVerticalSolidList"/>
    <dgm:cxn modelId="{8AB6C5B9-8196-4102-972B-3B1E3C7435A7}" type="presParOf" srcId="{E9ABE78A-40EA-4BB6-9E98-5464714B0EF3}" destId="{16612D35-2BF8-4E06-B292-A9A0838275E3}" srcOrd="0" destOrd="0" presId="urn:microsoft.com/office/officeart/2018/2/layout/IconVerticalSolidList"/>
    <dgm:cxn modelId="{47841ADF-FE3F-4905-9793-A6FFE163E0A8}" type="presParOf" srcId="{E9ABE78A-40EA-4BB6-9E98-5464714B0EF3}" destId="{84AD0D83-E147-4042-95F3-02486376F750}" srcOrd="1" destOrd="0" presId="urn:microsoft.com/office/officeart/2018/2/layout/IconVerticalSolidList"/>
    <dgm:cxn modelId="{1EE5F7E2-89E1-4C62-839E-3840D6327716}" type="presParOf" srcId="{E9ABE78A-40EA-4BB6-9E98-5464714B0EF3}" destId="{397805F2-4612-4E74-A413-C27D6006A462}" srcOrd="2" destOrd="0" presId="urn:microsoft.com/office/officeart/2018/2/layout/IconVerticalSolidList"/>
    <dgm:cxn modelId="{01B00476-A861-42AE-BC32-18B777652AA6}" type="presParOf" srcId="{E9ABE78A-40EA-4BB6-9E98-5464714B0EF3}" destId="{465D160F-378F-4803-A2DD-260B105109A0}" srcOrd="3" destOrd="0" presId="urn:microsoft.com/office/officeart/2018/2/layout/IconVerticalSolidList"/>
    <dgm:cxn modelId="{A9D50159-3056-4705-981E-747DA54F482F}" type="presParOf" srcId="{16A14B20-B38F-4F5D-8BA6-1A3091001E3A}" destId="{FDF14726-79DB-4392-B010-3C3DA127EDE4}" srcOrd="9" destOrd="0" presId="urn:microsoft.com/office/officeart/2018/2/layout/IconVerticalSolidList"/>
    <dgm:cxn modelId="{EEA350BA-C8C6-440C-9B8F-CE80AB6E2DF6}" type="presParOf" srcId="{16A14B20-B38F-4F5D-8BA6-1A3091001E3A}" destId="{213EC751-3525-4FDE-8E5F-94285A9666FB}" srcOrd="10" destOrd="0" presId="urn:microsoft.com/office/officeart/2018/2/layout/IconVerticalSolidList"/>
    <dgm:cxn modelId="{0419BF3B-831C-42F1-8643-FB48EBA014CC}" type="presParOf" srcId="{213EC751-3525-4FDE-8E5F-94285A9666FB}" destId="{0AA2E3E7-9813-4167-8B59-51456FA23062}" srcOrd="0" destOrd="0" presId="urn:microsoft.com/office/officeart/2018/2/layout/IconVerticalSolidList"/>
    <dgm:cxn modelId="{F3306FCB-977D-4008-BA5E-CFFEFDE3D372}" type="presParOf" srcId="{213EC751-3525-4FDE-8E5F-94285A9666FB}" destId="{B3749B9D-92BE-4C85-B267-5B79BB151E23}" srcOrd="1" destOrd="0" presId="urn:microsoft.com/office/officeart/2018/2/layout/IconVerticalSolidList"/>
    <dgm:cxn modelId="{C5CB8047-33D2-46E5-A4B0-3668C53515D2}" type="presParOf" srcId="{213EC751-3525-4FDE-8E5F-94285A9666FB}" destId="{55A616D1-8625-499B-95CB-41F8546C5419}" srcOrd="2" destOrd="0" presId="urn:microsoft.com/office/officeart/2018/2/layout/IconVerticalSolidList"/>
    <dgm:cxn modelId="{C2486887-4DDA-4A3E-9096-3CCD3C77F74A}" type="presParOf" srcId="{213EC751-3525-4FDE-8E5F-94285A9666FB}" destId="{A618D173-C309-4139-8302-B4C9D8DEB403}" srcOrd="3" destOrd="0" presId="urn:microsoft.com/office/officeart/2018/2/layout/IconVerticalSolidList"/>
    <dgm:cxn modelId="{899D7E4D-96A3-4A69-B24A-686540AEF7EB}" type="presParOf" srcId="{16A14B20-B38F-4F5D-8BA6-1A3091001E3A}" destId="{55850702-1EED-48A3-8970-2F6AAD1C3F63}" srcOrd="11" destOrd="0" presId="urn:microsoft.com/office/officeart/2018/2/layout/IconVerticalSolidList"/>
    <dgm:cxn modelId="{09B2003A-18CE-42E4-8044-F5146321CC79}" type="presParOf" srcId="{16A14B20-B38F-4F5D-8BA6-1A3091001E3A}" destId="{4381FEF8-31BE-4C9A-AE59-CD7E042FCDD4}" srcOrd="12" destOrd="0" presId="urn:microsoft.com/office/officeart/2018/2/layout/IconVerticalSolidList"/>
    <dgm:cxn modelId="{684D4F34-EB46-4EF9-873F-66E4258DE007}" type="presParOf" srcId="{4381FEF8-31BE-4C9A-AE59-CD7E042FCDD4}" destId="{7D5D5974-DAAB-43E1-9ADB-220CC692ED7C}" srcOrd="0" destOrd="0" presId="urn:microsoft.com/office/officeart/2018/2/layout/IconVerticalSolidList"/>
    <dgm:cxn modelId="{72776B8C-60FF-4774-A28E-199AE8BB9F21}" type="presParOf" srcId="{4381FEF8-31BE-4C9A-AE59-CD7E042FCDD4}" destId="{A6572576-7E3B-4DD8-8885-A2A82789EF21}" srcOrd="1" destOrd="0" presId="urn:microsoft.com/office/officeart/2018/2/layout/IconVerticalSolidList"/>
    <dgm:cxn modelId="{E7A8E848-ECE5-4C95-AC24-E64434D5F896}" type="presParOf" srcId="{4381FEF8-31BE-4C9A-AE59-CD7E042FCDD4}" destId="{40919DE3-6CD5-477D-B0AF-31DF0515FE69}" srcOrd="2" destOrd="0" presId="urn:microsoft.com/office/officeart/2018/2/layout/IconVerticalSolidList"/>
    <dgm:cxn modelId="{41360749-3088-4CD7-9FC3-C7429909C079}" type="presParOf" srcId="{4381FEF8-31BE-4C9A-AE59-CD7E042FCDD4}" destId="{3D0655CF-273F-4E75-A210-F131308DAF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D42BC2-D64B-40ED-AAD2-949DD3094855}"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6AA3D726-80AA-4414-A4BC-D7435B8710DE}">
      <dgm:prSet/>
      <dgm:spPr/>
      <dgm:t>
        <a:bodyPr/>
        <a:lstStyle/>
        <a:p>
          <a:r>
            <a:rPr lang="en-CA"/>
            <a:t>Three tier architecture, with requirements set out as current configuration. </a:t>
          </a:r>
          <a:endParaRPr lang="en-US"/>
        </a:p>
      </dgm:t>
    </dgm:pt>
    <dgm:pt modelId="{12D6070D-6639-4C41-B497-49CA01DDEC5F}" type="parTrans" cxnId="{8AA5F6F9-4662-438C-A1B6-E6D546253A4A}">
      <dgm:prSet/>
      <dgm:spPr/>
      <dgm:t>
        <a:bodyPr/>
        <a:lstStyle/>
        <a:p>
          <a:endParaRPr lang="en-US"/>
        </a:p>
      </dgm:t>
    </dgm:pt>
    <dgm:pt modelId="{2B94537A-0194-462B-B727-6F0B63B1A1C9}" type="sibTrans" cxnId="{8AA5F6F9-4662-438C-A1B6-E6D546253A4A}">
      <dgm:prSet/>
      <dgm:spPr/>
      <dgm:t>
        <a:bodyPr/>
        <a:lstStyle/>
        <a:p>
          <a:endParaRPr lang="en-US"/>
        </a:p>
      </dgm:t>
    </dgm:pt>
    <dgm:pt modelId="{81B2B1AB-0E78-4E01-9D06-8671A4A51216}">
      <dgm:prSet/>
      <dgm:spPr/>
      <dgm:t>
        <a:bodyPr/>
        <a:lstStyle/>
        <a:p>
          <a:r>
            <a:rPr lang="en-CA"/>
            <a:t>Client device handling presentation logic, at worker’s discretion.</a:t>
          </a:r>
          <a:endParaRPr lang="en-US"/>
        </a:p>
      </dgm:t>
    </dgm:pt>
    <dgm:pt modelId="{77FF9069-CD6B-4BC5-9CA2-3B59C6E62B85}" type="parTrans" cxnId="{096835C5-FA59-4226-B61A-8B8036540B54}">
      <dgm:prSet/>
      <dgm:spPr/>
      <dgm:t>
        <a:bodyPr/>
        <a:lstStyle/>
        <a:p>
          <a:endParaRPr lang="en-US"/>
        </a:p>
      </dgm:t>
    </dgm:pt>
    <dgm:pt modelId="{9F885E7D-5471-4207-BBBF-2CC7448BCF34}" type="sibTrans" cxnId="{096835C5-FA59-4226-B61A-8B8036540B54}">
      <dgm:prSet/>
      <dgm:spPr/>
      <dgm:t>
        <a:bodyPr/>
        <a:lstStyle/>
        <a:p>
          <a:endParaRPr lang="en-US"/>
        </a:p>
      </dgm:t>
    </dgm:pt>
    <dgm:pt modelId="{811B69E6-2499-4B96-B163-DD09E7F13624}">
      <dgm:prSet/>
      <dgm:spPr/>
      <dgm:t>
        <a:bodyPr/>
        <a:lstStyle/>
        <a:p>
          <a:r>
            <a:rPr lang="en-CA"/>
            <a:t>Application logic handling underlying site and work; stored on and used by A2Hosting’s server.</a:t>
          </a:r>
        </a:p>
      </dgm:t>
    </dgm:pt>
    <dgm:pt modelId="{9BF983F4-8191-4A3C-A78B-7D2312F09CB6}" type="parTrans" cxnId="{72E87EC7-0099-45B9-859D-7088E95BF9D1}">
      <dgm:prSet/>
      <dgm:spPr/>
      <dgm:t>
        <a:bodyPr/>
        <a:lstStyle/>
        <a:p>
          <a:endParaRPr lang="en-US"/>
        </a:p>
      </dgm:t>
    </dgm:pt>
    <dgm:pt modelId="{E33E54D5-DC3A-4E5A-BC60-8A46CC85F8AA}" type="sibTrans" cxnId="{72E87EC7-0099-45B9-859D-7088E95BF9D1}">
      <dgm:prSet/>
      <dgm:spPr/>
      <dgm:t>
        <a:bodyPr/>
        <a:lstStyle/>
        <a:p>
          <a:endParaRPr lang="en-US"/>
        </a:p>
      </dgm:t>
    </dgm:pt>
    <dgm:pt modelId="{9797DE1D-0DB3-41C9-9557-4887E4C745CF}">
      <dgm:prSet/>
      <dgm:spPr/>
      <dgm:t>
        <a:bodyPr/>
        <a:lstStyle/>
        <a:p>
          <a:r>
            <a:rPr lang="en-CA"/>
            <a:t>Data storage &amp; data access logic handled by Edenbridge’s server. Database stored on this server.</a:t>
          </a:r>
          <a:endParaRPr lang="en-US"/>
        </a:p>
      </dgm:t>
    </dgm:pt>
    <dgm:pt modelId="{C957CAFD-41BB-4D6C-9755-CF44ABEF9F68}" type="parTrans" cxnId="{EA0FFE25-7CE5-4F62-B1A9-BF6FFFE3F368}">
      <dgm:prSet/>
      <dgm:spPr/>
      <dgm:t>
        <a:bodyPr/>
        <a:lstStyle/>
        <a:p>
          <a:endParaRPr lang="en-US"/>
        </a:p>
      </dgm:t>
    </dgm:pt>
    <dgm:pt modelId="{C77EC828-3A34-4569-BD07-4471F4AB8A93}" type="sibTrans" cxnId="{EA0FFE25-7CE5-4F62-B1A9-BF6FFFE3F368}">
      <dgm:prSet/>
      <dgm:spPr/>
      <dgm:t>
        <a:bodyPr/>
        <a:lstStyle/>
        <a:p>
          <a:endParaRPr lang="en-US"/>
        </a:p>
      </dgm:t>
    </dgm:pt>
    <dgm:pt modelId="{EDAF5905-F749-48FC-B813-B1FE90606BBE}" type="pres">
      <dgm:prSet presAssocID="{5AD42BC2-D64B-40ED-AAD2-949DD3094855}" presName="vert0" presStyleCnt="0">
        <dgm:presLayoutVars>
          <dgm:dir/>
          <dgm:animOne val="branch"/>
          <dgm:animLvl val="lvl"/>
        </dgm:presLayoutVars>
      </dgm:prSet>
      <dgm:spPr/>
    </dgm:pt>
    <dgm:pt modelId="{04FFB2E7-2044-44A4-9983-566E7A32F82C}" type="pres">
      <dgm:prSet presAssocID="{6AA3D726-80AA-4414-A4BC-D7435B8710DE}" presName="thickLine" presStyleLbl="alignNode1" presStyleIdx="0" presStyleCnt="4"/>
      <dgm:spPr/>
    </dgm:pt>
    <dgm:pt modelId="{AE8CBC7F-8E90-4190-8DD7-8502535480C9}" type="pres">
      <dgm:prSet presAssocID="{6AA3D726-80AA-4414-A4BC-D7435B8710DE}" presName="horz1" presStyleCnt="0"/>
      <dgm:spPr/>
    </dgm:pt>
    <dgm:pt modelId="{2B3106C3-7072-4C85-B888-DE7E4A8D0D81}" type="pres">
      <dgm:prSet presAssocID="{6AA3D726-80AA-4414-A4BC-D7435B8710DE}" presName="tx1" presStyleLbl="revTx" presStyleIdx="0" presStyleCnt="4"/>
      <dgm:spPr/>
    </dgm:pt>
    <dgm:pt modelId="{AAA7A471-682F-4988-8E92-AB83E87CF23F}" type="pres">
      <dgm:prSet presAssocID="{6AA3D726-80AA-4414-A4BC-D7435B8710DE}" presName="vert1" presStyleCnt="0"/>
      <dgm:spPr/>
    </dgm:pt>
    <dgm:pt modelId="{F65AFF9D-9330-47DB-AE6B-DCF3BCDA1C47}" type="pres">
      <dgm:prSet presAssocID="{81B2B1AB-0E78-4E01-9D06-8671A4A51216}" presName="thickLine" presStyleLbl="alignNode1" presStyleIdx="1" presStyleCnt="4"/>
      <dgm:spPr/>
    </dgm:pt>
    <dgm:pt modelId="{FBA8952C-81FD-4620-B1C1-2781D7CDE165}" type="pres">
      <dgm:prSet presAssocID="{81B2B1AB-0E78-4E01-9D06-8671A4A51216}" presName="horz1" presStyleCnt="0"/>
      <dgm:spPr/>
    </dgm:pt>
    <dgm:pt modelId="{C590D774-5226-4A9A-A0D8-C79939C0922B}" type="pres">
      <dgm:prSet presAssocID="{81B2B1AB-0E78-4E01-9D06-8671A4A51216}" presName="tx1" presStyleLbl="revTx" presStyleIdx="1" presStyleCnt="4"/>
      <dgm:spPr/>
    </dgm:pt>
    <dgm:pt modelId="{02E4C1B8-C28A-4DEA-A2C3-901979E2D7E0}" type="pres">
      <dgm:prSet presAssocID="{81B2B1AB-0E78-4E01-9D06-8671A4A51216}" presName="vert1" presStyleCnt="0"/>
      <dgm:spPr/>
    </dgm:pt>
    <dgm:pt modelId="{B3954D76-CA4B-4C57-A429-FEECF44E58FD}" type="pres">
      <dgm:prSet presAssocID="{811B69E6-2499-4B96-B163-DD09E7F13624}" presName="thickLine" presStyleLbl="alignNode1" presStyleIdx="2" presStyleCnt="4"/>
      <dgm:spPr/>
    </dgm:pt>
    <dgm:pt modelId="{49D38797-86F6-43A8-AD20-C81AAE02EB48}" type="pres">
      <dgm:prSet presAssocID="{811B69E6-2499-4B96-B163-DD09E7F13624}" presName="horz1" presStyleCnt="0"/>
      <dgm:spPr/>
    </dgm:pt>
    <dgm:pt modelId="{C7C3B3F4-7897-45F2-9CD7-DFCD2CC5982B}" type="pres">
      <dgm:prSet presAssocID="{811B69E6-2499-4B96-B163-DD09E7F13624}" presName="tx1" presStyleLbl="revTx" presStyleIdx="2" presStyleCnt="4"/>
      <dgm:spPr/>
    </dgm:pt>
    <dgm:pt modelId="{3E3BC8C8-53D2-4CBE-9370-A5447FAB2B3E}" type="pres">
      <dgm:prSet presAssocID="{811B69E6-2499-4B96-B163-DD09E7F13624}" presName="vert1" presStyleCnt="0"/>
      <dgm:spPr/>
    </dgm:pt>
    <dgm:pt modelId="{ACD6CB8E-9E59-4D2E-948A-24D5E1A00FE8}" type="pres">
      <dgm:prSet presAssocID="{9797DE1D-0DB3-41C9-9557-4887E4C745CF}" presName="thickLine" presStyleLbl="alignNode1" presStyleIdx="3" presStyleCnt="4"/>
      <dgm:spPr/>
    </dgm:pt>
    <dgm:pt modelId="{9B300555-259E-44D5-A67D-FD45B07C6B4B}" type="pres">
      <dgm:prSet presAssocID="{9797DE1D-0DB3-41C9-9557-4887E4C745CF}" presName="horz1" presStyleCnt="0"/>
      <dgm:spPr/>
    </dgm:pt>
    <dgm:pt modelId="{3979E44F-7134-4B77-A2D5-3219C358A092}" type="pres">
      <dgm:prSet presAssocID="{9797DE1D-0DB3-41C9-9557-4887E4C745CF}" presName="tx1" presStyleLbl="revTx" presStyleIdx="3" presStyleCnt="4"/>
      <dgm:spPr/>
    </dgm:pt>
    <dgm:pt modelId="{24823644-C5F1-491B-BE35-4320FA8F2520}" type="pres">
      <dgm:prSet presAssocID="{9797DE1D-0DB3-41C9-9557-4887E4C745CF}" presName="vert1" presStyleCnt="0"/>
      <dgm:spPr/>
    </dgm:pt>
  </dgm:ptLst>
  <dgm:cxnLst>
    <dgm:cxn modelId="{7854C816-FF19-45B9-AC6B-C5E5A427168B}" type="presOf" srcId="{9797DE1D-0DB3-41C9-9557-4887E4C745CF}" destId="{3979E44F-7134-4B77-A2D5-3219C358A092}" srcOrd="0" destOrd="0" presId="urn:microsoft.com/office/officeart/2008/layout/LinedList"/>
    <dgm:cxn modelId="{EA0FFE25-7CE5-4F62-B1A9-BF6FFFE3F368}" srcId="{5AD42BC2-D64B-40ED-AAD2-949DD3094855}" destId="{9797DE1D-0DB3-41C9-9557-4887E4C745CF}" srcOrd="3" destOrd="0" parTransId="{C957CAFD-41BB-4D6C-9755-CF44ABEF9F68}" sibTransId="{C77EC828-3A34-4569-BD07-4471F4AB8A93}"/>
    <dgm:cxn modelId="{E9312174-49A1-4D3C-B9F7-03D6499D134C}" type="presOf" srcId="{811B69E6-2499-4B96-B163-DD09E7F13624}" destId="{C7C3B3F4-7897-45F2-9CD7-DFCD2CC5982B}" srcOrd="0" destOrd="0" presId="urn:microsoft.com/office/officeart/2008/layout/LinedList"/>
    <dgm:cxn modelId="{4AD08E7C-F276-4EBE-8014-9D58248872AF}" type="presOf" srcId="{81B2B1AB-0E78-4E01-9D06-8671A4A51216}" destId="{C590D774-5226-4A9A-A0D8-C79939C0922B}" srcOrd="0" destOrd="0" presId="urn:microsoft.com/office/officeart/2008/layout/LinedList"/>
    <dgm:cxn modelId="{096835C5-FA59-4226-B61A-8B8036540B54}" srcId="{5AD42BC2-D64B-40ED-AAD2-949DD3094855}" destId="{81B2B1AB-0E78-4E01-9D06-8671A4A51216}" srcOrd="1" destOrd="0" parTransId="{77FF9069-CD6B-4BC5-9CA2-3B59C6E62B85}" sibTransId="{9F885E7D-5471-4207-BBBF-2CC7448BCF34}"/>
    <dgm:cxn modelId="{72E87EC7-0099-45B9-859D-7088E95BF9D1}" srcId="{5AD42BC2-D64B-40ED-AAD2-949DD3094855}" destId="{811B69E6-2499-4B96-B163-DD09E7F13624}" srcOrd="2" destOrd="0" parTransId="{9BF983F4-8191-4A3C-A78B-7D2312F09CB6}" sibTransId="{E33E54D5-DC3A-4E5A-BC60-8A46CC85F8AA}"/>
    <dgm:cxn modelId="{BADDF2CE-405B-45D7-A5DA-9347E6EB1E07}" type="presOf" srcId="{5AD42BC2-D64B-40ED-AAD2-949DD3094855}" destId="{EDAF5905-F749-48FC-B813-B1FE90606BBE}" srcOrd="0" destOrd="0" presId="urn:microsoft.com/office/officeart/2008/layout/LinedList"/>
    <dgm:cxn modelId="{3CCC10EF-EB9A-4507-90FF-B82D426F0A69}" type="presOf" srcId="{6AA3D726-80AA-4414-A4BC-D7435B8710DE}" destId="{2B3106C3-7072-4C85-B888-DE7E4A8D0D81}" srcOrd="0" destOrd="0" presId="urn:microsoft.com/office/officeart/2008/layout/LinedList"/>
    <dgm:cxn modelId="{8AA5F6F9-4662-438C-A1B6-E6D546253A4A}" srcId="{5AD42BC2-D64B-40ED-AAD2-949DD3094855}" destId="{6AA3D726-80AA-4414-A4BC-D7435B8710DE}" srcOrd="0" destOrd="0" parTransId="{12D6070D-6639-4C41-B497-49CA01DDEC5F}" sibTransId="{2B94537A-0194-462B-B727-6F0B63B1A1C9}"/>
    <dgm:cxn modelId="{919530B2-D27E-4ACF-8803-CA5CE1087C3C}" type="presParOf" srcId="{EDAF5905-F749-48FC-B813-B1FE90606BBE}" destId="{04FFB2E7-2044-44A4-9983-566E7A32F82C}" srcOrd="0" destOrd="0" presId="urn:microsoft.com/office/officeart/2008/layout/LinedList"/>
    <dgm:cxn modelId="{BB951724-63A4-4927-AFC5-BC804440066C}" type="presParOf" srcId="{EDAF5905-F749-48FC-B813-B1FE90606BBE}" destId="{AE8CBC7F-8E90-4190-8DD7-8502535480C9}" srcOrd="1" destOrd="0" presId="urn:microsoft.com/office/officeart/2008/layout/LinedList"/>
    <dgm:cxn modelId="{0A5B509F-59A0-4F6B-B7EB-11664C753237}" type="presParOf" srcId="{AE8CBC7F-8E90-4190-8DD7-8502535480C9}" destId="{2B3106C3-7072-4C85-B888-DE7E4A8D0D81}" srcOrd="0" destOrd="0" presId="urn:microsoft.com/office/officeart/2008/layout/LinedList"/>
    <dgm:cxn modelId="{E72D5CB4-D5E0-4ACE-BDE5-BC5E5F2882C0}" type="presParOf" srcId="{AE8CBC7F-8E90-4190-8DD7-8502535480C9}" destId="{AAA7A471-682F-4988-8E92-AB83E87CF23F}" srcOrd="1" destOrd="0" presId="urn:microsoft.com/office/officeart/2008/layout/LinedList"/>
    <dgm:cxn modelId="{E801B2C8-189A-412B-ABA7-3F7236953AD2}" type="presParOf" srcId="{EDAF5905-F749-48FC-B813-B1FE90606BBE}" destId="{F65AFF9D-9330-47DB-AE6B-DCF3BCDA1C47}" srcOrd="2" destOrd="0" presId="urn:microsoft.com/office/officeart/2008/layout/LinedList"/>
    <dgm:cxn modelId="{3087A06A-2242-4598-B033-A39554F140F4}" type="presParOf" srcId="{EDAF5905-F749-48FC-B813-B1FE90606BBE}" destId="{FBA8952C-81FD-4620-B1C1-2781D7CDE165}" srcOrd="3" destOrd="0" presId="urn:microsoft.com/office/officeart/2008/layout/LinedList"/>
    <dgm:cxn modelId="{DA38250E-A164-40D5-B714-8311CB5C4642}" type="presParOf" srcId="{FBA8952C-81FD-4620-B1C1-2781D7CDE165}" destId="{C590D774-5226-4A9A-A0D8-C79939C0922B}" srcOrd="0" destOrd="0" presId="urn:microsoft.com/office/officeart/2008/layout/LinedList"/>
    <dgm:cxn modelId="{A27E818E-D07E-4B6D-8133-40D9D08DAD94}" type="presParOf" srcId="{FBA8952C-81FD-4620-B1C1-2781D7CDE165}" destId="{02E4C1B8-C28A-4DEA-A2C3-901979E2D7E0}" srcOrd="1" destOrd="0" presId="urn:microsoft.com/office/officeart/2008/layout/LinedList"/>
    <dgm:cxn modelId="{A5792861-F190-4110-B626-DBF9FF863662}" type="presParOf" srcId="{EDAF5905-F749-48FC-B813-B1FE90606BBE}" destId="{B3954D76-CA4B-4C57-A429-FEECF44E58FD}" srcOrd="4" destOrd="0" presId="urn:microsoft.com/office/officeart/2008/layout/LinedList"/>
    <dgm:cxn modelId="{15E9CC64-A08A-4F33-B6C8-805CE61F8739}" type="presParOf" srcId="{EDAF5905-F749-48FC-B813-B1FE90606BBE}" destId="{49D38797-86F6-43A8-AD20-C81AAE02EB48}" srcOrd="5" destOrd="0" presId="urn:microsoft.com/office/officeart/2008/layout/LinedList"/>
    <dgm:cxn modelId="{8F470900-6A6F-4AB1-A5E0-87AE6C81A898}" type="presParOf" srcId="{49D38797-86F6-43A8-AD20-C81AAE02EB48}" destId="{C7C3B3F4-7897-45F2-9CD7-DFCD2CC5982B}" srcOrd="0" destOrd="0" presId="urn:microsoft.com/office/officeart/2008/layout/LinedList"/>
    <dgm:cxn modelId="{21333D61-83AD-49D4-8B2F-5429D4F07690}" type="presParOf" srcId="{49D38797-86F6-43A8-AD20-C81AAE02EB48}" destId="{3E3BC8C8-53D2-4CBE-9370-A5447FAB2B3E}" srcOrd="1" destOrd="0" presId="urn:microsoft.com/office/officeart/2008/layout/LinedList"/>
    <dgm:cxn modelId="{3BDE7D6F-B937-492A-96F4-D02DA1859CBD}" type="presParOf" srcId="{EDAF5905-F749-48FC-B813-B1FE90606BBE}" destId="{ACD6CB8E-9E59-4D2E-948A-24D5E1A00FE8}" srcOrd="6" destOrd="0" presId="urn:microsoft.com/office/officeart/2008/layout/LinedList"/>
    <dgm:cxn modelId="{F640AD00-884A-4F3A-9EAB-49EAC5E3AC60}" type="presParOf" srcId="{EDAF5905-F749-48FC-B813-B1FE90606BBE}" destId="{9B300555-259E-44D5-A67D-FD45B07C6B4B}" srcOrd="7" destOrd="0" presId="urn:microsoft.com/office/officeart/2008/layout/LinedList"/>
    <dgm:cxn modelId="{AC90AB8B-C917-41E8-ABA0-29F6D8EFC801}" type="presParOf" srcId="{9B300555-259E-44D5-A67D-FD45B07C6B4B}" destId="{3979E44F-7134-4B77-A2D5-3219C358A092}" srcOrd="0" destOrd="0" presId="urn:microsoft.com/office/officeart/2008/layout/LinedList"/>
    <dgm:cxn modelId="{65892BD2-2B5A-40CD-A2B6-F98DDE550608}" type="presParOf" srcId="{9B300555-259E-44D5-A67D-FD45B07C6B4B}" destId="{24823644-C5F1-491B-BE35-4320FA8F252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A8B32-60BA-4699-8520-0919E7774599}">
      <dsp:nvSpPr>
        <dsp:cNvPr id="0" name=""/>
        <dsp:cNvSpPr/>
      </dsp:nvSpPr>
      <dsp:spPr>
        <a:xfrm>
          <a:off x="0" y="0"/>
          <a:ext cx="10255250" cy="400374"/>
        </a:xfrm>
        <a:prstGeom prst="roundRect">
          <a:avLst>
            <a:gd name="adj" fmla="val 10000"/>
          </a:avLst>
        </a:prstGeom>
        <a:solidFill>
          <a:schemeClr val="accent1">
            <a:tint val="40000"/>
            <a:hueOff val="0"/>
            <a:satOff val="0"/>
            <a:lumOff val="0"/>
            <a:alphaOff val="0"/>
          </a:schemeClr>
        </a:solidFill>
        <a:ln>
          <a:noFill/>
        </a:ln>
        <a:effectLst>
          <a:innerShdw blurRad="25400" dist="12700" dir="13500000">
            <a:srgbClr val="000000">
              <a:alpha val="45000"/>
            </a:srgbClr>
          </a:innerShdw>
        </a:effectLst>
      </dsp:spPr>
      <dsp:style>
        <a:lnRef idx="0">
          <a:scrgbClr r="0" g="0" b="0"/>
        </a:lnRef>
        <a:fillRef idx="1">
          <a:scrgbClr r="0" g="0" b="0"/>
        </a:fillRef>
        <a:effectRef idx="2">
          <a:scrgbClr r="0" g="0" b="0"/>
        </a:effectRef>
        <a:fontRef idx="minor"/>
      </dsp:style>
    </dsp:sp>
    <dsp:sp modelId="{B1942633-6ACE-4476-9DB9-2F77D204C168}">
      <dsp:nvSpPr>
        <dsp:cNvPr id="0" name=""/>
        <dsp:cNvSpPr/>
      </dsp:nvSpPr>
      <dsp:spPr>
        <a:xfrm>
          <a:off x="121113" y="90375"/>
          <a:ext cx="220206" cy="2202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04B84ED6-4D95-49BC-8ACB-DFA49D5D4BF4}">
      <dsp:nvSpPr>
        <dsp:cNvPr id="0" name=""/>
        <dsp:cNvSpPr/>
      </dsp:nvSpPr>
      <dsp:spPr>
        <a:xfrm>
          <a:off x="462432" y="290"/>
          <a:ext cx="9792817" cy="400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373" tIns="42373" rIns="42373" bIns="42373" numCol="1" spcCol="1270" anchor="ctr" anchorCtr="0">
          <a:noAutofit/>
        </a:bodyPr>
        <a:lstStyle/>
        <a:p>
          <a:pPr marL="0" lvl="0" indent="0" algn="l" defTabSz="711200">
            <a:lnSpc>
              <a:spcPct val="100000"/>
            </a:lnSpc>
            <a:spcBef>
              <a:spcPct val="0"/>
            </a:spcBef>
            <a:spcAft>
              <a:spcPct val="35000"/>
            </a:spcAft>
            <a:buNone/>
          </a:pPr>
          <a:r>
            <a:rPr lang="en-US" sz="1600" kern="1200"/>
            <a:t>Team &amp; Client Introduction</a:t>
          </a:r>
        </a:p>
      </dsp:txBody>
      <dsp:txXfrm>
        <a:off x="462432" y="290"/>
        <a:ext cx="9792817" cy="400374"/>
      </dsp:txXfrm>
    </dsp:sp>
    <dsp:sp modelId="{55947919-8D33-46E1-A39E-5F47CF2082EF}">
      <dsp:nvSpPr>
        <dsp:cNvPr id="0" name=""/>
        <dsp:cNvSpPr/>
      </dsp:nvSpPr>
      <dsp:spPr>
        <a:xfrm>
          <a:off x="0" y="500759"/>
          <a:ext cx="10255250" cy="400374"/>
        </a:xfrm>
        <a:prstGeom prst="roundRect">
          <a:avLst>
            <a:gd name="adj" fmla="val 10000"/>
          </a:avLst>
        </a:prstGeom>
        <a:solidFill>
          <a:schemeClr val="accent1">
            <a:tint val="40000"/>
            <a:hueOff val="0"/>
            <a:satOff val="0"/>
            <a:lumOff val="0"/>
            <a:alphaOff val="0"/>
          </a:schemeClr>
        </a:solidFill>
        <a:ln>
          <a:noFill/>
        </a:ln>
        <a:effectLst>
          <a:innerShdw blurRad="25400" dist="12700" dir="13500000">
            <a:srgbClr val="000000">
              <a:alpha val="45000"/>
            </a:srgbClr>
          </a:innerShdw>
        </a:effectLst>
      </dsp:spPr>
      <dsp:style>
        <a:lnRef idx="0">
          <a:scrgbClr r="0" g="0" b="0"/>
        </a:lnRef>
        <a:fillRef idx="1">
          <a:scrgbClr r="0" g="0" b="0"/>
        </a:fillRef>
        <a:effectRef idx="2">
          <a:scrgbClr r="0" g="0" b="0"/>
        </a:effectRef>
        <a:fontRef idx="minor"/>
      </dsp:style>
    </dsp:sp>
    <dsp:sp modelId="{FC56948C-9A9A-4124-9CAB-4F654489C322}">
      <dsp:nvSpPr>
        <dsp:cNvPr id="0" name=""/>
        <dsp:cNvSpPr/>
      </dsp:nvSpPr>
      <dsp:spPr>
        <a:xfrm>
          <a:off x="121113" y="590843"/>
          <a:ext cx="220206" cy="2202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B04041AB-C6EA-4030-B247-B40636A637DF}">
      <dsp:nvSpPr>
        <dsp:cNvPr id="0" name=""/>
        <dsp:cNvSpPr/>
      </dsp:nvSpPr>
      <dsp:spPr>
        <a:xfrm>
          <a:off x="462432" y="500759"/>
          <a:ext cx="9792817" cy="400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373" tIns="42373" rIns="42373" bIns="42373" numCol="1" spcCol="1270" anchor="ctr" anchorCtr="0">
          <a:noAutofit/>
        </a:bodyPr>
        <a:lstStyle/>
        <a:p>
          <a:pPr marL="0" lvl="0" indent="0" algn="l" defTabSz="711200">
            <a:lnSpc>
              <a:spcPct val="100000"/>
            </a:lnSpc>
            <a:spcBef>
              <a:spcPct val="0"/>
            </a:spcBef>
            <a:spcAft>
              <a:spcPct val="35000"/>
            </a:spcAft>
            <a:buNone/>
          </a:pPr>
          <a:r>
            <a:rPr lang="en-US" sz="1600" kern="1200"/>
            <a:t>Input Design</a:t>
          </a:r>
        </a:p>
      </dsp:txBody>
      <dsp:txXfrm>
        <a:off x="462432" y="500759"/>
        <a:ext cx="9792817" cy="400374"/>
      </dsp:txXfrm>
    </dsp:sp>
    <dsp:sp modelId="{BF4CF470-CE1D-4DCC-8536-ED39227B267F}">
      <dsp:nvSpPr>
        <dsp:cNvPr id="0" name=""/>
        <dsp:cNvSpPr/>
      </dsp:nvSpPr>
      <dsp:spPr>
        <a:xfrm>
          <a:off x="0" y="1001227"/>
          <a:ext cx="10255250" cy="400374"/>
        </a:xfrm>
        <a:prstGeom prst="roundRect">
          <a:avLst>
            <a:gd name="adj" fmla="val 10000"/>
          </a:avLst>
        </a:prstGeom>
        <a:solidFill>
          <a:schemeClr val="accent1">
            <a:tint val="40000"/>
            <a:hueOff val="0"/>
            <a:satOff val="0"/>
            <a:lumOff val="0"/>
            <a:alphaOff val="0"/>
          </a:schemeClr>
        </a:solidFill>
        <a:ln>
          <a:noFill/>
        </a:ln>
        <a:effectLst>
          <a:innerShdw blurRad="25400" dist="12700" dir="13500000">
            <a:srgbClr val="000000">
              <a:alpha val="45000"/>
            </a:srgbClr>
          </a:innerShdw>
        </a:effectLst>
      </dsp:spPr>
      <dsp:style>
        <a:lnRef idx="0">
          <a:scrgbClr r="0" g="0" b="0"/>
        </a:lnRef>
        <a:fillRef idx="1">
          <a:scrgbClr r="0" g="0" b="0"/>
        </a:fillRef>
        <a:effectRef idx="2">
          <a:scrgbClr r="0" g="0" b="0"/>
        </a:effectRef>
        <a:fontRef idx="minor"/>
      </dsp:style>
    </dsp:sp>
    <dsp:sp modelId="{2430B89E-A768-4A42-8E36-AB02C31E52E0}">
      <dsp:nvSpPr>
        <dsp:cNvPr id="0" name=""/>
        <dsp:cNvSpPr/>
      </dsp:nvSpPr>
      <dsp:spPr>
        <a:xfrm>
          <a:off x="121113" y="1091312"/>
          <a:ext cx="220206" cy="2202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898AB594-1C26-4D4C-9DD8-0968E24758DA}">
      <dsp:nvSpPr>
        <dsp:cNvPr id="0" name=""/>
        <dsp:cNvSpPr/>
      </dsp:nvSpPr>
      <dsp:spPr>
        <a:xfrm>
          <a:off x="462432" y="1001227"/>
          <a:ext cx="9792817" cy="400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373" tIns="42373" rIns="42373" bIns="42373" numCol="1" spcCol="1270" anchor="ctr" anchorCtr="0">
          <a:noAutofit/>
        </a:bodyPr>
        <a:lstStyle/>
        <a:p>
          <a:pPr marL="0" lvl="0" indent="0" algn="l" defTabSz="711200">
            <a:lnSpc>
              <a:spcPct val="100000"/>
            </a:lnSpc>
            <a:spcBef>
              <a:spcPct val="0"/>
            </a:spcBef>
            <a:spcAft>
              <a:spcPct val="35000"/>
            </a:spcAft>
            <a:buNone/>
          </a:pPr>
          <a:r>
            <a:rPr lang="en-US" sz="1600" kern="1200"/>
            <a:t>Output Design</a:t>
          </a:r>
        </a:p>
      </dsp:txBody>
      <dsp:txXfrm>
        <a:off x="462432" y="1001227"/>
        <a:ext cx="9792817" cy="400374"/>
      </dsp:txXfrm>
    </dsp:sp>
    <dsp:sp modelId="{D8A0783B-8C34-4839-9626-92F0707F2AA0}">
      <dsp:nvSpPr>
        <dsp:cNvPr id="0" name=""/>
        <dsp:cNvSpPr/>
      </dsp:nvSpPr>
      <dsp:spPr>
        <a:xfrm>
          <a:off x="0" y="1501696"/>
          <a:ext cx="10255250" cy="400374"/>
        </a:xfrm>
        <a:prstGeom prst="roundRect">
          <a:avLst>
            <a:gd name="adj" fmla="val 10000"/>
          </a:avLst>
        </a:prstGeom>
        <a:solidFill>
          <a:schemeClr val="accent1">
            <a:tint val="40000"/>
            <a:hueOff val="0"/>
            <a:satOff val="0"/>
            <a:lumOff val="0"/>
            <a:alphaOff val="0"/>
          </a:schemeClr>
        </a:solidFill>
        <a:ln>
          <a:noFill/>
        </a:ln>
        <a:effectLst>
          <a:innerShdw blurRad="25400" dist="12700" dir="13500000">
            <a:srgbClr val="000000">
              <a:alpha val="45000"/>
            </a:srgbClr>
          </a:innerShdw>
        </a:effectLst>
      </dsp:spPr>
      <dsp:style>
        <a:lnRef idx="0">
          <a:scrgbClr r="0" g="0" b="0"/>
        </a:lnRef>
        <a:fillRef idx="1">
          <a:scrgbClr r="0" g="0" b="0"/>
        </a:fillRef>
        <a:effectRef idx="2">
          <a:scrgbClr r="0" g="0" b="0"/>
        </a:effectRef>
        <a:fontRef idx="minor"/>
      </dsp:style>
    </dsp:sp>
    <dsp:sp modelId="{71C894B2-D3F3-4A53-A931-93E377D93FD4}">
      <dsp:nvSpPr>
        <dsp:cNvPr id="0" name=""/>
        <dsp:cNvSpPr/>
      </dsp:nvSpPr>
      <dsp:spPr>
        <a:xfrm>
          <a:off x="121113" y="1591780"/>
          <a:ext cx="220206" cy="2202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35CF5394-10A3-4AF6-8123-3DE197475B3E}">
      <dsp:nvSpPr>
        <dsp:cNvPr id="0" name=""/>
        <dsp:cNvSpPr/>
      </dsp:nvSpPr>
      <dsp:spPr>
        <a:xfrm>
          <a:off x="462432" y="1501696"/>
          <a:ext cx="9792817" cy="400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373" tIns="42373" rIns="42373" bIns="42373" numCol="1" spcCol="1270" anchor="ctr" anchorCtr="0">
          <a:noAutofit/>
        </a:bodyPr>
        <a:lstStyle/>
        <a:p>
          <a:pPr marL="0" lvl="0" indent="0" algn="l" defTabSz="711200">
            <a:lnSpc>
              <a:spcPct val="100000"/>
            </a:lnSpc>
            <a:spcBef>
              <a:spcPct val="0"/>
            </a:spcBef>
            <a:spcAft>
              <a:spcPct val="35000"/>
            </a:spcAft>
            <a:buNone/>
          </a:pPr>
          <a:r>
            <a:rPr lang="en-US" sz="1600" kern="1200"/>
            <a:t>Additional Processes</a:t>
          </a:r>
        </a:p>
      </dsp:txBody>
      <dsp:txXfrm>
        <a:off x="462432" y="1501696"/>
        <a:ext cx="9792817" cy="400374"/>
      </dsp:txXfrm>
    </dsp:sp>
    <dsp:sp modelId="{16612D35-2BF8-4E06-B292-A9A0838275E3}">
      <dsp:nvSpPr>
        <dsp:cNvPr id="0" name=""/>
        <dsp:cNvSpPr/>
      </dsp:nvSpPr>
      <dsp:spPr>
        <a:xfrm>
          <a:off x="0" y="2002165"/>
          <a:ext cx="10255250" cy="400374"/>
        </a:xfrm>
        <a:prstGeom prst="roundRect">
          <a:avLst>
            <a:gd name="adj" fmla="val 10000"/>
          </a:avLst>
        </a:prstGeom>
        <a:solidFill>
          <a:schemeClr val="accent1">
            <a:tint val="40000"/>
            <a:hueOff val="0"/>
            <a:satOff val="0"/>
            <a:lumOff val="0"/>
            <a:alphaOff val="0"/>
          </a:schemeClr>
        </a:solidFill>
        <a:ln>
          <a:noFill/>
        </a:ln>
        <a:effectLst>
          <a:innerShdw blurRad="25400" dist="12700" dir="13500000">
            <a:srgbClr val="000000">
              <a:alpha val="45000"/>
            </a:srgbClr>
          </a:innerShdw>
        </a:effectLst>
      </dsp:spPr>
      <dsp:style>
        <a:lnRef idx="0">
          <a:scrgbClr r="0" g="0" b="0"/>
        </a:lnRef>
        <a:fillRef idx="1">
          <a:scrgbClr r="0" g="0" b="0"/>
        </a:fillRef>
        <a:effectRef idx="2">
          <a:scrgbClr r="0" g="0" b="0"/>
        </a:effectRef>
        <a:fontRef idx="minor"/>
      </dsp:style>
    </dsp:sp>
    <dsp:sp modelId="{84AD0D83-E147-4042-95F3-02486376F750}">
      <dsp:nvSpPr>
        <dsp:cNvPr id="0" name=""/>
        <dsp:cNvSpPr/>
      </dsp:nvSpPr>
      <dsp:spPr>
        <a:xfrm>
          <a:off x="121113" y="2092249"/>
          <a:ext cx="220206" cy="2202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465D160F-378F-4803-A2DD-260B105109A0}">
      <dsp:nvSpPr>
        <dsp:cNvPr id="0" name=""/>
        <dsp:cNvSpPr/>
      </dsp:nvSpPr>
      <dsp:spPr>
        <a:xfrm>
          <a:off x="462432" y="2002165"/>
          <a:ext cx="9792817" cy="400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373" tIns="42373" rIns="42373" bIns="42373" numCol="1" spcCol="1270" anchor="ctr" anchorCtr="0">
          <a:noAutofit/>
        </a:bodyPr>
        <a:lstStyle/>
        <a:p>
          <a:pPr marL="0" lvl="0" indent="0" algn="l" defTabSz="711200">
            <a:lnSpc>
              <a:spcPct val="100000"/>
            </a:lnSpc>
            <a:spcBef>
              <a:spcPct val="0"/>
            </a:spcBef>
            <a:spcAft>
              <a:spcPct val="35000"/>
            </a:spcAft>
            <a:buNone/>
          </a:pPr>
          <a:r>
            <a:rPr lang="en-US" sz="1600" kern="1200"/>
            <a:t>Physical Architecture</a:t>
          </a:r>
        </a:p>
      </dsp:txBody>
      <dsp:txXfrm>
        <a:off x="462432" y="2002165"/>
        <a:ext cx="9792817" cy="400374"/>
      </dsp:txXfrm>
    </dsp:sp>
    <dsp:sp modelId="{0AA2E3E7-9813-4167-8B59-51456FA23062}">
      <dsp:nvSpPr>
        <dsp:cNvPr id="0" name=""/>
        <dsp:cNvSpPr/>
      </dsp:nvSpPr>
      <dsp:spPr>
        <a:xfrm>
          <a:off x="0" y="2502633"/>
          <a:ext cx="10255250" cy="400374"/>
        </a:xfrm>
        <a:prstGeom prst="roundRect">
          <a:avLst>
            <a:gd name="adj" fmla="val 10000"/>
          </a:avLst>
        </a:prstGeom>
        <a:solidFill>
          <a:schemeClr val="accent1">
            <a:tint val="40000"/>
            <a:hueOff val="0"/>
            <a:satOff val="0"/>
            <a:lumOff val="0"/>
            <a:alphaOff val="0"/>
          </a:schemeClr>
        </a:solidFill>
        <a:ln>
          <a:noFill/>
        </a:ln>
        <a:effectLst>
          <a:innerShdw blurRad="25400" dist="12700" dir="13500000">
            <a:srgbClr val="000000">
              <a:alpha val="45000"/>
            </a:srgbClr>
          </a:innerShdw>
        </a:effectLst>
      </dsp:spPr>
      <dsp:style>
        <a:lnRef idx="0">
          <a:scrgbClr r="0" g="0" b="0"/>
        </a:lnRef>
        <a:fillRef idx="1">
          <a:scrgbClr r="0" g="0" b="0"/>
        </a:fillRef>
        <a:effectRef idx="2">
          <a:scrgbClr r="0" g="0" b="0"/>
        </a:effectRef>
        <a:fontRef idx="minor"/>
      </dsp:style>
    </dsp:sp>
    <dsp:sp modelId="{B3749B9D-92BE-4C85-B267-5B79BB151E23}">
      <dsp:nvSpPr>
        <dsp:cNvPr id="0" name=""/>
        <dsp:cNvSpPr/>
      </dsp:nvSpPr>
      <dsp:spPr>
        <a:xfrm>
          <a:off x="121113" y="2592718"/>
          <a:ext cx="220206" cy="2202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A618D173-C309-4139-8302-B4C9D8DEB403}">
      <dsp:nvSpPr>
        <dsp:cNvPr id="0" name=""/>
        <dsp:cNvSpPr/>
      </dsp:nvSpPr>
      <dsp:spPr>
        <a:xfrm>
          <a:off x="462432" y="2502633"/>
          <a:ext cx="9792817" cy="400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373" tIns="42373" rIns="42373" bIns="42373" numCol="1" spcCol="1270" anchor="ctr" anchorCtr="0">
          <a:noAutofit/>
        </a:bodyPr>
        <a:lstStyle/>
        <a:p>
          <a:pPr marL="0" lvl="0" indent="0" algn="l" defTabSz="711200">
            <a:lnSpc>
              <a:spcPct val="100000"/>
            </a:lnSpc>
            <a:spcBef>
              <a:spcPct val="0"/>
            </a:spcBef>
            <a:spcAft>
              <a:spcPct val="35000"/>
            </a:spcAft>
            <a:buNone/>
          </a:pPr>
          <a:r>
            <a:rPr lang="en-US" sz="1600" kern="1200"/>
            <a:t>User Interface</a:t>
          </a:r>
          <a:endParaRPr lang="en-US" sz="1600" kern="1200">
            <a:latin typeface="Century Gothic" panose="020B0502020202020204"/>
          </a:endParaRPr>
        </a:p>
      </dsp:txBody>
      <dsp:txXfrm>
        <a:off x="462432" y="2502633"/>
        <a:ext cx="9792817" cy="400374"/>
      </dsp:txXfrm>
    </dsp:sp>
    <dsp:sp modelId="{7D5D5974-DAAB-43E1-9ADB-220CC692ED7C}">
      <dsp:nvSpPr>
        <dsp:cNvPr id="0" name=""/>
        <dsp:cNvSpPr/>
      </dsp:nvSpPr>
      <dsp:spPr>
        <a:xfrm>
          <a:off x="0" y="3003102"/>
          <a:ext cx="10255250" cy="400374"/>
        </a:xfrm>
        <a:prstGeom prst="roundRect">
          <a:avLst>
            <a:gd name="adj" fmla="val 10000"/>
          </a:avLst>
        </a:prstGeom>
        <a:solidFill>
          <a:schemeClr val="accent1">
            <a:tint val="40000"/>
            <a:hueOff val="0"/>
            <a:satOff val="0"/>
            <a:lumOff val="0"/>
            <a:alphaOff val="0"/>
          </a:schemeClr>
        </a:solidFill>
        <a:ln>
          <a:noFill/>
        </a:ln>
        <a:effectLst>
          <a:innerShdw blurRad="25400" dist="12700" dir="13500000">
            <a:srgbClr val="000000">
              <a:alpha val="45000"/>
            </a:srgbClr>
          </a:innerShdw>
        </a:effectLst>
      </dsp:spPr>
      <dsp:style>
        <a:lnRef idx="0">
          <a:scrgbClr r="0" g="0" b="0"/>
        </a:lnRef>
        <a:fillRef idx="1">
          <a:scrgbClr r="0" g="0" b="0"/>
        </a:fillRef>
        <a:effectRef idx="2">
          <a:scrgbClr r="0" g="0" b="0"/>
        </a:effectRef>
        <a:fontRef idx="minor"/>
      </dsp:style>
    </dsp:sp>
    <dsp:sp modelId="{A6572576-7E3B-4DD8-8885-A2A82789EF21}">
      <dsp:nvSpPr>
        <dsp:cNvPr id="0" name=""/>
        <dsp:cNvSpPr/>
      </dsp:nvSpPr>
      <dsp:spPr>
        <a:xfrm>
          <a:off x="121113" y="3093186"/>
          <a:ext cx="220206" cy="2202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3D0655CF-273F-4E75-A210-F131308DAF59}">
      <dsp:nvSpPr>
        <dsp:cNvPr id="0" name=""/>
        <dsp:cNvSpPr/>
      </dsp:nvSpPr>
      <dsp:spPr>
        <a:xfrm>
          <a:off x="462432" y="3003102"/>
          <a:ext cx="9792817" cy="400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373" tIns="42373" rIns="42373" bIns="42373" numCol="1" spcCol="1270" anchor="ctr" anchorCtr="0">
          <a:noAutofit/>
        </a:bodyPr>
        <a:lstStyle/>
        <a:p>
          <a:pPr marL="0" lvl="0" indent="0" algn="l" defTabSz="711200">
            <a:lnSpc>
              <a:spcPct val="100000"/>
            </a:lnSpc>
            <a:spcBef>
              <a:spcPct val="0"/>
            </a:spcBef>
            <a:spcAft>
              <a:spcPct val="35000"/>
            </a:spcAft>
            <a:buNone/>
          </a:pPr>
          <a:r>
            <a:rPr lang="en-US" sz="1600" kern="1200"/>
            <a:t>Closing Remarks</a:t>
          </a:r>
        </a:p>
      </dsp:txBody>
      <dsp:txXfrm>
        <a:off x="462432" y="3003102"/>
        <a:ext cx="9792817" cy="400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FB2E7-2044-44A4-9983-566E7A32F82C}">
      <dsp:nvSpPr>
        <dsp:cNvPr id="0" name=""/>
        <dsp:cNvSpPr/>
      </dsp:nvSpPr>
      <dsp:spPr>
        <a:xfrm>
          <a:off x="0" y="0"/>
          <a:ext cx="10820398"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B3106C3-7072-4C85-B888-DE7E4A8D0D81}">
      <dsp:nvSpPr>
        <dsp:cNvPr id="0" name=""/>
        <dsp:cNvSpPr/>
      </dsp:nvSpPr>
      <dsp:spPr>
        <a:xfrm>
          <a:off x="0" y="0"/>
          <a:ext cx="10820398" cy="903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CA" sz="2500" kern="1200"/>
            <a:t>Three tier architecture, with requirements set out as current configuration. </a:t>
          </a:r>
          <a:endParaRPr lang="en-US" sz="2500" kern="1200"/>
        </a:p>
      </dsp:txBody>
      <dsp:txXfrm>
        <a:off x="0" y="0"/>
        <a:ext cx="10820398" cy="903684"/>
      </dsp:txXfrm>
    </dsp:sp>
    <dsp:sp modelId="{F65AFF9D-9330-47DB-AE6B-DCF3BCDA1C47}">
      <dsp:nvSpPr>
        <dsp:cNvPr id="0" name=""/>
        <dsp:cNvSpPr/>
      </dsp:nvSpPr>
      <dsp:spPr>
        <a:xfrm>
          <a:off x="0" y="903684"/>
          <a:ext cx="10820398" cy="0"/>
        </a:xfrm>
        <a:prstGeom prst="line">
          <a:avLst/>
        </a:prstGeom>
        <a:solidFill>
          <a:schemeClr val="accent2">
            <a:hueOff val="-2185134"/>
            <a:satOff val="-2592"/>
            <a:lumOff val="-1372"/>
            <a:alphaOff val="0"/>
          </a:schemeClr>
        </a:solidFill>
        <a:ln w="15875" cap="rnd" cmpd="sng" algn="ctr">
          <a:solidFill>
            <a:schemeClr val="accent2">
              <a:hueOff val="-2185134"/>
              <a:satOff val="-2592"/>
              <a:lumOff val="-137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590D774-5226-4A9A-A0D8-C79939C0922B}">
      <dsp:nvSpPr>
        <dsp:cNvPr id="0" name=""/>
        <dsp:cNvSpPr/>
      </dsp:nvSpPr>
      <dsp:spPr>
        <a:xfrm>
          <a:off x="0" y="903684"/>
          <a:ext cx="10820398" cy="903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CA" sz="2500" kern="1200"/>
            <a:t>Client device handling presentation logic, at worker’s discretion.</a:t>
          </a:r>
          <a:endParaRPr lang="en-US" sz="2500" kern="1200"/>
        </a:p>
      </dsp:txBody>
      <dsp:txXfrm>
        <a:off x="0" y="903684"/>
        <a:ext cx="10820398" cy="903684"/>
      </dsp:txXfrm>
    </dsp:sp>
    <dsp:sp modelId="{B3954D76-CA4B-4C57-A429-FEECF44E58FD}">
      <dsp:nvSpPr>
        <dsp:cNvPr id="0" name=""/>
        <dsp:cNvSpPr/>
      </dsp:nvSpPr>
      <dsp:spPr>
        <a:xfrm>
          <a:off x="0" y="1807369"/>
          <a:ext cx="10820398" cy="0"/>
        </a:xfrm>
        <a:prstGeom prst="line">
          <a:avLst/>
        </a:prstGeom>
        <a:solidFill>
          <a:schemeClr val="accent2">
            <a:hueOff val="-4370269"/>
            <a:satOff val="-5184"/>
            <a:lumOff val="-2745"/>
            <a:alphaOff val="0"/>
          </a:schemeClr>
        </a:solidFill>
        <a:ln w="15875" cap="rnd" cmpd="sng" algn="ctr">
          <a:solidFill>
            <a:schemeClr val="accent2">
              <a:hueOff val="-4370269"/>
              <a:satOff val="-5184"/>
              <a:lumOff val="-274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7C3B3F4-7897-45F2-9CD7-DFCD2CC5982B}">
      <dsp:nvSpPr>
        <dsp:cNvPr id="0" name=""/>
        <dsp:cNvSpPr/>
      </dsp:nvSpPr>
      <dsp:spPr>
        <a:xfrm>
          <a:off x="0" y="1807369"/>
          <a:ext cx="10820398" cy="903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CA" sz="2500" kern="1200"/>
            <a:t>Application logic handling underlying site and work; stored on and used by A2Hosting’s server.</a:t>
          </a:r>
        </a:p>
      </dsp:txBody>
      <dsp:txXfrm>
        <a:off x="0" y="1807369"/>
        <a:ext cx="10820398" cy="903684"/>
      </dsp:txXfrm>
    </dsp:sp>
    <dsp:sp modelId="{ACD6CB8E-9E59-4D2E-948A-24D5E1A00FE8}">
      <dsp:nvSpPr>
        <dsp:cNvPr id="0" name=""/>
        <dsp:cNvSpPr/>
      </dsp:nvSpPr>
      <dsp:spPr>
        <a:xfrm>
          <a:off x="0" y="2711053"/>
          <a:ext cx="10820398" cy="0"/>
        </a:xfrm>
        <a:prstGeom prst="line">
          <a:avLst/>
        </a:prstGeom>
        <a:solidFill>
          <a:schemeClr val="accent2">
            <a:hueOff val="-6555403"/>
            <a:satOff val="-7776"/>
            <a:lumOff val="-4117"/>
            <a:alphaOff val="0"/>
          </a:schemeClr>
        </a:solidFill>
        <a:ln w="15875" cap="rnd" cmpd="sng" algn="ctr">
          <a:solidFill>
            <a:schemeClr val="accent2">
              <a:hueOff val="-6555403"/>
              <a:satOff val="-7776"/>
              <a:lumOff val="-411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979E44F-7134-4B77-A2D5-3219C358A092}">
      <dsp:nvSpPr>
        <dsp:cNvPr id="0" name=""/>
        <dsp:cNvSpPr/>
      </dsp:nvSpPr>
      <dsp:spPr>
        <a:xfrm>
          <a:off x="0" y="2711053"/>
          <a:ext cx="10820398" cy="903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CA" sz="2500" kern="1200"/>
            <a:t>Data storage &amp; data access logic handled by Edenbridge’s server. Database stored on this server.</a:t>
          </a:r>
          <a:endParaRPr lang="en-US" sz="2500" kern="1200"/>
        </a:p>
      </dsp:txBody>
      <dsp:txXfrm>
        <a:off x="0" y="2711053"/>
        <a:ext cx="10820398" cy="9036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13B5-41D2-4288-81BA-CBC0A737363B}" type="datetimeFigureOut">
              <a:rPr lang="en-US"/>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58C53-6247-455C-8055-817D0D921544}" type="slidenum">
              <a:rPr lang="en-US"/>
              <a:t>‹#›</a:t>
            </a:fld>
            <a:endParaRPr lang="en-US"/>
          </a:p>
        </p:txBody>
      </p:sp>
    </p:spTree>
    <p:extLst>
      <p:ext uri="{BB962C8B-B14F-4D97-AF65-F5344CB8AC3E}">
        <p14:creationId xmlns:p14="http://schemas.microsoft.com/office/powerpoint/2010/main" val="61333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F058C53-6247-455C-8055-817D0D921544}" type="slidenum">
              <a:rPr lang="en-US"/>
              <a:t>1</a:t>
            </a:fld>
            <a:endParaRPr lang="en-US"/>
          </a:p>
        </p:txBody>
      </p:sp>
    </p:spTree>
    <p:extLst>
      <p:ext uri="{BB962C8B-B14F-4D97-AF65-F5344CB8AC3E}">
        <p14:creationId xmlns:p14="http://schemas.microsoft.com/office/powerpoint/2010/main" val="15646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11</a:t>
            </a:fld>
            <a:endParaRPr lang="en-US"/>
          </a:p>
        </p:txBody>
      </p:sp>
    </p:spTree>
    <p:extLst>
      <p:ext uri="{BB962C8B-B14F-4D97-AF65-F5344CB8AC3E}">
        <p14:creationId xmlns:p14="http://schemas.microsoft.com/office/powerpoint/2010/main" val="10268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12</a:t>
            </a:fld>
            <a:endParaRPr lang="en-US"/>
          </a:p>
        </p:txBody>
      </p:sp>
    </p:spTree>
    <p:extLst>
      <p:ext uri="{BB962C8B-B14F-4D97-AF65-F5344CB8AC3E}">
        <p14:creationId xmlns:p14="http://schemas.microsoft.com/office/powerpoint/2010/main" val="4233931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13</a:t>
            </a:fld>
            <a:endParaRPr lang="en-US"/>
          </a:p>
        </p:txBody>
      </p:sp>
    </p:spTree>
    <p:extLst>
      <p:ext uri="{BB962C8B-B14F-4D97-AF65-F5344CB8AC3E}">
        <p14:creationId xmlns:p14="http://schemas.microsoft.com/office/powerpoint/2010/main" val="2714116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14</a:t>
            </a:fld>
            <a:endParaRPr lang="en-US"/>
          </a:p>
        </p:txBody>
      </p:sp>
    </p:spTree>
    <p:extLst>
      <p:ext uri="{BB962C8B-B14F-4D97-AF65-F5344CB8AC3E}">
        <p14:creationId xmlns:p14="http://schemas.microsoft.com/office/powerpoint/2010/main" val="1742134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15</a:t>
            </a:fld>
            <a:endParaRPr lang="en-US"/>
          </a:p>
        </p:txBody>
      </p:sp>
    </p:spTree>
    <p:extLst>
      <p:ext uri="{BB962C8B-B14F-4D97-AF65-F5344CB8AC3E}">
        <p14:creationId xmlns:p14="http://schemas.microsoft.com/office/powerpoint/2010/main" val="88321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16</a:t>
            </a:fld>
            <a:endParaRPr lang="en-US"/>
          </a:p>
        </p:txBody>
      </p:sp>
    </p:spTree>
    <p:extLst>
      <p:ext uri="{BB962C8B-B14F-4D97-AF65-F5344CB8AC3E}">
        <p14:creationId xmlns:p14="http://schemas.microsoft.com/office/powerpoint/2010/main" val="2165022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17</a:t>
            </a:fld>
            <a:endParaRPr lang="en-US"/>
          </a:p>
        </p:txBody>
      </p:sp>
    </p:spTree>
    <p:extLst>
      <p:ext uri="{BB962C8B-B14F-4D97-AF65-F5344CB8AC3E}">
        <p14:creationId xmlns:p14="http://schemas.microsoft.com/office/powerpoint/2010/main" val="55154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18</a:t>
            </a:fld>
            <a:endParaRPr lang="en-US"/>
          </a:p>
        </p:txBody>
      </p:sp>
    </p:spTree>
    <p:extLst>
      <p:ext uri="{BB962C8B-B14F-4D97-AF65-F5344CB8AC3E}">
        <p14:creationId xmlns:p14="http://schemas.microsoft.com/office/powerpoint/2010/main" val="3165350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19</a:t>
            </a:fld>
            <a:endParaRPr lang="en-US"/>
          </a:p>
        </p:txBody>
      </p:sp>
    </p:spTree>
    <p:extLst>
      <p:ext uri="{BB962C8B-B14F-4D97-AF65-F5344CB8AC3E}">
        <p14:creationId xmlns:p14="http://schemas.microsoft.com/office/powerpoint/2010/main" val="960943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20</a:t>
            </a:fld>
            <a:endParaRPr lang="en-US"/>
          </a:p>
        </p:txBody>
      </p:sp>
    </p:spTree>
    <p:extLst>
      <p:ext uri="{BB962C8B-B14F-4D97-AF65-F5344CB8AC3E}">
        <p14:creationId xmlns:p14="http://schemas.microsoft.com/office/powerpoint/2010/main" val="193020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3</a:t>
            </a:fld>
            <a:endParaRPr lang="en-US"/>
          </a:p>
        </p:txBody>
      </p:sp>
    </p:spTree>
    <p:extLst>
      <p:ext uri="{BB962C8B-B14F-4D97-AF65-F5344CB8AC3E}">
        <p14:creationId xmlns:p14="http://schemas.microsoft.com/office/powerpoint/2010/main" val="171512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21</a:t>
            </a:fld>
            <a:endParaRPr lang="en-US"/>
          </a:p>
        </p:txBody>
      </p:sp>
    </p:spTree>
    <p:extLst>
      <p:ext uri="{BB962C8B-B14F-4D97-AF65-F5344CB8AC3E}">
        <p14:creationId xmlns:p14="http://schemas.microsoft.com/office/powerpoint/2010/main" val="4885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58C53-6247-455C-8055-817D0D921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962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23</a:t>
            </a:fld>
            <a:endParaRPr lang="en-US"/>
          </a:p>
        </p:txBody>
      </p:sp>
    </p:spTree>
    <p:extLst>
      <p:ext uri="{BB962C8B-B14F-4D97-AF65-F5344CB8AC3E}">
        <p14:creationId xmlns:p14="http://schemas.microsoft.com/office/powerpoint/2010/main" val="1973547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24</a:t>
            </a:fld>
            <a:endParaRPr lang="en-US"/>
          </a:p>
        </p:txBody>
      </p:sp>
    </p:spTree>
    <p:extLst>
      <p:ext uri="{BB962C8B-B14F-4D97-AF65-F5344CB8AC3E}">
        <p14:creationId xmlns:p14="http://schemas.microsoft.com/office/powerpoint/2010/main" val="3834229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25</a:t>
            </a:fld>
            <a:endParaRPr lang="en-US"/>
          </a:p>
        </p:txBody>
      </p:sp>
    </p:spTree>
    <p:extLst>
      <p:ext uri="{BB962C8B-B14F-4D97-AF65-F5344CB8AC3E}">
        <p14:creationId xmlns:p14="http://schemas.microsoft.com/office/powerpoint/2010/main" val="87651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26</a:t>
            </a:fld>
            <a:endParaRPr lang="en-US"/>
          </a:p>
        </p:txBody>
      </p:sp>
    </p:spTree>
    <p:extLst>
      <p:ext uri="{BB962C8B-B14F-4D97-AF65-F5344CB8AC3E}">
        <p14:creationId xmlns:p14="http://schemas.microsoft.com/office/powerpoint/2010/main" val="2855273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27</a:t>
            </a:fld>
            <a:endParaRPr lang="en-US"/>
          </a:p>
        </p:txBody>
      </p:sp>
    </p:spTree>
    <p:extLst>
      <p:ext uri="{BB962C8B-B14F-4D97-AF65-F5344CB8AC3E}">
        <p14:creationId xmlns:p14="http://schemas.microsoft.com/office/powerpoint/2010/main" val="792207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28</a:t>
            </a:fld>
            <a:endParaRPr lang="en-US"/>
          </a:p>
        </p:txBody>
      </p:sp>
    </p:spTree>
    <p:extLst>
      <p:ext uri="{BB962C8B-B14F-4D97-AF65-F5344CB8AC3E}">
        <p14:creationId xmlns:p14="http://schemas.microsoft.com/office/powerpoint/2010/main" val="566483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58C53-6247-455C-8055-817D0D921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980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30</a:t>
            </a:fld>
            <a:endParaRPr lang="en-US"/>
          </a:p>
        </p:txBody>
      </p:sp>
    </p:spTree>
    <p:extLst>
      <p:ext uri="{BB962C8B-B14F-4D97-AF65-F5344CB8AC3E}">
        <p14:creationId xmlns:p14="http://schemas.microsoft.com/office/powerpoint/2010/main" val="293919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Everyone</a:t>
            </a:r>
          </a:p>
        </p:txBody>
      </p:sp>
      <p:sp>
        <p:nvSpPr>
          <p:cNvPr id="4" name="Slide Number Placeholder 3"/>
          <p:cNvSpPr>
            <a:spLocks noGrp="1"/>
          </p:cNvSpPr>
          <p:nvPr>
            <p:ph type="sldNum" sz="quarter" idx="5"/>
          </p:nvPr>
        </p:nvSpPr>
        <p:spPr/>
        <p:txBody>
          <a:bodyPr/>
          <a:lstStyle/>
          <a:p>
            <a:fld id="{CF058C53-6247-455C-8055-817D0D921544}" type="slidenum">
              <a:rPr lang="en-US"/>
              <a:t>4</a:t>
            </a:fld>
            <a:endParaRPr lang="en-US"/>
          </a:p>
        </p:txBody>
      </p:sp>
    </p:spTree>
    <p:extLst>
      <p:ext uri="{BB962C8B-B14F-4D97-AF65-F5344CB8AC3E}">
        <p14:creationId xmlns:p14="http://schemas.microsoft.com/office/powerpoint/2010/main" val="2734031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31</a:t>
            </a:fld>
            <a:endParaRPr lang="en-US"/>
          </a:p>
        </p:txBody>
      </p:sp>
    </p:spTree>
    <p:extLst>
      <p:ext uri="{BB962C8B-B14F-4D97-AF65-F5344CB8AC3E}">
        <p14:creationId xmlns:p14="http://schemas.microsoft.com/office/powerpoint/2010/main" val="2005447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32</a:t>
            </a:fld>
            <a:endParaRPr lang="en-US"/>
          </a:p>
        </p:txBody>
      </p:sp>
    </p:spTree>
    <p:extLst>
      <p:ext uri="{BB962C8B-B14F-4D97-AF65-F5344CB8AC3E}">
        <p14:creationId xmlns:p14="http://schemas.microsoft.com/office/powerpoint/2010/main" val="2766510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33</a:t>
            </a:fld>
            <a:endParaRPr lang="en-US"/>
          </a:p>
        </p:txBody>
      </p:sp>
    </p:spTree>
    <p:extLst>
      <p:ext uri="{BB962C8B-B14F-4D97-AF65-F5344CB8AC3E}">
        <p14:creationId xmlns:p14="http://schemas.microsoft.com/office/powerpoint/2010/main" val="3611528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34</a:t>
            </a:fld>
            <a:endParaRPr lang="en-US"/>
          </a:p>
        </p:txBody>
      </p:sp>
    </p:spTree>
    <p:extLst>
      <p:ext uri="{BB962C8B-B14F-4D97-AF65-F5344CB8AC3E}">
        <p14:creationId xmlns:p14="http://schemas.microsoft.com/office/powerpoint/2010/main" val="289905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58C53-6247-455C-8055-817D0D921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911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36</a:t>
            </a:fld>
            <a:endParaRPr lang="en-US"/>
          </a:p>
        </p:txBody>
      </p:sp>
    </p:spTree>
    <p:extLst>
      <p:ext uri="{BB962C8B-B14F-4D97-AF65-F5344CB8AC3E}">
        <p14:creationId xmlns:p14="http://schemas.microsoft.com/office/powerpoint/2010/main" val="2082531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37</a:t>
            </a:fld>
            <a:endParaRPr lang="en-US"/>
          </a:p>
        </p:txBody>
      </p:sp>
    </p:spTree>
    <p:extLst>
      <p:ext uri="{BB962C8B-B14F-4D97-AF65-F5344CB8AC3E}">
        <p14:creationId xmlns:p14="http://schemas.microsoft.com/office/powerpoint/2010/main" val="2411609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38</a:t>
            </a:fld>
            <a:endParaRPr lang="en-US"/>
          </a:p>
        </p:txBody>
      </p:sp>
    </p:spTree>
    <p:extLst>
      <p:ext uri="{BB962C8B-B14F-4D97-AF65-F5344CB8AC3E}">
        <p14:creationId xmlns:p14="http://schemas.microsoft.com/office/powerpoint/2010/main" val="3647102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39</a:t>
            </a:fld>
            <a:endParaRPr lang="en-US"/>
          </a:p>
        </p:txBody>
      </p:sp>
    </p:spTree>
    <p:extLst>
      <p:ext uri="{BB962C8B-B14F-4D97-AF65-F5344CB8AC3E}">
        <p14:creationId xmlns:p14="http://schemas.microsoft.com/office/powerpoint/2010/main" val="79277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40</a:t>
            </a:fld>
            <a:endParaRPr lang="en-US"/>
          </a:p>
        </p:txBody>
      </p:sp>
    </p:spTree>
    <p:extLst>
      <p:ext uri="{BB962C8B-B14F-4D97-AF65-F5344CB8AC3E}">
        <p14:creationId xmlns:p14="http://schemas.microsoft.com/office/powerpoint/2010/main" val="207659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Aidan</a:t>
            </a:r>
          </a:p>
        </p:txBody>
      </p:sp>
      <p:sp>
        <p:nvSpPr>
          <p:cNvPr id="4" name="Slide Number Placeholder 3"/>
          <p:cNvSpPr>
            <a:spLocks noGrp="1"/>
          </p:cNvSpPr>
          <p:nvPr>
            <p:ph type="sldNum" sz="quarter" idx="5"/>
          </p:nvPr>
        </p:nvSpPr>
        <p:spPr/>
        <p:txBody>
          <a:bodyPr/>
          <a:lstStyle/>
          <a:p>
            <a:fld id="{CF058C53-6247-455C-8055-817D0D921544}" type="slidenum">
              <a:rPr lang="en-US"/>
              <a:t>5</a:t>
            </a:fld>
            <a:endParaRPr lang="en-US"/>
          </a:p>
        </p:txBody>
      </p:sp>
    </p:spTree>
    <p:extLst>
      <p:ext uri="{BB962C8B-B14F-4D97-AF65-F5344CB8AC3E}">
        <p14:creationId xmlns:p14="http://schemas.microsoft.com/office/powerpoint/2010/main" val="33908769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41</a:t>
            </a:fld>
            <a:endParaRPr lang="en-US"/>
          </a:p>
        </p:txBody>
      </p:sp>
    </p:spTree>
    <p:extLst>
      <p:ext uri="{BB962C8B-B14F-4D97-AF65-F5344CB8AC3E}">
        <p14:creationId xmlns:p14="http://schemas.microsoft.com/office/powerpoint/2010/main" val="5364449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58C53-6247-455C-8055-817D0D921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615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Aidan</a:t>
            </a:r>
          </a:p>
        </p:txBody>
      </p:sp>
      <p:sp>
        <p:nvSpPr>
          <p:cNvPr id="4" name="Slide Number Placeholder 3"/>
          <p:cNvSpPr>
            <a:spLocks noGrp="1"/>
          </p:cNvSpPr>
          <p:nvPr>
            <p:ph type="sldNum" sz="quarter" idx="5"/>
          </p:nvPr>
        </p:nvSpPr>
        <p:spPr/>
        <p:txBody>
          <a:bodyPr/>
          <a:lstStyle/>
          <a:p>
            <a:fld id="{CF058C53-6247-455C-8055-817D0D921544}" type="slidenum">
              <a:rPr lang="en-US"/>
              <a:t>43</a:t>
            </a:fld>
            <a:endParaRPr lang="en-US"/>
          </a:p>
        </p:txBody>
      </p:sp>
    </p:spTree>
    <p:extLst>
      <p:ext uri="{BB962C8B-B14F-4D97-AF65-F5344CB8AC3E}">
        <p14:creationId xmlns:p14="http://schemas.microsoft.com/office/powerpoint/2010/main" val="5625967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a:p>
            <a:endParaRPr lang="en-US">
              <a:cs typeface="Calibri"/>
            </a:endParaRPr>
          </a:p>
        </p:txBody>
      </p:sp>
      <p:sp>
        <p:nvSpPr>
          <p:cNvPr id="4" name="Slide Number Placeholder 3"/>
          <p:cNvSpPr>
            <a:spLocks noGrp="1"/>
          </p:cNvSpPr>
          <p:nvPr>
            <p:ph type="sldNum" sz="quarter" idx="5"/>
          </p:nvPr>
        </p:nvSpPr>
        <p:spPr/>
        <p:txBody>
          <a:bodyPr/>
          <a:lstStyle/>
          <a:p>
            <a:fld id="{CF058C53-6247-455C-8055-817D0D921544}" type="slidenum">
              <a:rPr lang="en-US"/>
              <a:t>44</a:t>
            </a:fld>
            <a:endParaRPr lang="en-US"/>
          </a:p>
        </p:txBody>
      </p:sp>
    </p:spTree>
    <p:extLst>
      <p:ext uri="{BB962C8B-B14F-4D97-AF65-F5344CB8AC3E}">
        <p14:creationId xmlns:p14="http://schemas.microsoft.com/office/powerpoint/2010/main" val="1971557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a:p>
            <a:endParaRPr lang="en-US">
              <a:cs typeface="Calibri"/>
            </a:endParaRPr>
          </a:p>
        </p:txBody>
      </p:sp>
      <p:sp>
        <p:nvSpPr>
          <p:cNvPr id="4" name="Slide Number Placeholder 3"/>
          <p:cNvSpPr>
            <a:spLocks noGrp="1"/>
          </p:cNvSpPr>
          <p:nvPr>
            <p:ph type="sldNum" sz="quarter" idx="5"/>
          </p:nvPr>
        </p:nvSpPr>
        <p:spPr/>
        <p:txBody>
          <a:bodyPr/>
          <a:lstStyle/>
          <a:p>
            <a:fld id="{CF058C53-6247-455C-8055-817D0D921544}" type="slidenum">
              <a:rPr lang="en-US"/>
              <a:t>45</a:t>
            </a:fld>
            <a:endParaRPr lang="en-US"/>
          </a:p>
        </p:txBody>
      </p:sp>
    </p:spTree>
    <p:extLst>
      <p:ext uri="{BB962C8B-B14F-4D97-AF65-F5344CB8AC3E}">
        <p14:creationId xmlns:p14="http://schemas.microsoft.com/office/powerpoint/2010/main" val="17254728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a:p>
            <a:endParaRPr lang="en-US">
              <a:cs typeface="Calibri"/>
            </a:endParaRPr>
          </a:p>
        </p:txBody>
      </p:sp>
      <p:sp>
        <p:nvSpPr>
          <p:cNvPr id="4" name="Slide Number Placeholder 3"/>
          <p:cNvSpPr>
            <a:spLocks noGrp="1"/>
          </p:cNvSpPr>
          <p:nvPr>
            <p:ph type="sldNum" sz="quarter" idx="5"/>
          </p:nvPr>
        </p:nvSpPr>
        <p:spPr/>
        <p:txBody>
          <a:bodyPr/>
          <a:lstStyle/>
          <a:p>
            <a:fld id="{CF058C53-6247-455C-8055-817D0D921544}" type="slidenum">
              <a:rPr lang="en-US"/>
              <a:t>46</a:t>
            </a:fld>
            <a:endParaRPr lang="en-US"/>
          </a:p>
        </p:txBody>
      </p:sp>
    </p:spTree>
    <p:extLst>
      <p:ext uri="{BB962C8B-B14F-4D97-AF65-F5344CB8AC3E}">
        <p14:creationId xmlns:p14="http://schemas.microsoft.com/office/powerpoint/2010/main" val="996846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47</a:t>
            </a:fld>
            <a:endParaRPr lang="en-US"/>
          </a:p>
        </p:txBody>
      </p:sp>
    </p:spTree>
    <p:extLst>
      <p:ext uri="{BB962C8B-B14F-4D97-AF65-F5344CB8AC3E}">
        <p14:creationId xmlns:p14="http://schemas.microsoft.com/office/powerpoint/2010/main" val="12203252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48</a:t>
            </a:fld>
            <a:endParaRPr lang="en-US"/>
          </a:p>
        </p:txBody>
      </p:sp>
    </p:spTree>
    <p:extLst>
      <p:ext uri="{BB962C8B-B14F-4D97-AF65-F5344CB8AC3E}">
        <p14:creationId xmlns:p14="http://schemas.microsoft.com/office/powerpoint/2010/main" val="21585804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49</a:t>
            </a:fld>
            <a:endParaRPr lang="en-US"/>
          </a:p>
        </p:txBody>
      </p:sp>
    </p:spTree>
    <p:extLst>
      <p:ext uri="{BB962C8B-B14F-4D97-AF65-F5344CB8AC3E}">
        <p14:creationId xmlns:p14="http://schemas.microsoft.com/office/powerpoint/2010/main" val="13283352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50</a:t>
            </a:fld>
            <a:endParaRPr lang="en-US"/>
          </a:p>
        </p:txBody>
      </p:sp>
    </p:spTree>
    <p:extLst>
      <p:ext uri="{BB962C8B-B14F-4D97-AF65-F5344CB8AC3E}">
        <p14:creationId xmlns:p14="http://schemas.microsoft.com/office/powerpoint/2010/main" val="380671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6</a:t>
            </a:fld>
            <a:endParaRPr lang="en-US"/>
          </a:p>
        </p:txBody>
      </p:sp>
    </p:spTree>
    <p:extLst>
      <p:ext uri="{BB962C8B-B14F-4D97-AF65-F5344CB8AC3E}">
        <p14:creationId xmlns:p14="http://schemas.microsoft.com/office/powerpoint/2010/main" val="2164389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51</a:t>
            </a:fld>
            <a:endParaRPr lang="en-US"/>
          </a:p>
        </p:txBody>
      </p:sp>
    </p:spTree>
    <p:extLst>
      <p:ext uri="{BB962C8B-B14F-4D97-AF65-F5344CB8AC3E}">
        <p14:creationId xmlns:p14="http://schemas.microsoft.com/office/powerpoint/2010/main" val="14380111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52</a:t>
            </a:fld>
            <a:endParaRPr lang="en-US"/>
          </a:p>
        </p:txBody>
      </p:sp>
    </p:spTree>
    <p:extLst>
      <p:ext uri="{BB962C8B-B14F-4D97-AF65-F5344CB8AC3E}">
        <p14:creationId xmlns:p14="http://schemas.microsoft.com/office/powerpoint/2010/main" val="1343756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53</a:t>
            </a:fld>
            <a:endParaRPr lang="en-US"/>
          </a:p>
        </p:txBody>
      </p:sp>
    </p:spTree>
    <p:extLst>
      <p:ext uri="{BB962C8B-B14F-4D97-AF65-F5344CB8AC3E}">
        <p14:creationId xmlns:p14="http://schemas.microsoft.com/office/powerpoint/2010/main" val="6714360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54</a:t>
            </a:fld>
            <a:endParaRPr lang="en-US"/>
          </a:p>
        </p:txBody>
      </p:sp>
    </p:spTree>
    <p:extLst>
      <p:ext uri="{BB962C8B-B14F-4D97-AF65-F5344CB8AC3E}">
        <p14:creationId xmlns:p14="http://schemas.microsoft.com/office/powerpoint/2010/main" val="2137716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55</a:t>
            </a:fld>
            <a:endParaRPr lang="en-US"/>
          </a:p>
        </p:txBody>
      </p:sp>
    </p:spTree>
    <p:extLst>
      <p:ext uri="{BB962C8B-B14F-4D97-AF65-F5344CB8AC3E}">
        <p14:creationId xmlns:p14="http://schemas.microsoft.com/office/powerpoint/2010/main" val="42349188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56</a:t>
            </a:fld>
            <a:endParaRPr lang="en-US"/>
          </a:p>
        </p:txBody>
      </p:sp>
    </p:spTree>
    <p:extLst>
      <p:ext uri="{BB962C8B-B14F-4D97-AF65-F5344CB8AC3E}">
        <p14:creationId xmlns:p14="http://schemas.microsoft.com/office/powerpoint/2010/main" val="9612991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57</a:t>
            </a:fld>
            <a:endParaRPr lang="en-US"/>
          </a:p>
        </p:txBody>
      </p:sp>
    </p:spTree>
    <p:extLst>
      <p:ext uri="{BB962C8B-B14F-4D97-AF65-F5344CB8AC3E}">
        <p14:creationId xmlns:p14="http://schemas.microsoft.com/office/powerpoint/2010/main" val="1278039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58</a:t>
            </a:fld>
            <a:endParaRPr lang="en-US"/>
          </a:p>
        </p:txBody>
      </p:sp>
    </p:spTree>
    <p:extLst>
      <p:ext uri="{BB962C8B-B14F-4D97-AF65-F5344CB8AC3E}">
        <p14:creationId xmlns:p14="http://schemas.microsoft.com/office/powerpoint/2010/main" val="34404389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59</a:t>
            </a:fld>
            <a:endParaRPr lang="en-US"/>
          </a:p>
        </p:txBody>
      </p:sp>
    </p:spTree>
    <p:extLst>
      <p:ext uri="{BB962C8B-B14F-4D97-AF65-F5344CB8AC3E}">
        <p14:creationId xmlns:p14="http://schemas.microsoft.com/office/powerpoint/2010/main" val="18340759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60</a:t>
            </a:fld>
            <a:endParaRPr lang="en-US"/>
          </a:p>
        </p:txBody>
      </p:sp>
    </p:spTree>
    <p:extLst>
      <p:ext uri="{BB962C8B-B14F-4D97-AF65-F5344CB8AC3E}">
        <p14:creationId xmlns:p14="http://schemas.microsoft.com/office/powerpoint/2010/main" val="1929763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7</a:t>
            </a:fld>
            <a:endParaRPr lang="en-US"/>
          </a:p>
        </p:txBody>
      </p:sp>
    </p:spTree>
    <p:extLst>
      <p:ext uri="{BB962C8B-B14F-4D97-AF65-F5344CB8AC3E}">
        <p14:creationId xmlns:p14="http://schemas.microsoft.com/office/powerpoint/2010/main" val="16622183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58C53-6247-455C-8055-817D0D921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8423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62</a:t>
            </a:fld>
            <a:endParaRPr lang="en-US"/>
          </a:p>
        </p:txBody>
      </p:sp>
    </p:spTree>
    <p:extLst>
      <p:ext uri="{BB962C8B-B14F-4D97-AF65-F5344CB8AC3E}">
        <p14:creationId xmlns:p14="http://schemas.microsoft.com/office/powerpoint/2010/main" val="17147300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Beryon</a:t>
            </a:r>
          </a:p>
          <a:p>
            <a:r>
              <a:rPr lang="en-CA" baseline="0"/>
              <a:t>	</a:t>
            </a:r>
            <a:endParaRPr lang="en-CA"/>
          </a:p>
        </p:txBody>
      </p:sp>
      <p:sp>
        <p:nvSpPr>
          <p:cNvPr id="4" name="Slide Number Placeholder 3"/>
          <p:cNvSpPr>
            <a:spLocks noGrp="1"/>
          </p:cNvSpPr>
          <p:nvPr>
            <p:ph type="sldNum" sz="quarter" idx="5"/>
          </p:nvPr>
        </p:nvSpPr>
        <p:spPr/>
        <p:txBody>
          <a:bodyPr/>
          <a:lstStyle/>
          <a:p>
            <a:fld id="{CF058C53-6247-455C-8055-817D0D921544}" type="slidenum">
              <a:rPr lang="en-US" smtClean="0"/>
              <a:t>63</a:t>
            </a:fld>
            <a:endParaRPr lang="en-US"/>
          </a:p>
        </p:txBody>
      </p:sp>
    </p:spTree>
    <p:extLst>
      <p:ext uri="{BB962C8B-B14F-4D97-AF65-F5344CB8AC3E}">
        <p14:creationId xmlns:p14="http://schemas.microsoft.com/office/powerpoint/2010/main" val="257034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8</a:t>
            </a:fld>
            <a:endParaRPr lang="en-US"/>
          </a:p>
        </p:txBody>
      </p:sp>
    </p:spTree>
    <p:extLst>
      <p:ext uri="{BB962C8B-B14F-4D97-AF65-F5344CB8AC3E}">
        <p14:creationId xmlns:p14="http://schemas.microsoft.com/office/powerpoint/2010/main" val="2993464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9</a:t>
            </a:fld>
            <a:endParaRPr lang="en-US"/>
          </a:p>
        </p:txBody>
      </p:sp>
    </p:spTree>
    <p:extLst>
      <p:ext uri="{BB962C8B-B14F-4D97-AF65-F5344CB8AC3E}">
        <p14:creationId xmlns:p14="http://schemas.microsoft.com/office/powerpoint/2010/main" val="2106146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58C53-6247-455C-8055-817D0D921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574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91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98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6509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740777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7157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338411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3500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903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719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051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171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91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143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80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613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246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935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2/18/2020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2031686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43.png"/><Relationship Id="rId3" Type="http://schemas.openxmlformats.org/officeDocument/2006/relationships/image" Target="../media/image1.png"/><Relationship Id="rId7" Type="http://schemas.openxmlformats.org/officeDocument/2006/relationships/diagramColors" Target="../diagrams/colors2.xml"/><Relationship Id="rId12" Type="http://schemas.openxmlformats.org/officeDocument/2006/relationships/image" Target="../media/image42.svg"/><Relationship Id="rId2" Type="http://schemas.openxmlformats.org/officeDocument/2006/relationships/notesSlide" Target="../notesSlides/notesSlide39.xml"/><Relationship Id="rId16" Type="http://schemas.openxmlformats.org/officeDocument/2006/relationships/image" Target="../media/image46.sv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41.png"/><Relationship Id="rId5" Type="http://schemas.openxmlformats.org/officeDocument/2006/relationships/diagramLayout" Target="../diagrams/layout2.xml"/><Relationship Id="rId15" Type="http://schemas.openxmlformats.org/officeDocument/2006/relationships/image" Target="../media/image45.png"/><Relationship Id="rId10" Type="http://schemas.openxmlformats.org/officeDocument/2006/relationships/image" Target="../media/image40.svg"/><Relationship Id="rId4" Type="http://schemas.openxmlformats.org/officeDocument/2006/relationships/diagramData" Target="../diagrams/data2.xml"/><Relationship Id="rId9" Type="http://schemas.openxmlformats.org/officeDocument/2006/relationships/image" Target="../media/image39.png"/><Relationship Id="rId14" Type="http://schemas.openxmlformats.org/officeDocument/2006/relationships/image" Target="../media/image44.sv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22">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4">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28">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30" name="Straight Connector 29">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116738" y="685798"/>
            <a:ext cx="6778398" cy="4495801"/>
          </a:xfrm>
        </p:spPr>
        <p:txBody>
          <a:bodyPr anchor="ctr">
            <a:normAutofit/>
          </a:bodyPr>
          <a:lstStyle/>
          <a:p>
            <a:r>
              <a:rPr lang="en-US">
                <a:cs typeface="Calibri Light"/>
              </a:rPr>
              <a:t>Milestone 7  Technical Design</a:t>
            </a:r>
            <a:endParaRPr lang="en-US"/>
          </a:p>
        </p:txBody>
      </p:sp>
      <p:pic>
        <p:nvPicPr>
          <p:cNvPr id="12" name="Picture 26">
            <a:extLst>
              <a:ext uri="{FF2B5EF4-FFF2-40B4-BE49-F238E27FC236}">
                <a16:creationId xmlns:a16="http://schemas.microsoft.com/office/drawing/2014/main" id="{32B9419B-C534-4194-9170-B1AAC2DE805F}"/>
              </a:ext>
            </a:extLst>
          </p:cNvPr>
          <p:cNvPicPr>
            <a:picLocks noChangeAspect="1"/>
          </p:cNvPicPr>
          <p:nvPr/>
        </p:nvPicPr>
        <p:blipFill>
          <a:blip r:embed="rId3"/>
          <a:stretch>
            <a:fillRect/>
          </a:stretch>
        </p:blipFill>
        <p:spPr>
          <a:xfrm>
            <a:off x="1915660" y="337554"/>
            <a:ext cx="2270867" cy="1351287"/>
          </a:xfrm>
          <a:prstGeom prst="rect">
            <a:avLst/>
          </a:prstGeom>
          <a:effectLst>
            <a:glow rad="63500">
              <a:schemeClr val="tx1">
                <a:alpha val="40000"/>
              </a:schemeClr>
            </a:glow>
          </a:effectLst>
        </p:spPr>
      </p:pic>
      <p:sp>
        <p:nvSpPr>
          <p:cNvPr id="3" name="TextBox 2"/>
          <p:cNvSpPr txBox="1"/>
          <p:nvPr/>
        </p:nvSpPr>
        <p:spPr>
          <a:xfrm>
            <a:off x="1775104" y="6335780"/>
            <a:ext cx="2776756" cy="369332"/>
          </a:xfrm>
          <a:prstGeom prst="rect">
            <a:avLst/>
          </a:prstGeom>
          <a:noFill/>
          <a:ln>
            <a:noFill/>
          </a:ln>
        </p:spPr>
        <p:txBody>
          <a:bodyPr wrap="square" rtlCol="0">
            <a:spAutoFit/>
          </a:bodyPr>
          <a:lstStyle/>
          <a:p>
            <a:r>
              <a:rPr lang="en-US"/>
              <a:t>February 14th, 2020</a:t>
            </a:r>
            <a:endParaRPr lang="en-US" baseline="300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p:txBody>
          <a:bodyPr vert="horz" lIns="91440" tIns="45720" rIns="91440" bIns="45720" rtlCol="0" anchor="b">
            <a:normAutofit/>
          </a:bodyPr>
          <a:lstStyle/>
          <a:p>
            <a:r>
              <a:rPr lang="en-US" sz="5400"/>
              <a:t>Input Design</a:t>
            </a:r>
          </a:p>
        </p:txBody>
      </p:sp>
      <p:sp>
        <p:nvSpPr>
          <p:cNvPr id="6" name="Rectangle 5">
            <a:extLst>
              <a:ext uri="{FF2B5EF4-FFF2-40B4-BE49-F238E27FC236}">
                <a16:creationId xmlns:a16="http://schemas.microsoft.com/office/drawing/2014/main" id="{19BAF0B9-0E98-495B-968F-AA11851A5404}"/>
              </a:ext>
            </a:extLst>
          </p:cNvPr>
          <p:cNvSpPr/>
          <p:nvPr/>
        </p:nvSpPr>
        <p:spPr>
          <a:xfrm>
            <a:off x="818799" y="5015883"/>
            <a:ext cx="6555016" cy="1138732"/>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984BEF5B-ABCE-4692-85B5-79F012C187EC}"/>
              </a:ext>
            </a:extLst>
          </p:cNvPr>
          <p:cNvSpPr txBox="1"/>
          <p:nvPr/>
        </p:nvSpPr>
        <p:spPr>
          <a:xfrm>
            <a:off x="818799" y="5095112"/>
            <a:ext cx="6449509" cy="954107"/>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Electronic Forms</a:t>
            </a:r>
          </a:p>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rPr>
              <a:t>Input Screens</a:t>
            </a: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13506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69584" y="1680685"/>
            <a:ext cx="3680785" cy="794208"/>
          </a:xfrm>
        </p:spPr>
        <p:txBody>
          <a:bodyPr>
            <a:normAutofit/>
          </a:bodyPr>
          <a:lstStyle/>
          <a:p>
            <a:r>
              <a:rPr lang="en-US" sz="3600"/>
              <a:t>Staff input</a:t>
            </a:r>
          </a:p>
        </p:txBody>
      </p:sp>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13" name="Rectangle 12">
            <a:extLst>
              <a:ext uri="{FF2B5EF4-FFF2-40B4-BE49-F238E27FC236}">
                <a16:creationId xmlns:a16="http://schemas.microsoft.com/office/drawing/2014/main" id="{D57C39EA-D84A-4C73-B7AB-7527D3610917}"/>
              </a:ext>
            </a:extLst>
          </p:cNvPr>
          <p:cNvSpPr/>
          <p:nvPr/>
        </p:nvSpPr>
        <p:spPr>
          <a:xfrm>
            <a:off x="5269584" y="2474893"/>
            <a:ext cx="6134642" cy="954107"/>
          </a:xfrm>
          <a:prstGeom prst="rect">
            <a:avLst/>
          </a:prstGeom>
        </p:spPr>
        <p:txBody>
          <a:bodyPr wrap="square">
            <a:spAutoFit/>
          </a:bodyPr>
          <a:lstStyle/>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This form will let admins input new staff into the system </a:t>
            </a:r>
          </a:p>
        </p:txBody>
      </p:sp>
      <p:pic>
        <p:nvPicPr>
          <p:cNvPr id="15" name="Picture 14" descr="A screenshot of a social media post&#10;&#10;Description automatically generated">
            <a:extLst>
              <a:ext uri="{FF2B5EF4-FFF2-40B4-BE49-F238E27FC236}">
                <a16:creationId xmlns:a16="http://schemas.microsoft.com/office/drawing/2014/main" id="{13B09CE2-9AB6-4084-ABDD-C52018224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774" y="84841"/>
            <a:ext cx="4293089" cy="6688318"/>
          </a:xfrm>
          <a:prstGeom prst="rect">
            <a:avLst/>
          </a:prstGeom>
        </p:spPr>
      </p:pic>
    </p:spTree>
    <p:extLst>
      <p:ext uri="{BB962C8B-B14F-4D97-AF65-F5344CB8AC3E}">
        <p14:creationId xmlns:p14="http://schemas.microsoft.com/office/powerpoint/2010/main" val="398939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7" name="Straight Connector 56">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3" name="Rectangle 62">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79E9E-211F-409F-9E64-E31E212DF8E5}"/>
              </a:ext>
            </a:extLst>
          </p:cNvPr>
          <p:cNvSpPr>
            <a:spLocks noGrp="1"/>
          </p:cNvSpPr>
          <p:nvPr>
            <p:ph type="title"/>
          </p:nvPr>
        </p:nvSpPr>
        <p:spPr>
          <a:xfrm>
            <a:off x="7410519" y="2920274"/>
            <a:ext cx="3382941" cy="729586"/>
          </a:xfrm>
        </p:spPr>
        <p:txBody>
          <a:bodyPr vert="horz" lIns="91440" tIns="45720" rIns="91440" bIns="45720" rtlCol="0" anchor="b">
            <a:normAutofit/>
          </a:bodyPr>
          <a:lstStyle/>
          <a:p>
            <a:r>
              <a:rPr lang="en-US" sz="3600">
                <a:solidFill>
                  <a:srgbClr val="FFFFFF"/>
                </a:solidFill>
              </a:rPr>
              <a:t>Staff input</a:t>
            </a:r>
          </a:p>
        </p:txBody>
      </p:sp>
      <p:sp useBgFill="1">
        <p:nvSpPr>
          <p:cNvPr id="65"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automatically generated">
            <a:extLst>
              <a:ext uri="{FF2B5EF4-FFF2-40B4-BE49-F238E27FC236}">
                <a16:creationId xmlns:a16="http://schemas.microsoft.com/office/drawing/2014/main" id="{8E3D6EE4-84ED-48DD-AB3C-C1E578E19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88" y="2105204"/>
            <a:ext cx="6379740" cy="2647592"/>
          </a:xfrm>
          <a:prstGeom prst="rect">
            <a:avLst/>
          </a:prstGeom>
        </p:spPr>
      </p:pic>
      <p:grpSp>
        <p:nvGrpSpPr>
          <p:cNvPr id="67" name="Group 66">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8" name="Straight Connector 67">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526862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3846" y="1299244"/>
            <a:ext cx="3657600" cy="709367"/>
          </a:xfrm>
        </p:spPr>
        <p:txBody>
          <a:bodyPr>
            <a:normAutofit/>
          </a:bodyPr>
          <a:lstStyle/>
          <a:p>
            <a:r>
              <a:rPr lang="en-US" sz="3600"/>
              <a:t>edit staff</a:t>
            </a:r>
          </a:p>
        </p:txBody>
      </p:sp>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2" name="Rectangle 1">
            <a:extLst>
              <a:ext uri="{FF2B5EF4-FFF2-40B4-BE49-F238E27FC236}">
                <a16:creationId xmlns:a16="http://schemas.microsoft.com/office/drawing/2014/main" id="{AFB1ABE0-6D05-4C99-8852-99F9E1079D0C}"/>
              </a:ext>
            </a:extLst>
          </p:cNvPr>
          <p:cNvSpPr/>
          <p:nvPr/>
        </p:nvSpPr>
        <p:spPr>
          <a:xfrm>
            <a:off x="5433846" y="2008610"/>
            <a:ext cx="6096000" cy="2840778"/>
          </a:xfrm>
          <a:prstGeom prst="rect">
            <a:avLst/>
          </a:prstGeom>
        </p:spPr>
        <p:txBody>
          <a:bodyPr>
            <a:spAutoFit/>
          </a:bodyPr>
          <a:lstStyle/>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Admins will use this to update staff that are already in the system</a:t>
            </a:r>
          </a:p>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ea typeface="+mn-lt"/>
                <a:cs typeface="+mn-lt"/>
              </a:rPr>
              <a:t>All the fields will auto fill and let the admin change what is needed </a:t>
            </a:r>
          </a:p>
        </p:txBody>
      </p:sp>
      <p:pic>
        <p:nvPicPr>
          <p:cNvPr id="5" name="Picture 4" descr="A screenshot of a cell phone&#10;&#10;Description automatically generated">
            <a:extLst>
              <a:ext uri="{FF2B5EF4-FFF2-40B4-BE49-F238E27FC236}">
                <a16:creationId xmlns:a16="http://schemas.microsoft.com/office/drawing/2014/main" id="{EFF97F61-6F0C-43D4-9F9B-A5D4AE5E9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096" y="83543"/>
            <a:ext cx="4248505" cy="6690913"/>
          </a:xfrm>
          <a:prstGeom prst="rect">
            <a:avLst/>
          </a:prstGeom>
        </p:spPr>
      </p:pic>
    </p:spTree>
    <p:extLst>
      <p:ext uri="{BB962C8B-B14F-4D97-AF65-F5344CB8AC3E}">
        <p14:creationId xmlns:p14="http://schemas.microsoft.com/office/powerpoint/2010/main" val="1056728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3" name="Picture 2" descr="A screenshot of a cell phone&#10;&#10;Description automatically generated">
            <a:extLst>
              <a:ext uri="{FF2B5EF4-FFF2-40B4-BE49-F238E27FC236}">
                <a16:creationId xmlns:a16="http://schemas.microsoft.com/office/drawing/2014/main" id="{5C556568-F9D5-454C-A907-EDBE48ACEA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307" y="77821"/>
            <a:ext cx="4408775" cy="6702357"/>
          </a:xfrm>
          <a:prstGeom prst="rect">
            <a:avLst/>
          </a:prstGeom>
        </p:spPr>
      </p:pic>
      <p:sp>
        <p:nvSpPr>
          <p:cNvPr id="11" name="Title 3">
            <a:extLst>
              <a:ext uri="{FF2B5EF4-FFF2-40B4-BE49-F238E27FC236}">
                <a16:creationId xmlns:a16="http://schemas.microsoft.com/office/drawing/2014/main" id="{3D3ADDB5-30B2-4A77-B066-67A6D77BA087}"/>
              </a:ext>
            </a:extLst>
          </p:cNvPr>
          <p:cNvSpPr txBox="1">
            <a:spLocks/>
          </p:cNvSpPr>
          <p:nvPr/>
        </p:nvSpPr>
        <p:spPr>
          <a:xfrm>
            <a:off x="5667983" y="2242580"/>
            <a:ext cx="3657600" cy="7093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Client input</a:t>
            </a:r>
          </a:p>
        </p:txBody>
      </p:sp>
      <p:sp>
        <p:nvSpPr>
          <p:cNvPr id="12" name="Rectangle 11">
            <a:extLst>
              <a:ext uri="{FF2B5EF4-FFF2-40B4-BE49-F238E27FC236}">
                <a16:creationId xmlns:a16="http://schemas.microsoft.com/office/drawing/2014/main" id="{0124FC44-C981-43EA-811D-C8467715F9F9}"/>
              </a:ext>
            </a:extLst>
          </p:cNvPr>
          <p:cNvSpPr/>
          <p:nvPr/>
        </p:nvSpPr>
        <p:spPr>
          <a:xfrm>
            <a:off x="5667983" y="2951946"/>
            <a:ext cx="6096000" cy="954107"/>
          </a:xfrm>
          <a:prstGeom prst="rect">
            <a:avLst/>
          </a:prstGeom>
        </p:spPr>
        <p:txBody>
          <a:bodyPr>
            <a:spAutoFit/>
          </a:bodyPr>
          <a:lstStyle/>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Admins will use this form to add new clients into the system</a:t>
            </a:r>
          </a:p>
        </p:txBody>
      </p:sp>
    </p:spTree>
    <p:extLst>
      <p:ext uri="{BB962C8B-B14F-4D97-AF65-F5344CB8AC3E}">
        <p14:creationId xmlns:p14="http://schemas.microsoft.com/office/powerpoint/2010/main" val="2490945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14">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16">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18">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20">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22">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51" name="Rectangle 24">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79E9E-211F-409F-9E64-E31E212DF8E5}"/>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3600">
                <a:solidFill>
                  <a:srgbClr val="FFFFFF"/>
                </a:solidFill>
              </a:rPr>
              <a:t>Client input</a:t>
            </a:r>
          </a:p>
        </p:txBody>
      </p:sp>
      <p:sp useBgFill="1">
        <p:nvSpPr>
          <p:cNvPr id="5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28">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0" name="Straight Connector 29">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5" name="Picture 4" descr="A close up of a logo&#10;&#10;Description automatically generated">
            <a:extLst>
              <a:ext uri="{FF2B5EF4-FFF2-40B4-BE49-F238E27FC236}">
                <a16:creationId xmlns:a16="http://schemas.microsoft.com/office/drawing/2014/main" id="{B16ADAAC-2CAA-473E-BBA9-C2FDB1684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46" y="1614054"/>
            <a:ext cx="6234896" cy="3034051"/>
          </a:xfrm>
          <a:prstGeom prst="rect">
            <a:avLst/>
          </a:prstGeom>
        </p:spPr>
      </p:pic>
    </p:spTree>
    <p:extLst>
      <p:ext uri="{BB962C8B-B14F-4D97-AF65-F5344CB8AC3E}">
        <p14:creationId xmlns:p14="http://schemas.microsoft.com/office/powerpoint/2010/main" val="360045452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9" name="Picture 8" descr="A screenshot of a cell phone&#10;&#10;Description automatically generated">
            <a:extLst>
              <a:ext uri="{FF2B5EF4-FFF2-40B4-BE49-F238E27FC236}">
                <a16:creationId xmlns:a16="http://schemas.microsoft.com/office/drawing/2014/main" id="{411B4848-2B3F-429C-AFE6-751F1990C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828" y="64245"/>
            <a:ext cx="4389929" cy="6729510"/>
          </a:xfrm>
          <a:prstGeom prst="rect">
            <a:avLst/>
          </a:prstGeom>
        </p:spPr>
      </p:pic>
      <p:sp>
        <p:nvSpPr>
          <p:cNvPr id="12" name="Title 3">
            <a:extLst>
              <a:ext uri="{FF2B5EF4-FFF2-40B4-BE49-F238E27FC236}">
                <a16:creationId xmlns:a16="http://schemas.microsoft.com/office/drawing/2014/main" id="{839AE776-1480-477D-80DC-8804826E1DF5}"/>
              </a:ext>
            </a:extLst>
          </p:cNvPr>
          <p:cNvSpPr txBox="1">
            <a:spLocks/>
          </p:cNvSpPr>
          <p:nvPr/>
        </p:nvSpPr>
        <p:spPr>
          <a:xfrm>
            <a:off x="5516509" y="997935"/>
            <a:ext cx="3657600" cy="7093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edit client</a:t>
            </a:r>
          </a:p>
        </p:txBody>
      </p:sp>
      <p:sp>
        <p:nvSpPr>
          <p:cNvPr id="13" name="Rectangle 12">
            <a:extLst>
              <a:ext uri="{FF2B5EF4-FFF2-40B4-BE49-F238E27FC236}">
                <a16:creationId xmlns:a16="http://schemas.microsoft.com/office/drawing/2014/main" id="{BF7F0E73-749F-4ED9-85BE-A649F10540E1}"/>
              </a:ext>
            </a:extLst>
          </p:cNvPr>
          <p:cNvSpPr/>
          <p:nvPr/>
        </p:nvSpPr>
        <p:spPr>
          <a:xfrm>
            <a:off x="5463090" y="1782717"/>
            <a:ext cx="6096000" cy="2840778"/>
          </a:xfrm>
          <a:prstGeom prst="rect">
            <a:avLst/>
          </a:prstGeom>
        </p:spPr>
        <p:txBody>
          <a:bodyPr>
            <a:spAutoFit/>
          </a:bodyPr>
          <a:lstStyle/>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Admins will use this to update clients that are already in the system</a:t>
            </a:r>
          </a:p>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All the fields will auto fill and let the admin change what is needed </a:t>
            </a:r>
          </a:p>
        </p:txBody>
      </p:sp>
    </p:spTree>
    <p:extLst>
      <p:ext uri="{BB962C8B-B14F-4D97-AF65-F5344CB8AC3E}">
        <p14:creationId xmlns:p14="http://schemas.microsoft.com/office/powerpoint/2010/main" val="1623908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5" name="Picture 4" descr="A screenshot of a cell phone&#10;&#10;Description automatically generated">
            <a:extLst>
              <a:ext uri="{FF2B5EF4-FFF2-40B4-BE49-F238E27FC236}">
                <a16:creationId xmlns:a16="http://schemas.microsoft.com/office/drawing/2014/main" id="{6465D83B-B75F-48C1-8F74-D39EB10BB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030" y="100135"/>
            <a:ext cx="4636285" cy="6657730"/>
          </a:xfrm>
          <a:prstGeom prst="rect">
            <a:avLst/>
          </a:prstGeom>
        </p:spPr>
      </p:pic>
      <p:sp>
        <p:nvSpPr>
          <p:cNvPr id="10" name="Title 3">
            <a:extLst>
              <a:ext uri="{FF2B5EF4-FFF2-40B4-BE49-F238E27FC236}">
                <a16:creationId xmlns:a16="http://schemas.microsoft.com/office/drawing/2014/main" id="{C03FFE9E-875B-40A5-BEB7-1C5FEA52E161}"/>
              </a:ext>
            </a:extLst>
          </p:cNvPr>
          <p:cNvSpPr txBox="1">
            <a:spLocks/>
          </p:cNvSpPr>
          <p:nvPr/>
        </p:nvSpPr>
        <p:spPr>
          <a:xfrm>
            <a:off x="5756635" y="1736277"/>
            <a:ext cx="3657600" cy="7093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Schedule shift</a:t>
            </a:r>
          </a:p>
        </p:txBody>
      </p:sp>
      <p:sp>
        <p:nvSpPr>
          <p:cNvPr id="11" name="Rectangle 10">
            <a:extLst>
              <a:ext uri="{FF2B5EF4-FFF2-40B4-BE49-F238E27FC236}">
                <a16:creationId xmlns:a16="http://schemas.microsoft.com/office/drawing/2014/main" id="{64CF768D-402C-414D-A813-3F3720306CF4}"/>
              </a:ext>
            </a:extLst>
          </p:cNvPr>
          <p:cNvSpPr/>
          <p:nvPr/>
        </p:nvSpPr>
        <p:spPr>
          <a:xfrm>
            <a:off x="5703216" y="2521059"/>
            <a:ext cx="6127424" cy="1815882"/>
          </a:xfrm>
          <a:prstGeom prst="rect">
            <a:avLst/>
          </a:prstGeom>
        </p:spPr>
        <p:txBody>
          <a:bodyPr wrap="square">
            <a:spAutoFit/>
          </a:bodyPr>
          <a:lstStyle/>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This is the main form coordinators will use to book both recurring shifts and individual shifts   </a:t>
            </a:r>
          </a:p>
        </p:txBody>
      </p:sp>
    </p:spTree>
    <p:extLst>
      <p:ext uri="{BB962C8B-B14F-4D97-AF65-F5344CB8AC3E}">
        <p14:creationId xmlns:p14="http://schemas.microsoft.com/office/powerpoint/2010/main" val="1772210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10">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 name="Rectangle 17">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31"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AD1B3C40-A965-44B3-9C7D-2201631BA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98" y="1042703"/>
            <a:ext cx="6362231" cy="4628523"/>
          </a:xfrm>
          <a:prstGeom prst="rect">
            <a:avLst/>
          </a:prstGeom>
        </p:spPr>
      </p:pic>
      <p:grpSp>
        <p:nvGrpSpPr>
          <p:cNvPr id="32" name="Group 21">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3" name="Title 3">
            <a:extLst>
              <a:ext uri="{FF2B5EF4-FFF2-40B4-BE49-F238E27FC236}">
                <a16:creationId xmlns:a16="http://schemas.microsoft.com/office/drawing/2014/main" id="{F08246C6-7F86-4C22-86E9-02348DF96B74}"/>
              </a:ext>
            </a:extLst>
          </p:cNvPr>
          <p:cNvSpPr txBox="1">
            <a:spLocks/>
          </p:cNvSpPr>
          <p:nvPr/>
        </p:nvSpPr>
        <p:spPr>
          <a:xfrm>
            <a:off x="7507015" y="2774667"/>
            <a:ext cx="3657600" cy="7093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all" spc="0" normalizeH="0" baseline="0" noProof="0">
                <a:ln w="3175" cmpd="sng">
                  <a:noFill/>
                </a:ln>
                <a:solidFill>
                  <a:prstClr val="white"/>
                </a:solidFill>
                <a:effectLst/>
                <a:uLnTx/>
                <a:uFillTx/>
                <a:latin typeface="Century Gothic" panose="020B0502020202020204"/>
                <a:ea typeface="+mj-ea"/>
                <a:cs typeface="+mj-cs"/>
              </a:rPr>
              <a:t>Schedule shift</a:t>
            </a:r>
          </a:p>
        </p:txBody>
      </p:sp>
    </p:spTree>
    <p:extLst>
      <p:ext uri="{BB962C8B-B14F-4D97-AF65-F5344CB8AC3E}">
        <p14:creationId xmlns:p14="http://schemas.microsoft.com/office/powerpoint/2010/main" val="24485817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5" name="Picture 4" descr="A screenshot of a cell phone&#10;&#10;Description automatically generated">
            <a:extLst>
              <a:ext uri="{FF2B5EF4-FFF2-40B4-BE49-F238E27FC236}">
                <a16:creationId xmlns:a16="http://schemas.microsoft.com/office/drawing/2014/main" id="{4EB006B5-A024-454B-9452-8D6083A1D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973" y="127000"/>
            <a:ext cx="3833988" cy="6603999"/>
          </a:xfrm>
          <a:prstGeom prst="rect">
            <a:avLst/>
          </a:prstGeom>
        </p:spPr>
      </p:pic>
      <p:sp>
        <p:nvSpPr>
          <p:cNvPr id="10" name="Title 3">
            <a:extLst>
              <a:ext uri="{FF2B5EF4-FFF2-40B4-BE49-F238E27FC236}">
                <a16:creationId xmlns:a16="http://schemas.microsoft.com/office/drawing/2014/main" id="{48FDE9A2-FADA-45F3-B9ED-DE88697562D0}"/>
              </a:ext>
            </a:extLst>
          </p:cNvPr>
          <p:cNvSpPr txBox="1">
            <a:spLocks/>
          </p:cNvSpPr>
          <p:nvPr/>
        </p:nvSpPr>
        <p:spPr>
          <a:xfrm>
            <a:off x="4973918" y="1432875"/>
            <a:ext cx="3657600" cy="7093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edit shift</a:t>
            </a:r>
          </a:p>
        </p:txBody>
      </p:sp>
      <p:sp>
        <p:nvSpPr>
          <p:cNvPr id="11" name="Rectangle 10">
            <a:extLst>
              <a:ext uri="{FF2B5EF4-FFF2-40B4-BE49-F238E27FC236}">
                <a16:creationId xmlns:a16="http://schemas.microsoft.com/office/drawing/2014/main" id="{3683E4D7-43B0-4F48-8CA2-C00528ACDA54}"/>
              </a:ext>
            </a:extLst>
          </p:cNvPr>
          <p:cNvSpPr/>
          <p:nvPr/>
        </p:nvSpPr>
        <p:spPr>
          <a:xfrm>
            <a:off x="4973918" y="2142242"/>
            <a:ext cx="6127424" cy="2840778"/>
          </a:xfrm>
          <a:prstGeom prst="rect">
            <a:avLst/>
          </a:prstGeom>
        </p:spPr>
        <p:txBody>
          <a:bodyPr wrap="square">
            <a:spAutoFit/>
          </a:bodyPr>
          <a:lstStyle/>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Admins and coordinators will use this to update shifts that are already in the system</a:t>
            </a:r>
          </a:p>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All the fields will auto fill and let the admin change what is needed </a:t>
            </a:r>
          </a:p>
        </p:txBody>
      </p:sp>
    </p:spTree>
    <p:extLst>
      <p:ext uri="{BB962C8B-B14F-4D97-AF65-F5344CB8AC3E}">
        <p14:creationId xmlns:p14="http://schemas.microsoft.com/office/powerpoint/2010/main" val="275386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Group 32">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4" name="Straight Connector 33">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0" name="Rectangle 39">
            <a:extLst>
              <a:ext uri="{FF2B5EF4-FFF2-40B4-BE49-F238E27FC236}">
                <a16:creationId xmlns:a16="http://schemas.microsoft.com/office/drawing/2014/main" id="{D2600CBB-0CF8-4237-8491-B7864363D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84212" y="4799010"/>
            <a:ext cx="9269412" cy="1155267"/>
          </a:xfrm>
        </p:spPr>
        <p:txBody>
          <a:bodyPr vert="horz" lIns="91440" tIns="45720" rIns="91440" bIns="45720" rtlCol="0" anchor="ctr">
            <a:normAutofit/>
          </a:bodyPr>
          <a:lstStyle/>
          <a:p>
            <a:r>
              <a:rPr lang="en-US" kern="1200" cap="all">
                <a:ln w="3175" cmpd="sng">
                  <a:noFill/>
                </a:ln>
                <a:solidFill>
                  <a:srgbClr val="FFFFFF"/>
                </a:solidFill>
                <a:effectLst/>
                <a:latin typeface="+mj-lt"/>
                <a:ea typeface="+mj-ea"/>
                <a:cs typeface="+mj-cs"/>
              </a:rPr>
              <a:t>Agenda</a:t>
            </a:r>
          </a:p>
        </p:txBody>
      </p:sp>
      <p:sp>
        <p:nvSpPr>
          <p:cNvPr id="61" name="Snip Diagonal Corner Rectangle 21">
            <a:extLst>
              <a:ext uri="{FF2B5EF4-FFF2-40B4-BE49-F238E27FC236}">
                <a16:creationId xmlns:a16="http://schemas.microsoft.com/office/drawing/2014/main" id="{E4CBBC1E-991D-4CF9-BCA5-AB1496871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01BE03B0-371F-46E1-8026-D20B1C422B27}"/>
              </a:ext>
            </a:extLst>
          </p:cNvPr>
          <p:cNvGraphicFramePr/>
          <p:nvPr>
            <p:extLst>
              <p:ext uri="{D42A27DB-BD31-4B8C-83A1-F6EECF244321}">
                <p14:modId xmlns:p14="http://schemas.microsoft.com/office/powerpoint/2010/main" val="3718086563"/>
              </p:ext>
            </p:extLst>
          </p:nvPr>
        </p:nvGraphicFramePr>
        <p:xfrm>
          <a:off x="965200" y="642939"/>
          <a:ext cx="10255250"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26">
            <a:extLst>
              <a:ext uri="{FF2B5EF4-FFF2-40B4-BE49-F238E27FC236}">
                <a16:creationId xmlns:a16="http://schemas.microsoft.com/office/drawing/2014/main" id="{E0030196-2909-4A4B-8853-AABA84A7B5C4}"/>
              </a:ext>
            </a:extLst>
          </p:cNvPr>
          <p:cNvPicPr>
            <a:picLocks noChangeAspect="1"/>
          </p:cNvPicPr>
          <p:nvPr/>
        </p:nvPicPr>
        <p:blipFill>
          <a:blip r:embed="rId7"/>
          <a:stretch>
            <a:fillRect/>
          </a:stretch>
        </p:blipFill>
        <p:spPr>
          <a:xfrm>
            <a:off x="9461552" y="5039356"/>
            <a:ext cx="2270867" cy="1351287"/>
          </a:xfrm>
          <a:prstGeom prst="rect">
            <a:avLst/>
          </a:prstGeom>
          <a:effectLst>
            <a:glow rad="63500">
              <a:schemeClr val="bg1">
                <a:alpha val="40000"/>
              </a:schemeClr>
            </a:glow>
          </a:effectLst>
        </p:spPr>
      </p:pic>
    </p:spTree>
    <p:extLst>
      <p:ext uri="{BB962C8B-B14F-4D97-AF65-F5344CB8AC3E}">
        <p14:creationId xmlns:p14="http://schemas.microsoft.com/office/powerpoint/2010/main" val="374238252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3" name="Picture 2" descr="A screenshot of a cell phone&#10;&#10;Description automatically generated">
            <a:extLst>
              <a:ext uri="{FF2B5EF4-FFF2-40B4-BE49-F238E27FC236}">
                <a16:creationId xmlns:a16="http://schemas.microsoft.com/office/drawing/2014/main" id="{5914D739-93E1-4D24-8490-59499BA12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743" y="52173"/>
            <a:ext cx="4437037" cy="6753653"/>
          </a:xfrm>
          <a:prstGeom prst="rect">
            <a:avLst/>
          </a:prstGeom>
        </p:spPr>
      </p:pic>
      <p:sp>
        <p:nvSpPr>
          <p:cNvPr id="10" name="Title 3">
            <a:extLst>
              <a:ext uri="{FF2B5EF4-FFF2-40B4-BE49-F238E27FC236}">
                <a16:creationId xmlns:a16="http://schemas.microsoft.com/office/drawing/2014/main" id="{F281E448-0366-4B70-A018-43F6D2EF2818}"/>
              </a:ext>
            </a:extLst>
          </p:cNvPr>
          <p:cNvSpPr txBox="1">
            <a:spLocks/>
          </p:cNvSpPr>
          <p:nvPr/>
        </p:nvSpPr>
        <p:spPr>
          <a:xfrm>
            <a:off x="5594194" y="952107"/>
            <a:ext cx="5736824" cy="80363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edit recurring shift</a:t>
            </a:r>
          </a:p>
        </p:txBody>
      </p:sp>
      <p:sp>
        <p:nvSpPr>
          <p:cNvPr id="11" name="Rectangle 10">
            <a:extLst>
              <a:ext uri="{FF2B5EF4-FFF2-40B4-BE49-F238E27FC236}">
                <a16:creationId xmlns:a16="http://schemas.microsoft.com/office/drawing/2014/main" id="{077221A3-3951-4D82-A176-5DAE472747F1}"/>
              </a:ext>
            </a:extLst>
          </p:cNvPr>
          <p:cNvSpPr/>
          <p:nvPr/>
        </p:nvSpPr>
        <p:spPr>
          <a:xfrm>
            <a:off x="5594194" y="1755743"/>
            <a:ext cx="6127424" cy="2840778"/>
          </a:xfrm>
          <a:prstGeom prst="rect">
            <a:avLst/>
          </a:prstGeom>
        </p:spPr>
        <p:txBody>
          <a:bodyPr wrap="square">
            <a:spAutoFit/>
          </a:bodyPr>
          <a:lstStyle/>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Admins and coordinators will use this to update recurring shifts that are already in the system</a:t>
            </a:r>
          </a:p>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All the fields will auto fill and let the admin or coordinator change what is needed </a:t>
            </a:r>
          </a:p>
        </p:txBody>
      </p:sp>
    </p:spTree>
    <p:extLst>
      <p:ext uri="{BB962C8B-B14F-4D97-AF65-F5344CB8AC3E}">
        <p14:creationId xmlns:p14="http://schemas.microsoft.com/office/powerpoint/2010/main" val="3081358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5" name="Picture 8" descr="A screenshot of text&#10;&#10;Description generated with very high confidence">
            <a:extLst>
              <a:ext uri="{FF2B5EF4-FFF2-40B4-BE49-F238E27FC236}">
                <a16:creationId xmlns:a16="http://schemas.microsoft.com/office/drawing/2014/main" id="{C7AD1054-BF93-4D12-B033-99DF53BA04AC}"/>
              </a:ext>
            </a:extLst>
          </p:cNvPr>
          <p:cNvPicPr>
            <a:picLocks noGrp="1" noChangeAspect="1"/>
          </p:cNvPicPr>
          <p:nvPr>
            <p:ph idx="1"/>
          </p:nvPr>
        </p:nvPicPr>
        <p:blipFill>
          <a:blip r:embed="rId4"/>
          <a:stretch>
            <a:fillRect/>
          </a:stretch>
        </p:blipFill>
        <p:spPr>
          <a:xfrm>
            <a:off x="612216" y="980368"/>
            <a:ext cx="5857528" cy="4849000"/>
          </a:xfrm>
        </p:spPr>
      </p:pic>
      <p:sp>
        <p:nvSpPr>
          <p:cNvPr id="8" name="Title 3">
            <a:extLst>
              <a:ext uri="{FF2B5EF4-FFF2-40B4-BE49-F238E27FC236}">
                <a16:creationId xmlns:a16="http://schemas.microsoft.com/office/drawing/2014/main" id="{DBE39483-5FA5-4769-BF7C-33FDB45D5B43}"/>
              </a:ext>
            </a:extLst>
          </p:cNvPr>
          <p:cNvSpPr txBox="1">
            <a:spLocks/>
          </p:cNvSpPr>
          <p:nvPr/>
        </p:nvSpPr>
        <p:spPr>
          <a:xfrm>
            <a:off x="6603122" y="637752"/>
            <a:ext cx="5736824" cy="80363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Timecard submission</a:t>
            </a:r>
          </a:p>
        </p:txBody>
      </p:sp>
      <p:sp>
        <p:nvSpPr>
          <p:cNvPr id="9" name="Rectangle 8">
            <a:extLst>
              <a:ext uri="{FF2B5EF4-FFF2-40B4-BE49-F238E27FC236}">
                <a16:creationId xmlns:a16="http://schemas.microsoft.com/office/drawing/2014/main" id="{0A0C02F0-CAFF-46AC-8F7A-06C29F085B06}"/>
              </a:ext>
            </a:extLst>
          </p:cNvPr>
          <p:cNvSpPr/>
          <p:nvPr/>
        </p:nvSpPr>
        <p:spPr>
          <a:xfrm>
            <a:off x="6603122" y="1441388"/>
            <a:ext cx="4671336" cy="3447098"/>
          </a:xfrm>
          <a:prstGeom prst="rect">
            <a:avLst/>
          </a:prstGeom>
        </p:spPr>
        <p:txBody>
          <a:bodyPr wrap="square">
            <a:spAutoFit/>
          </a:bodyPr>
          <a:lstStyle/>
          <a:p>
            <a:pPr marL="285750" indent="-285750" defTabSz="457200">
              <a:spcBef>
                <a:spcPct val="20000"/>
              </a:spcBef>
              <a:spcAft>
                <a:spcPts val="600"/>
              </a:spcAft>
              <a:buClr>
                <a:prstClr val="white"/>
              </a:buClr>
              <a:buSzPct val="80000"/>
              <a:buFont typeface="Wingdings 3" panose="05040102010807070707" pitchFamily="18" charset="2"/>
              <a:buChar char=""/>
            </a:pPr>
            <a:r>
              <a:rPr lang="en-US" sz="2000">
                <a:solidFill>
                  <a:prstClr val="white"/>
                </a:solidFill>
                <a:ea typeface="+mn-lt"/>
                <a:cs typeface="+mn-lt"/>
              </a:rPr>
              <a:t>Workers will use this form to input their hours </a:t>
            </a:r>
          </a:p>
          <a:p>
            <a:pPr marL="285750" indent="-285750" defTabSz="457200">
              <a:spcBef>
                <a:spcPct val="20000"/>
              </a:spcBef>
              <a:spcAft>
                <a:spcPts val="600"/>
              </a:spcAft>
              <a:buClr>
                <a:prstClr val="white"/>
              </a:buClr>
              <a:buSzPct val="80000"/>
              <a:buFont typeface="Wingdings 3" panose="05040102010807070707" pitchFamily="18" charset="2"/>
              <a:buChar char=""/>
            </a:pPr>
            <a:r>
              <a:rPr lang="en-US" sz="2000">
                <a:solidFill>
                  <a:prstClr val="white"/>
                </a:solidFill>
                <a:ea typeface="+mn-lt"/>
                <a:cs typeface="+mn-lt"/>
              </a:rPr>
              <a:t>This form will only show dates that the worker was scheduled </a:t>
            </a:r>
          </a:p>
          <a:p>
            <a:pPr marL="285750" indent="-285750" defTabSz="457200">
              <a:spcBef>
                <a:spcPct val="20000"/>
              </a:spcBef>
              <a:spcAft>
                <a:spcPts val="600"/>
              </a:spcAft>
              <a:buClr>
                <a:prstClr val="white"/>
              </a:buClr>
              <a:buSzPct val="80000"/>
              <a:buFont typeface="Wingdings 3" panose="05040102010807070707" pitchFamily="18" charset="2"/>
              <a:buChar char=""/>
            </a:pPr>
            <a:r>
              <a:rPr lang="en-US" sz="2000">
                <a:solidFill>
                  <a:prstClr val="white"/>
                </a:solidFill>
                <a:ea typeface="+mn-lt"/>
                <a:cs typeface="+mn-lt"/>
              </a:rPr>
              <a:t>The form will also auto fill the start and end times allowing the worker to quickly submit their hours and make minor changes if they worked longer than what was scheduled</a:t>
            </a:r>
          </a:p>
        </p:txBody>
      </p:sp>
    </p:spTree>
    <p:extLst>
      <p:ext uri="{BB962C8B-B14F-4D97-AF65-F5344CB8AC3E}">
        <p14:creationId xmlns:p14="http://schemas.microsoft.com/office/powerpoint/2010/main" val="314835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p:txBody>
          <a:bodyPr vert="horz" lIns="91440" tIns="45720" rIns="91440" bIns="45720" rtlCol="0" anchor="b">
            <a:normAutofit/>
          </a:bodyPr>
          <a:lstStyle/>
          <a:p>
            <a:r>
              <a:rPr lang="en-US" sz="5400"/>
              <a:t>Output Design</a:t>
            </a:r>
          </a:p>
        </p:txBody>
      </p:sp>
      <p:sp>
        <p:nvSpPr>
          <p:cNvPr id="6" name="Rectangle 5">
            <a:extLst>
              <a:ext uri="{FF2B5EF4-FFF2-40B4-BE49-F238E27FC236}">
                <a16:creationId xmlns:a16="http://schemas.microsoft.com/office/drawing/2014/main" id="{19BAF0B9-0E98-495B-968F-AA11851A5404}"/>
              </a:ext>
            </a:extLst>
          </p:cNvPr>
          <p:cNvSpPr/>
          <p:nvPr/>
        </p:nvSpPr>
        <p:spPr>
          <a:xfrm>
            <a:off x="818799" y="4590067"/>
            <a:ext cx="6555016" cy="1564548"/>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984BEF5B-ABCE-4692-85B5-79F012C187EC}"/>
              </a:ext>
            </a:extLst>
          </p:cNvPr>
          <p:cNvSpPr txBox="1"/>
          <p:nvPr/>
        </p:nvSpPr>
        <p:spPr>
          <a:xfrm>
            <a:off x="818799" y="4695616"/>
            <a:ext cx="6449509" cy="138499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Reports</a:t>
            </a:r>
          </a:p>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rPr>
              <a:t>Screens</a:t>
            </a:r>
          </a:p>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Formatting</a:t>
            </a:r>
            <a:endPar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662759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13" name="Title 3">
            <a:extLst>
              <a:ext uri="{FF2B5EF4-FFF2-40B4-BE49-F238E27FC236}">
                <a16:creationId xmlns:a16="http://schemas.microsoft.com/office/drawing/2014/main" id="{6D4D2C14-ED64-496E-B028-A63E86BB4281}"/>
              </a:ext>
            </a:extLst>
          </p:cNvPr>
          <p:cNvSpPr>
            <a:spLocks noGrp="1"/>
          </p:cNvSpPr>
          <p:nvPr>
            <p:ph type="title"/>
          </p:nvPr>
        </p:nvSpPr>
        <p:spPr>
          <a:xfrm>
            <a:off x="8585570" y="1828863"/>
            <a:ext cx="3606430" cy="1483468"/>
          </a:xfrm>
        </p:spPr>
        <p:txBody>
          <a:bodyPr>
            <a:normAutofit/>
          </a:bodyPr>
          <a:lstStyle/>
          <a:p>
            <a:r>
              <a:rPr lang="en-US" sz="3600"/>
              <a:t>Staff</a:t>
            </a:r>
            <a:br>
              <a:rPr lang="en-US" sz="3600"/>
            </a:br>
            <a:r>
              <a:rPr lang="en-US" sz="3600"/>
              <a:t>calendar</a:t>
            </a:r>
          </a:p>
        </p:txBody>
      </p:sp>
      <p:pic>
        <p:nvPicPr>
          <p:cNvPr id="3" name="Picture 2" descr="A screenshot of a cell phone&#10;&#10;Description automatically generated">
            <a:extLst>
              <a:ext uri="{FF2B5EF4-FFF2-40B4-BE49-F238E27FC236}">
                <a16:creationId xmlns:a16="http://schemas.microsoft.com/office/drawing/2014/main" id="{782CA4C8-9A79-4A5D-908E-7FEE637899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265" y="611303"/>
            <a:ext cx="8107296" cy="5402055"/>
          </a:xfrm>
          <a:prstGeom prst="rect">
            <a:avLst/>
          </a:prstGeom>
        </p:spPr>
      </p:pic>
    </p:spTree>
    <p:extLst>
      <p:ext uri="{BB962C8B-B14F-4D97-AF65-F5344CB8AC3E}">
        <p14:creationId xmlns:p14="http://schemas.microsoft.com/office/powerpoint/2010/main" val="224630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AF796-8DE9-446E-A478-69541FCA4B53}"/>
              </a:ext>
            </a:extLst>
          </p:cNvPr>
          <p:cNvSpPr>
            <a:spLocks noGrp="1"/>
          </p:cNvSpPr>
          <p:nvPr>
            <p:ph type="title"/>
          </p:nvPr>
        </p:nvSpPr>
        <p:spPr>
          <a:xfrm>
            <a:off x="7778002" y="2504544"/>
            <a:ext cx="3382941" cy="1075382"/>
          </a:xfrm>
        </p:spPr>
        <p:txBody>
          <a:bodyPr vert="horz" lIns="91440" tIns="45720" rIns="91440" bIns="45720" rtlCol="0" anchor="b">
            <a:normAutofit/>
          </a:bodyPr>
          <a:lstStyle/>
          <a:p>
            <a:r>
              <a:rPr lang="en-US" sz="4000">
                <a:solidFill>
                  <a:srgbClr val="FFFFFF"/>
                </a:solidFill>
              </a:rPr>
              <a:t>View shifts</a:t>
            </a:r>
          </a:p>
        </p:txBody>
      </p:sp>
      <p:sp useBgFill="1">
        <p:nvSpPr>
          <p:cNvPr id="20"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1111C9EE-E90E-4852-BDB0-B803D1EDA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668" y="1239669"/>
            <a:ext cx="6322979" cy="4378662"/>
          </a:xfrm>
          <a:prstGeom prst="rect">
            <a:avLst/>
          </a:prstGeom>
        </p:spPr>
      </p:pic>
      <p:grpSp>
        <p:nvGrpSpPr>
          <p:cNvPr id="22" name="Group 21">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771998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2693" y="4645497"/>
            <a:ext cx="6065179" cy="857749"/>
          </a:xfrm>
        </p:spPr>
        <p:txBody>
          <a:bodyPr>
            <a:normAutofit/>
          </a:bodyPr>
          <a:lstStyle/>
          <a:p>
            <a:r>
              <a:rPr lang="en-US" sz="3600"/>
              <a:t>Time Tracking output</a:t>
            </a:r>
          </a:p>
        </p:txBody>
      </p:sp>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8" name="Picture 8" descr="A picture containing cabinet, sitting, large, parked&#10;&#10;Description generated with very high confidence">
            <a:extLst>
              <a:ext uri="{FF2B5EF4-FFF2-40B4-BE49-F238E27FC236}">
                <a16:creationId xmlns:a16="http://schemas.microsoft.com/office/drawing/2014/main" id="{8BB13811-00C8-48CE-AB9C-249F69C07D51}"/>
              </a:ext>
            </a:extLst>
          </p:cNvPr>
          <p:cNvPicPr>
            <a:picLocks noGrp="1" noChangeAspect="1"/>
          </p:cNvPicPr>
          <p:nvPr>
            <p:ph idx="1"/>
          </p:nvPr>
        </p:nvPicPr>
        <p:blipFill>
          <a:blip r:embed="rId4"/>
          <a:stretch>
            <a:fillRect/>
          </a:stretch>
        </p:blipFill>
        <p:spPr>
          <a:xfrm>
            <a:off x="712693" y="518475"/>
            <a:ext cx="10832455" cy="2910526"/>
          </a:xfrm>
        </p:spPr>
      </p:pic>
    </p:spTree>
    <p:extLst>
      <p:ext uri="{BB962C8B-B14F-4D97-AF65-F5344CB8AC3E}">
        <p14:creationId xmlns:p14="http://schemas.microsoft.com/office/powerpoint/2010/main" val="339193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8" name="Title 3">
            <a:extLst>
              <a:ext uri="{FF2B5EF4-FFF2-40B4-BE49-F238E27FC236}">
                <a16:creationId xmlns:a16="http://schemas.microsoft.com/office/drawing/2014/main" id="{54044195-54A7-4325-AF56-FC5CA753EF3C}"/>
              </a:ext>
            </a:extLst>
          </p:cNvPr>
          <p:cNvSpPr txBox="1">
            <a:spLocks/>
          </p:cNvSpPr>
          <p:nvPr/>
        </p:nvSpPr>
        <p:spPr>
          <a:xfrm>
            <a:off x="5790163" y="2206173"/>
            <a:ext cx="6065179" cy="152639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View staff</a:t>
            </a:r>
          </a:p>
          <a:p>
            <a:r>
              <a:rPr lang="en-US" sz="3600"/>
              <a:t>information</a:t>
            </a:r>
          </a:p>
        </p:txBody>
      </p:sp>
      <p:pic>
        <p:nvPicPr>
          <p:cNvPr id="6" name="Picture 5" descr="A screenshot of a social media post&#10;&#10;Description automatically generated">
            <a:extLst>
              <a:ext uri="{FF2B5EF4-FFF2-40B4-BE49-F238E27FC236}">
                <a16:creationId xmlns:a16="http://schemas.microsoft.com/office/drawing/2014/main" id="{188D7200-5492-4001-A4C2-C5907E3C4E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382" y="37754"/>
            <a:ext cx="4256219" cy="6782491"/>
          </a:xfrm>
          <a:prstGeom prst="rect">
            <a:avLst/>
          </a:prstGeom>
        </p:spPr>
      </p:pic>
    </p:spTree>
    <p:extLst>
      <p:ext uri="{BB962C8B-B14F-4D97-AF65-F5344CB8AC3E}">
        <p14:creationId xmlns:p14="http://schemas.microsoft.com/office/powerpoint/2010/main" val="200710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8" name="Title 3">
            <a:extLst>
              <a:ext uri="{FF2B5EF4-FFF2-40B4-BE49-F238E27FC236}">
                <a16:creationId xmlns:a16="http://schemas.microsoft.com/office/drawing/2014/main" id="{06FFC434-244D-4A67-91AA-3180A428FC28}"/>
              </a:ext>
            </a:extLst>
          </p:cNvPr>
          <p:cNvSpPr txBox="1">
            <a:spLocks/>
          </p:cNvSpPr>
          <p:nvPr/>
        </p:nvSpPr>
        <p:spPr>
          <a:xfrm>
            <a:off x="6348919" y="2646467"/>
            <a:ext cx="6300247" cy="156506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View client</a:t>
            </a:r>
          </a:p>
          <a:p>
            <a:r>
              <a:rPr lang="en-US" sz="3600"/>
              <a:t>information</a:t>
            </a:r>
          </a:p>
        </p:txBody>
      </p:sp>
      <p:pic>
        <p:nvPicPr>
          <p:cNvPr id="6" name="Picture 5" descr="A screenshot of a social media post&#10;&#10;Description automatically generated">
            <a:extLst>
              <a:ext uri="{FF2B5EF4-FFF2-40B4-BE49-F238E27FC236}">
                <a16:creationId xmlns:a16="http://schemas.microsoft.com/office/drawing/2014/main" id="{0CF3E729-42CC-41C0-8FA9-C0C29BCFB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685" y="49272"/>
            <a:ext cx="5100315" cy="6759455"/>
          </a:xfrm>
          <a:prstGeom prst="rect">
            <a:avLst/>
          </a:prstGeom>
        </p:spPr>
      </p:pic>
    </p:spTree>
    <p:extLst>
      <p:ext uri="{BB962C8B-B14F-4D97-AF65-F5344CB8AC3E}">
        <p14:creationId xmlns:p14="http://schemas.microsoft.com/office/powerpoint/2010/main" val="1624600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8" name="Title 3">
            <a:extLst>
              <a:ext uri="{FF2B5EF4-FFF2-40B4-BE49-F238E27FC236}">
                <a16:creationId xmlns:a16="http://schemas.microsoft.com/office/drawing/2014/main" id="{559A2DEB-6F65-48F4-895F-10396B693BC2}"/>
              </a:ext>
            </a:extLst>
          </p:cNvPr>
          <p:cNvSpPr txBox="1">
            <a:spLocks/>
          </p:cNvSpPr>
          <p:nvPr/>
        </p:nvSpPr>
        <p:spPr>
          <a:xfrm>
            <a:off x="6096000" y="2646468"/>
            <a:ext cx="6300247" cy="156506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View shift</a:t>
            </a:r>
          </a:p>
          <a:p>
            <a:r>
              <a:rPr lang="en-US" sz="3600"/>
              <a:t>information</a:t>
            </a:r>
          </a:p>
        </p:txBody>
      </p:sp>
      <p:pic>
        <p:nvPicPr>
          <p:cNvPr id="6" name="Picture 5" descr="A screenshot of a cell phone&#10;&#10;Description automatically generated">
            <a:extLst>
              <a:ext uri="{FF2B5EF4-FFF2-40B4-BE49-F238E27FC236}">
                <a16:creationId xmlns:a16="http://schemas.microsoft.com/office/drawing/2014/main" id="{538FD404-A3AC-4621-A36B-8F789D6B0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649" y="77250"/>
            <a:ext cx="4562104" cy="6703500"/>
          </a:xfrm>
          <a:prstGeom prst="rect">
            <a:avLst/>
          </a:prstGeom>
        </p:spPr>
      </p:pic>
    </p:spTree>
    <p:extLst>
      <p:ext uri="{BB962C8B-B14F-4D97-AF65-F5344CB8AC3E}">
        <p14:creationId xmlns:p14="http://schemas.microsoft.com/office/powerpoint/2010/main" val="3069366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p:txBody>
          <a:bodyPr vert="horz" lIns="91440" tIns="45720" rIns="91440" bIns="45720" rtlCol="0" anchor="b">
            <a:normAutofit/>
          </a:bodyPr>
          <a:lstStyle/>
          <a:p>
            <a:r>
              <a:rPr lang="en-US" sz="5400"/>
              <a:t>Additional Processes</a:t>
            </a:r>
          </a:p>
        </p:txBody>
      </p:sp>
      <p:sp>
        <p:nvSpPr>
          <p:cNvPr id="6" name="Rectangle 5">
            <a:extLst>
              <a:ext uri="{FF2B5EF4-FFF2-40B4-BE49-F238E27FC236}">
                <a16:creationId xmlns:a16="http://schemas.microsoft.com/office/drawing/2014/main" id="{19BAF0B9-0E98-495B-968F-AA11851A5404}"/>
              </a:ext>
            </a:extLst>
          </p:cNvPr>
          <p:cNvSpPr/>
          <p:nvPr/>
        </p:nvSpPr>
        <p:spPr>
          <a:xfrm>
            <a:off x="818799" y="4590067"/>
            <a:ext cx="6555016" cy="1177687"/>
          </a:xfrm>
          <a:prstGeom prst="rect">
            <a:avLst/>
          </a:prstGeom>
          <a:solidFill>
            <a:schemeClr val="tx2">
              <a:lumMod val="25000"/>
            </a:schemeClr>
          </a:solidFill>
          <a:ln w="12700">
            <a:solidFill>
              <a:schemeClr val="tx1">
                <a:lumMod val="75000"/>
              </a:schemeClr>
            </a:solidFill>
          </a:ln>
          <a:effectLst>
            <a:outerShdw blurRad="1016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984BEF5B-ABCE-4692-85B5-79F012C187EC}"/>
              </a:ext>
            </a:extLst>
          </p:cNvPr>
          <p:cNvSpPr txBox="1"/>
          <p:nvPr/>
        </p:nvSpPr>
        <p:spPr>
          <a:xfrm>
            <a:off x="818799" y="4695616"/>
            <a:ext cx="6449509" cy="954107"/>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Backup &amp; Restoration Processes</a:t>
            </a:r>
          </a:p>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Help Functionality</a:t>
            </a: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36997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p:txBody>
          <a:bodyPr vert="horz" lIns="91440" tIns="45720" rIns="91440" bIns="45720" rtlCol="0" anchor="b">
            <a:normAutofit/>
          </a:bodyPr>
          <a:lstStyle/>
          <a:p>
            <a:r>
              <a:rPr lang="en-US" sz="5400"/>
              <a:t>Team &amp; Client Introduction</a:t>
            </a:r>
          </a:p>
        </p:txBody>
      </p:sp>
      <p:sp>
        <p:nvSpPr>
          <p:cNvPr id="6" name="Rectangle 5">
            <a:extLst>
              <a:ext uri="{FF2B5EF4-FFF2-40B4-BE49-F238E27FC236}">
                <a16:creationId xmlns:a16="http://schemas.microsoft.com/office/drawing/2014/main" id="{19BAF0B9-0E98-495B-968F-AA11851A5404}"/>
              </a:ext>
            </a:extLst>
          </p:cNvPr>
          <p:cNvSpPr/>
          <p:nvPr/>
        </p:nvSpPr>
        <p:spPr>
          <a:xfrm>
            <a:off x="770421" y="4590067"/>
            <a:ext cx="5891752" cy="1165207"/>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984BEF5B-ABCE-4692-85B5-79F012C187EC}"/>
              </a:ext>
            </a:extLst>
          </p:cNvPr>
          <p:cNvSpPr txBox="1"/>
          <p:nvPr/>
        </p:nvSpPr>
        <p:spPr>
          <a:xfrm>
            <a:off x="818799" y="4695616"/>
            <a:ext cx="5843374" cy="954107"/>
          </a:xfrm>
          <a:prstGeom prst="rect">
            <a:avLst/>
          </a:prstGeom>
          <a:noFill/>
        </p:spPr>
        <p:txBody>
          <a:bodyPr wrap="square" rtlCol="0">
            <a:spAutoFit/>
          </a:bodyPr>
          <a:lstStyle/>
          <a:p>
            <a:pPr marL="457200" indent="-457200">
              <a:buFont typeface="Wingdings 3" panose="05040102010807070707" pitchFamily="18" charset="2"/>
              <a:buChar char=""/>
            </a:pPr>
            <a:r>
              <a:rPr lang="en-CA" sz="2800"/>
              <a:t>ITI Solutions</a:t>
            </a:r>
          </a:p>
          <a:p>
            <a:pPr marL="457200" indent="-457200">
              <a:buFont typeface="Wingdings 3" panose="05040102010807070707" pitchFamily="18" charset="2"/>
              <a:buChar char=""/>
            </a:pPr>
            <a:r>
              <a:rPr lang="en-CA" sz="2800"/>
              <a:t>Edenbridge Family Services</a:t>
            </a: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65591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high confidence">
            <a:extLst>
              <a:ext uri="{FF2B5EF4-FFF2-40B4-BE49-F238E27FC236}">
                <a16:creationId xmlns:a16="http://schemas.microsoft.com/office/drawing/2014/main" id="{E3B065E1-29C6-4E80-83A4-0FAF1B443597}"/>
              </a:ext>
            </a:extLst>
          </p:cNvPr>
          <p:cNvPicPr>
            <a:picLocks noGrp="1" noChangeAspect="1"/>
          </p:cNvPicPr>
          <p:nvPr>
            <p:ph idx="1"/>
          </p:nvPr>
        </p:nvPicPr>
        <p:blipFill>
          <a:blip r:embed="rId3"/>
          <a:stretch>
            <a:fillRect/>
          </a:stretch>
        </p:blipFill>
        <p:spPr>
          <a:xfrm>
            <a:off x="487567" y="413355"/>
            <a:ext cx="9053051" cy="5091487"/>
          </a:xfrm>
        </p:spPr>
      </p:pic>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192837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very high confidence">
            <a:extLst>
              <a:ext uri="{FF2B5EF4-FFF2-40B4-BE49-F238E27FC236}">
                <a16:creationId xmlns:a16="http://schemas.microsoft.com/office/drawing/2014/main" id="{6A065EF7-C291-4E01-AE50-1C24D9731F4A}"/>
              </a:ext>
            </a:extLst>
          </p:cNvPr>
          <p:cNvPicPr>
            <a:picLocks noChangeAspect="1"/>
          </p:cNvPicPr>
          <p:nvPr/>
        </p:nvPicPr>
        <p:blipFill>
          <a:blip r:embed="rId3"/>
          <a:stretch>
            <a:fillRect/>
          </a:stretch>
        </p:blipFill>
        <p:spPr>
          <a:xfrm>
            <a:off x="619433" y="613400"/>
            <a:ext cx="6995651" cy="5631204"/>
          </a:xfrm>
          <a:prstGeom prst="rect">
            <a:avLst/>
          </a:prstGeom>
        </p:spPr>
      </p:pic>
      <p:pic>
        <p:nvPicPr>
          <p:cNvPr id="3" name="Picture 26" descr="A picture containing guitar&#10;&#10;Description generated with very high confidence">
            <a:extLst>
              <a:ext uri="{FF2B5EF4-FFF2-40B4-BE49-F238E27FC236}">
                <a16:creationId xmlns:a16="http://schemas.microsoft.com/office/drawing/2014/main" id="{FABEAD8B-7750-4B4E-9351-E21D3BB6C452}"/>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25828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very high confidence">
            <a:extLst>
              <a:ext uri="{FF2B5EF4-FFF2-40B4-BE49-F238E27FC236}">
                <a16:creationId xmlns:a16="http://schemas.microsoft.com/office/drawing/2014/main" id="{B73C83B4-AA5A-4A6C-BB7A-A4D380204795}"/>
              </a:ext>
            </a:extLst>
          </p:cNvPr>
          <p:cNvPicPr>
            <a:picLocks noChangeAspect="1"/>
          </p:cNvPicPr>
          <p:nvPr/>
        </p:nvPicPr>
        <p:blipFill>
          <a:blip r:embed="rId3"/>
          <a:stretch>
            <a:fillRect/>
          </a:stretch>
        </p:blipFill>
        <p:spPr>
          <a:xfrm>
            <a:off x="34005" y="190828"/>
            <a:ext cx="9930579" cy="5871660"/>
          </a:xfrm>
          <a:prstGeom prst="rect">
            <a:avLst/>
          </a:prstGeom>
        </p:spPr>
      </p:pic>
      <p:pic>
        <p:nvPicPr>
          <p:cNvPr id="3" name="Picture 26" descr="A picture containing guitar&#10;&#10;Description generated with very high confidence">
            <a:extLst>
              <a:ext uri="{FF2B5EF4-FFF2-40B4-BE49-F238E27FC236}">
                <a16:creationId xmlns:a16="http://schemas.microsoft.com/office/drawing/2014/main" id="{B112C268-60BD-47FD-85AB-0EEEE2CD7FF0}"/>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654091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7" descr="A screenshot of a cell phone&#10;&#10;Description generated with high confidence">
            <a:extLst>
              <a:ext uri="{FF2B5EF4-FFF2-40B4-BE49-F238E27FC236}">
                <a16:creationId xmlns:a16="http://schemas.microsoft.com/office/drawing/2014/main" id="{0D4ADE89-9F3A-458F-9C98-BD1A63243D34}"/>
              </a:ext>
            </a:extLst>
          </p:cNvPr>
          <p:cNvPicPr>
            <a:picLocks noChangeAspect="1"/>
          </p:cNvPicPr>
          <p:nvPr/>
        </p:nvPicPr>
        <p:blipFill>
          <a:blip r:embed="rId3"/>
          <a:stretch>
            <a:fillRect/>
          </a:stretch>
        </p:blipFill>
        <p:spPr>
          <a:xfrm>
            <a:off x="201201" y="165581"/>
            <a:ext cx="6054717" cy="6538770"/>
          </a:xfrm>
          <a:prstGeom prst="rect">
            <a:avLst/>
          </a:prstGeom>
        </p:spPr>
      </p:pic>
      <p:pic>
        <p:nvPicPr>
          <p:cNvPr id="5" name="Picture 26" descr="A picture containing guitar&#10;&#10;Description generated with very high confidence">
            <a:extLst>
              <a:ext uri="{FF2B5EF4-FFF2-40B4-BE49-F238E27FC236}">
                <a16:creationId xmlns:a16="http://schemas.microsoft.com/office/drawing/2014/main" id="{FB95E7FB-DA91-4B7D-8795-270617BBB2EF}"/>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142522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6" descr="A picture containing guitar&#10;&#10;Description generated with very high confidence">
            <a:extLst>
              <a:ext uri="{FF2B5EF4-FFF2-40B4-BE49-F238E27FC236}">
                <a16:creationId xmlns:a16="http://schemas.microsoft.com/office/drawing/2014/main" id="{714089B3-A256-4A26-9F7A-B1D5AE31C13B}"/>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4" name="Title 3">
            <a:extLst>
              <a:ext uri="{FF2B5EF4-FFF2-40B4-BE49-F238E27FC236}">
                <a16:creationId xmlns:a16="http://schemas.microsoft.com/office/drawing/2014/main" id="{FC0E8211-A236-4202-88DA-80BAF37B4236}"/>
              </a:ext>
            </a:extLst>
          </p:cNvPr>
          <p:cNvSpPr txBox="1">
            <a:spLocks/>
          </p:cNvSpPr>
          <p:nvPr/>
        </p:nvSpPr>
        <p:spPr>
          <a:xfrm>
            <a:off x="4185503" y="1443565"/>
            <a:ext cx="2941162" cy="90518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Help items</a:t>
            </a:r>
          </a:p>
        </p:txBody>
      </p:sp>
      <p:sp>
        <p:nvSpPr>
          <p:cNvPr id="5" name="Rectangle 4">
            <a:extLst>
              <a:ext uri="{FF2B5EF4-FFF2-40B4-BE49-F238E27FC236}">
                <a16:creationId xmlns:a16="http://schemas.microsoft.com/office/drawing/2014/main" id="{1772159F-13D4-473C-B5C7-38CD8CA5E967}"/>
              </a:ext>
            </a:extLst>
          </p:cNvPr>
          <p:cNvSpPr/>
          <p:nvPr/>
        </p:nvSpPr>
        <p:spPr>
          <a:xfrm>
            <a:off x="1658600" y="2597049"/>
            <a:ext cx="8157621" cy="954107"/>
          </a:xfrm>
          <a:prstGeom prst="rect">
            <a:avLst/>
          </a:prstGeom>
        </p:spPr>
        <p:txBody>
          <a:bodyPr wrap="square">
            <a:spAutoFit/>
          </a:bodyPr>
          <a:lstStyle/>
          <a:p>
            <a:pPr marL="28575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There will be a help page with links to it available throughout the site.</a:t>
            </a:r>
          </a:p>
        </p:txBody>
      </p:sp>
    </p:spTree>
    <p:extLst>
      <p:ext uri="{BB962C8B-B14F-4D97-AF65-F5344CB8AC3E}">
        <p14:creationId xmlns:p14="http://schemas.microsoft.com/office/powerpoint/2010/main" val="2733324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BAF0B9-0E98-495B-968F-AA11851A5404}"/>
              </a:ext>
            </a:extLst>
          </p:cNvPr>
          <p:cNvSpPr/>
          <p:nvPr/>
        </p:nvSpPr>
        <p:spPr>
          <a:xfrm>
            <a:off x="818799" y="4590067"/>
            <a:ext cx="6578463" cy="1034187"/>
          </a:xfrm>
          <a:prstGeom prst="rect">
            <a:avLst/>
          </a:prstGeom>
          <a:solidFill>
            <a:schemeClr val="tx2">
              <a:lumMod val="25000"/>
            </a:schemeClr>
          </a:solidFill>
          <a:ln w="12700">
            <a:solidFill>
              <a:schemeClr val="tx1">
                <a:lumMod val="75000"/>
              </a:schemeClr>
            </a:solidFill>
          </a:ln>
          <a:effectLst>
            <a:outerShdw blurRad="1016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p:txBody>
          <a:bodyPr vert="horz" lIns="91440" tIns="45720" rIns="91440" bIns="45720" rtlCol="0" anchor="b">
            <a:normAutofit/>
          </a:bodyPr>
          <a:lstStyle/>
          <a:p>
            <a:r>
              <a:rPr lang="en-US" sz="5400"/>
              <a:t>Physical Architecture</a:t>
            </a: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
        <p:nvSpPr>
          <p:cNvPr id="8" name="TextBox 7">
            <a:extLst>
              <a:ext uri="{FF2B5EF4-FFF2-40B4-BE49-F238E27FC236}">
                <a16:creationId xmlns:a16="http://schemas.microsoft.com/office/drawing/2014/main" id="{984BEF5B-ABCE-4692-85B5-79F012C187EC}"/>
              </a:ext>
            </a:extLst>
          </p:cNvPr>
          <p:cNvSpPr txBox="1"/>
          <p:nvPr/>
        </p:nvSpPr>
        <p:spPr>
          <a:xfrm>
            <a:off x="883275" y="4630106"/>
            <a:ext cx="6449509" cy="954107"/>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Manual/Automatic Processes</a:t>
            </a:r>
          </a:p>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Data Distribution</a:t>
            </a:r>
          </a:p>
        </p:txBody>
      </p:sp>
    </p:spTree>
    <p:extLst>
      <p:ext uri="{BB962C8B-B14F-4D97-AF65-F5344CB8AC3E}">
        <p14:creationId xmlns:p14="http://schemas.microsoft.com/office/powerpoint/2010/main" val="1990609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7957-BA75-4F1F-BA59-D89FD0DEF53F}"/>
              </a:ext>
            </a:extLst>
          </p:cNvPr>
          <p:cNvSpPr>
            <a:spLocks noGrp="1"/>
          </p:cNvSpPr>
          <p:nvPr>
            <p:ph type="title"/>
          </p:nvPr>
        </p:nvSpPr>
        <p:spPr>
          <a:xfrm>
            <a:off x="157739" y="5240864"/>
            <a:ext cx="8534400" cy="1507067"/>
          </a:xfrm>
        </p:spPr>
        <p:txBody>
          <a:bodyPr/>
          <a:lstStyle/>
          <a:p>
            <a:r>
              <a:rPr lang="en-CA"/>
              <a:t>General Overview of Uses</a:t>
            </a:r>
          </a:p>
        </p:txBody>
      </p:sp>
      <p:pic>
        <p:nvPicPr>
          <p:cNvPr id="7"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9" name="Picture 8" descr="A screenshot of a social media post&#10;&#10;Description automatically generated">
            <a:extLst>
              <a:ext uri="{FF2B5EF4-FFF2-40B4-BE49-F238E27FC236}">
                <a16:creationId xmlns:a16="http://schemas.microsoft.com/office/drawing/2014/main" id="{F04DEB06-8499-4435-8FAE-C377B822C763}"/>
              </a:ext>
            </a:extLst>
          </p:cNvPr>
          <p:cNvPicPr/>
          <p:nvPr/>
        </p:nvPicPr>
        <p:blipFill>
          <a:blip r:embed="rId4">
            <a:extLst>
              <a:ext uri="{28A0092B-C50C-407E-A947-70E740481C1C}">
                <a14:useLocalDpi xmlns:a14="http://schemas.microsoft.com/office/drawing/2010/main" val="0"/>
              </a:ext>
            </a:extLst>
          </a:blip>
          <a:stretch>
            <a:fillRect/>
          </a:stretch>
        </p:blipFill>
        <p:spPr>
          <a:xfrm>
            <a:off x="249275" y="206115"/>
            <a:ext cx="9439670" cy="4929303"/>
          </a:xfrm>
          <a:prstGeom prst="rect">
            <a:avLst/>
          </a:prstGeom>
          <a:effectLst>
            <a:innerShdw blurRad="114300">
              <a:prstClr val="black"/>
            </a:innerShdw>
          </a:effectLst>
        </p:spPr>
      </p:pic>
    </p:spTree>
    <p:extLst>
      <p:ext uri="{BB962C8B-B14F-4D97-AF65-F5344CB8AC3E}">
        <p14:creationId xmlns:p14="http://schemas.microsoft.com/office/powerpoint/2010/main" val="1724900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27A0-2C12-4FAC-B1AB-E769B5ACF0B9}"/>
              </a:ext>
            </a:extLst>
          </p:cNvPr>
          <p:cNvSpPr>
            <a:spLocks noGrp="1"/>
          </p:cNvSpPr>
          <p:nvPr>
            <p:ph type="title"/>
          </p:nvPr>
        </p:nvSpPr>
        <p:spPr/>
        <p:txBody>
          <a:bodyPr/>
          <a:lstStyle/>
          <a:p>
            <a:r>
              <a:rPr lang="en-CA"/>
              <a:t>Manual Processes</a:t>
            </a:r>
          </a:p>
        </p:txBody>
      </p:sp>
      <p:graphicFrame>
        <p:nvGraphicFramePr>
          <p:cNvPr id="5" name="Table 5">
            <a:extLst>
              <a:ext uri="{FF2B5EF4-FFF2-40B4-BE49-F238E27FC236}">
                <a16:creationId xmlns:a16="http://schemas.microsoft.com/office/drawing/2014/main" id="{C6A35200-95B7-40FA-A494-FE676EAF9CC7}"/>
              </a:ext>
            </a:extLst>
          </p:cNvPr>
          <p:cNvGraphicFramePr>
            <a:graphicFrameLocks noGrp="1"/>
          </p:cNvGraphicFramePr>
          <p:nvPr>
            <p:extLst>
              <p:ext uri="{D42A27DB-BD31-4B8C-83A1-F6EECF244321}">
                <p14:modId xmlns:p14="http://schemas.microsoft.com/office/powerpoint/2010/main" val="3550973853"/>
              </p:ext>
            </p:extLst>
          </p:nvPr>
        </p:nvGraphicFramePr>
        <p:xfrm>
          <a:off x="554181" y="887307"/>
          <a:ext cx="9633528" cy="2736459"/>
        </p:xfrm>
        <a:graphic>
          <a:graphicData uri="http://schemas.openxmlformats.org/drawingml/2006/table">
            <a:tbl>
              <a:tblPr firstRow="1" bandRow="1">
                <a:effectLst>
                  <a:outerShdw blurRad="101600" dist="114300" dir="8100000" algn="tr" rotWithShape="0">
                    <a:prstClr val="black">
                      <a:alpha val="40000"/>
                    </a:prstClr>
                  </a:outerShdw>
                </a:effectLst>
                <a:tableStyleId>{125E5076-3810-47DD-B79F-674D7AD40C01}</a:tableStyleId>
              </a:tblPr>
              <a:tblGrid>
                <a:gridCol w="2682063">
                  <a:extLst>
                    <a:ext uri="{9D8B030D-6E8A-4147-A177-3AD203B41FA5}">
                      <a16:colId xmlns:a16="http://schemas.microsoft.com/office/drawing/2014/main" val="3345118951"/>
                    </a:ext>
                  </a:extLst>
                </a:gridCol>
                <a:gridCol w="2056192">
                  <a:extLst>
                    <a:ext uri="{9D8B030D-6E8A-4147-A177-3AD203B41FA5}">
                      <a16:colId xmlns:a16="http://schemas.microsoft.com/office/drawing/2014/main" val="414353559"/>
                    </a:ext>
                  </a:extLst>
                </a:gridCol>
                <a:gridCol w="4895273">
                  <a:extLst>
                    <a:ext uri="{9D8B030D-6E8A-4147-A177-3AD203B41FA5}">
                      <a16:colId xmlns:a16="http://schemas.microsoft.com/office/drawing/2014/main" val="3597481104"/>
                    </a:ext>
                  </a:extLst>
                </a:gridCol>
              </a:tblGrid>
              <a:tr h="378075">
                <a:tc>
                  <a:txBody>
                    <a:bodyPr/>
                    <a:lstStyle/>
                    <a:p>
                      <a:pPr algn="ctr"/>
                      <a:r>
                        <a:rPr lang="en-CA"/>
                        <a:t>Process</a:t>
                      </a:r>
                    </a:p>
                  </a:txBody>
                  <a:tcPr anchor="ctr">
                    <a:lnR w="12700" cap="flat" cmpd="sng" algn="ctr">
                      <a:solidFill>
                        <a:schemeClr val="tx1"/>
                      </a:solidFill>
                      <a:prstDash val="solid"/>
                      <a:round/>
                      <a:headEnd type="none" w="med" len="med"/>
                      <a:tailEnd type="none" w="med" len="med"/>
                    </a:lnR>
                  </a:tcPr>
                </a:tc>
                <a:tc>
                  <a:txBody>
                    <a:bodyPr/>
                    <a:lstStyle/>
                    <a:p>
                      <a:pPr algn="ctr"/>
                      <a:r>
                        <a:rPr lang="en-CA"/>
                        <a:t>Managed By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CA"/>
                        <a:t>Reasoning</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204127"/>
                  </a:ext>
                </a:extLst>
              </a:tr>
              <a:tr h="373486">
                <a:tc>
                  <a:txBody>
                    <a:bodyPr/>
                    <a:lstStyle/>
                    <a:p>
                      <a:r>
                        <a:rPr lang="en-CA" sz="1400"/>
                        <a:t>Timesheet Submission</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sz="1400"/>
                        <a:t>Workers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Worker needs to confirm hours. </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7576916"/>
                  </a:ext>
                </a:extLst>
              </a:tr>
              <a:tr h="736740">
                <a:tc>
                  <a:txBody>
                    <a:bodyPr/>
                    <a:lstStyle/>
                    <a:p>
                      <a:r>
                        <a:rPr lang="en-CA" sz="1400"/>
                        <a:t>Shift Processes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400"/>
                        <a:t>Coordinators </a:t>
                      </a:r>
                    </a:p>
                    <a:p>
                      <a:pPr algn="ctr"/>
                      <a:r>
                        <a:rPr lang="en-CA" sz="1400"/>
                        <a:t>&amp; </a:t>
                      </a:r>
                    </a:p>
                    <a:p>
                      <a:pPr algn="ctr"/>
                      <a:r>
                        <a:rPr lang="en-CA" sz="1400"/>
                        <a:t>Supervisors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Including the creation, rescheduling, and verification of shifts. </a:t>
                      </a:r>
                    </a:p>
                    <a:p>
                      <a:pPr marL="285750" indent="-285750">
                        <a:buFont typeface="Wingdings 3" panose="05040102010807070707" pitchFamily="18" charset="2"/>
                        <a:buChar char=""/>
                      </a:pPr>
                      <a:r>
                        <a:rPr lang="en-CA" sz="1400"/>
                        <a:t>Input needed to ensure best fit for job, manage scheduling/overtime conflicts.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4068911"/>
                  </a:ext>
                </a:extLst>
              </a:tr>
              <a:tr h="521858">
                <a:tc>
                  <a:txBody>
                    <a:bodyPr/>
                    <a:lstStyle/>
                    <a:p>
                      <a:r>
                        <a:rPr lang="en-CA" sz="1400"/>
                        <a:t>User Creation &amp; Management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400"/>
                        <a:t>Administrators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Security.</a:t>
                      </a:r>
                    </a:p>
                    <a:p>
                      <a:pPr marL="285750" indent="-285750">
                        <a:buFont typeface="Wingdings 3" panose="05040102010807070707" pitchFamily="18" charset="2"/>
                        <a:buChar char=""/>
                      </a:pPr>
                      <a:r>
                        <a:rPr lang="en-CA" sz="1400"/>
                        <a:t>Less chance of duplicate users.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8777024"/>
                  </a:ext>
                </a:extLst>
              </a:tr>
              <a:tr h="373486">
                <a:tc>
                  <a:txBody>
                    <a:bodyPr/>
                    <a:lstStyle/>
                    <a:p>
                      <a:r>
                        <a:rPr lang="en-CA" sz="1400"/>
                        <a:t>Report Exporting</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400"/>
                        <a:t>Payroll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Storage</a:t>
                      </a:r>
                    </a:p>
                    <a:p>
                      <a:pPr marL="285750" indent="-285750">
                        <a:buFont typeface="Wingdings 3" panose="05040102010807070707" pitchFamily="18" charset="2"/>
                        <a:buChar char=""/>
                      </a:pPr>
                      <a:r>
                        <a:rPr lang="en-CA" sz="1400"/>
                        <a:t>Only required reports output.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6262419"/>
                  </a:ext>
                </a:extLst>
              </a:tr>
            </a:tbl>
          </a:graphicData>
        </a:graphic>
      </p:graphicFrame>
      <p:pic>
        <p:nvPicPr>
          <p:cNvPr id="9" name="Picture 26" descr="A picture containing guitar&#10;&#10;Description generated with very high confidence">
            <a:extLst>
              <a:ext uri="{FF2B5EF4-FFF2-40B4-BE49-F238E27FC236}">
                <a16:creationId xmlns:a16="http://schemas.microsoft.com/office/drawing/2014/main" id="{6083E665-0283-476E-AED3-663B97998579}"/>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030311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74FF-2E7D-4FAF-B47F-729F8E157599}"/>
              </a:ext>
            </a:extLst>
          </p:cNvPr>
          <p:cNvSpPr>
            <a:spLocks noGrp="1"/>
          </p:cNvSpPr>
          <p:nvPr>
            <p:ph type="title"/>
          </p:nvPr>
        </p:nvSpPr>
        <p:spPr/>
        <p:txBody>
          <a:bodyPr/>
          <a:lstStyle/>
          <a:p>
            <a:r>
              <a:rPr lang="en-CA"/>
              <a:t>Required Hardware</a:t>
            </a:r>
          </a:p>
        </p:txBody>
      </p:sp>
      <p:graphicFrame>
        <p:nvGraphicFramePr>
          <p:cNvPr id="5" name="Table 5">
            <a:extLst>
              <a:ext uri="{FF2B5EF4-FFF2-40B4-BE49-F238E27FC236}">
                <a16:creationId xmlns:a16="http://schemas.microsoft.com/office/drawing/2014/main" id="{019B71F4-36E1-4D4E-9230-818C731D17F1}"/>
              </a:ext>
            </a:extLst>
          </p:cNvPr>
          <p:cNvGraphicFramePr>
            <a:graphicFrameLocks noGrp="1"/>
          </p:cNvGraphicFramePr>
          <p:nvPr>
            <p:extLst>
              <p:ext uri="{D42A27DB-BD31-4B8C-83A1-F6EECF244321}">
                <p14:modId xmlns:p14="http://schemas.microsoft.com/office/powerpoint/2010/main" val="1783392693"/>
              </p:ext>
            </p:extLst>
          </p:nvPr>
        </p:nvGraphicFramePr>
        <p:xfrm>
          <a:off x="437609" y="1034579"/>
          <a:ext cx="8781003" cy="3291840"/>
        </p:xfrm>
        <a:graphic>
          <a:graphicData uri="http://schemas.openxmlformats.org/drawingml/2006/table">
            <a:tbl>
              <a:tblPr firstRow="1" bandRow="1">
                <a:effectLst>
                  <a:outerShdw blurRad="114300" dist="101600" dir="8100000" algn="tr" rotWithShape="0">
                    <a:prstClr val="black">
                      <a:alpha val="40000"/>
                    </a:prstClr>
                  </a:outerShdw>
                </a:effectLst>
                <a:tableStyleId>{125E5076-3810-47DD-B79F-674D7AD40C01}</a:tableStyleId>
              </a:tblPr>
              <a:tblGrid>
                <a:gridCol w="1773531">
                  <a:extLst>
                    <a:ext uri="{9D8B030D-6E8A-4147-A177-3AD203B41FA5}">
                      <a16:colId xmlns:a16="http://schemas.microsoft.com/office/drawing/2014/main" val="2214872814"/>
                    </a:ext>
                  </a:extLst>
                </a:gridCol>
                <a:gridCol w="1963855">
                  <a:extLst>
                    <a:ext uri="{9D8B030D-6E8A-4147-A177-3AD203B41FA5}">
                      <a16:colId xmlns:a16="http://schemas.microsoft.com/office/drawing/2014/main" val="3547215307"/>
                    </a:ext>
                  </a:extLst>
                </a:gridCol>
                <a:gridCol w="5043617">
                  <a:extLst>
                    <a:ext uri="{9D8B030D-6E8A-4147-A177-3AD203B41FA5}">
                      <a16:colId xmlns:a16="http://schemas.microsoft.com/office/drawing/2014/main" val="770769402"/>
                    </a:ext>
                  </a:extLst>
                </a:gridCol>
              </a:tblGrid>
              <a:tr h="343762">
                <a:tc>
                  <a:txBody>
                    <a:bodyPr/>
                    <a:lstStyle/>
                    <a:p>
                      <a:pPr algn="ctr"/>
                      <a:r>
                        <a:rPr lang="en-CA"/>
                        <a:t>System</a:t>
                      </a:r>
                    </a:p>
                  </a:txBody>
                  <a:tcPr anchor="ctr">
                    <a:lnR w="12700" cap="flat" cmpd="sng" algn="ctr">
                      <a:solidFill>
                        <a:schemeClr val="tx1"/>
                      </a:solidFill>
                      <a:prstDash val="solid"/>
                      <a:round/>
                      <a:headEnd type="none" w="med" len="med"/>
                      <a:tailEnd type="none" w="med" len="med"/>
                    </a:lnR>
                  </a:tcPr>
                </a:tc>
                <a:tc>
                  <a:txBody>
                    <a:bodyPr/>
                    <a:lstStyle/>
                    <a:p>
                      <a:pPr algn="ctr"/>
                      <a:r>
                        <a:rPr lang="en-CA"/>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CA"/>
                        <a:t>Description</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44243413"/>
                  </a:ext>
                </a:extLst>
              </a:tr>
              <a:tr h="347947">
                <a:tc>
                  <a:txBody>
                    <a:bodyPr/>
                    <a:lstStyle/>
                    <a:p>
                      <a:pPr algn="ctr"/>
                      <a:r>
                        <a:rPr lang="en-CA" sz="1400"/>
                        <a:t>Data Server</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r>
                        <a:rPr lang="en-CA" sz="1400"/>
                        <a:t>In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Handling data access and data storage logic. </a:t>
                      </a:r>
                    </a:p>
                    <a:p>
                      <a:pPr marL="285750" indent="-285750">
                        <a:buFont typeface="Wingdings 3" panose="05040102010807070707" pitchFamily="18" charset="2"/>
                        <a:buChar char=""/>
                      </a:pPr>
                      <a:r>
                        <a:rPr lang="en-CA" sz="1400"/>
                        <a:t>Located with Edenbridge physical location.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796203"/>
                  </a:ext>
                </a:extLst>
              </a:tr>
              <a:tr h="347947">
                <a:tc>
                  <a:txBody>
                    <a:bodyPr/>
                    <a:lstStyle/>
                    <a:p>
                      <a:pPr algn="ctr"/>
                      <a:r>
                        <a:rPr lang="en-CA" sz="1400"/>
                        <a:t>Web Server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CA" sz="1400"/>
                        <a:t>In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Handling application logic with website. </a:t>
                      </a:r>
                    </a:p>
                    <a:p>
                      <a:pPr marL="285750" indent="-285750">
                        <a:buFont typeface="Wingdings 3" panose="05040102010807070707" pitchFamily="18" charset="2"/>
                        <a:buChar char=""/>
                      </a:pPr>
                      <a:r>
                        <a:rPr lang="en-CA" sz="1400"/>
                        <a:t>Located with A2Hosting.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613681"/>
                  </a:ext>
                </a:extLst>
              </a:tr>
              <a:tr h="285169">
                <a:tc>
                  <a:txBody>
                    <a:bodyPr/>
                    <a:lstStyle/>
                    <a:p>
                      <a:pPr algn="ctr"/>
                      <a:r>
                        <a:rPr lang="en-CA" sz="1400"/>
                        <a:t>Client Interface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CA" sz="1400"/>
                        <a:t>In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Handling presentation logic, acting as primary interface. </a:t>
                      </a:r>
                    </a:p>
                    <a:p>
                      <a:pPr marL="285750" indent="-285750">
                        <a:buFont typeface="Wingdings 3" panose="05040102010807070707" pitchFamily="18" charset="2"/>
                        <a:buChar char=""/>
                      </a:pPr>
                      <a:r>
                        <a:rPr lang="en-CA" sz="1400"/>
                        <a:t>Options available in Edenbridge, available elsewhere.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406126"/>
                  </a:ext>
                </a:extLst>
              </a:tr>
              <a:tr h="347947">
                <a:tc>
                  <a:txBody>
                    <a:bodyPr/>
                    <a:lstStyle/>
                    <a:p>
                      <a:pPr algn="ctr"/>
                      <a:r>
                        <a:rPr lang="en-CA" sz="1400"/>
                        <a:t>Additional / Backup Storage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CA" sz="1400"/>
                        <a:t>Optional Recommendions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kumimoji="0" lang="en-CA" sz="1400" b="0" i="0" u="none" strike="noStrike" kern="1200" cap="none" spc="0" normalizeH="0" baseline="0" noProof="0">
                          <a:ln>
                            <a:noFill/>
                          </a:ln>
                          <a:solidFill>
                            <a:prstClr val="white"/>
                          </a:solidFill>
                          <a:effectLst/>
                          <a:uLnTx/>
                          <a:uFillTx/>
                          <a:latin typeface="+mn-lt"/>
                          <a:ea typeface="+mn-ea"/>
                          <a:cs typeface="+mn-cs"/>
                        </a:rPr>
                        <a:t>Not required for system, different formats hold different benefits.</a:t>
                      </a:r>
                    </a:p>
                    <a:p>
                      <a:pPr marL="285750" marR="0" lvl="0" indent="-285750" algn="l" defTabSz="4572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kumimoji="0" lang="en-CA" sz="1400" b="0" i="0" u="none" strike="noStrike" kern="1200" cap="none" spc="0" normalizeH="0" baseline="0" noProof="0">
                          <a:ln>
                            <a:noFill/>
                          </a:ln>
                          <a:solidFill>
                            <a:prstClr val="white"/>
                          </a:solidFill>
                          <a:effectLst/>
                          <a:uLnTx/>
                          <a:uFillTx/>
                          <a:latin typeface="+mn-lt"/>
                          <a:ea typeface="+mn-ea"/>
                          <a:cs typeface="+mn-cs"/>
                        </a:rPr>
                        <a:t>Includes NAS (Networked Attached Storage) and RAID options.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14140"/>
                  </a:ext>
                </a:extLst>
              </a:tr>
            </a:tbl>
          </a:graphicData>
        </a:graphic>
      </p:graphicFrame>
      <p:pic>
        <p:nvPicPr>
          <p:cNvPr id="7" name="Picture 26" descr="A picture containing guitar&#10;&#10;Description generated with very high confidence">
            <a:extLst>
              <a:ext uri="{FF2B5EF4-FFF2-40B4-BE49-F238E27FC236}">
                <a16:creationId xmlns:a16="http://schemas.microsoft.com/office/drawing/2014/main" id="{C9BB827B-16AF-439C-A999-487722A68640}"/>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574265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74FF-2E7D-4FAF-B47F-729F8E157599}"/>
              </a:ext>
            </a:extLst>
          </p:cNvPr>
          <p:cNvSpPr>
            <a:spLocks noGrp="1"/>
          </p:cNvSpPr>
          <p:nvPr>
            <p:ph type="title"/>
          </p:nvPr>
        </p:nvSpPr>
        <p:spPr/>
        <p:txBody>
          <a:bodyPr/>
          <a:lstStyle/>
          <a:p>
            <a:r>
              <a:rPr lang="en-CA"/>
              <a:t>Required Software</a:t>
            </a:r>
          </a:p>
        </p:txBody>
      </p:sp>
      <p:graphicFrame>
        <p:nvGraphicFramePr>
          <p:cNvPr id="5" name="Table 5">
            <a:extLst>
              <a:ext uri="{FF2B5EF4-FFF2-40B4-BE49-F238E27FC236}">
                <a16:creationId xmlns:a16="http://schemas.microsoft.com/office/drawing/2014/main" id="{019B71F4-36E1-4D4E-9230-818C731D17F1}"/>
              </a:ext>
            </a:extLst>
          </p:cNvPr>
          <p:cNvGraphicFramePr>
            <a:graphicFrameLocks noGrp="1"/>
          </p:cNvGraphicFramePr>
          <p:nvPr>
            <p:extLst>
              <p:ext uri="{D42A27DB-BD31-4B8C-83A1-F6EECF244321}">
                <p14:modId xmlns:p14="http://schemas.microsoft.com/office/powerpoint/2010/main" val="536783334"/>
              </p:ext>
            </p:extLst>
          </p:nvPr>
        </p:nvGraphicFramePr>
        <p:xfrm>
          <a:off x="345242" y="1256520"/>
          <a:ext cx="8873370" cy="2956560"/>
        </p:xfrm>
        <a:graphic>
          <a:graphicData uri="http://schemas.openxmlformats.org/drawingml/2006/table">
            <a:tbl>
              <a:tblPr firstRow="1" bandRow="1">
                <a:effectLst>
                  <a:outerShdw blurRad="114300" dist="101600" dir="8100000" algn="tr" rotWithShape="0">
                    <a:prstClr val="black">
                      <a:alpha val="40000"/>
                    </a:prstClr>
                  </a:outerShdw>
                </a:effectLst>
                <a:tableStyleId>{125E5076-3810-47DD-B79F-674D7AD40C01}</a:tableStyleId>
              </a:tblPr>
              <a:tblGrid>
                <a:gridCol w="1792187">
                  <a:extLst>
                    <a:ext uri="{9D8B030D-6E8A-4147-A177-3AD203B41FA5}">
                      <a16:colId xmlns:a16="http://schemas.microsoft.com/office/drawing/2014/main" val="2214872814"/>
                    </a:ext>
                  </a:extLst>
                </a:gridCol>
                <a:gridCol w="1984513">
                  <a:extLst>
                    <a:ext uri="{9D8B030D-6E8A-4147-A177-3AD203B41FA5}">
                      <a16:colId xmlns:a16="http://schemas.microsoft.com/office/drawing/2014/main" val="3547215307"/>
                    </a:ext>
                  </a:extLst>
                </a:gridCol>
                <a:gridCol w="5096670">
                  <a:extLst>
                    <a:ext uri="{9D8B030D-6E8A-4147-A177-3AD203B41FA5}">
                      <a16:colId xmlns:a16="http://schemas.microsoft.com/office/drawing/2014/main" val="770769402"/>
                    </a:ext>
                  </a:extLst>
                </a:gridCol>
              </a:tblGrid>
              <a:tr h="343762">
                <a:tc>
                  <a:txBody>
                    <a:bodyPr/>
                    <a:lstStyle/>
                    <a:p>
                      <a:pPr algn="ctr"/>
                      <a:r>
                        <a:rPr lang="en-CA"/>
                        <a:t>Application</a:t>
                      </a:r>
                    </a:p>
                  </a:txBody>
                  <a:tcPr anchor="ctr">
                    <a:lnR w="12700" cap="flat" cmpd="sng" algn="ctr">
                      <a:solidFill>
                        <a:schemeClr val="tx1"/>
                      </a:solidFill>
                      <a:prstDash val="solid"/>
                      <a:round/>
                      <a:headEnd type="none" w="med" len="med"/>
                      <a:tailEnd type="none" w="med" len="med"/>
                    </a:lnR>
                  </a:tcPr>
                </a:tc>
                <a:tc>
                  <a:txBody>
                    <a:bodyPr/>
                    <a:lstStyle/>
                    <a:p>
                      <a:pPr algn="ctr"/>
                      <a:r>
                        <a:rPr lang="en-CA"/>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CA"/>
                        <a:t>Description</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44243413"/>
                  </a:ext>
                </a:extLst>
              </a:tr>
              <a:tr h="347947">
                <a:tc>
                  <a:txBody>
                    <a:bodyPr/>
                    <a:lstStyle/>
                    <a:p>
                      <a:pPr algn="ctr"/>
                      <a:r>
                        <a:rPr lang="en-CA" sz="1400"/>
                        <a:t>MySQL</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400"/>
                        <a:t>Procured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Database component, operational backbone. </a:t>
                      </a:r>
                    </a:p>
                    <a:p>
                      <a:pPr marL="285750" indent="-285750">
                        <a:buFont typeface="Wingdings 3" panose="05040102010807070707" pitchFamily="18" charset="2"/>
                        <a:buChar char=""/>
                      </a:pPr>
                      <a:r>
                        <a:rPr lang="en-CA" sz="1400"/>
                        <a:t>Community version easily implementable.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796203"/>
                  </a:ext>
                </a:extLst>
              </a:tr>
              <a:tr h="414791">
                <a:tc>
                  <a:txBody>
                    <a:bodyPr/>
                    <a:lstStyle/>
                    <a:p>
                      <a:pPr algn="ctr"/>
                      <a:r>
                        <a:rPr lang="en-CA" sz="1400"/>
                        <a:t>Apache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a:t>In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Web hosting component.</a:t>
                      </a:r>
                    </a:p>
                    <a:p>
                      <a:pPr marL="285750" indent="-285750">
                        <a:buFont typeface="Wingdings 3" panose="05040102010807070707" pitchFamily="18" charset="2"/>
                        <a:buChar char=""/>
                      </a:pPr>
                      <a:r>
                        <a:rPr lang="en-CA" sz="1400"/>
                        <a:t>Linux version, in use at A2Hosting.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613681"/>
                  </a:ext>
                </a:extLst>
              </a:tr>
              <a:tr h="285169">
                <a:tc>
                  <a:txBody>
                    <a:bodyPr/>
                    <a:lstStyle/>
                    <a:p>
                      <a:pPr algn="ctr"/>
                      <a:r>
                        <a:rPr lang="en-CA" sz="1400"/>
                        <a:t>PHP</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a:t>In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Middleware.</a:t>
                      </a:r>
                    </a:p>
                    <a:p>
                      <a:pPr marL="285750" indent="-285750">
                        <a:buFont typeface="Wingdings 3" panose="05040102010807070707" pitchFamily="18" charset="2"/>
                        <a:buChar char=""/>
                      </a:pPr>
                      <a:r>
                        <a:rPr lang="en-CA" sz="1400"/>
                        <a:t>In place at A2Hosting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406126"/>
                  </a:ext>
                </a:extLst>
              </a:tr>
              <a:tr h="347947">
                <a:tc>
                  <a:txBody>
                    <a:bodyPr/>
                    <a:lstStyle/>
                    <a:p>
                      <a:pPr algn="ctr"/>
                      <a:r>
                        <a:rPr lang="en-CA" sz="1400"/>
                        <a:t>FPDF</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a:t>Procured &amp; Exportable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3" panose="05040102010807070707" pitchFamily="18" charset="2"/>
                        <a:buChar char=""/>
                      </a:pPr>
                      <a:r>
                        <a:rPr lang="en-CA" sz="1400"/>
                        <a:t>Report generating subset for PHP. </a:t>
                      </a:r>
                    </a:p>
                    <a:p>
                      <a:pPr marL="285750" indent="-285750">
                        <a:buFont typeface="Wingdings 3" panose="05040102010807070707" pitchFamily="18" charset="2"/>
                        <a:buChar char=""/>
                      </a:pPr>
                      <a:r>
                        <a:rPr lang="en-CA" sz="1400"/>
                        <a:t>Includable class.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14140"/>
                  </a:ext>
                </a:extLst>
              </a:tr>
              <a:tr h="347947">
                <a:tc>
                  <a:txBody>
                    <a:bodyPr/>
                    <a:lstStyle/>
                    <a:p>
                      <a:pPr algn="ctr"/>
                      <a:r>
                        <a:rPr lang="en-CA" sz="1400"/>
                        <a:t>PEAR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CA" sz="1400"/>
                        <a:t>Investigating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buFont typeface="Wingdings 3" panose="05040102010807070707" pitchFamily="18" charset="2"/>
                        <a:buChar char=""/>
                      </a:pPr>
                      <a:r>
                        <a:rPr lang="en-CA" sz="1400"/>
                        <a:t>PHP class library. </a:t>
                      </a:r>
                    </a:p>
                    <a:p>
                      <a:pPr marL="285750" indent="-285750">
                        <a:buFont typeface="Wingdings 3" panose="05040102010807070707" pitchFamily="18" charset="2"/>
                        <a:buChar char=""/>
                      </a:pPr>
                      <a:r>
                        <a:rPr lang="en-CA" sz="1400"/>
                        <a:t>Status dependant on installation required.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2010721"/>
                  </a:ext>
                </a:extLst>
              </a:tr>
            </a:tbl>
          </a:graphicData>
        </a:graphic>
      </p:graphicFrame>
      <p:pic>
        <p:nvPicPr>
          <p:cNvPr id="7" name="Picture 26" descr="A picture containing guitar&#10;&#10;Description generated with very high confidence">
            <a:extLst>
              <a:ext uri="{FF2B5EF4-FFF2-40B4-BE49-F238E27FC236}">
                <a16:creationId xmlns:a16="http://schemas.microsoft.com/office/drawing/2014/main" id="{C9BB827B-16AF-439C-A999-487722A68640}"/>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35313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p:txBody>
          <a:bodyPr>
            <a:normAutofit/>
          </a:bodyPr>
          <a:lstStyle/>
          <a:p>
            <a:r>
              <a:rPr lang="en-CA" sz="4000"/>
              <a:t>Our Team</a:t>
            </a:r>
          </a:p>
        </p:txBody>
      </p:sp>
      <p:graphicFrame>
        <p:nvGraphicFramePr>
          <p:cNvPr id="4" name="Content Placeholder 3"/>
          <p:cNvGraphicFramePr>
            <a:graphicFrameLocks noGrp="1"/>
          </p:cNvGraphicFramePr>
          <p:nvPr>
            <p:ph idx="1"/>
          </p:nvPr>
        </p:nvGraphicFramePr>
        <p:xfrm>
          <a:off x="684212" y="1199834"/>
          <a:ext cx="8660955" cy="3110665"/>
        </p:xfrm>
        <a:graphic>
          <a:graphicData uri="http://schemas.openxmlformats.org/drawingml/2006/table">
            <a:tbl>
              <a:tblPr firstRow="1" bandRow="1">
                <a:effectLst>
                  <a:outerShdw blurRad="114300" dist="101600" dir="5400000" algn="t" rotWithShape="0">
                    <a:prstClr val="black">
                      <a:alpha val="40000"/>
                    </a:prstClr>
                  </a:outerShdw>
                </a:effectLst>
                <a:tableStyleId>{125E5076-3810-47DD-B79F-674D7AD40C01}</a:tableStyleId>
              </a:tblPr>
              <a:tblGrid>
                <a:gridCol w="1652587">
                  <a:extLst>
                    <a:ext uri="{9D8B030D-6E8A-4147-A177-3AD203B41FA5}">
                      <a16:colId xmlns:a16="http://schemas.microsoft.com/office/drawing/2014/main" val="2063730568"/>
                    </a:ext>
                  </a:extLst>
                </a:gridCol>
                <a:gridCol w="7008368">
                  <a:extLst>
                    <a:ext uri="{9D8B030D-6E8A-4147-A177-3AD203B41FA5}">
                      <a16:colId xmlns:a16="http://schemas.microsoft.com/office/drawing/2014/main" val="4248384428"/>
                    </a:ext>
                  </a:extLst>
                </a:gridCol>
              </a:tblGrid>
              <a:tr h="422718">
                <a:tc gridSpan="2">
                  <a:txBody>
                    <a:bodyPr/>
                    <a:lstStyle/>
                    <a:p>
                      <a:r>
                        <a:rPr lang="en-US" sz="2800"/>
                        <a:t>ITI</a:t>
                      </a:r>
                      <a:r>
                        <a:rPr lang="en-US" sz="2800" baseline="0"/>
                        <a:t> Solutions</a:t>
                      </a:r>
                      <a:endParaRPr lang="en-CA"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151982679"/>
                  </a:ext>
                </a:extLst>
              </a:tr>
              <a:tr h="518501">
                <a:tc>
                  <a:txBody>
                    <a:bodyPr/>
                    <a:lstStyle/>
                    <a:p>
                      <a:r>
                        <a:rPr lang="en-US" sz="2400"/>
                        <a:t>Aidan</a:t>
                      </a:r>
                      <a:r>
                        <a:rPr lang="en-US" sz="2400" baseline="0"/>
                        <a:t> C.</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Team Leader</a:t>
                      </a:r>
                      <a:r>
                        <a:rPr lang="en-US" sz="2400" baseline="0"/>
                        <a:t> &amp; Database Designer</a:t>
                      </a:r>
                      <a:r>
                        <a:rPr lang="en-US" sz="2400"/>
                        <a:t> </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8038266"/>
                  </a:ext>
                </a:extLst>
              </a:tr>
              <a:tr h="518501">
                <a:tc>
                  <a:txBody>
                    <a:bodyPr/>
                    <a:lstStyle/>
                    <a:p>
                      <a:r>
                        <a:rPr lang="en-US" sz="2400"/>
                        <a:t>Harley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Liaison</a:t>
                      </a:r>
                      <a:r>
                        <a:rPr lang="en-US" sz="2400" baseline="0"/>
                        <a:t> Officer &amp; Programmer</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51536"/>
                  </a:ext>
                </a:extLst>
              </a:tr>
              <a:tr h="518501">
                <a:tc>
                  <a:txBody>
                    <a:bodyPr/>
                    <a:lstStyle/>
                    <a:p>
                      <a:r>
                        <a:rPr lang="en-US" sz="2400"/>
                        <a:t>Justin</a:t>
                      </a:r>
                      <a:r>
                        <a:rPr lang="en-US" sz="2400" baseline="0"/>
                        <a:t> A.</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Database Developer</a:t>
                      </a:r>
                      <a:r>
                        <a:rPr lang="en-US" sz="2400" baseline="0"/>
                        <a:t> </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879238"/>
                  </a:ext>
                </a:extLst>
              </a:tr>
              <a:tr h="518501">
                <a:tc>
                  <a:txBody>
                    <a:bodyPr/>
                    <a:lstStyle/>
                    <a:p>
                      <a:r>
                        <a:rPr lang="en-US" sz="2400"/>
                        <a:t>Beryon C.</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Server Engineer &amp; User Experience</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464544"/>
                  </a:ext>
                </a:extLst>
              </a:tr>
              <a:tr h="518501">
                <a:tc>
                  <a:txBody>
                    <a:bodyPr/>
                    <a:lstStyle/>
                    <a:p>
                      <a:r>
                        <a:rPr lang="en-US" sz="2400"/>
                        <a:t>Evan</a:t>
                      </a:r>
                      <a:r>
                        <a:rPr lang="en-US" sz="2400" baseline="0"/>
                        <a:t> G.</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Programmer &amp; User Experience</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277331"/>
                  </a:ext>
                </a:extLst>
              </a:tr>
            </a:tbl>
          </a:graphicData>
        </a:graphic>
      </p:graphicFrame>
      <p:pic>
        <p:nvPicPr>
          <p:cNvPr id="5"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063029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C5AC-4B44-4063-80ED-0B967D6DAB7C}"/>
              </a:ext>
            </a:extLst>
          </p:cNvPr>
          <p:cNvSpPr>
            <a:spLocks noGrp="1"/>
          </p:cNvSpPr>
          <p:nvPr>
            <p:ph type="title"/>
          </p:nvPr>
        </p:nvSpPr>
        <p:spPr>
          <a:xfrm>
            <a:off x="684212" y="4487332"/>
            <a:ext cx="8534400" cy="1507067"/>
          </a:xfrm>
        </p:spPr>
        <p:txBody>
          <a:bodyPr>
            <a:normAutofit/>
          </a:bodyPr>
          <a:lstStyle/>
          <a:p>
            <a:r>
              <a:rPr lang="en-CA"/>
              <a:t>Client-Server architecture</a:t>
            </a:r>
          </a:p>
        </p:txBody>
      </p:sp>
      <p:pic>
        <p:nvPicPr>
          <p:cNvPr id="5" name="Picture 26" descr="A picture containing guitar&#10;&#10;Description generated with very high confidence">
            <a:extLst>
              <a:ext uri="{FF2B5EF4-FFF2-40B4-BE49-F238E27FC236}">
                <a16:creationId xmlns:a16="http://schemas.microsoft.com/office/drawing/2014/main" id="{CFAD4A72-FB00-495A-9FEC-5B3844790AA9}"/>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8" name="Content Placeholder 5">
            <a:extLst>
              <a:ext uri="{FF2B5EF4-FFF2-40B4-BE49-F238E27FC236}">
                <a16:creationId xmlns:a16="http://schemas.microsoft.com/office/drawing/2014/main" id="{0EB5BCA3-B544-42F8-B36A-4F4A443F2ABC}"/>
              </a:ext>
            </a:extLst>
          </p:cNvPr>
          <p:cNvGraphicFramePr>
            <a:graphicFrameLocks noGrp="1"/>
          </p:cNvGraphicFramePr>
          <p:nvPr>
            <p:ph idx="1"/>
            <p:extLst>
              <p:ext uri="{D42A27DB-BD31-4B8C-83A1-F6EECF244321}">
                <p14:modId xmlns:p14="http://schemas.microsoft.com/office/powerpoint/2010/main" val="3092191982"/>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Graphic 8" descr="Database">
            <a:extLst>
              <a:ext uri="{FF2B5EF4-FFF2-40B4-BE49-F238E27FC236}">
                <a16:creationId xmlns:a16="http://schemas.microsoft.com/office/drawing/2014/main" id="{3F805CC2-5758-4DCA-B7C4-BC5D4D6979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093" y="685800"/>
            <a:ext cx="574119" cy="574119"/>
          </a:xfrm>
          <a:prstGeom prst="rect">
            <a:avLst/>
          </a:prstGeom>
        </p:spPr>
      </p:pic>
      <p:pic>
        <p:nvPicPr>
          <p:cNvPr id="11" name="Graphic 10" descr="Programmer">
            <a:extLst>
              <a:ext uri="{FF2B5EF4-FFF2-40B4-BE49-F238E27FC236}">
                <a16:creationId xmlns:a16="http://schemas.microsoft.com/office/drawing/2014/main" id="{208F38D9-6F60-4794-9361-DCD4A8E4D0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092" y="1574213"/>
            <a:ext cx="574119" cy="574119"/>
          </a:xfrm>
          <a:prstGeom prst="rect">
            <a:avLst/>
          </a:prstGeom>
        </p:spPr>
      </p:pic>
      <p:pic>
        <p:nvPicPr>
          <p:cNvPr id="14" name="Graphic 13" descr="Internet">
            <a:extLst>
              <a:ext uri="{FF2B5EF4-FFF2-40B4-BE49-F238E27FC236}">
                <a16:creationId xmlns:a16="http://schemas.microsoft.com/office/drawing/2014/main" id="{27EABF37-F542-4741-93F6-1CB0C6405F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092" y="2493169"/>
            <a:ext cx="574119" cy="574119"/>
          </a:xfrm>
          <a:prstGeom prst="rect">
            <a:avLst/>
          </a:prstGeom>
        </p:spPr>
      </p:pic>
      <p:pic>
        <p:nvPicPr>
          <p:cNvPr id="23" name="Graphic 22" descr="Processor">
            <a:extLst>
              <a:ext uri="{FF2B5EF4-FFF2-40B4-BE49-F238E27FC236}">
                <a16:creationId xmlns:a16="http://schemas.microsoft.com/office/drawing/2014/main" id="{FEEFBF22-A62F-4E4D-B65D-8354B66CBB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0091" y="3412125"/>
            <a:ext cx="574119" cy="574119"/>
          </a:xfrm>
          <a:prstGeom prst="rect">
            <a:avLst/>
          </a:prstGeom>
        </p:spPr>
      </p:pic>
    </p:spTree>
    <p:extLst>
      <p:ext uri="{BB962C8B-B14F-4D97-AF65-F5344CB8AC3E}">
        <p14:creationId xmlns:p14="http://schemas.microsoft.com/office/powerpoint/2010/main" val="2833862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46BF0-6579-4CDF-908B-8C5E104D1497}"/>
              </a:ext>
            </a:extLst>
          </p:cNvPr>
          <p:cNvSpPr>
            <a:spLocks noGrp="1"/>
          </p:cNvSpPr>
          <p:nvPr>
            <p:ph type="title"/>
          </p:nvPr>
        </p:nvSpPr>
        <p:spPr>
          <a:xfrm>
            <a:off x="684212" y="685799"/>
            <a:ext cx="3747111" cy="4892040"/>
          </a:xfrm>
        </p:spPr>
        <p:txBody>
          <a:bodyPr>
            <a:normAutofit/>
          </a:bodyPr>
          <a:lstStyle/>
          <a:p>
            <a:pPr algn="r"/>
            <a:r>
              <a:rPr lang="en-CA"/>
              <a:t>Data Distribution</a:t>
            </a:r>
          </a:p>
        </p:txBody>
      </p:sp>
      <p:cxnSp>
        <p:nvCxnSpPr>
          <p:cNvPr id="13" name="Straight Connector 12">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9BCC320-BC9E-4282-B32C-0FF50D1A0B18}"/>
              </a:ext>
            </a:extLst>
          </p:cNvPr>
          <p:cNvSpPr>
            <a:spLocks noGrp="1"/>
          </p:cNvSpPr>
          <p:nvPr>
            <p:ph idx="1"/>
          </p:nvPr>
        </p:nvSpPr>
        <p:spPr>
          <a:xfrm>
            <a:off x="4979962" y="685799"/>
            <a:ext cx="6288260" cy="4892040"/>
          </a:xfrm>
        </p:spPr>
        <p:txBody>
          <a:bodyPr>
            <a:normAutofit/>
          </a:bodyPr>
          <a:lstStyle/>
          <a:p>
            <a:r>
              <a:rPr lang="en-CA">
                <a:solidFill>
                  <a:schemeClr val="tx1"/>
                </a:solidFill>
              </a:rPr>
              <a:t>Data distributed as required for a three-tier architecture.</a:t>
            </a:r>
          </a:p>
          <a:p>
            <a:r>
              <a:rPr lang="en-CA">
                <a:solidFill>
                  <a:schemeClr val="tx1"/>
                </a:solidFill>
              </a:rPr>
              <a:t>General distribution as detailed in client-server architecture.</a:t>
            </a:r>
          </a:p>
          <a:p>
            <a:r>
              <a:rPr lang="en-CA">
                <a:solidFill>
                  <a:schemeClr val="tx1"/>
                </a:solidFill>
              </a:rPr>
              <a:t>Additional distribution of backups:</a:t>
            </a:r>
          </a:p>
          <a:p>
            <a:pPr lvl="1"/>
            <a:r>
              <a:rPr lang="en-CA" err="1">
                <a:solidFill>
                  <a:schemeClr val="tx1"/>
                </a:solidFill>
              </a:rPr>
              <a:t>Altis</a:t>
            </a:r>
            <a:r>
              <a:rPr lang="en-CA">
                <a:solidFill>
                  <a:schemeClr val="tx1"/>
                </a:solidFill>
              </a:rPr>
              <a:t> managing general backups.</a:t>
            </a:r>
          </a:p>
          <a:p>
            <a:pPr lvl="1"/>
            <a:r>
              <a:rPr lang="en-CA">
                <a:solidFill>
                  <a:schemeClr val="tx1"/>
                </a:solidFill>
              </a:rPr>
              <a:t>A2Hosting managing database backup as well as website. </a:t>
            </a:r>
          </a:p>
        </p:txBody>
      </p:sp>
      <p:pic>
        <p:nvPicPr>
          <p:cNvPr id="5" name="Picture 26" descr="A picture containing guitar&#10;&#10;Description generated with very high confidence">
            <a:extLst>
              <a:ext uri="{FF2B5EF4-FFF2-40B4-BE49-F238E27FC236}">
                <a16:creationId xmlns:a16="http://schemas.microsoft.com/office/drawing/2014/main" id="{654013E9-D58A-4D51-9FB5-912AB95FF5FF}"/>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11762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a:xfrm>
            <a:off x="720787" y="941832"/>
            <a:ext cx="8534401" cy="1005504"/>
          </a:xfrm>
        </p:spPr>
        <p:txBody>
          <a:bodyPr vert="horz" lIns="91440" tIns="45720" rIns="91440" bIns="45720" rtlCol="0" anchor="b">
            <a:normAutofit/>
          </a:bodyPr>
          <a:lstStyle/>
          <a:p>
            <a:r>
              <a:rPr lang="en-US" sz="5400"/>
              <a:t>User Interface</a:t>
            </a:r>
          </a:p>
        </p:txBody>
      </p:sp>
      <p:sp>
        <p:nvSpPr>
          <p:cNvPr id="6" name="Rectangle 5">
            <a:extLst>
              <a:ext uri="{FF2B5EF4-FFF2-40B4-BE49-F238E27FC236}">
                <a16:creationId xmlns:a16="http://schemas.microsoft.com/office/drawing/2014/main" id="{19BAF0B9-0E98-495B-968F-AA11851A5404}"/>
              </a:ext>
            </a:extLst>
          </p:cNvPr>
          <p:cNvSpPr/>
          <p:nvPr/>
        </p:nvSpPr>
        <p:spPr>
          <a:xfrm>
            <a:off x="818799" y="2331499"/>
            <a:ext cx="6555016" cy="1564548"/>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
        <p:nvSpPr>
          <p:cNvPr id="8" name="Rectangle 7">
            <a:extLst>
              <a:ext uri="{FF2B5EF4-FFF2-40B4-BE49-F238E27FC236}">
                <a16:creationId xmlns:a16="http://schemas.microsoft.com/office/drawing/2014/main" id="{45E47810-B9D8-4475-840F-E0354B722D9E}"/>
              </a:ext>
            </a:extLst>
          </p:cNvPr>
          <p:cNvSpPr/>
          <p:nvPr/>
        </p:nvSpPr>
        <p:spPr>
          <a:xfrm>
            <a:off x="818799" y="4411377"/>
            <a:ext cx="6555016" cy="782415"/>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F6FB3EC0-E233-4E0B-826A-949221C1D457}"/>
              </a:ext>
            </a:extLst>
          </p:cNvPr>
          <p:cNvSpPr txBox="1"/>
          <p:nvPr/>
        </p:nvSpPr>
        <p:spPr>
          <a:xfrm>
            <a:off x="937671" y="2421275"/>
            <a:ext cx="4251198" cy="138499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Interface Mock-ups</a:t>
            </a:r>
          </a:p>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Interface Flow</a:t>
            </a:r>
          </a:p>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General Standards</a:t>
            </a:r>
          </a:p>
        </p:txBody>
      </p:sp>
      <p:sp>
        <p:nvSpPr>
          <p:cNvPr id="7" name="TextBox 6">
            <a:extLst>
              <a:ext uri="{FF2B5EF4-FFF2-40B4-BE49-F238E27FC236}">
                <a16:creationId xmlns:a16="http://schemas.microsoft.com/office/drawing/2014/main" id="{984BEF5B-ABCE-4692-85B5-79F012C187EC}"/>
              </a:ext>
            </a:extLst>
          </p:cNvPr>
          <p:cNvSpPr txBox="1"/>
          <p:nvPr/>
        </p:nvSpPr>
        <p:spPr>
          <a:xfrm>
            <a:off x="937671" y="4540974"/>
            <a:ext cx="42511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Figma.com</a:t>
            </a:r>
          </a:p>
        </p:txBody>
      </p:sp>
    </p:spTree>
    <p:extLst>
      <p:ext uri="{BB962C8B-B14F-4D97-AF65-F5344CB8AC3E}">
        <p14:creationId xmlns:p14="http://schemas.microsoft.com/office/powerpoint/2010/main" val="3977552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8" name="Rectangle 27">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46BF0-6579-4CDF-908B-8C5E104D1497}"/>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Worker view</a:t>
            </a:r>
            <a:endParaRPr lang="en-US"/>
          </a:p>
        </p:txBody>
      </p:sp>
      <p:grpSp>
        <p:nvGrpSpPr>
          <p:cNvPr id="30" name="Group 29">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26" descr="A picture containing guitar&#10;&#10;Description generated with very high confidence">
            <a:extLst>
              <a:ext uri="{FF2B5EF4-FFF2-40B4-BE49-F238E27FC236}">
                <a16:creationId xmlns:a16="http://schemas.microsoft.com/office/drawing/2014/main" id="{654013E9-D58A-4D51-9FB5-912AB95FF5FF}"/>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15" name="Picture 15" descr="A close up of a sign&#10;&#10;Description generated with very high confidence">
            <a:extLst>
              <a:ext uri="{FF2B5EF4-FFF2-40B4-BE49-F238E27FC236}">
                <a16:creationId xmlns:a16="http://schemas.microsoft.com/office/drawing/2014/main" id="{1EAC1B64-4D16-4922-831C-51917DCC363A}"/>
              </a:ext>
            </a:extLst>
          </p:cNvPr>
          <p:cNvPicPr>
            <a:picLocks noGrp="1" noChangeAspect="1"/>
          </p:cNvPicPr>
          <p:nvPr>
            <p:ph idx="1"/>
          </p:nvPr>
        </p:nvPicPr>
        <p:blipFill>
          <a:blip r:embed="rId4"/>
          <a:stretch>
            <a:fillRect/>
          </a:stretch>
        </p:blipFill>
        <p:spPr>
          <a:xfrm>
            <a:off x="2154295" y="499773"/>
            <a:ext cx="2864119" cy="5570587"/>
          </a:xfrm>
        </p:spPr>
      </p:pic>
    </p:spTree>
    <p:extLst>
      <p:ext uri="{BB962C8B-B14F-4D97-AF65-F5344CB8AC3E}">
        <p14:creationId xmlns:p14="http://schemas.microsoft.com/office/powerpoint/2010/main" val="1238007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8" name="Rectangle 27">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46BF0-6579-4CDF-908B-8C5E104D1497}"/>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Supervisor view</a:t>
            </a:r>
            <a:endParaRPr lang="en-US"/>
          </a:p>
        </p:txBody>
      </p:sp>
      <p:pic>
        <p:nvPicPr>
          <p:cNvPr id="3" name="Picture 3" descr="A close up of a sign&#10;&#10;Description generated with very high confidence">
            <a:extLst>
              <a:ext uri="{FF2B5EF4-FFF2-40B4-BE49-F238E27FC236}">
                <a16:creationId xmlns:a16="http://schemas.microsoft.com/office/drawing/2014/main" id="{6606B4F8-4830-4EF1-8D15-E099B8189B12}"/>
              </a:ext>
            </a:extLst>
          </p:cNvPr>
          <p:cNvPicPr>
            <a:picLocks noGrp="1" noChangeAspect="1"/>
          </p:cNvPicPr>
          <p:nvPr>
            <p:ph idx="1"/>
          </p:nvPr>
        </p:nvPicPr>
        <p:blipFill>
          <a:blip r:embed="rId3"/>
          <a:stretch>
            <a:fillRect/>
          </a:stretch>
        </p:blipFill>
        <p:spPr>
          <a:xfrm>
            <a:off x="2408785" y="628617"/>
            <a:ext cx="2242337" cy="5276088"/>
          </a:xfrm>
          <a:prstGeom prst="rect">
            <a:avLst/>
          </a:prstGeom>
          <a:ln w="15875">
            <a:solidFill>
              <a:srgbClr val="FFFFFF">
                <a:alpha val="40000"/>
              </a:srgbClr>
            </a:solidFill>
          </a:ln>
          <a:effectLst>
            <a:outerShdw blurRad="50800" dist="38100" dir="2700000" algn="tl" rotWithShape="0">
              <a:prstClr val="black">
                <a:alpha val="40000"/>
              </a:prstClr>
            </a:outerShdw>
          </a:effectLst>
        </p:spPr>
      </p:pic>
      <p:grpSp>
        <p:nvGrpSpPr>
          <p:cNvPr id="30" name="Group 29">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26" descr="A picture containing guitar&#10;&#10;Description generated with very high confidence">
            <a:extLst>
              <a:ext uri="{FF2B5EF4-FFF2-40B4-BE49-F238E27FC236}">
                <a16:creationId xmlns:a16="http://schemas.microsoft.com/office/drawing/2014/main" id="{654013E9-D58A-4D51-9FB5-912AB95FF5FF}"/>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762948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3" descr="A picture containing object, parking, sign, clock&#10;&#10;Description generated with very high confidence">
            <a:extLst>
              <a:ext uri="{FF2B5EF4-FFF2-40B4-BE49-F238E27FC236}">
                <a16:creationId xmlns:a16="http://schemas.microsoft.com/office/drawing/2014/main" id="{2965A395-19F8-4E51-9791-24B744CD8EFC}"/>
              </a:ext>
            </a:extLst>
          </p:cNvPr>
          <p:cNvPicPr>
            <a:picLocks noChangeAspect="1"/>
          </p:cNvPicPr>
          <p:nvPr/>
        </p:nvPicPr>
        <p:blipFill>
          <a:blip r:embed="rId3"/>
          <a:stretch>
            <a:fillRect/>
          </a:stretch>
        </p:blipFill>
        <p:spPr>
          <a:xfrm>
            <a:off x="226463" y="1001250"/>
            <a:ext cx="7174322" cy="3740600"/>
          </a:xfrm>
          <a:prstGeom prst="rect">
            <a:avLst/>
          </a:prstGeom>
          <a:effectLst>
            <a:innerShdw blurRad="57150" dist="38100" dir="14460000">
              <a:prstClr val="black">
                <a:alpha val="70000"/>
              </a:prstClr>
            </a:innerShdw>
          </a:effectLst>
        </p:spPr>
      </p:pic>
      <p:pic>
        <p:nvPicPr>
          <p:cNvPr id="5" name="Picture 26" descr="A picture containing guitar&#10;&#10;Description generated with very high confidence">
            <a:extLst>
              <a:ext uri="{FF2B5EF4-FFF2-40B4-BE49-F238E27FC236}">
                <a16:creationId xmlns:a16="http://schemas.microsoft.com/office/drawing/2014/main" id="{654013E9-D58A-4D51-9FB5-912AB95FF5FF}"/>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
        <p:nvSpPr>
          <p:cNvPr id="7" name="TextBox 6">
            <a:extLst>
              <a:ext uri="{FF2B5EF4-FFF2-40B4-BE49-F238E27FC236}">
                <a16:creationId xmlns:a16="http://schemas.microsoft.com/office/drawing/2014/main" id="{9B305DBD-1C69-4E29-8A14-7EFFC056E030}"/>
              </a:ext>
            </a:extLst>
          </p:cNvPr>
          <p:cNvSpPr txBox="1"/>
          <p:nvPr/>
        </p:nvSpPr>
        <p:spPr>
          <a:xfrm>
            <a:off x="7646894" y="2528047"/>
            <a:ext cx="37562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cap="all"/>
              <a:t>Coordinator view</a:t>
            </a:r>
            <a:r>
              <a:rPr lang="en-US" sz="3600"/>
              <a:t>​</a:t>
            </a:r>
            <a:endParaRPr lang="en-US"/>
          </a:p>
        </p:txBody>
      </p:sp>
    </p:spTree>
    <p:extLst>
      <p:ext uri="{BB962C8B-B14F-4D97-AF65-F5344CB8AC3E}">
        <p14:creationId xmlns:p14="http://schemas.microsoft.com/office/powerpoint/2010/main" val="1181430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3" descr="A picture containing clock&#10;&#10;Description generated with very high confidence">
            <a:extLst>
              <a:ext uri="{FF2B5EF4-FFF2-40B4-BE49-F238E27FC236}">
                <a16:creationId xmlns:a16="http://schemas.microsoft.com/office/drawing/2014/main" id="{222E9572-1ECA-41A2-A44B-39A36C63E23C}"/>
              </a:ext>
            </a:extLst>
          </p:cNvPr>
          <p:cNvPicPr>
            <a:picLocks noChangeAspect="1"/>
          </p:cNvPicPr>
          <p:nvPr/>
        </p:nvPicPr>
        <p:blipFill>
          <a:blip r:embed="rId3"/>
          <a:stretch>
            <a:fillRect/>
          </a:stretch>
        </p:blipFill>
        <p:spPr>
          <a:xfrm>
            <a:off x="531263" y="1031218"/>
            <a:ext cx="6223894" cy="3382967"/>
          </a:xfrm>
          <a:prstGeom prst="rect">
            <a:avLst/>
          </a:prstGeom>
          <a:effectLst>
            <a:innerShdw blurRad="57150" dist="38100" dir="14460000">
              <a:prstClr val="black">
                <a:alpha val="70000"/>
              </a:prstClr>
            </a:innerShdw>
          </a:effectLst>
        </p:spPr>
      </p:pic>
      <p:pic>
        <p:nvPicPr>
          <p:cNvPr id="5" name="Picture 26" descr="A picture containing guitar&#10;&#10;Description generated with very high confidence">
            <a:extLst>
              <a:ext uri="{FF2B5EF4-FFF2-40B4-BE49-F238E27FC236}">
                <a16:creationId xmlns:a16="http://schemas.microsoft.com/office/drawing/2014/main" id="{654013E9-D58A-4D51-9FB5-912AB95FF5FF}"/>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
        <p:nvSpPr>
          <p:cNvPr id="7" name="TextBox 6">
            <a:extLst>
              <a:ext uri="{FF2B5EF4-FFF2-40B4-BE49-F238E27FC236}">
                <a16:creationId xmlns:a16="http://schemas.microsoft.com/office/drawing/2014/main" id="{F496E50F-B377-495B-B14B-7225BCAD6C5F}"/>
              </a:ext>
            </a:extLst>
          </p:cNvPr>
          <p:cNvSpPr txBox="1"/>
          <p:nvPr/>
        </p:nvSpPr>
        <p:spPr>
          <a:xfrm>
            <a:off x="7162800" y="2052918"/>
            <a:ext cx="37562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cap="all"/>
              <a:t>Coordinator view</a:t>
            </a:r>
            <a:r>
              <a:rPr lang="en-US" sz="3600"/>
              <a:t>​ CONT</a:t>
            </a:r>
            <a:r>
              <a:rPr lang="en-US"/>
              <a:t>.</a:t>
            </a:r>
          </a:p>
        </p:txBody>
      </p:sp>
    </p:spTree>
    <p:extLst>
      <p:ext uri="{BB962C8B-B14F-4D97-AF65-F5344CB8AC3E}">
        <p14:creationId xmlns:p14="http://schemas.microsoft.com/office/powerpoint/2010/main" val="3044300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10" name="Picture 10" descr="A screenshot of a cell phone&#10;&#10;Description generated with very high confidence">
            <a:extLst>
              <a:ext uri="{FF2B5EF4-FFF2-40B4-BE49-F238E27FC236}">
                <a16:creationId xmlns:a16="http://schemas.microsoft.com/office/drawing/2014/main" id="{8159CE05-0C3F-4288-A959-291030ADE2E0}"/>
              </a:ext>
            </a:extLst>
          </p:cNvPr>
          <p:cNvPicPr>
            <a:picLocks noChangeAspect="1"/>
          </p:cNvPicPr>
          <p:nvPr/>
        </p:nvPicPr>
        <p:blipFill>
          <a:blip r:embed="rId4"/>
          <a:stretch>
            <a:fillRect/>
          </a:stretch>
        </p:blipFill>
        <p:spPr>
          <a:xfrm>
            <a:off x="0" y="0"/>
            <a:ext cx="12240321" cy="6858464"/>
          </a:xfrm>
          <a:prstGeom prst="rect">
            <a:avLst/>
          </a:prstGeom>
        </p:spPr>
      </p:pic>
    </p:spTree>
    <p:extLst>
      <p:ext uri="{BB962C8B-B14F-4D97-AF65-F5344CB8AC3E}">
        <p14:creationId xmlns:p14="http://schemas.microsoft.com/office/powerpoint/2010/main" val="3570071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8" name="Picture 7" descr="A picture containing screenshot&#10;&#10;Description automatically generated">
            <a:extLst>
              <a:ext uri="{FF2B5EF4-FFF2-40B4-BE49-F238E27FC236}">
                <a16:creationId xmlns:a16="http://schemas.microsoft.com/office/drawing/2014/main" id="{AE4BCAD1-6C67-4622-AB65-FAD142F3A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223434" cy="6858000"/>
          </a:xfrm>
          <a:prstGeom prst="rect">
            <a:avLst/>
          </a:prstGeom>
        </p:spPr>
      </p:pic>
    </p:spTree>
    <p:extLst>
      <p:ext uri="{BB962C8B-B14F-4D97-AF65-F5344CB8AC3E}">
        <p14:creationId xmlns:p14="http://schemas.microsoft.com/office/powerpoint/2010/main" val="2256316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11" name="Picture 10" descr="A screenshot of a cell phone&#10;&#10;Description automatically generated">
            <a:extLst>
              <a:ext uri="{FF2B5EF4-FFF2-40B4-BE49-F238E27FC236}">
                <a16:creationId xmlns:a16="http://schemas.microsoft.com/office/drawing/2014/main" id="{A967528F-C818-49A9-9C50-6649624BF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258307" cy="68580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F38F793-45D9-477E-964B-932C769D3F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768" y="1211125"/>
            <a:ext cx="7652329" cy="4783273"/>
          </a:xfrm>
          <a:prstGeom prst="rect">
            <a:avLst/>
          </a:prstGeom>
        </p:spPr>
      </p:pic>
    </p:spTree>
    <p:extLst>
      <p:ext uri="{BB962C8B-B14F-4D97-AF65-F5344CB8AC3E}">
        <p14:creationId xmlns:p14="http://schemas.microsoft.com/office/powerpoint/2010/main" val="46256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C86279-3D8A-4688-B418-04DC22E31ED3}"/>
              </a:ext>
            </a:extLst>
          </p:cNvPr>
          <p:cNvSpPr/>
          <p:nvPr/>
        </p:nvSpPr>
        <p:spPr>
          <a:xfrm>
            <a:off x="1143000" y="2370668"/>
            <a:ext cx="7689915" cy="207814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p:txBody>
          <a:bodyPr>
            <a:normAutofit/>
          </a:bodyPr>
          <a:lstStyle/>
          <a:p>
            <a:r>
              <a:rPr lang="en-CA" sz="4000"/>
              <a:t>Our client</a:t>
            </a:r>
          </a:p>
        </p:txBody>
      </p:sp>
      <p:sp>
        <p:nvSpPr>
          <p:cNvPr id="3" name="Content Placeholder 2">
            <a:extLst>
              <a:ext uri="{FF2B5EF4-FFF2-40B4-BE49-F238E27FC236}">
                <a16:creationId xmlns:a16="http://schemas.microsoft.com/office/drawing/2014/main" id="{9485BF99-98BA-4BDB-84CB-DED4014D9487}"/>
              </a:ext>
            </a:extLst>
          </p:cNvPr>
          <p:cNvSpPr>
            <a:spLocks noGrp="1"/>
          </p:cNvSpPr>
          <p:nvPr>
            <p:ph idx="1"/>
          </p:nvPr>
        </p:nvSpPr>
        <p:spPr>
          <a:xfrm>
            <a:off x="684212" y="2404302"/>
            <a:ext cx="8534400" cy="2116664"/>
          </a:xfrm>
        </p:spPr>
        <p:txBody>
          <a:bodyPr numCol="1" anchor="ctr">
            <a:normAutofit/>
          </a:bodyPr>
          <a:lstStyle/>
          <a:p>
            <a:pPr lvl="1"/>
            <a:r>
              <a:rPr lang="en-CA" sz="2800">
                <a:solidFill>
                  <a:schemeClr val="tx1"/>
                </a:solidFill>
              </a:rPr>
              <a:t>Organization that provides services for individuals that require special assistance</a:t>
            </a:r>
          </a:p>
          <a:p>
            <a:pPr lvl="1"/>
            <a:r>
              <a:rPr lang="en-CA" sz="2800">
                <a:solidFill>
                  <a:schemeClr val="tx1"/>
                </a:solidFill>
              </a:rPr>
              <a:t>Government funded/ privately funded organization</a:t>
            </a:r>
          </a:p>
        </p:txBody>
      </p:sp>
      <p:pic>
        <p:nvPicPr>
          <p:cNvPr id="5"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6" name="Picture 5">
            <a:extLst>
              <a:ext uri="{FF2B5EF4-FFF2-40B4-BE49-F238E27FC236}">
                <a16:creationId xmlns:a16="http://schemas.microsoft.com/office/drawing/2014/main" id="{56350B51-FB49-4276-A6D9-DC23C2679BA2}"/>
              </a:ext>
            </a:extLst>
          </p:cNvPr>
          <p:cNvPicPr/>
          <p:nvPr/>
        </p:nvPicPr>
        <p:blipFill>
          <a:blip r:embed="rId4">
            <a:extLst>
              <a:ext uri="{28A0092B-C50C-407E-A947-70E740481C1C}">
                <a14:useLocalDpi xmlns:a14="http://schemas.microsoft.com/office/drawing/2010/main" val="0"/>
              </a:ext>
            </a:extLst>
          </a:blip>
          <a:stretch>
            <a:fillRect/>
          </a:stretch>
        </p:blipFill>
        <p:spPr>
          <a:xfrm>
            <a:off x="1143000" y="355927"/>
            <a:ext cx="4572000" cy="1666875"/>
          </a:xfrm>
          <a:prstGeom prst="rect">
            <a:avLst/>
          </a:prstGeom>
          <a:ln>
            <a:noFill/>
          </a:ln>
          <a:effectLst>
            <a:glow rad="101600">
              <a:schemeClr val="tx1">
                <a:alpha val="60000"/>
              </a:schemeClr>
            </a:glow>
          </a:effectLst>
        </p:spPr>
      </p:pic>
    </p:spTree>
    <p:extLst>
      <p:ext uri="{BB962C8B-B14F-4D97-AF65-F5344CB8AC3E}">
        <p14:creationId xmlns:p14="http://schemas.microsoft.com/office/powerpoint/2010/main" val="3083273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5CCB0F11-8153-4BCD-A930-04F0BA51F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815"/>
            <a:ext cx="12192000" cy="6858000"/>
          </a:xfrm>
          <a:prstGeom prst="rect">
            <a:avLst/>
          </a:prstGeom>
        </p:spPr>
      </p:pic>
      <p:pic>
        <p:nvPicPr>
          <p:cNvPr id="2" name="Picture 8" descr="A screenshot of text&#10;&#10;Description generated with very high confidence">
            <a:extLst>
              <a:ext uri="{FF2B5EF4-FFF2-40B4-BE49-F238E27FC236}">
                <a16:creationId xmlns:a16="http://schemas.microsoft.com/office/drawing/2014/main" id="{E199F7D1-88B1-4F6C-A803-187B4D4B61F3}"/>
              </a:ext>
            </a:extLst>
          </p:cNvPr>
          <p:cNvPicPr>
            <a:picLocks noChangeAspect="1"/>
          </p:cNvPicPr>
          <p:nvPr/>
        </p:nvPicPr>
        <p:blipFill>
          <a:blip r:embed="rId5"/>
          <a:stretch>
            <a:fillRect/>
          </a:stretch>
        </p:blipFill>
        <p:spPr>
          <a:xfrm>
            <a:off x="6576512" y="3002960"/>
            <a:ext cx="3571529" cy="2958112"/>
          </a:xfrm>
          <a:prstGeom prst="rect">
            <a:avLst/>
          </a:prstGeom>
        </p:spPr>
      </p:pic>
    </p:spTree>
    <p:extLst>
      <p:ext uri="{BB962C8B-B14F-4D97-AF65-F5344CB8AC3E}">
        <p14:creationId xmlns:p14="http://schemas.microsoft.com/office/powerpoint/2010/main" val="604693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8" name="Picture 7" descr="A screenshot of a cell phone&#10;&#10;Description automatically generated">
            <a:extLst>
              <a:ext uri="{FF2B5EF4-FFF2-40B4-BE49-F238E27FC236}">
                <a16:creationId xmlns:a16="http://schemas.microsoft.com/office/drawing/2014/main" id="{87DE83AA-6213-4B63-8361-DC4D78E71E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480349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AE754A6B-B548-4EEF-807B-E336E4058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213679" cy="6858000"/>
          </a:xfrm>
          <a:prstGeom prst="rect">
            <a:avLst/>
          </a:prstGeom>
        </p:spPr>
      </p:pic>
    </p:spTree>
    <p:extLst>
      <p:ext uri="{BB962C8B-B14F-4D97-AF65-F5344CB8AC3E}">
        <p14:creationId xmlns:p14="http://schemas.microsoft.com/office/powerpoint/2010/main" val="1114479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22177674-7CE8-4A6A-8286-0FAE0EC31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213679" cy="6858000"/>
          </a:xfrm>
          <a:prstGeom prst="rect">
            <a:avLst/>
          </a:prstGeom>
        </p:spPr>
      </p:pic>
    </p:spTree>
    <p:extLst>
      <p:ext uri="{BB962C8B-B14F-4D97-AF65-F5344CB8AC3E}">
        <p14:creationId xmlns:p14="http://schemas.microsoft.com/office/powerpoint/2010/main" val="936127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F8168B0B-2D92-4D23-BCAA-3F8F0A88C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231076" cy="6858000"/>
          </a:xfrm>
          <a:prstGeom prst="rect">
            <a:avLst/>
          </a:prstGeom>
        </p:spPr>
      </p:pic>
    </p:spTree>
    <p:extLst>
      <p:ext uri="{BB962C8B-B14F-4D97-AF65-F5344CB8AC3E}">
        <p14:creationId xmlns:p14="http://schemas.microsoft.com/office/powerpoint/2010/main" val="21733769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F8B17286-70FC-4463-8627-472BB4BF6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642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3C51F060-550E-433D-B0BB-942492C78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223434" cy="6858000"/>
          </a:xfrm>
          <a:prstGeom prst="rect">
            <a:avLst/>
          </a:prstGeom>
        </p:spPr>
      </p:pic>
    </p:spTree>
    <p:extLst>
      <p:ext uri="{BB962C8B-B14F-4D97-AF65-F5344CB8AC3E}">
        <p14:creationId xmlns:p14="http://schemas.microsoft.com/office/powerpoint/2010/main" val="2131158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417E7650-B69E-4C78-9835-B6B59998A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260384" cy="6858000"/>
          </a:xfrm>
          <a:prstGeom prst="rect">
            <a:avLst/>
          </a:prstGeom>
        </p:spPr>
      </p:pic>
    </p:spTree>
    <p:extLst>
      <p:ext uri="{BB962C8B-B14F-4D97-AF65-F5344CB8AC3E}">
        <p14:creationId xmlns:p14="http://schemas.microsoft.com/office/powerpoint/2010/main" val="38575432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5D0A0095-4015-4C5D-842B-964185D6B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408"/>
            <a:ext cx="12258307" cy="6858000"/>
          </a:xfrm>
          <a:prstGeom prst="rect">
            <a:avLst/>
          </a:prstGeom>
        </p:spPr>
      </p:pic>
    </p:spTree>
    <p:extLst>
      <p:ext uri="{BB962C8B-B14F-4D97-AF65-F5344CB8AC3E}">
        <p14:creationId xmlns:p14="http://schemas.microsoft.com/office/powerpoint/2010/main" val="213710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3" name="Picture 2" descr="A screenshot of a cell phone&#10;&#10;Description automatically generated">
            <a:extLst>
              <a:ext uri="{FF2B5EF4-FFF2-40B4-BE49-F238E27FC236}">
                <a16:creationId xmlns:a16="http://schemas.microsoft.com/office/drawing/2014/main" id="{0AC67695-9BC7-43A3-B57F-8BF7E77E2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231076" cy="68580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F0C964E-29DF-49B6-8722-F27C5B04F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768" y="1211125"/>
            <a:ext cx="7652329" cy="4783273"/>
          </a:xfrm>
          <a:prstGeom prst="rect">
            <a:avLst/>
          </a:prstGeom>
        </p:spPr>
      </p:pic>
    </p:spTree>
    <p:extLst>
      <p:ext uri="{BB962C8B-B14F-4D97-AF65-F5344CB8AC3E}">
        <p14:creationId xmlns:p14="http://schemas.microsoft.com/office/powerpoint/2010/main" val="303756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219237-C3AE-4CC2-9218-C0D37531D6FA}"/>
              </a:ext>
            </a:extLst>
          </p:cNvPr>
          <p:cNvSpPr/>
          <p:nvPr/>
        </p:nvSpPr>
        <p:spPr>
          <a:xfrm>
            <a:off x="684212" y="1274619"/>
            <a:ext cx="8413606" cy="2530764"/>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Current system</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a:xfrm>
            <a:off x="684212" y="1340813"/>
            <a:ext cx="8534400" cy="2398376"/>
          </a:xfrm>
        </p:spPr>
        <p:txBody>
          <a:bodyPr>
            <a:normAutofit/>
          </a:bodyPr>
          <a:lstStyle/>
          <a:p>
            <a:r>
              <a:rPr lang="en-US" sz="2800">
                <a:solidFill>
                  <a:schemeClr val="tx1"/>
                </a:solidFill>
              </a:rPr>
              <a:t>Edenbridge's current system is paper based with Excel spreadsheets and accounting software</a:t>
            </a:r>
            <a:endParaRPr lang="en-US">
              <a:solidFill>
                <a:schemeClr val="tx1"/>
              </a:solidFill>
            </a:endParaRPr>
          </a:p>
          <a:p>
            <a:r>
              <a:rPr lang="en-US" sz="2800">
                <a:solidFill>
                  <a:schemeClr val="tx1"/>
                </a:solidFill>
              </a:rPr>
              <a:t>This system has them entering &amp; manipulating 200+ employees' timesheets manually  </a:t>
            </a:r>
          </a:p>
        </p:txBody>
      </p:sp>
      <p:pic>
        <p:nvPicPr>
          <p:cNvPr id="5"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6360442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Title 4">
            <a:extLst>
              <a:ext uri="{FF2B5EF4-FFF2-40B4-BE49-F238E27FC236}">
                <a16:creationId xmlns:a16="http://schemas.microsoft.com/office/drawing/2014/main" id="{7F617BAE-FB94-4DAE-9020-7ED5F6676032}"/>
              </a:ext>
            </a:extLst>
          </p:cNvPr>
          <p:cNvSpPr>
            <a:spLocks noGrp="1"/>
          </p:cNvSpPr>
          <p:nvPr>
            <p:ph type="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9F3BB003-2166-4095-98FA-16757F3043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662"/>
            <a:ext cx="12266024" cy="6858000"/>
          </a:xfrm>
          <a:prstGeom prst="rect">
            <a:avLst/>
          </a:prstGeom>
        </p:spPr>
      </p:pic>
    </p:spTree>
    <p:extLst>
      <p:ext uri="{BB962C8B-B14F-4D97-AF65-F5344CB8AC3E}">
        <p14:creationId xmlns:p14="http://schemas.microsoft.com/office/powerpoint/2010/main" val="3817231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BAF0B9-0E98-495B-968F-AA11851A5404}"/>
              </a:ext>
            </a:extLst>
          </p:cNvPr>
          <p:cNvSpPr/>
          <p:nvPr/>
        </p:nvSpPr>
        <p:spPr>
          <a:xfrm>
            <a:off x="818799" y="4590067"/>
            <a:ext cx="6578463" cy="1034187"/>
          </a:xfrm>
          <a:prstGeom prst="rect">
            <a:avLst/>
          </a:prstGeom>
          <a:solidFill>
            <a:schemeClr val="tx2">
              <a:lumMod val="25000"/>
            </a:schemeClr>
          </a:solidFill>
          <a:ln w="12700">
            <a:solidFill>
              <a:schemeClr val="tx1">
                <a:lumMod val="75000"/>
              </a:schemeClr>
            </a:solidFill>
          </a:ln>
          <a:effectLst>
            <a:outerShdw blurRad="1016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p:txBody>
          <a:bodyPr vert="horz" lIns="91440" tIns="45720" rIns="91440" bIns="45720" rtlCol="0" anchor="b">
            <a:normAutofit/>
          </a:bodyPr>
          <a:lstStyle/>
          <a:p>
            <a:r>
              <a:rPr lang="en-US" sz="5400"/>
              <a:t>Conclusions</a:t>
            </a: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
        <p:nvSpPr>
          <p:cNvPr id="8" name="TextBox 7">
            <a:extLst>
              <a:ext uri="{FF2B5EF4-FFF2-40B4-BE49-F238E27FC236}">
                <a16:creationId xmlns:a16="http://schemas.microsoft.com/office/drawing/2014/main" id="{984BEF5B-ABCE-4692-85B5-79F012C187EC}"/>
              </a:ext>
            </a:extLst>
          </p:cNvPr>
          <p:cNvSpPr txBox="1"/>
          <p:nvPr/>
        </p:nvSpPr>
        <p:spPr>
          <a:xfrm>
            <a:off x="883275" y="4630106"/>
            <a:ext cx="6449509" cy="954107"/>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rPr>
              <a:t>General Conclusions</a:t>
            </a:r>
          </a:p>
          <a:p>
            <a:pPr marL="457200" marR="0" lvl="0" indent="-457200" algn="l" defTabSz="914400" rtl="0" eaLnBrk="1" fontAlgn="auto" latinLnBrk="0" hangingPunct="1">
              <a:lnSpc>
                <a:spcPct val="100000"/>
              </a:lnSpc>
              <a:spcBef>
                <a:spcPts val="0"/>
              </a:spcBef>
              <a:spcAft>
                <a:spcPts val="0"/>
              </a:spcAft>
              <a:buClrTx/>
              <a:buSzTx/>
              <a:buFont typeface="Wingdings 3" panose="05040102010807070707" pitchFamily="18" charset="2"/>
              <a:buChar char=""/>
              <a:tabLst/>
              <a:defRPr/>
            </a:pPr>
            <a:r>
              <a:rPr lang="en-CA" sz="2800">
                <a:solidFill>
                  <a:prstClr val="white"/>
                </a:solidFill>
                <a:latin typeface="Century Gothic" panose="020B0502020202020204"/>
              </a:rPr>
              <a:t>Looking Forwards</a:t>
            </a:r>
            <a:endPar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980619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2BD8DC-3F04-423B-B952-EECD7270CDF1}"/>
              </a:ext>
            </a:extLst>
          </p:cNvPr>
          <p:cNvSpPr/>
          <p:nvPr/>
        </p:nvSpPr>
        <p:spPr>
          <a:xfrm>
            <a:off x="461323" y="1252526"/>
            <a:ext cx="8848932" cy="314167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US" sz="4000"/>
              <a:t>Conclusion</a:t>
            </a:r>
          </a:p>
        </p:txBody>
      </p:sp>
      <p:sp>
        <p:nvSpPr>
          <p:cNvPr id="3" name="Content Placeholder 2"/>
          <p:cNvSpPr>
            <a:spLocks noGrp="1"/>
          </p:cNvSpPr>
          <p:nvPr>
            <p:ph idx="1"/>
          </p:nvPr>
        </p:nvSpPr>
        <p:spPr>
          <a:xfrm>
            <a:off x="618589" y="1408176"/>
            <a:ext cx="8534400" cy="2852928"/>
          </a:xfrm>
        </p:spPr>
        <p:txBody>
          <a:bodyPr>
            <a:normAutofit lnSpcReduction="10000"/>
          </a:bodyPr>
          <a:lstStyle/>
          <a:p>
            <a:r>
              <a:rPr lang="en-US" sz="2800">
                <a:solidFill>
                  <a:schemeClr val="tx1"/>
                </a:solidFill>
              </a:rPr>
              <a:t>Design phase save largely completed</a:t>
            </a:r>
          </a:p>
          <a:p>
            <a:pPr lvl="1"/>
            <a:r>
              <a:rPr lang="en-US" sz="2600">
                <a:solidFill>
                  <a:schemeClr val="tx1"/>
                </a:solidFill>
              </a:rPr>
              <a:t>Processes designed to assist in easing unneeded headaches</a:t>
            </a:r>
          </a:p>
          <a:p>
            <a:pPr lvl="1"/>
            <a:r>
              <a:rPr lang="en-US" sz="2600">
                <a:solidFill>
                  <a:schemeClr val="tx1"/>
                </a:solidFill>
              </a:rPr>
              <a:t>Structure designed with cohesion in mind</a:t>
            </a:r>
          </a:p>
          <a:p>
            <a:pPr lvl="1"/>
            <a:r>
              <a:rPr lang="en-US" sz="2600">
                <a:solidFill>
                  <a:schemeClr val="tx1"/>
                </a:solidFill>
              </a:rPr>
              <a:t>UIs designed for ease of use and transitioning of workflow</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650075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50D37C-9BA3-493A-8767-96C1A3E1DF77}"/>
              </a:ext>
            </a:extLst>
          </p:cNvPr>
          <p:cNvSpPr/>
          <p:nvPr/>
        </p:nvSpPr>
        <p:spPr>
          <a:xfrm>
            <a:off x="5809806" y="591038"/>
            <a:ext cx="3408805" cy="576261"/>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D645631C-9BC4-405C-BC94-88130787464D}"/>
              </a:ext>
            </a:extLst>
          </p:cNvPr>
          <p:cNvSpPr/>
          <p:nvPr/>
        </p:nvSpPr>
        <p:spPr>
          <a:xfrm>
            <a:off x="684211" y="619137"/>
            <a:ext cx="2234480" cy="576262"/>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883DDC72-38B0-4753-9547-95DFCAEFAAD7}"/>
              </a:ext>
            </a:extLst>
          </p:cNvPr>
          <p:cNvSpPr/>
          <p:nvPr/>
        </p:nvSpPr>
        <p:spPr>
          <a:xfrm>
            <a:off x="5809806" y="1270528"/>
            <a:ext cx="5024130" cy="314167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A1E984FA-0889-454F-A09A-8133C3C70EC7}"/>
              </a:ext>
            </a:extLst>
          </p:cNvPr>
          <p:cNvSpPr/>
          <p:nvPr/>
        </p:nvSpPr>
        <p:spPr>
          <a:xfrm>
            <a:off x="684212" y="1270528"/>
            <a:ext cx="5024130" cy="314167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24648EF-5215-4909-B395-305413D949FF}"/>
              </a:ext>
            </a:extLst>
          </p:cNvPr>
          <p:cNvSpPr>
            <a:spLocks noGrp="1"/>
          </p:cNvSpPr>
          <p:nvPr>
            <p:ph type="title"/>
          </p:nvPr>
        </p:nvSpPr>
        <p:spPr>
          <a:xfrm>
            <a:off x="684211" y="4487331"/>
            <a:ext cx="8534400" cy="1507067"/>
          </a:xfrm>
        </p:spPr>
        <p:txBody>
          <a:bodyPr>
            <a:normAutofit/>
          </a:bodyPr>
          <a:lstStyle/>
          <a:p>
            <a:r>
              <a:rPr lang="en-CA" sz="4000"/>
              <a:t>Looking Forwards</a:t>
            </a:r>
          </a:p>
        </p:txBody>
      </p:sp>
      <p:sp>
        <p:nvSpPr>
          <p:cNvPr id="5" name="Text Placeholder 4">
            <a:extLst>
              <a:ext uri="{FF2B5EF4-FFF2-40B4-BE49-F238E27FC236}">
                <a16:creationId xmlns:a16="http://schemas.microsoft.com/office/drawing/2014/main" id="{503C3E4E-E09F-4156-A764-4673858B88B9}"/>
              </a:ext>
            </a:extLst>
          </p:cNvPr>
          <p:cNvSpPr>
            <a:spLocks noGrp="1"/>
          </p:cNvSpPr>
          <p:nvPr>
            <p:ph type="body" idx="1"/>
          </p:nvPr>
        </p:nvSpPr>
        <p:spPr>
          <a:xfrm>
            <a:off x="699606" y="619136"/>
            <a:ext cx="2219086" cy="576262"/>
          </a:xfrm>
        </p:spPr>
        <p:txBody>
          <a:bodyPr/>
          <a:lstStyle/>
          <a:p>
            <a:r>
              <a:rPr lang="en-CA"/>
              <a:t>Next Month</a:t>
            </a:r>
          </a:p>
        </p:txBody>
      </p:sp>
      <p:sp>
        <p:nvSpPr>
          <p:cNvPr id="3" name="Content Placeholder 2">
            <a:extLst>
              <a:ext uri="{FF2B5EF4-FFF2-40B4-BE49-F238E27FC236}">
                <a16:creationId xmlns:a16="http://schemas.microsoft.com/office/drawing/2014/main" id="{5F0A38DB-8DAA-4389-B489-AC70AB422493}"/>
              </a:ext>
            </a:extLst>
          </p:cNvPr>
          <p:cNvSpPr>
            <a:spLocks noGrp="1"/>
          </p:cNvSpPr>
          <p:nvPr>
            <p:ph sz="half" idx="2"/>
          </p:nvPr>
        </p:nvSpPr>
        <p:spPr>
          <a:xfrm>
            <a:off x="699605" y="1337192"/>
            <a:ext cx="4937655" cy="3030538"/>
          </a:xfrm>
        </p:spPr>
        <p:txBody>
          <a:bodyPr>
            <a:normAutofit lnSpcReduction="10000"/>
          </a:bodyPr>
          <a:lstStyle/>
          <a:p>
            <a:r>
              <a:rPr lang="en-CA">
                <a:solidFill>
                  <a:schemeClr val="tx1"/>
                </a:solidFill>
              </a:rPr>
              <a:t>Beginning Implementation</a:t>
            </a:r>
          </a:p>
          <a:p>
            <a:pPr lvl="1"/>
            <a:r>
              <a:rPr lang="en-CA">
                <a:solidFill>
                  <a:schemeClr val="tx1"/>
                </a:solidFill>
              </a:rPr>
              <a:t>Interface</a:t>
            </a:r>
          </a:p>
          <a:p>
            <a:pPr lvl="1"/>
            <a:r>
              <a:rPr lang="en-CA">
                <a:solidFill>
                  <a:schemeClr val="tx1"/>
                </a:solidFill>
              </a:rPr>
              <a:t>Database</a:t>
            </a:r>
          </a:p>
          <a:p>
            <a:r>
              <a:rPr lang="en-CA">
                <a:solidFill>
                  <a:schemeClr val="tx1"/>
                </a:solidFill>
              </a:rPr>
              <a:t>Testing of Components</a:t>
            </a:r>
          </a:p>
          <a:p>
            <a:pPr lvl="1"/>
            <a:r>
              <a:rPr lang="en-CA">
                <a:solidFill>
                  <a:schemeClr val="tx1"/>
                </a:solidFill>
              </a:rPr>
              <a:t>Includes both internal testing and external</a:t>
            </a:r>
          </a:p>
          <a:p>
            <a:endParaRPr lang="en-CA">
              <a:solidFill>
                <a:schemeClr val="tx1"/>
              </a:solidFill>
            </a:endParaRPr>
          </a:p>
        </p:txBody>
      </p:sp>
      <p:sp>
        <p:nvSpPr>
          <p:cNvPr id="6" name="Text Placeholder 5">
            <a:extLst>
              <a:ext uri="{FF2B5EF4-FFF2-40B4-BE49-F238E27FC236}">
                <a16:creationId xmlns:a16="http://schemas.microsoft.com/office/drawing/2014/main" id="{7D092C35-4EFE-4941-986D-5C3308CA0182}"/>
              </a:ext>
            </a:extLst>
          </p:cNvPr>
          <p:cNvSpPr>
            <a:spLocks noGrp="1"/>
          </p:cNvSpPr>
          <p:nvPr>
            <p:ph type="body" sz="quarter" idx="3"/>
          </p:nvPr>
        </p:nvSpPr>
        <p:spPr>
          <a:xfrm>
            <a:off x="5857277" y="575471"/>
            <a:ext cx="3408805" cy="576262"/>
          </a:xfrm>
        </p:spPr>
        <p:txBody>
          <a:bodyPr/>
          <a:lstStyle/>
          <a:p>
            <a:r>
              <a:rPr lang="en-CA"/>
              <a:t>Next Two Months</a:t>
            </a:r>
          </a:p>
        </p:txBody>
      </p:sp>
      <p:sp>
        <p:nvSpPr>
          <p:cNvPr id="7" name="Content Placeholder 6">
            <a:extLst>
              <a:ext uri="{FF2B5EF4-FFF2-40B4-BE49-F238E27FC236}">
                <a16:creationId xmlns:a16="http://schemas.microsoft.com/office/drawing/2014/main" id="{0D5BC8A5-1D49-443A-8158-85C629AF13CA}"/>
              </a:ext>
            </a:extLst>
          </p:cNvPr>
          <p:cNvSpPr>
            <a:spLocks noGrp="1"/>
          </p:cNvSpPr>
          <p:nvPr>
            <p:ph sz="quarter" idx="4"/>
          </p:nvPr>
        </p:nvSpPr>
        <p:spPr>
          <a:xfrm>
            <a:off x="5857277" y="1337192"/>
            <a:ext cx="4929188" cy="3030538"/>
          </a:xfrm>
        </p:spPr>
        <p:txBody>
          <a:bodyPr>
            <a:normAutofit lnSpcReduction="10000"/>
          </a:bodyPr>
          <a:lstStyle/>
          <a:p>
            <a:r>
              <a:rPr lang="en-CA">
                <a:solidFill>
                  <a:schemeClr val="tx1"/>
                </a:solidFill>
              </a:rPr>
              <a:t>Continuous Testing</a:t>
            </a:r>
          </a:p>
          <a:p>
            <a:r>
              <a:rPr lang="en-CA">
                <a:solidFill>
                  <a:schemeClr val="tx1"/>
                </a:solidFill>
              </a:rPr>
              <a:t>Finalization of Implementation</a:t>
            </a:r>
          </a:p>
          <a:p>
            <a:r>
              <a:rPr lang="en-CA">
                <a:solidFill>
                  <a:schemeClr val="tx1"/>
                </a:solidFill>
              </a:rPr>
              <a:t>Establish Training Regimen</a:t>
            </a:r>
          </a:p>
          <a:p>
            <a:pPr lvl="1"/>
            <a:r>
              <a:rPr lang="en-CA">
                <a:solidFill>
                  <a:schemeClr val="tx1"/>
                </a:solidFill>
              </a:rPr>
              <a:t>Includes testing of training for effectiveness</a:t>
            </a:r>
          </a:p>
          <a:p>
            <a:r>
              <a:rPr lang="en-CA">
                <a:solidFill>
                  <a:schemeClr val="tx1"/>
                </a:solidFill>
              </a:rPr>
              <a:t>Delivery of System</a:t>
            </a:r>
          </a:p>
          <a:p>
            <a:pPr lvl="1"/>
            <a:r>
              <a:rPr lang="en-CA">
                <a:solidFill>
                  <a:schemeClr val="tx1"/>
                </a:solidFill>
              </a:rPr>
              <a:t>Training of staff and other individuals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242401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9FD0-069F-4383-9DBE-7940FEA9CBE8}"/>
              </a:ext>
            </a:extLst>
          </p:cNvPr>
          <p:cNvSpPr>
            <a:spLocks noGrp="1"/>
          </p:cNvSpPr>
          <p:nvPr>
            <p:ph type="title"/>
          </p:nvPr>
        </p:nvSpPr>
        <p:spPr>
          <a:xfrm>
            <a:off x="674052" y="2678852"/>
            <a:ext cx="8534400" cy="1507067"/>
          </a:xfrm>
        </p:spPr>
        <p:txBody>
          <a:bodyPr/>
          <a:lstStyle/>
          <a:p>
            <a:r>
              <a:rPr lang="en-US" sz="4000"/>
              <a:t>Questions?</a:t>
            </a:r>
            <a:endParaRPr lang="en-US"/>
          </a:p>
        </p:txBody>
      </p:sp>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2"/>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1334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29D60D-684A-4562-828E-5769311316A3}"/>
              </a:ext>
            </a:extLst>
          </p:cNvPr>
          <p:cNvSpPr/>
          <p:nvPr/>
        </p:nvSpPr>
        <p:spPr>
          <a:xfrm>
            <a:off x="684212" y="685800"/>
            <a:ext cx="8848932" cy="3615267"/>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Current system problems</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r>
              <a:rPr lang="en-US" sz="2800">
                <a:solidFill>
                  <a:schemeClr val="tx1"/>
                </a:solidFill>
              </a:rPr>
              <a:t>It is easy for the coordinators to book workers for overtime because shifts are spread across multiple binders/departments </a:t>
            </a:r>
          </a:p>
          <a:p>
            <a:r>
              <a:rPr lang="en-US" sz="2800">
                <a:solidFill>
                  <a:schemeClr val="tx1"/>
                </a:solidFill>
              </a:rPr>
              <a:t>When shifts are rescheduled it can cause errors in time tracking</a:t>
            </a:r>
          </a:p>
          <a:p>
            <a:r>
              <a:rPr lang="en-US" sz="2800">
                <a:solidFill>
                  <a:schemeClr val="tx1"/>
                </a:solidFill>
              </a:rPr>
              <a:t>The process of entering timecards into Excel is time consuming </a:t>
            </a:r>
          </a:p>
        </p:txBody>
      </p:sp>
      <p:pic>
        <p:nvPicPr>
          <p:cNvPr id="5"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15483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FBB42A-E78A-4D76-A900-E98D947855FF}"/>
              </a:ext>
            </a:extLst>
          </p:cNvPr>
          <p:cNvSpPr/>
          <p:nvPr/>
        </p:nvSpPr>
        <p:spPr>
          <a:xfrm>
            <a:off x="526946" y="922596"/>
            <a:ext cx="8848932" cy="314167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Project description</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pPr marL="0" indent="0">
              <a:buNone/>
            </a:pPr>
            <a:r>
              <a:rPr lang="en-US" sz="2800">
                <a:solidFill>
                  <a:schemeClr val="tx1"/>
                </a:solidFill>
              </a:rPr>
              <a:t>We are making a scheduling and time-tracking web application for Edenbridge.</a:t>
            </a:r>
          </a:p>
          <a:p>
            <a:r>
              <a:rPr lang="en-US" sz="2800">
                <a:solidFill>
                  <a:schemeClr val="tx1"/>
                </a:solidFill>
              </a:rPr>
              <a:t> Employees will be able to log in through an online portal for different options</a:t>
            </a:r>
          </a:p>
          <a:p>
            <a:r>
              <a:rPr lang="en-US" sz="2800">
                <a:solidFill>
                  <a:schemeClr val="tx1"/>
                </a:solidFill>
              </a:rPr>
              <a:t>Coordinators will be able to schedule workers, workers will be able to view their schedules </a:t>
            </a:r>
          </a:p>
        </p:txBody>
      </p:sp>
      <p:pic>
        <p:nvPicPr>
          <p:cNvPr id="5"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89577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4019AE-6B73-47CD-92E5-5E60D0968DE6}"/>
              </a:ext>
            </a:extLst>
          </p:cNvPr>
          <p:cNvSpPr/>
          <p:nvPr/>
        </p:nvSpPr>
        <p:spPr>
          <a:xfrm>
            <a:off x="684212" y="1253765"/>
            <a:ext cx="6093660" cy="2713686"/>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Project description</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r>
              <a:rPr lang="en-US" sz="2800">
                <a:solidFill>
                  <a:schemeClr val="tx1"/>
                </a:solidFill>
              </a:rPr>
              <a:t>Two interconnected parts:</a:t>
            </a:r>
          </a:p>
          <a:p>
            <a:pPr lvl="1"/>
            <a:r>
              <a:rPr lang="en-US" sz="2800">
                <a:solidFill>
                  <a:schemeClr val="tx1"/>
                </a:solidFill>
                <a:ea typeface="+mn-lt"/>
                <a:cs typeface="+mn-lt"/>
              </a:rPr>
              <a:t>Scheduling</a:t>
            </a:r>
          </a:p>
          <a:p>
            <a:pPr lvl="1"/>
            <a:r>
              <a:rPr lang="en-US" sz="2800">
                <a:solidFill>
                  <a:schemeClr val="tx1"/>
                </a:solidFill>
              </a:rPr>
              <a:t>Time</a:t>
            </a:r>
            <a:r>
              <a:rPr lang="en-US" sz="2800">
                <a:solidFill>
                  <a:schemeClr val="tx1"/>
                </a:solidFill>
                <a:ea typeface="+mn-lt"/>
                <a:cs typeface="+mn-lt"/>
              </a:rPr>
              <a:t> tracking</a:t>
            </a:r>
          </a:p>
        </p:txBody>
      </p:sp>
      <p:pic>
        <p:nvPicPr>
          <p:cNvPr id="5"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047754348"/>
      </p:ext>
    </p:extLst>
  </p:cSld>
  <p:clrMapOvr>
    <a:masterClrMapping/>
  </p:clrMapOvr>
</p:sld>
</file>

<file path=ppt/theme/theme1.xml><?xml version="1.0" encoding="utf-8"?>
<a:theme xmlns:a="http://schemas.openxmlformats.org/drawingml/2006/main" name="Sl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980D21D57C58449B4B465E4F572E8C" ma:contentTypeVersion="7" ma:contentTypeDescription="Create a new document." ma:contentTypeScope="" ma:versionID="83f46fc28b99882f507656f504a926e1">
  <xsd:schema xmlns:xsd="http://www.w3.org/2001/XMLSchema" xmlns:xs="http://www.w3.org/2001/XMLSchema" xmlns:p="http://schemas.microsoft.com/office/2006/metadata/properties" xmlns:ns3="8fae7843-3149-497e-844c-fc1070d5ee0a" xmlns:ns4="4e68305a-1ce9-44e6-8cb5-642ca3d6b252" targetNamespace="http://schemas.microsoft.com/office/2006/metadata/properties" ma:root="true" ma:fieldsID="cdd0e84984a8f02076f65d41cd27ac3e" ns3:_="" ns4:_="">
    <xsd:import namespace="8fae7843-3149-497e-844c-fc1070d5ee0a"/>
    <xsd:import namespace="4e68305a-1ce9-44e6-8cb5-642ca3d6b25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ae7843-3149-497e-844c-fc1070d5ee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68305a-1ce9-44e6-8cb5-642ca3d6b25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C7569D-ADC1-446B-86BD-0484A96DB81F}">
  <ds:schemaRefs>
    <ds:schemaRef ds:uri="http://schemas.microsoft.com/sharepoint/v3/contenttype/forms"/>
  </ds:schemaRefs>
</ds:datastoreItem>
</file>

<file path=customXml/itemProps2.xml><?xml version="1.0" encoding="utf-8"?>
<ds:datastoreItem xmlns:ds="http://schemas.openxmlformats.org/officeDocument/2006/customXml" ds:itemID="{F07A140A-BE00-4736-AD74-4C256ABA37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ae7843-3149-497e-844c-fc1070d5ee0a"/>
    <ds:schemaRef ds:uri="4e68305a-1ce9-44e6-8cb5-642ca3d6b2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A11CE2-6B18-4786-BA36-1F35A8B966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64</Slides>
  <Notes>62</Notes>
  <HiddenSlides>0</HiddenSlide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Slice</vt:lpstr>
      <vt:lpstr>Milestone 7  Technical Design</vt:lpstr>
      <vt:lpstr>Agenda</vt:lpstr>
      <vt:lpstr>Team &amp; Client Introduction</vt:lpstr>
      <vt:lpstr>Our Team</vt:lpstr>
      <vt:lpstr>Our client</vt:lpstr>
      <vt:lpstr>Current system</vt:lpstr>
      <vt:lpstr>Current system problems</vt:lpstr>
      <vt:lpstr>Project description</vt:lpstr>
      <vt:lpstr>Project description</vt:lpstr>
      <vt:lpstr>Input Design</vt:lpstr>
      <vt:lpstr>Staff input</vt:lpstr>
      <vt:lpstr>Staff input</vt:lpstr>
      <vt:lpstr>edit staff</vt:lpstr>
      <vt:lpstr>PowerPoint Presentation</vt:lpstr>
      <vt:lpstr>Client input</vt:lpstr>
      <vt:lpstr>PowerPoint Presentation</vt:lpstr>
      <vt:lpstr>PowerPoint Presentation</vt:lpstr>
      <vt:lpstr>PowerPoint Presentation</vt:lpstr>
      <vt:lpstr>PowerPoint Presentation</vt:lpstr>
      <vt:lpstr>PowerPoint Presentation</vt:lpstr>
      <vt:lpstr>PowerPoint Presentation</vt:lpstr>
      <vt:lpstr>Output Design</vt:lpstr>
      <vt:lpstr>Staff calendar</vt:lpstr>
      <vt:lpstr>View shifts</vt:lpstr>
      <vt:lpstr>Time Tracking output</vt:lpstr>
      <vt:lpstr>PowerPoint Presentation</vt:lpstr>
      <vt:lpstr>PowerPoint Presentation</vt:lpstr>
      <vt:lpstr>PowerPoint Presentation</vt:lpstr>
      <vt:lpstr>Additional Processes</vt:lpstr>
      <vt:lpstr>PowerPoint Presentation</vt:lpstr>
      <vt:lpstr>PowerPoint Presentation</vt:lpstr>
      <vt:lpstr>PowerPoint Presentation</vt:lpstr>
      <vt:lpstr>PowerPoint Presentation</vt:lpstr>
      <vt:lpstr>PowerPoint Presentation</vt:lpstr>
      <vt:lpstr>Physical Architecture</vt:lpstr>
      <vt:lpstr>General Overview of Uses</vt:lpstr>
      <vt:lpstr>Manual Processes</vt:lpstr>
      <vt:lpstr>Required Hardware</vt:lpstr>
      <vt:lpstr>Required Software</vt:lpstr>
      <vt:lpstr>Client-Server architecture</vt:lpstr>
      <vt:lpstr>Data Distribution</vt:lpstr>
      <vt:lpstr>User Interface</vt:lpstr>
      <vt:lpstr>Worker view</vt:lpstr>
      <vt:lpstr>Supervisor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Conclusion</vt:lpstr>
      <vt:lpstr>Looking Forwards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7  Technical Design</dc:title>
  <dc:creator>Beryon Clark</dc:creator>
  <cp:revision>2</cp:revision>
  <dcterms:created xsi:type="dcterms:W3CDTF">2020-02-14T06:33:52Z</dcterms:created>
  <dcterms:modified xsi:type="dcterms:W3CDTF">2020-02-18T22:18:54Z</dcterms:modified>
</cp:coreProperties>
</file>