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pmLO4J8I2KvyABCILnkzvdy9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8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88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224181" y="732872"/>
            <a:ext cx="878497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None/>
              <a:defRPr sz="225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8612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8612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marL="1371600" lvl="2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marL="1828800" lvl="3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marL="2286000" lvl="4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marL="2743200" lvl="5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marL="3200400" lvl="6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marL="3657600" lvl="7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marL="4114800" lvl="8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1pPr>
            <a:lvl2pPr marL="914400" lvl="1" indent="-228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 b="1"/>
            </a:lvl2pPr>
            <a:lvl3pPr marL="1371600" lvl="2" indent="-228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 b="1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marL="914400" lvl="1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marL="1371600" lvl="2" indent="-292925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8612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marL="2286000" lvl="4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marL="2743200" lvl="5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marL="914400" lvl="1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marL="1371600" lvl="2" indent="-228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marL="1828800" lvl="3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marL="2286000" lvl="4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marL="2743200" lvl="5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marL="3200400" lvl="6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marL="3657600" lvl="7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marL="4114800" lvl="8" indent="-228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 sz="24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8612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research/dtg/attarchive/facedatabas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CSE185 </a:t>
            </a:r>
            <a:br>
              <a:rPr lang="en-US"/>
            </a:br>
            <a:r>
              <a:rPr lang="en-US"/>
              <a:t>Introduction to Computer Vision</a:t>
            </a:r>
            <a:br>
              <a:rPr lang="en-US"/>
            </a:br>
            <a:r>
              <a:rPr lang="en-US"/>
              <a:t>Lab 06: Edge Detection and </a:t>
            </a:r>
            <a:br>
              <a:rPr lang="en-US"/>
            </a:br>
            <a:r>
              <a:rPr lang="en-US"/>
              <a:t>Face Recognition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42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dirty="0"/>
              <a:t>Instructor: Prof. Ming-</a:t>
            </a:r>
            <a:r>
              <a:rPr lang="en-US" dirty="0" err="1"/>
              <a:t>Hsuan</a:t>
            </a:r>
            <a:r>
              <a:rPr lang="en-US" dirty="0"/>
              <a:t> Yang</a:t>
            </a:r>
            <a:endParaRPr dirty="0"/>
          </a:p>
          <a:p>
            <a:pPr marL="0" lvl="0" indent="0"/>
            <a:r>
              <a:rPr lang="en-US" dirty="0"/>
              <a:t>TA: </a:t>
            </a:r>
            <a:r>
              <a:rPr lang="en-US" altLang="zh-TW" dirty="0" err="1"/>
              <a:t>Siddharth</a:t>
            </a:r>
            <a:r>
              <a:rPr lang="en-US" altLang="zh-TW" dirty="0"/>
              <a:t> Seth &amp; </a:t>
            </a:r>
            <a:r>
              <a:rPr lang="en-US" altLang="zh-TW" dirty="0" err="1"/>
              <a:t>Kuan-Chih</a:t>
            </a:r>
            <a:r>
              <a:rPr lang="en-US" altLang="zh-TW" dirty="0"/>
              <a:t> Huang &amp; Yu-</a:t>
            </a:r>
            <a:r>
              <a:rPr lang="en-US" altLang="zh-TW" dirty="0" err="1"/>
              <a:t>Ju</a:t>
            </a:r>
            <a:r>
              <a:rPr lang="en-US" altLang="zh-TW" dirty="0"/>
              <a:t> Tsai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Canny Edge Detector</a:t>
            </a: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MATLAB,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edge(img, </a:t>
            </a:r>
            <a:r>
              <a:rPr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‘Canny’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4" y="1511656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059543" y="5689599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5682341" y="5689599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Canny Edge Detection</a:t>
            </a:r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512" y="1511399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lab06_edge.m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lab06_edge.m:</a:t>
            </a: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803124" y="1354668"/>
            <a:ext cx="7543800" cy="203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use built-in function to detect edge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e1 = img;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change img to sobel edge detection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e2 = img;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change img to canny edge detection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imshow(img);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imshow(e1); title(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'Sobel Edge'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figure, imshow(e2); title(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'Canny Edge'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AT&amp;T Face Dataset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There are 40 training images and 160 testing images from 40 different identities/people (labeled as 1 to 40).</a:t>
            </a: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257175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14375" lvl="1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251460" y="6352147"/>
            <a:ext cx="832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AT&amp;T Face dataset: 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http://www.cl.cam.ac.uk/research/dtg/attarchive/facedatabase.html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51962"/>
            <a:ext cx="9144000" cy="432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AT&amp;T Face Dataset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095" r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l="475" t="21971"/>
          <a:stretch/>
        </p:blipFill>
        <p:spPr>
          <a:xfrm>
            <a:off x="676016" y="4980063"/>
            <a:ext cx="4474082" cy="92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8913" y="4980063"/>
            <a:ext cx="2730732" cy="137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Face Recognition</a:t>
            </a:r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Our goal: predict the id/labels for 160 testing images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Steps:</a:t>
            </a:r>
            <a:endParaRPr/>
          </a:p>
          <a:p>
            <a:pPr marL="714375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For each testing image, compute the 40 square errors from the training images</a:t>
            </a:r>
            <a:endParaRPr/>
          </a:p>
          <a:p>
            <a:pPr marL="714375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Find the index with the minimum square error</a:t>
            </a:r>
            <a:endParaRPr/>
          </a:p>
          <a:p>
            <a:pPr marL="714375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Calculate the accuracy between your predict labels and the ground truth labels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id_testing</a:t>
            </a:r>
            <a:r>
              <a:rPr lang="en-US"/>
              <a:t>)</a:t>
            </a:r>
            <a:endParaRPr/>
          </a:p>
          <a:p>
            <a:pPr marL="32146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lab06_face.m</a:t>
            </a:r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lab06_face.m: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803124" y="1354668"/>
            <a:ext cx="7543800" cy="52629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1:num_testing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extract testing 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img_test = face_testing(:, :, i);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vec_test = img_test(:);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 = zeros(num_training,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1:num_training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extract training 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img_train = face_training(:, :, j);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vec_train = img_train(:);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compute the square error between feature vectors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diff = vec_train - vec_test;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error(j) = sum( diff .^2 );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find the image id with minimal error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[~, min_id] = min(error);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id_predict(i) = min_id;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6682998" y="3584532"/>
            <a:ext cx="2173740" cy="682354"/>
            <a:chOff x="3784599" y="5592351"/>
            <a:chExt cx="3064933" cy="820431"/>
          </a:xfrm>
        </p:grpSpPr>
        <p:sp>
          <p:nvSpPr>
            <p:cNvPr id="232" name="Google Shape;232;p15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94822"/>
                <a:gd name="adj2" fmla="val 73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5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image intensity as feature vector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5841170" y="1908132"/>
            <a:ext cx="2173740" cy="682354"/>
            <a:chOff x="3784599" y="5592351"/>
            <a:chExt cx="3064933" cy="820431"/>
          </a:xfrm>
        </p:grpSpPr>
        <p:sp>
          <p:nvSpPr>
            <p:cNvPr id="235" name="Google Shape;235;p15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94822"/>
                <a:gd name="adj2" fmla="val 73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image intensity as feature vector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7" name="Google Shape;237;p15"/>
          <p:cNvGrpSpPr/>
          <p:nvPr/>
        </p:nvGrpSpPr>
        <p:grpSpPr>
          <a:xfrm>
            <a:off x="6048603" y="4784327"/>
            <a:ext cx="2468259" cy="379590"/>
            <a:chOff x="3784599" y="5592351"/>
            <a:chExt cx="3064933" cy="820431"/>
          </a:xfrm>
        </p:grpSpPr>
        <p:sp>
          <p:nvSpPr>
            <p:cNvPr id="238" name="Google Shape;238;p15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82371"/>
                <a:gd name="adj2" fmla="val 677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5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wise operation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lab06_face.m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Compute accuracy:</a:t>
            </a: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Accuracy = 0.7375 if using intensity as feature vectors</a:t>
            </a: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19288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Your job: change feature vectors to multi-scale Sobel features (magnitude or orientation)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803124" y="1354668"/>
            <a:ext cx="7543800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compute accuracy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 = sum(id_testing == id_predict)/num_testing;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fprintf(</a:t>
            </a:r>
            <a:r>
              <a:rPr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'Accuracy = %f\n'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accuracy);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multiscale_sobel_feature.m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multiscale_sobel_feature.m:</a:t>
            </a: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  <a:p>
            <a:pPr marL="192881" lvl="0" indent="-2778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803124" y="1354668"/>
            <a:ext cx="7543800" cy="42780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feature = multiscale_sobel_feature(img, scale)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initialize feature 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feature = 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1:scale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compute sobel feature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 = ???;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% concatenate feature 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feature = cat(1, feature, f(:));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% down-sample image by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grpSp>
        <p:nvGrpSpPr>
          <p:cNvPr id="256" name="Google Shape;256;p17"/>
          <p:cNvGrpSpPr/>
          <p:nvPr/>
        </p:nvGrpSpPr>
        <p:grpSpPr>
          <a:xfrm>
            <a:off x="5267855" y="3039102"/>
            <a:ext cx="2700488" cy="389898"/>
            <a:chOff x="3784599" y="5592351"/>
            <a:chExt cx="3064933" cy="820431"/>
          </a:xfrm>
        </p:grpSpPr>
        <p:sp>
          <p:nvSpPr>
            <p:cNvPr id="257" name="Google Shape;257;p17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66605"/>
                <a:gd name="adj2" fmla="val 2893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your sobel_feature.m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lab06_face.m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lab06_face.m: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803124" y="1354668"/>
            <a:ext cx="7543800" cy="52629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1:num_testing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extract testing 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img_test = face_testing(:, :, i);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vec_test = multiscale_sobel_feature(img_test, scale);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 = zeros(num_training,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1:num_training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extract training 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img_train = face_training(:, :, j);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vec_train = multiscale_sobel_feature(img_train, scale);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compute the square error between feature vectors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diff = vec_train - vec_test;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error(j) = sum( diff .^2 );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find the image id with minimal error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[~, min_id] = min(error);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id_predict(i) = min_id;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lab06_face.m</a:t>
            </a:r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lab06_face.m: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803124" y="1354668"/>
            <a:ext cx="7543800" cy="52629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Using gradient magnitude as features: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Scale |  Accuracy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1   |   0.5313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2   |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3   |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Using gradient orientation as features: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Scale |  Accuracy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1   |   0.5563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2   |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  3   |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%---------------------------------------%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Filtering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57200" y="796275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Implement sobel_feature.m to compute gradient magnitude and orientation from Sobel filtering </a:t>
            </a:r>
            <a:r>
              <a:rPr lang="en-US" sz="1800"/>
              <a:t>(save the output images as lena_sobel_magnitude.jpg, lena_sobel_orientation.jpg and lena_edge_threshold_</a:t>
            </a:r>
            <a:r>
              <a:rPr lang="en-US" sz="1800" i="1"/>
              <a:t>i</a:t>
            </a:r>
            <a:r>
              <a:rPr lang="en-US" sz="1800"/>
              <a:t>.jpg for edge detection thresholding at </a:t>
            </a:r>
            <a:r>
              <a:rPr lang="en-US" sz="1800" i="1"/>
              <a:t>i</a:t>
            </a:r>
            <a:r>
              <a:rPr lang="en-US" sz="1800"/>
              <a:t>)</a:t>
            </a: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edge()</a:t>
            </a:r>
            <a:r>
              <a:rPr lang="en-US"/>
              <a:t> to apply Sobel and Canny Edge detection in lab06_edge.m </a:t>
            </a:r>
            <a:r>
              <a:rPr lang="en-US" sz="1800"/>
              <a:t>(save the output images as lena_sobel.jpg and lena_canny.jpg)</a:t>
            </a: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Run lab06_face.m and understand the code</a:t>
            </a: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Implement multiscale_sobel_feature.m, and replace image feature vectors</a:t>
            </a: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Fill in the form in the bottom of lab06_face.m</a:t>
            </a: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Upload all output images and your </a:t>
            </a:r>
            <a:r>
              <a:rPr lang="en-US">
                <a:solidFill>
                  <a:srgbClr val="FF0000"/>
                </a:solidFill>
              </a:rPr>
              <a:t>sobel_feature.m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multiscale_sobel_feature.m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lab06_edge.m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lab06_face.m</a:t>
            </a:r>
            <a:r>
              <a:rPr lang="en-US"/>
              <a:t> separately.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Filtering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57200" y="796275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" y="251460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4880" y="25146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171665" y="6169584"/>
            <a:ext cx="2777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Edge Response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195025" y="6176841"/>
            <a:ext cx="2777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Edge Response</a:t>
            </a: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7131013" y="1467121"/>
            <a:ext cx="1925901" cy="682354"/>
            <a:chOff x="3784599" y="5592351"/>
            <a:chExt cx="3064933" cy="820431"/>
          </a:xfrm>
        </p:grpSpPr>
        <p:sp>
          <p:nvSpPr>
            <p:cNvPr id="115" name="Google Shape;115;p3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71374"/>
                <a:gd name="adj2" fmla="val 1562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convolution, or spatial filtering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Filtering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" y="251460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 l="16428" t="7254" r="21975" b="10664"/>
          <a:stretch/>
        </p:blipFill>
        <p:spPr>
          <a:xfrm>
            <a:off x="4754880" y="2514600"/>
            <a:ext cx="365960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44748" y="6169584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369108" y="6169584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7003288" y="2304955"/>
            <a:ext cx="2049272" cy="682355"/>
            <a:chOff x="3784599" y="5592350"/>
            <a:chExt cx="3064933" cy="820432"/>
          </a:xfrm>
        </p:grpSpPr>
        <p:sp>
          <p:nvSpPr>
            <p:cNvPr id="129" name="Google Shape;129;p4"/>
            <p:cNvSpPr/>
            <p:nvPr/>
          </p:nvSpPr>
          <p:spPr>
            <a:xfrm rot="10800000" flipH="1">
              <a:off x="3784599" y="5592350"/>
              <a:ext cx="3064933" cy="820432"/>
            </a:xfrm>
            <a:prstGeom prst="wedgeRoundRectCallout">
              <a:avLst>
                <a:gd name="adj1" fmla="val -47435"/>
                <a:gd name="adj2" fmla="val 8475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3784599" y="5592350"/>
              <a:ext cx="3064931" cy="77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atan2(y, x)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MATLAB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Edge Detection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880" y="251460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" y="25146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344748" y="6169584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= 0.3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369108" y="6169584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=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sobel_feature.m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sobel_feature.m: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03125" y="1354676"/>
            <a:ext cx="7883700" cy="424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[magnitude, orientation] = sobel_feature(img)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horizontal edge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Hy = [1, 2, 1; 0, 0, 0; -1, -2, -1];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vertical edge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Hx = [1, 0, -1; 2, 0, -2; 1, 0, -1];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Sobel filtering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compute gradient magnitude and orientation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magnitude = img;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orientation = img;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grpSp>
        <p:nvGrpSpPr>
          <p:cNvPr id="150" name="Google Shape;150;p6"/>
          <p:cNvGrpSpPr/>
          <p:nvPr/>
        </p:nvGrpSpPr>
        <p:grpSpPr>
          <a:xfrm>
            <a:off x="4627299" y="3235136"/>
            <a:ext cx="2819626" cy="682354"/>
            <a:chOff x="3784599" y="5592351"/>
            <a:chExt cx="3064933" cy="820431"/>
          </a:xfrm>
        </p:grpSpPr>
        <p:sp>
          <p:nvSpPr>
            <p:cNvPr id="151" name="Google Shape;151;p6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71374"/>
                <a:gd name="adj2" fmla="val 15620"/>
                <a:gd name="adj3" fmla="val 1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784599" y="5592351"/>
              <a:ext cx="3064932" cy="777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</a:t>
              </a: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imfilter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or your sobel_filter.m from lab03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lab06_edge.m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lab06_edge.m: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803124" y="1354668"/>
            <a:ext cx="7543800" cy="25853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'lena.jpg'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compute gradient magnitude and orientation with Sobel filter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[magnitude, orientation] = sobel_feature(img);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apply thresholding to detect edge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threshold = 0.3;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magnitude &gt; threshold;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From Sobel Filter to Canny Edge Detection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How to remove noise and detect accurate edges?</a:t>
            </a:r>
            <a:endParaRPr/>
          </a:p>
          <a:p>
            <a:pPr marL="192881" lvl="0" indent="-192881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Canny edge detection:</a:t>
            </a:r>
            <a:endParaRPr/>
          </a:p>
          <a:p>
            <a:pPr marL="417910" lvl="1" indent="-16073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Apply Gaussian filter to input image in order to remove noise</a:t>
            </a:r>
            <a:endParaRPr/>
          </a:p>
          <a:p>
            <a:pPr marL="417910" lvl="1" indent="-16073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Compute image gradient</a:t>
            </a:r>
            <a:endParaRPr/>
          </a:p>
          <a:p>
            <a:pPr marL="417910" lvl="1" indent="-16073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Apply non-maximum suppression to detect local maxima</a:t>
            </a:r>
            <a:endParaRPr/>
          </a:p>
          <a:p>
            <a:pPr marL="417910" lvl="1" indent="-16073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Apply double thresholding to detect weak and strong edges</a:t>
            </a:r>
            <a:endParaRPr/>
          </a:p>
          <a:p>
            <a:pPr marL="417910" lvl="1" indent="-16073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Apply hysteresis thresholding to localize connected edges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Sobel Edge Detector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92881" lvl="0" indent="-1928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 MATLAB,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edge(img, </a:t>
            </a:r>
            <a:r>
              <a:rPr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‘Sobel’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4" y="1511656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513" y="1511656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1059543" y="5689599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5682341" y="5689599"/>
            <a:ext cx="2431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Sobel Edge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如螢幕大小 (4:3)</PresentationFormat>
  <Paragraphs>217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powerpoint_tight_template</vt:lpstr>
      <vt:lpstr>CSE185  Introduction to Computer Vision Lab 06: Edge Detection and  Face Recognition</vt:lpstr>
      <vt:lpstr>Sobel Filtering</vt:lpstr>
      <vt:lpstr>Sobel Filtering</vt:lpstr>
      <vt:lpstr>Sobel Filtering</vt:lpstr>
      <vt:lpstr>Edge Detection</vt:lpstr>
      <vt:lpstr>sobel_feature.m</vt:lpstr>
      <vt:lpstr>lab06_edge.m</vt:lpstr>
      <vt:lpstr>From Sobel Filter to Canny Edge Detection</vt:lpstr>
      <vt:lpstr>Sobel Edge Detector</vt:lpstr>
      <vt:lpstr>Canny Edge Detector</vt:lpstr>
      <vt:lpstr>lab06_edge.m</vt:lpstr>
      <vt:lpstr>AT&amp;T Face Dataset</vt:lpstr>
      <vt:lpstr>AT&amp;T Face Dataset</vt:lpstr>
      <vt:lpstr>Face Recognition</vt:lpstr>
      <vt:lpstr>lab06_face.m</vt:lpstr>
      <vt:lpstr>lab06_face.m</vt:lpstr>
      <vt:lpstr>multiscale_sobel_feature.m</vt:lpstr>
      <vt:lpstr>lab06_face.m</vt:lpstr>
      <vt:lpstr>lab06_face.m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CSE185  Introduction to Computer Vision Lab 06: Edge Detection and  Face Recognition</dc:title>
  <dc:creator>phoenix104104</dc:creator>
  <cp:lastModifiedBy>GZ</cp:lastModifiedBy>
  <cp:revision>1</cp:revision>
  <dcterms:created xsi:type="dcterms:W3CDTF">2015-08-13T23:44:38Z</dcterms:created>
  <dcterms:modified xsi:type="dcterms:W3CDTF">2024-02-29T00:24:52Z</dcterms:modified>
</cp:coreProperties>
</file>