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96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6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90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63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88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19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67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80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12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7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9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3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5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4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5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90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Selectively Exported MicroRNA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7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78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Caveolin-1 and Cavin-1 in </a:t>
            </a:r>
            <a:r>
              <a:rPr lang="en-AU" dirty="0" err="1" smtClean="0"/>
              <a:t>PCa</a:t>
            </a:r>
            <a:r>
              <a:rPr lang="en-AU" dirty="0" smtClean="0"/>
              <a:t>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83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in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62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 and 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6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28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</TotalTime>
  <Words>20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Selectively Exported MicroRNA </vt:lpstr>
      <vt:lpstr>Prostate Cancer</vt:lpstr>
      <vt:lpstr>Caveolin-1 and Cavin-1 in PCa;</vt:lpstr>
      <vt:lpstr>Extracellular Vesicles</vt:lpstr>
      <vt:lpstr>MicroRNAs in EVs</vt:lpstr>
      <vt:lpstr>Hypothesis and Aims: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Selectively Exported MicroRNA</dc:title>
  <dc:creator>Microsoft account</dc:creator>
  <cp:lastModifiedBy>Harley Robinson </cp:lastModifiedBy>
  <cp:revision>2</cp:revision>
  <dcterms:created xsi:type="dcterms:W3CDTF">2016-09-13T09:36:59Z</dcterms:created>
  <dcterms:modified xsi:type="dcterms:W3CDTF">2016-09-20T06:01:11Z</dcterms:modified>
</cp:coreProperties>
</file>