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9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6E294-BBA0-4AAE-A1F9-80FF5E77064A}" type="datetimeFigureOut">
              <a:rPr lang="en-AU" smtClean="0"/>
              <a:t>7/06/2016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4F0287-5C00-4321-9B5B-B42CA9EA44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8207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name</a:t>
            </a:r>
            <a:r>
              <a:rPr lang="en-US" baseline="0" dirty="0" smtClean="0"/>
              <a:t> etc. </a:t>
            </a:r>
          </a:p>
          <a:p>
            <a:r>
              <a:rPr lang="en-US" baseline="0" dirty="0" smtClean="0"/>
              <a:t>Somewhat related to my project, exosomes in PC3 cells, but I focus on miRNAs and the mechanism of export.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F0287-5C00-4321-9B5B-B42CA9EA445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729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7/06/2016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6392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7/06/2016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0975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7/06/2016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6558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7/06/2016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8845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7/06/2016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1810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7/06/2016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137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7/06/2016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2796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7/06/2016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4040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7/06/2016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8875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7/06/2016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6676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7/06/2016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2056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0A433-14A5-4014-A22C-49E731E6083D}" type="datetimeFigureOut">
              <a:rPr lang="en-AU" smtClean="0"/>
              <a:t>7/06/2016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887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AU" sz="4400" dirty="0"/>
              <a:t>Exosomes Secreted Under Hypoxia </a:t>
            </a:r>
            <a:r>
              <a:rPr lang="en-AU" sz="4400" dirty="0" smtClean="0"/>
              <a:t>Enhance Invasiveness </a:t>
            </a:r>
            <a:r>
              <a:rPr lang="en-AU" sz="4400" dirty="0"/>
              <a:t>and </a:t>
            </a:r>
            <a:r>
              <a:rPr lang="en-AU" sz="4400" dirty="0" err="1"/>
              <a:t>Stemness</a:t>
            </a:r>
            <a:r>
              <a:rPr lang="en-AU" sz="4400" dirty="0"/>
              <a:t> of Prostate Cancer Cells </a:t>
            </a:r>
            <a:r>
              <a:rPr lang="en-AU" sz="4400" dirty="0" smtClean="0"/>
              <a:t>by Targeting </a:t>
            </a:r>
            <a:r>
              <a:rPr lang="en-AU" sz="4400" dirty="0" err="1"/>
              <a:t>Adherens</a:t>
            </a:r>
            <a:r>
              <a:rPr lang="en-AU" sz="4400" dirty="0"/>
              <a:t> Junction </a:t>
            </a:r>
            <a:r>
              <a:rPr lang="en-AU" sz="4400" dirty="0" smtClean="0"/>
              <a:t>Molecules.</a:t>
            </a:r>
            <a:endParaRPr lang="en-AU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9144000" cy="939800"/>
          </a:xfrm>
        </p:spPr>
        <p:txBody>
          <a:bodyPr/>
          <a:lstStyle/>
          <a:p>
            <a:r>
              <a:rPr lang="en-US" dirty="0" err="1" smtClean="0"/>
              <a:t>Ramteke</a:t>
            </a:r>
            <a:r>
              <a:rPr lang="en-US" dirty="0" smtClean="0"/>
              <a:t>, A et al. 2015.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50704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the hypoxia derived exosome induce </a:t>
            </a:r>
            <a:r>
              <a:rPr lang="en-US" dirty="0" err="1" smtClean="0"/>
              <a:t>stemness</a:t>
            </a:r>
            <a:r>
              <a:rPr lang="en-US" dirty="0" smtClean="0"/>
              <a:t>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3854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there distinct proteomic content?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3411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this protein content mediate any particular pathways?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3417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 and strengths, future directions.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0202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Proposed Mechanism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5079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Exosomes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History</a:t>
            </a:r>
          </a:p>
          <a:p>
            <a:pPr marL="0" indent="0">
              <a:buNone/>
            </a:pPr>
            <a:r>
              <a:rPr lang="en-US" dirty="0" smtClean="0"/>
              <a:t>Function</a:t>
            </a:r>
          </a:p>
          <a:p>
            <a:pPr marL="0" indent="0">
              <a:buNone/>
            </a:pPr>
            <a:r>
              <a:rPr lang="en-US" dirty="0" smtClean="0"/>
              <a:t>Biological significance. 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99599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Exosomes in Cancer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Prior </a:t>
            </a:r>
            <a:r>
              <a:rPr lang="en-US" dirty="0" err="1" smtClean="0"/>
              <a:t>researchwith</a:t>
            </a:r>
            <a:r>
              <a:rPr lang="en-US" dirty="0" smtClean="0"/>
              <a:t> specific examples </a:t>
            </a:r>
          </a:p>
          <a:p>
            <a:r>
              <a:rPr lang="en-US" dirty="0" smtClean="0"/>
              <a:t>Broad examples</a:t>
            </a:r>
          </a:p>
          <a:p>
            <a:r>
              <a:rPr lang="en-US" dirty="0" smtClean="0"/>
              <a:t>Possibility for treatment options.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77854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Hypoxia in Cancer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hypoxia</a:t>
            </a:r>
          </a:p>
          <a:p>
            <a:r>
              <a:rPr lang="en-US" dirty="0" smtClean="0"/>
              <a:t>What it does</a:t>
            </a:r>
          </a:p>
          <a:p>
            <a:r>
              <a:rPr lang="en-US" dirty="0" smtClean="0"/>
              <a:t>Issues associated with its formation</a:t>
            </a:r>
          </a:p>
          <a:p>
            <a:r>
              <a:rPr lang="en-US" dirty="0" smtClean="0"/>
              <a:t>Graphs and shit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72996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Prostate Cancer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Statistics and metastasis rates</a:t>
            </a:r>
          </a:p>
          <a:p>
            <a:r>
              <a:rPr lang="en-US" dirty="0" smtClean="0"/>
              <a:t>Cells lines associated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492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Hypotheses and Aims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Overal</a:t>
            </a:r>
            <a:r>
              <a:rPr lang="en-US" dirty="0" smtClean="0"/>
              <a:t>l Hypothesis</a:t>
            </a:r>
          </a:p>
          <a:p>
            <a:r>
              <a:rPr lang="en-US" dirty="0" smtClean="0"/>
              <a:t>Individual aims.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07759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there a difference between exosomes?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0642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the hypoxia derived exosome induce invasiveness?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2728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the hypoxia derived exosome induce </a:t>
            </a:r>
            <a:r>
              <a:rPr lang="en-US" dirty="0" smtClean="0"/>
              <a:t>Migration?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5098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</TotalTime>
  <Words>164</Words>
  <Application>Microsoft Office PowerPoint</Application>
  <PresentationFormat>Widescreen</PresentationFormat>
  <Paragraphs>32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Exosomes Secreted Under Hypoxia Enhance Invasiveness and Stemness of Prostate Cancer Cells by Targeting Adherens Junction Molecules.</vt:lpstr>
      <vt:lpstr>Exosomes</vt:lpstr>
      <vt:lpstr>Exosomes in Cancer</vt:lpstr>
      <vt:lpstr>Hypoxia in Cancer</vt:lpstr>
      <vt:lpstr>Prostate Cancer</vt:lpstr>
      <vt:lpstr>Hypotheses and Aims</vt:lpstr>
      <vt:lpstr>Is there a difference between exosomes?</vt:lpstr>
      <vt:lpstr>Does the hypoxia derived exosome induce invasiveness?</vt:lpstr>
      <vt:lpstr>Does the hypoxia derived exosome induce Migration?</vt:lpstr>
      <vt:lpstr>Does the hypoxia derived exosome induce stemness?</vt:lpstr>
      <vt:lpstr>Is there distinct proteomic content?</vt:lpstr>
      <vt:lpstr>Does this protein content mediate any particular pathways?</vt:lpstr>
      <vt:lpstr>Limitation and strengths, future directions. </vt:lpstr>
      <vt:lpstr>Conclusion and Proposed Mechanism</vt:lpstr>
    </vt:vector>
  </TitlesOfParts>
  <Company>UQ Diamantina Institute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Harley Robinson</dc:creator>
  <cp:lastModifiedBy>Harley Robinson </cp:lastModifiedBy>
  <cp:revision>8</cp:revision>
  <dcterms:created xsi:type="dcterms:W3CDTF">2016-06-03T04:31:16Z</dcterms:created>
  <dcterms:modified xsi:type="dcterms:W3CDTF">2016-06-07T02:14:48Z</dcterms:modified>
</cp:coreProperties>
</file>