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44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9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6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1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3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2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76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2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0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motifs found Differentially exported Mir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logos and networks. </a:t>
            </a:r>
          </a:p>
          <a:p>
            <a:r>
              <a:rPr lang="en-US" dirty="0" smtClean="0"/>
              <a:t>Info about proteins that appear to correlate to these proteins.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04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>
                <a:solidFill>
                  <a:srgbClr val="FF0000"/>
                </a:solidFill>
              </a:rPr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7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 Rafts and EV sorting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and data.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92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graph and table.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qPCR results.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05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Selective Export of MicroRNAs via Extracellular Vesicles</vt:lpstr>
      <vt:lpstr>MicroRNAs in Extracellular Vesicles</vt:lpstr>
      <vt:lpstr>Lipid Rafts and EV sorting</vt:lpstr>
      <vt:lpstr>Aims:</vt:lpstr>
      <vt:lpstr>Selective Exported miRs. </vt:lpstr>
      <vt:lpstr>Selectively Exported MiRs. </vt:lpstr>
      <vt:lpstr>Selectively Exported MiRs. </vt:lpstr>
      <vt:lpstr>Aims:</vt:lpstr>
      <vt:lpstr>RNA-binding proteins and Motifs. </vt:lpstr>
      <vt:lpstr>Shared motifs found Differentially exported Mir</vt:lpstr>
      <vt:lpstr>Proteins correlate to differential export. </vt:lpstr>
      <vt:lpstr>Aims: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Harley Robinson </cp:lastModifiedBy>
  <cp:revision>3</cp:revision>
  <dcterms:created xsi:type="dcterms:W3CDTF">2016-06-07T02:36:18Z</dcterms:created>
  <dcterms:modified xsi:type="dcterms:W3CDTF">2016-06-07T02:52:34Z</dcterms:modified>
</cp:coreProperties>
</file>