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39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9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55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84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81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37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79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0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87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6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05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A433-14A5-4014-A22C-49E731E6083D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8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70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Tumour</a:t>
            </a:r>
            <a:r>
              <a:rPr lang="en-US" dirty="0" smtClean="0"/>
              <a:t> biology and heterogeneity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59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Hypoxic layer: on the edge of the necrotic core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785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99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 in </a:t>
            </a:r>
            <a:r>
              <a:rPr lang="en-US" dirty="0" err="1" smtClean="0"/>
              <a:t>tumours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9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 in hypoxia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75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4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</vt:lpstr>
      <vt:lpstr>Tumour biology and heterogeneity  </vt:lpstr>
      <vt:lpstr>Hypoxic layer: on the edge of the necrotic core</vt:lpstr>
      <vt:lpstr>Issues</vt:lpstr>
      <vt:lpstr>Exosomes in tumours</vt:lpstr>
      <vt:lpstr>Exosomes in hypoxia</vt:lpstr>
      <vt:lpstr>PowerPoint Presentation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Harley Robinson</dc:creator>
  <cp:lastModifiedBy>Harley Robinson </cp:lastModifiedBy>
  <cp:revision>3</cp:revision>
  <dcterms:created xsi:type="dcterms:W3CDTF">2016-06-03T04:31:16Z</dcterms:created>
  <dcterms:modified xsi:type="dcterms:W3CDTF">2016-06-03T05:10:31Z</dcterms:modified>
</cp:coreProperties>
</file>