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>
        <p:scale>
          <a:sx n="100" d="100"/>
          <a:sy n="100" d="100"/>
        </p:scale>
        <p:origin x="-32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A5FE-EECF-4185-9476-5DEE16837918}" type="datetimeFigureOut">
              <a:rPr lang="en-AU" smtClean="0"/>
              <a:t>3/02/2016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1A5B8-A513-496B-BA19-E22DF82761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9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HEK </a:t>
            </a:r>
            <a:r>
              <a:rPr lang="en-US" dirty="0" err="1" smtClean="0"/>
              <a:t>exo</a:t>
            </a:r>
            <a:r>
              <a:rPr lang="en-US" dirty="0" smtClean="0"/>
              <a:t> QC:</a:t>
            </a:r>
          </a:p>
          <a:p>
            <a:r>
              <a:rPr lang="en-US" dirty="0" smtClean="0"/>
              <a:t>HEK </a:t>
            </a:r>
            <a:r>
              <a:rPr lang="en-US" dirty="0" err="1" smtClean="0"/>
              <a:t>exo</a:t>
            </a:r>
            <a:r>
              <a:rPr lang="en-US" dirty="0" smtClean="0"/>
              <a:t> </a:t>
            </a:r>
            <a:r>
              <a:rPr lang="en-US" dirty="0" err="1" smtClean="0"/>
              <a:t>dendrogram</a:t>
            </a:r>
            <a:r>
              <a:rPr lang="en-US" dirty="0" smtClean="0"/>
              <a:t>(left), HEK </a:t>
            </a:r>
            <a:r>
              <a:rPr lang="en-US" dirty="0" err="1" smtClean="0"/>
              <a:t>exo</a:t>
            </a:r>
            <a:r>
              <a:rPr lang="en-US" dirty="0" smtClean="0"/>
              <a:t> MDS (right)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1A5B8-A513-496B-BA19-E22DF82761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8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PC3 QC</a:t>
            </a:r>
          </a:p>
          <a:p>
            <a:r>
              <a:rPr lang="en-US" dirty="0" smtClean="0"/>
              <a:t>PC3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dendrogram</a:t>
            </a:r>
            <a:r>
              <a:rPr lang="en-US" baseline="0" dirty="0" smtClean="0"/>
              <a:t> </a:t>
            </a:r>
            <a:r>
              <a:rPr lang="en-US" baseline="0" smtClean="0"/>
              <a:t>(left), MDS(right)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1A5B8-A513-496B-BA19-E22DF82761B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6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DESeq</a:t>
            </a:r>
            <a:r>
              <a:rPr lang="en-US" baseline="0" dirty="0" smtClean="0"/>
              <a:t> Analysis of PC3 cells. Top: PCA plots, </a:t>
            </a:r>
            <a:r>
              <a:rPr lang="en-US" baseline="0" dirty="0" err="1" smtClean="0"/>
              <a:t>cavin</a:t>
            </a:r>
            <a:r>
              <a:rPr lang="en-US" baseline="0" dirty="0" smtClean="0"/>
              <a:t> 1, 2 and 3 respectively. No including MA plots because they are too messy.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1A5B8-A513-496B-BA19-E22DF82761B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10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3/02/2016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98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3/02/2016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30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3/02/2016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5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3/02/2016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1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3/02/2016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6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3/02/2016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0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3/02/2016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94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3/02/2016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80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3/02/2016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8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3/02/2016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71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3/02/2016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56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995D-4FFA-4004-9C55-329B9145134D}" type="datetimeFigureOut">
              <a:rPr lang="en-AU" smtClean="0"/>
              <a:t>3/02/2016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3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457" y="0"/>
            <a:ext cx="6688142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94" y="1365955"/>
            <a:ext cx="401485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32" y="0"/>
            <a:ext cx="648354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17" y="971550"/>
            <a:ext cx="4914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6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30" y="-307304"/>
            <a:ext cx="2653211" cy="3698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05" y="248400"/>
            <a:ext cx="2520000" cy="25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484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Harley Robinson</dc:creator>
  <cp:lastModifiedBy>Harley Robinson </cp:lastModifiedBy>
  <cp:revision>5</cp:revision>
  <dcterms:created xsi:type="dcterms:W3CDTF">2016-02-01T06:36:43Z</dcterms:created>
  <dcterms:modified xsi:type="dcterms:W3CDTF">2016-02-03T02:45:38Z</dcterms:modified>
</cp:coreProperties>
</file>