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96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6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90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63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88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19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67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80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12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7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9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3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5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4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5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44BD7C-F7E4-4602-B4BA-7731E171C526}" type="datetimeFigureOut">
              <a:rPr lang="en-AU" smtClean="0"/>
              <a:t>21/09/2016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90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outcancer.com/prostate_cure_rat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Control of extracellular vesicle microRNA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7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changes subcellular localization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95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co-localizes with miR-148a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59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binds 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05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Look into RNAs binding to see if </a:t>
            </a:r>
            <a:r>
              <a:rPr lang="en-AU" dirty="0" err="1" smtClean="0"/>
              <a:t>micrornas</a:t>
            </a:r>
            <a:r>
              <a:rPr lang="en-AU" dirty="0" smtClean="0"/>
              <a:t> are binding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89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Highest diagnosed cancer in men worldwide</a:t>
            </a:r>
          </a:p>
          <a:p>
            <a:r>
              <a:rPr lang="en-AU" dirty="0"/>
              <a:t>Bone metastasis leads to poor outcome. </a:t>
            </a:r>
          </a:p>
          <a:p>
            <a:r>
              <a:rPr lang="en-AU" dirty="0"/>
              <a:t>Metastasis reduced 5 year survival to 29.3%</a:t>
            </a:r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www.aboutcancer.com/prostate_cure_rates.htm</a:t>
            </a:r>
            <a:r>
              <a:rPr lang="en-AU" dirty="0" smtClean="0"/>
              <a:t> for figure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78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Caveolin-1 and Cavin-1 in </a:t>
            </a:r>
            <a:r>
              <a:rPr lang="en-AU" dirty="0" err="1" smtClean="0"/>
              <a:t>PCa</a:t>
            </a:r>
            <a:r>
              <a:rPr lang="en-AU" dirty="0" smtClean="0"/>
              <a:t>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Caveolin-1 biomarker for cancer progression.</a:t>
            </a:r>
          </a:p>
          <a:p>
            <a:r>
              <a:rPr lang="en-AU" dirty="0" smtClean="0"/>
              <a:t>Overexpression linked to </a:t>
            </a:r>
            <a:r>
              <a:rPr lang="en-AU" dirty="0" err="1" smtClean="0"/>
              <a:t>PCa</a:t>
            </a:r>
            <a:r>
              <a:rPr lang="en-AU" dirty="0" smtClean="0"/>
              <a:t> metastasis.</a:t>
            </a:r>
            <a:endParaRPr lang="en-AU" dirty="0"/>
          </a:p>
          <a:p>
            <a:r>
              <a:rPr lang="en-AU" dirty="0" smtClean="0"/>
              <a:t>Co-expression with cavin-1 in healthy cells. 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230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Secreted vesicles containing cytoplasmic or sorted material. </a:t>
            </a:r>
          </a:p>
          <a:p>
            <a:r>
              <a:rPr lang="en-AU" dirty="0" smtClean="0"/>
              <a:t>Transfer to other cells induces modifications</a:t>
            </a:r>
          </a:p>
          <a:p>
            <a:r>
              <a:rPr lang="en-AU" dirty="0" smtClean="0"/>
              <a:t>Cancer derived EVs have roles in tumour microenvironment modification and metastasis.  </a:t>
            </a:r>
          </a:p>
          <a:p>
            <a:r>
              <a:rPr lang="en-AU" dirty="0" smtClean="0"/>
              <a:t>Protein content of EVs commonly researched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83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in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EVs have been proposed as vehicles for microRNAs.</a:t>
            </a:r>
          </a:p>
          <a:p>
            <a:r>
              <a:rPr lang="en-AU" dirty="0" smtClean="0"/>
              <a:t>MiR-148a exported from PC3 cell line. </a:t>
            </a:r>
          </a:p>
          <a:p>
            <a:r>
              <a:rPr lang="en-AU" dirty="0" smtClean="0"/>
              <a:t>No chang</a:t>
            </a:r>
            <a:r>
              <a:rPr lang="en-AU" dirty="0" smtClean="0"/>
              <a:t>e to cellular expression </a:t>
            </a:r>
          </a:p>
          <a:p>
            <a:r>
              <a:rPr lang="en-AU" dirty="0" smtClean="0"/>
              <a:t>Indicates some form of export mechanism.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362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 and 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26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selectively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28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Exported </a:t>
            </a:r>
            <a:r>
              <a:rPr lang="en-AU" dirty="0" err="1" smtClean="0"/>
              <a:t>miRs</a:t>
            </a:r>
            <a:r>
              <a:rPr lang="en-AU" dirty="0" smtClean="0"/>
              <a:t> contain motif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90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RNA-binding proteins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52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836</TotalTime>
  <Words>165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Slate</vt:lpstr>
      <vt:lpstr>Control of extracellular vesicle microRNA export in prostate cancer. </vt:lpstr>
      <vt:lpstr>Prostate Cancer</vt:lpstr>
      <vt:lpstr>Caveolin-1 and Cavin-1 in PCa;</vt:lpstr>
      <vt:lpstr>Extracellular Vesicles</vt:lpstr>
      <vt:lpstr>MicroRNAs in EVs</vt:lpstr>
      <vt:lpstr>Hypothesis and Aims:</vt:lpstr>
      <vt:lpstr>MicroRNAs selectively exported</vt:lpstr>
      <vt:lpstr>Exported miRs contain motif</vt:lpstr>
      <vt:lpstr>RNA-binding proteins exported</vt:lpstr>
      <vt:lpstr>hnRNPK changes subcellular localization</vt:lpstr>
      <vt:lpstr>hnRNPK co-localizes with miR-148a</vt:lpstr>
      <vt:lpstr>hnRNPK binds RNA</vt:lpstr>
      <vt:lpstr>Future: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Selectively Exported MicroRNA</dc:title>
  <dc:creator>Microsoft account</dc:creator>
  <cp:lastModifiedBy>Microsoft account</cp:lastModifiedBy>
  <cp:revision>13</cp:revision>
  <dcterms:created xsi:type="dcterms:W3CDTF">2016-09-13T09:36:59Z</dcterms:created>
  <dcterms:modified xsi:type="dcterms:W3CDTF">2016-09-21T20:11:22Z</dcterms:modified>
</cp:coreProperties>
</file>