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8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6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1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8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08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0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3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6470-0706-4AC3-9475-B1AD87F940D0}" type="datetimeFigureOut">
              <a:rPr lang="en-AU" smtClean="0"/>
              <a:t>15/02/2016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48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534535"/>
            <a:ext cx="9144000" cy="2387600"/>
          </a:xfrm>
        </p:spPr>
        <p:txBody>
          <a:bodyPr/>
          <a:lstStyle/>
          <a:p>
            <a:r>
              <a:rPr lang="en-US" b="1" dirty="0" smtClean="0"/>
              <a:t>Selective Export of miRNAs in Prostate Cancer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957" y="3918857"/>
            <a:ext cx="9144000" cy="21880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Michelle Hill</a:t>
            </a:r>
          </a:p>
          <a:p>
            <a:pPr algn="l"/>
            <a:r>
              <a:rPr lang="en-US" dirty="0" smtClean="0"/>
              <a:t>Co-supervisor: Alex </a:t>
            </a:r>
            <a:r>
              <a:rPr lang="en-US" dirty="0" err="1" smtClean="0"/>
              <a:t>Cristino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3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Cavin-1 mediates selective export of </a:t>
            </a:r>
            <a:r>
              <a:rPr lang="en-AU" dirty="0" err="1" smtClean="0"/>
              <a:t>miRNA</a:t>
            </a:r>
            <a:r>
              <a:rPr lang="en-AU" dirty="0" smtClean="0"/>
              <a:t> species into </a:t>
            </a:r>
            <a:r>
              <a:rPr lang="en-AU" dirty="0" err="1" smtClean="0"/>
              <a:t>exosomes</a:t>
            </a:r>
            <a:r>
              <a:rPr lang="en-AU" dirty="0" smtClean="0"/>
              <a:t>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Chaperones and escort proteins are mediated by Cavin-1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1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the three aims.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67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on PC3 cells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 Aim1.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data&gt; bioinformatics analysis.</a:t>
            </a:r>
          </a:p>
          <a:p>
            <a:r>
              <a:rPr lang="en-US" dirty="0" smtClean="0"/>
              <a:t>RT-qPCR validation.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5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</a:t>
            </a:r>
            <a:r>
              <a:rPr lang="en-US" dirty="0" err="1" smtClean="0"/>
              <a:t>comparasions</a:t>
            </a:r>
            <a:r>
              <a:rPr lang="en-US" dirty="0" smtClean="0"/>
              <a:t> that will be made.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3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– Aim 2.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targets through bioinformatics. </a:t>
            </a:r>
          </a:p>
          <a:p>
            <a:r>
              <a:rPr lang="en-US" dirty="0" smtClean="0"/>
              <a:t>Verify targets through subcellular proteomics.</a:t>
            </a:r>
          </a:p>
          <a:p>
            <a:r>
              <a:rPr lang="en-US" dirty="0" smtClean="0"/>
              <a:t>Finds potential interaction partners.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6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or logic behind the aim?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 aim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assessment of potential interaction partners/ ECSRT protein. </a:t>
            </a:r>
          </a:p>
          <a:p>
            <a:r>
              <a:rPr lang="en-US" dirty="0" smtClean="0"/>
              <a:t>Indirect </a:t>
            </a:r>
            <a:r>
              <a:rPr lang="en-US" dirty="0" err="1" smtClean="0"/>
              <a:t>Immunofluroescence</a:t>
            </a:r>
            <a:r>
              <a:rPr lang="en-US" dirty="0" smtClean="0"/>
              <a:t>, miRNA in-situ hybridization.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5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CoIP</a:t>
            </a:r>
            <a:r>
              <a:rPr lang="en-US" dirty="0" smtClean="0"/>
              <a:t>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discuss what the results will do for future.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46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8"/>
            <a:ext cx="10515600" cy="1325563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rostate cancer </a:t>
            </a:r>
            <a:endParaRPr lang="en-AU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3731"/>
            <a:ext cx="8722659" cy="4351338"/>
          </a:xfrm>
        </p:spPr>
        <p:txBody>
          <a:bodyPr/>
          <a:lstStyle/>
          <a:p>
            <a:r>
              <a:rPr lang="en-AU" dirty="0" smtClean="0"/>
              <a:t>Second highest diagnosed cancer in males worldwide. </a:t>
            </a:r>
          </a:p>
          <a:p>
            <a:endParaRPr lang="en-AU" dirty="0" smtClean="0"/>
          </a:p>
          <a:p>
            <a:r>
              <a:rPr lang="en-AU" dirty="0" smtClean="0"/>
              <a:t>1/3 of prostate cancer patients die</a:t>
            </a:r>
          </a:p>
          <a:p>
            <a:endParaRPr lang="en-AU" dirty="0" smtClean="0"/>
          </a:p>
          <a:p>
            <a:r>
              <a:rPr lang="en-AU" dirty="0" smtClean="0"/>
              <a:t>Advanced prostate cancer yields metastasis to bone and lymph. </a:t>
            </a:r>
          </a:p>
          <a:p>
            <a:endParaRPr lang="en-AU" dirty="0" smtClean="0"/>
          </a:p>
          <a:p>
            <a:r>
              <a:rPr lang="en-AU" dirty="0" err="1" smtClean="0"/>
              <a:t>Caveolin</a:t>
            </a:r>
            <a:r>
              <a:rPr lang="en-AU" dirty="0" smtClean="0"/>
              <a:t>/</a:t>
            </a:r>
            <a:r>
              <a:rPr lang="en-AU" dirty="0" err="1" smtClean="0"/>
              <a:t>cavin</a:t>
            </a:r>
            <a:r>
              <a:rPr lang="en-AU" dirty="0" smtClean="0"/>
              <a:t> system implemented in advanced prostate cancer and </a:t>
            </a:r>
            <a:r>
              <a:rPr lang="en-AU" dirty="0" err="1" smtClean="0"/>
              <a:t>exosome</a:t>
            </a:r>
            <a:r>
              <a:rPr lang="en-AU" dirty="0" smtClean="0"/>
              <a:t> cargo sortin</a:t>
            </a:r>
            <a:r>
              <a:rPr lang="en-AU" dirty="0" smtClean="0"/>
              <a:t>g.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56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9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90" y="586923"/>
            <a:ext cx="5715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357936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1325563"/>
          </a:xfrm>
        </p:spPr>
        <p:txBody>
          <a:bodyPr/>
          <a:lstStyle/>
          <a:p>
            <a:r>
              <a:rPr lang="en-AU" dirty="0" err="1" smtClean="0"/>
              <a:t>Exosomes</a:t>
            </a:r>
            <a:r>
              <a:rPr lang="en-AU" dirty="0" smtClean="0"/>
              <a:t> in Cancer.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29" y="1287743"/>
            <a:ext cx="74182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Sequester RNAs, proteins and lipids.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Some reabsorption of </a:t>
            </a:r>
            <a:r>
              <a:rPr lang="en-AU" dirty="0" err="1" smtClean="0"/>
              <a:t>exosomes</a:t>
            </a:r>
            <a:r>
              <a:rPr lang="en-AU" dirty="0" smtClean="0"/>
              <a:t> can be targeted to particular cell types.</a:t>
            </a:r>
          </a:p>
          <a:p>
            <a:pPr marL="444500" indent="-176213">
              <a:buNone/>
            </a:pPr>
            <a:r>
              <a:rPr lang="en-AU" dirty="0" smtClean="0"/>
              <a:t>In prostate cancer, homing proteins had been found.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 smtClean="0"/>
              <a:t>Exosomes</a:t>
            </a:r>
            <a:r>
              <a:rPr lang="en-AU" dirty="0" smtClean="0"/>
              <a:t> implemented in establishing pre-metastatic niche. 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55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Caveolae</a:t>
            </a:r>
            <a:r>
              <a:rPr lang="en-US" dirty="0" smtClean="0"/>
              <a:t>, </a:t>
            </a:r>
            <a:r>
              <a:rPr lang="en-US" dirty="0" err="1" smtClean="0"/>
              <a:t>Caveolins</a:t>
            </a:r>
            <a:r>
              <a:rPr lang="en-US" dirty="0" smtClean="0"/>
              <a:t> and </a:t>
            </a:r>
            <a:r>
              <a:rPr lang="en-US" dirty="0" err="1" smtClean="0"/>
              <a:t>Cavins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/>
          <a:lstStyle/>
          <a:p>
            <a:r>
              <a:rPr lang="en-US" dirty="0" smtClean="0"/>
              <a:t>Introduce this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1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Caveolins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9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Cavins</a:t>
            </a:r>
            <a:r>
              <a:rPr lang="en-US" dirty="0" smtClean="0"/>
              <a:t> mediating the </a:t>
            </a:r>
            <a:r>
              <a:rPr lang="en-US" dirty="0" err="1" smtClean="0"/>
              <a:t>exosomal</a:t>
            </a:r>
            <a:r>
              <a:rPr lang="en-US" dirty="0" smtClean="0"/>
              <a:t> export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65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cancer. ?? Maybe or include this info on the last slide,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7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417</TotalTime>
  <Words>237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Selective Export of miRNAs in Prostate Cancer</vt:lpstr>
      <vt:lpstr>Prostate cancer </vt:lpstr>
      <vt:lpstr>PowerPoint Presentation</vt:lpstr>
      <vt:lpstr>Exosomes in Cancer. </vt:lpstr>
      <vt:lpstr>Caveolae, Caveolins and Cavins. </vt:lpstr>
      <vt:lpstr>Caveolins</vt:lpstr>
      <vt:lpstr>Cavins</vt:lpstr>
      <vt:lpstr>Cavins mediating the exosomal export </vt:lpstr>
      <vt:lpstr>microRNAs in cancer. ?? Maybe or include this info on the last slide,</vt:lpstr>
      <vt:lpstr>Hypothesis</vt:lpstr>
      <vt:lpstr>Aims</vt:lpstr>
      <vt:lpstr>PowerPoint Presentation</vt:lpstr>
      <vt:lpstr>Methods- Aim1.</vt:lpstr>
      <vt:lpstr>PowerPoint Presentation</vt:lpstr>
      <vt:lpstr>Method – Aim 2. </vt:lpstr>
      <vt:lpstr>Expected or logic behind the aim?</vt:lpstr>
      <vt:lpstr>Methods- aim 3</vt:lpstr>
      <vt:lpstr>CoIP method</vt:lpstr>
      <vt:lpstr>Significance</vt:lpstr>
      <vt:lpstr>Acknowledgements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miRNAs in Prostate Cancer</dc:title>
  <dc:creator>Harley Robinson</dc:creator>
  <cp:lastModifiedBy>Microsoft account</cp:lastModifiedBy>
  <cp:revision>19</cp:revision>
  <dcterms:created xsi:type="dcterms:W3CDTF">2016-02-05T01:28:19Z</dcterms:created>
  <dcterms:modified xsi:type="dcterms:W3CDTF">2016-02-15T10:27:33Z</dcterms:modified>
</cp:coreProperties>
</file>