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38" d="100"/>
          <a:sy n="38" d="100"/>
        </p:scale>
        <p:origin x="4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10/07/2016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338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10/07/2016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429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10/07/2016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2027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10/07/2016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2752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10/07/2016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106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10/07/2016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7914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10/07/2016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9234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10/07/2016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0388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10/07/2016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422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10/07/2016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474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10/07/2016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05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10/07/2016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342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10/07/2016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307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10/07/2016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412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10/07/2016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117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10/07/2016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989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10/07/2016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596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F3786-CE44-4BCC-AFE0-DA4E5B49D7AC}" type="datetimeFigureOut">
              <a:rPr lang="en-AU" smtClean="0"/>
              <a:t>10/07/2016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460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Selective Export of MicroRNAs via Extracellular Vesicles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4266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RNA-binding proteins and Motifs.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TAMO softwar</a:t>
            </a:r>
            <a:r>
              <a:rPr lang="en-US" dirty="0" smtClean="0"/>
              <a:t>e suite: combines several different algorithms to identify motifs, evaluate enrichment and map motifs </a:t>
            </a:r>
            <a:r>
              <a:rPr lang="en-US" smtClean="0"/>
              <a:t>to sequences.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4183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motifs found Differentially exported Mir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logos and networks. </a:t>
            </a:r>
          </a:p>
          <a:p>
            <a:r>
              <a:rPr lang="en-US" dirty="0" smtClean="0"/>
              <a:t>Info about proteins that appear to correlate to these proteins.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1048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Proteins correlate to differential export.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6597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1050" indent="-514350">
              <a:buFont typeface="+mj-lt"/>
              <a:buAutoNum type="arabicPeriod"/>
            </a:pPr>
            <a:r>
              <a:rPr lang="en-AU" dirty="0" smtClean="0"/>
              <a:t>Identify the selectively exported miRNAs </a:t>
            </a:r>
          </a:p>
          <a:p>
            <a:pPr marL="781050" indent="-514350">
              <a:buFont typeface="+mj-lt"/>
              <a:buAutoNum type="arabicPeriod"/>
            </a:pPr>
            <a:r>
              <a:rPr lang="en-AU" dirty="0" smtClean="0"/>
              <a:t>Identify RNA-binding proteins correlated to the miRNA export</a:t>
            </a:r>
          </a:p>
          <a:p>
            <a:pPr marL="781050" indent="-514350">
              <a:buFont typeface="+mj-lt"/>
              <a:buAutoNum type="arabicPeriod"/>
            </a:pPr>
            <a:r>
              <a:rPr lang="en-AU" dirty="0" smtClean="0">
                <a:solidFill>
                  <a:srgbClr val="FF0000"/>
                </a:solidFill>
              </a:rPr>
              <a:t>Verify candidate miRNA escort proteins ability to bind to miRNAs and transport to extracellular vesicles.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1711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52966" cy="1400530"/>
          </a:xfrm>
        </p:spPr>
        <p:txBody>
          <a:bodyPr/>
          <a:lstStyle/>
          <a:p>
            <a:r>
              <a:rPr lang="en-US" dirty="0" smtClean="0"/>
              <a:t>Westerns and Immunofluorescence: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9516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Do: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Confirm miRNA-Protein interaction via pull down/Western/MS</a:t>
            </a:r>
          </a:p>
          <a:p>
            <a:r>
              <a:rPr lang="en-US" dirty="0" smtClean="0"/>
              <a:t>Determine importance of </a:t>
            </a:r>
            <a:r>
              <a:rPr lang="en-US" dirty="0" err="1" smtClean="0"/>
              <a:t>Sumoylation</a:t>
            </a:r>
            <a:r>
              <a:rPr lang="en-US" dirty="0"/>
              <a:t> </a:t>
            </a:r>
            <a:r>
              <a:rPr lang="en-US" dirty="0" smtClean="0"/>
              <a:t>on the proteins. </a:t>
            </a:r>
          </a:p>
          <a:p>
            <a:r>
              <a:rPr lang="en-US" dirty="0" smtClean="0"/>
              <a:t>In vitro </a:t>
            </a:r>
            <a:r>
              <a:rPr lang="en-US" dirty="0" err="1" smtClean="0"/>
              <a:t>colocalization</a:t>
            </a:r>
            <a:r>
              <a:rPr lang="en-US" dirty="0" smtClean="0"/>
              <a:t> between protein and miRNA (using Cy5-oglio)</a:t>
            </a:r>
          </a:p>
          <a:p>
            <a:r>
              <a:rPr lang="en-US" dirty="0" smtClean="0"/>
              <a:t>Figure out how cavin-1 </a:t>
            </a:r>
            <a:r>
              <a:rPr lang="en-US" smtClean="0"/>
              <a:t>is enduing </a:t>
            </a:r>
            <a:r>
              <a:rPr lang="en-US" dirty="0" smtClean="0"/>
              <a:t>its effects?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780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MicroRNAs in Extracellular Vesicles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3298" y="1398800"/>
            <a:ext cx="6545995" cy="47115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6111" y="2275014"/>
            <a:ext cx="44371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EVs transfer cellular material between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MicroRNAs regulate RNA degradation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Sorting of microRNAs to EVs likely but mechanism not known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23025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093" y="528918"/>
            <a:ext cx="9404723" cy="1400530"/>
          </a:xfrm>
        </p:spPr>
        <p:txBody>
          <a:bodyPr/>
          <a:lstStyle/>
          <a:p>
            <a:r>
              <a:rPr lang="en-US" dirty="0" smtClean="0"/>
              <a:t>PC3 cell line.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093" y="1726248"/>
            <a:ext cx="7150707" cy="41954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dirty="0" smtClean="0"/>
              <a:t>Caveolin-1 expression: No Cavin-1 expression. </a:t>
            </a:r>
          </a:p>
          <a:p>
            <a:pPr>
              <a:buFont typeface="Arial" panose="020B0604020202020204" pitchFamily="34" charset="0"/>
              <a:buChar char="•"/>
            </a:pPr>
            <a:endParaRPr lang="en-AU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 smtClean="0"/>
              <a:t>Addition of cavin-1 to these cells attenuates: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200" dirty="0" smtClean="0"/>
              <a:t>Oncogenic behaviour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200" dirty="0" smtClean="0"/>
              <a:t>Cholesterol distribution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200" dirty="0" smtClean="0"/>
              <a:t>MicroRNA EV content. </a:t>
            </a:r>
          </a:p>
        </p:txBody>
      </p:sp>
    </p:spTree>
    <p:extLst>
      <p:ext uri="{BB962C8B-B14F-4D97-AF65-F5344CB8AC3E}">
        <p14:creationId xmlns:p14="http://schemas.microsoft.com/office/powerpoint/2010/main" val="438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Lipid rafts and EVs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810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575236"/>
            <a:ext cx="9404723" cy="1400530"/>
          </a:xfrm>
        </p:spPr>
        <p:txBody>
          <a:bodyPr/>
          <a:lstStyle/>
          <a:p>
            <a:r>
              <a:rPr lang="en-US" dirty="0" smtClean="0"/>
              <a:t>Aims and Hypotheses: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05318"/>
            <a:ext cx="8946541" cy="4195481"/>
          </a:xfrm>
        </p:spPr>
        <p:txBody>
          <a:bodyPr/>
          <a:lstStyle/>
          <a:p>
            <a:pPr marL="781050" indent="-514350">
              <a:buFont typeface="+mj-lt"/>
              <a:buAutoNum type="arabicPeriod"/>
            </a:pPr>
            <a:r>
              <a:rPr lang="en-AU" sz="2400" dirty="0" smtClean="0"/>
              <a:t>Identify the selectively exported </a:t>
            </a:r>
            <a:r>
              <a:rPr lang="en-AU" sz="2400" dirty="0" smtClean="0"/>
              <a:t>miRNAs.  </a:t>
            </a:r>
            <a:endParaRPr lang="en-AU" sz="2400" dirty="0" smtClean="0"/>
          </a:p>
          <a:p>
            <a:pPr marL="781050" indent="-514350">
              <a:buFont typeface="+mj-lt"/>
              <a:buAutoNum type="arabicPeriod"/>
            </a:pPr>
            <a:r>
              <a:rPr lang="en-AU" sz="2400" dirty="0" smtClean="0"/>
              <a:t>Identify </a:t>
            </a:r>
            <a:r>
              <a:rPr lang="en-AU" sz="2400" dirty="0" smtClean="0"/>
              <a:t>candidate miRNA escort proteins.  </a:t>
            </a:r>
            <a:endParaRPr lang="en-AU" sz="2400" dirty="0" smtClean="0"/>
          </a:p>
          <a:p>
            <a:pPr marL="781050" indent="-514350">
              <a:buFont typeface="+mj-lt"/>
              <a:buAutoNum type="arabicPeriod"/>
            </a:pPr>
            <a:r>
              <a:rPr lang="en-AU" sz="2400" dirty="0" smtClean="0"/>
              <a:t>Verify candidate miRNA escort proteins ability to bind to miRNAs and transport to extracellular vesicles.</a:t>
            </a:r>
          </a:p>
          <a:p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409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 Exported </a:t>
            </a:r>
            <a:r>
              <a:rPr lang="en-US" dirty="0" err="1" smtClean="0"/>
              <a:t>miRs</a:t>
            </a:r>
            <a:r>
              <a:rPr lang="en-US" dirty="0" smtClean="0"/>
              <a:t>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/>
          </a:bodyPr>
          <a:lstStyle/>
          <a:p>
            <a:r>
              <a:rPr lang="en-AU" sz="2400" dirty="0" smtClean="0"/>
              <a:t>RNA-</a:t>
            </a:r>
            <a:r>
              <a:rPr lang="en-AU" sz="2400" dirty="0" err="1" smtClean="0"/>
              <a:t>seq</a:t>
            </a:r>
            <a:r>
              <a:rPr lang="en-AU" sz="2400" dirty="0" smtClean="0"/>
              <a:t> for small RNAs by Illumina in triplicate for GFP and cavin-1 cell lines.</a:t>
            </a:r>
          </a:p>
          <a:p>
            <a:pPr marL="0" indent="0">
              <a:buNone/>
            </a:pPr>
            <a:r>
              <a:rPr lang="en-AU" sz="2400" dirty="0" smtClean="0"/>
              <a:t> </a:t>
            </a:r>
          </a:p>
          <a:p>
            <a:r>
              <a:rPr lang="en-AU" sz="2400" dirty="0" smtClean="0"/>
              <a:t>R package: DEseq2</a:t>
            </a:r>
          </a:p>
          <a:p>
            <a:endParaRPr lang="en-AU" sz="2400" dirty="0" smtClean="0"/>
          </a:p>
          <a:p>
            <a:r>
              <a:rPr lang="en-AU" sz="2400" dirty="0" smtClean="0"/>
              <a:t>Filter, normalise, compare between cell lines then between cellular localisation. </a:t>
            </a:r>
          </a:p>
          <a:p>
            <a:pPr marL="0" indent="0">
              <a:buNone/>
            </a:pPr>
            <a:endParaRPr lang="en-AU" sz="2400" dirty="0" smtClean="0"/>
          </a:p>
          <a:p>
            <a:pPr marL="0" indent="0" algn="ctr">
              <a:buNone/>
            </a:pPr>
            <a:r>
              <a:rPr lang="en-AU" sz="2400" dirty="0" err="1" smtClean="0"/>
              <a:t>FCcell</a:t>
            </a:r>
            <a:r>
              <a:rPr lang="en-AU" sz="2400" dirty="0" smtClean="0"/>
              <a:t> - </a:t>
            </a:r>
            <a:r>
              <a:rPr lang="en-AU" sz="2400" dirty="0" err="1" smtClean="0"/>
              <a:t>FCev</a:t>
            </a:r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73921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Selectively Exported </a:t>
            </a:r>
            <a:r>
              <a:rPr lang="en-US" dirty="0" err="1" smtClean="0"/>
              <a:t>MiRs</a:t>
            </a:r>
            <a:r>
              <a:rPr lang="en-US" dirty="0" smtClean="0"/>
              <a:t>. </a:t>
            </a:r>
            <a:endParaRPr lang="en-AU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1447800"/>
            <a:ext cx="6451600" cy="500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Selectively Exported </a:t>
            </a:r>
            <a:r>
              <a:rPr lang="en-US" dirty="0" err="1" smtClean="0"/>
              <a:t>MiRs</a:t>
            </a:r>
            <a:r>
              <a:rPr lang="en-US" dirty="0" smtClean="0"/>
              <a:t>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1400" y="2052918"/>
            <a:ext cx="2658453" cy="4195481"/>
          </a:xfrm>
        </p:spPr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7" r="19666"/>
          <a:stretch/>
        </p:blipFill>
        <p:spPr bwMode="auto">
          <a:xfrm>
            <a:off x="1014200" y="2052918"/>
            <a:ext cx="4953306" cy="34071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1467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1050" indent="-514350">
              <a:buFont typeface="+mj-lt"/>
              <a:buAutoNum type="arabicPeriod"/>
            </a:pPr>
            <a:r>
              <a:rPr lang="en-AU" dirty="0" smtClean="0"/>
              <a:t>Identify the selectively exported miRNAs </a:t>
            </a:r>
          </a:p>
          <a:p>
            <a:pPr marL="781050" indent="-514350">
              <a:buFont typeface="+mj-lt"/>
              <a:buAutoNum type="arabicPeriod"/>
            </a:pPr>
            <a:r>
              <a:rPr lang="en-AU" dirty="0" smtClean="0"/>
              <a:t>Identify RNA-binding proteins correlated to the miRNA export</a:t>
            </a:r>
          </a:p>
          <a:p>
            <a:pPr marL="781050" indent="-514350">
              <a:buFont typeface="+mj-lt"/>
              <a:buAutoNum type="arabicPeriod"/>
            </a:pPr>
            <a:r>
              <a:rPr lang="en-AU" dirty="0" smtClean="0"/>
              <a:t>Verify candidate miRNA escort proteins ability to bind to miRNAs and transport to extracellular vesicles.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8053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468</TotalTime>
  <Words>298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Selective Export of MicroRNAs via Extracellular Vesicles</vt:lpstr>
      <vt:lpstr>MicroRNAs in Extracellular Vesicles</vt:lpstr>
      <vt:lpstr>PC3 cell line. </vt:lpstr>
      <vt:lpstr>Lipid rafts and EVs</vt:lpstr>
      <vt:lpstr>Aims and Hypotheses:</vt:lpstr>
      <vt:lpstr>Selective Exported miRs. </vt:lpstr>
      <vt:lpstr>Selectively Exported MiRs. </vt:lpstr>
      <vt:lpstr>Selectively Exported MiRs. </vt:lpstr>
      <vt:lpstr>Aims:</vt:lpstr>
      <vt:lpstr>RNA-binding proteins and Motifs. </vt:lpstr>
      <vt:lpstr>Shared motifs found Differentially exported Mir</vt:lpstr>
      <vt:lpstr>Proteins correlate to differential export. </vt:lpstr>
      <vt:lpstr>Aims:</vt:lpstr>
      <vt:lpstr>Westerns and Immunofluorescence: </vt:lpstr>
      <vt:lpstr>To Do: </vt:lpstr>
    </vt:vector>
  </TitlesOfParts>
  <Company>UQ Diamantina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 Export of MicroRNAs via Extracellular Vesicles</dc:title>
  <dc:creator>Harley Robinson</dc:creator>
  <cp:lastModifiedBy>Microsoft account</cp:lastModifiedBy>
  <cp:revision>25</cp:revision>
  <dcterms:created xsi:type="dcterms:W3CDTF">2016-06-07T02:36:18Z</dcterms:created>
  <dcterms:modified xsi:type="dcterms:W3CDTF">2016-07-10T06:01:16Z</dcterms:modified>
</cp:coreProperties>
</file>