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60" r:id="rId7"/>
    <p:sldId id="261" r:id="rId8"/>
    <p:sldId id="270" r:id="rId9"/>
    <p:sldId id="262" r:id="rId10"/>
    <p:sldId id="269" r:id="rId11"/>
    <p:sldId id="281" r:id="rId12"/>
    <p:sldId id="263"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31/10/2016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31/10/2016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31/10/2016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31/10/2016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195481"/>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2759730"/>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7949</TotalTime>
  <Words>1207</Words>
  <Application>Microsoft Office PowerPoint</Application>
  <PresentationFormat>Widescreen</PresentationFormat>
  <Paragraphs>223</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Aim 2. Identify candidate export protein</vt:lpstr>
      <vt:lpstr>Distribution of miR export</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128</cp:revision>
  <dcterms:created xsi:type="dcterms:W3CDTF">2016-09-13T09:36:59Z</dcterms:created>
  <dcterms:modified xsi:type="dcterms:W3CDTF">2016-10-31T06:01:39Z</dcterms:modified>
</cp:coreProperties>
</file>