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FBDF-C287-422C-92BB-131BF3E59FE0}" type="datetimeFigureOut">
              <a:rPr lang="en-AU" smtClean="0"/>
              <a:t>11/03/2016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2962-0362-434D-A7A6-86BA872933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2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RISC-</a:t>
            </a:r>
            <a:r>
              <a:rPr lang="en-US" baseline="0" dirty="0" smtClean="0"/>
              <a:t> RNA induced silencing complex. </a:t>
            </a:r>
          </a:p>
          <a:p>
            <a:r>
              <a:rPr lang="en-US" baseline="0" dirty="0" err="1" smtClean="0"/>
              <a:t>Risc</a:t>
            </a:r>
            <a:r>
              <a:rPr lang="en-US" baseline="0" dirty="0" smtClean="0"/>
              <a:t> associated proteins: </a:t>
            </a:r>
            <a:r>
              <a:rPr lang="en-US" baseline="0" dirty="0" err="1" smtClean="0"/>
              <a:t>argonates</a:t>
            </a:r>
            <a:r>
              <a:rPr lang="en-US" baseline="0" dirty="0" smtClean="0"/>
              <a:t>, Dicer,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14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2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7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78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4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11/03/2016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4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11/03/2016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3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11/03/2016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91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11/03/2016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11/03/2016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11/03/2016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8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A5F5-722B-4365-93E1-21E835194C29}" type="datetimeFigureOut">
              <a:rPr lang="en-AU" smtClean="0"/>
              <a:t>11/03/2016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22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Selective export of microRNA via extracellular vesicles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Harley Robinson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Supervisor: </a:t>
            </a:r>
            <a:r>
              <a:rPr lang="en-US" dirty="0" err="1" smtClean="0"/>
              <a:t>Dr</a:t>
            </a:r>
            <a:r>
              <a:rPr lang="en-US" dirty="0" smtClean="0"/>
              <a:t> Michelle Hill</a:t>
            </a:r>
          </a:p>
          <a:p>
            <a:pPr algn="l"/>
            <a:r>
              <a:rPr lang="en-US" dirty="0" smtClean="0"/>
              <a:t>Co-supervisor: </a:t>
            </a:r>
            <a:r>
              <a:rPr lang="en-US" dirty="0" err="1" smtClean="0"/>
              <a:t>Dr</a:t>
            </a:r>
            <a:r>
              <a:rPr lang="en-US" dirty="0" smtClean="0"/>
              <a:t> Alex </a:t>
            </a:r>
            <a:r>
              <a:rPr lang="en-US" dirty="0" err="1" smtClean="0"/>
              <a:t>Cristino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94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Bioinformatics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83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microRNAs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62156" y="1065186"/>
            <a:ext cx="3891644" cy="5026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486" y="1690688"/>
            <a:ext cx="5747657" cy="4353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Usually range between 17-24 nucleotides long.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Binding to target mRNA decreases protein function by RISC inhibition and degradation</a:t>
            </a:r>
          </a:p>
          <a:p>
            <a:endParaRPr lang="en-US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Export of microRNAs (</a:t>
            </a:r>
            <a:r>
              <a:rPr lang="en-US" sz="2000" dirty="0" err="1" smtClean="0"/>
              <a:t>miRs</a:t>
            </a:r>
            <a:r>
              <a:rPr lang="en-US" sz="2000" dirty="0" smtClean="0"/>
              <a:t>) regulates pathways in the recipient cells attributed to: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 Cardiac homeostasis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Diabetes</a:t>
            </a:r>
            <a:endParaRPr lang="en-US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C</a:t>
            </a:r>
            <a:r>
              <a:rPr lang="en-US" sz="2000" dirty="0" smtClean="0"/>
              <a:t>ancer metastasis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34780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Extracellular vesicles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/>
              <a:t>Composed of </a:t>
            </a:r>
            <a:r>
              <a:rPr lang="en-US" sz="2000" dirty="0" err="1"/>
              <a:t>m</a:t>
            </a:r>
            <a:r>
              <a:rPr lang="en-US" sz="2000" dirty="0" err="1" smtClean="0"/>
              <a:t>icrovesicles</a:t>
            </a:r>
            <a:r>
              <a:rPr lang="en-US" sz="2000" dirty="0" smtClean="0"/>
              <a:t> and exosomes.     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 smtClean="0"/>
              <a:t>Surface contains homing proteins to allow fo</a:t>
            </a:r>
            <a:r>
              <a:rPr lang="en-US" sz="2000" dirty="0" smtClean="0"/>
              <a:t>r cell specific delivery 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Contents regulates processes in other cells. </a:t>
            </a:r>
          </a:p>
          <a:p>
            <a:pPr>
              <a:buFontTx/>
              <a:buChar char="-"/>
            </a:pPr>
            <a:r>
              <a:rPr lang="en-US" sz="2000" dirty="0" smtClean="0"/>
              <a:t>Protein sorting </a:t>
            </a:r>
            <a:r>
              <a:rPr lang="en-US" sz="2000" dirty="0" smtClean="0"/>
              <a:t>                                                                                                                              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81963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Cargo Loading Mechanisms: miRNA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55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Prostate Cancer Cell Line: PC3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76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Cavins and lipid rafts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65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miRNA, caveolin, cavins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74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 and Aims: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912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1: Analysis of miRNA export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672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136</Words>
  <Application>Microsoft Office PowerPoint</Application>
  <PresentationFormat>Widescreen</PresentationFormat>
  <Paragraphs>31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Selective export of microRNA via extracellular vesicles</vt:lpstr>
      <vt:lpstr>microRNAs</vt:lpstr>
      <vt:lpstr>Extracellular vesicles</vt:lpstr>
      <vt:lpstr>Current Cargo Loading Mechanisms: miRNA</vt:lpstr>
      <vt:lpstr>Advanced Prostate Cancer Cell Line: PC3</vt:lpstr>
      <vt:lpstr>Cavins and lipid rafts</vt:lpstr>
      <vt:lpstr>miRNA, caveolin, cavins</vt:lpstr>
      <vt:lpstr>Hypotheses and Aims:</vt:lpstr>
      <vt:lpstr>Aim 1: Analysis of miRNA export</vt:lpstr>
      <vt:lpstr>Bioinformatics 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 via extracellular vesicles</dc:title>
  <dc:creator>Harley Robinson</dc:creator>
  <cp:lastModifiedBy>Harley Robinson </cp:lastModifiedBy>
  <cp:revision>13</cp:revision>
  <dcterms:created xsi:type="dcterms:W3CDTF">2016-03-07T05:42:49Z</dcterms:created>
  <dcterms:modified xsi:type="dcterms:W3CDTF">2016-03-11T03:39:55Z</dcterms:modified>
</cp:coreProperties>
</file>