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59" r:id="rId3"/>
    <p:sldId id="269" r:id="rId4"/>
    <p:sldId id="349" r:id="rId5"/>
    <p:sldId id="360" r:id="rId6"/>
    <p:sldId id="335" r:id="rId7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6E6E6"/>
    <a:srgbClr val="F64514"/>
    <a:srgbClr val="FFFFFF"/>
    <a:srgbClr val="F9F9F9"/>
    <a:srgbClr val="F7F7F7"/>
    <a:srgbClr val="00CC99"/>
    <a:srgbClr val="4CFEFE"/>
    <a:srgbClr val="06B1CB"/>
    <a:srgbClr val="201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0927" autoAdjust="0"/>
  </p:normalViewPr>
  <p:slideViewPr>
    <p:cSldViewPr>
      <p:cViewPr>
        <p:scale>
          <a:sx n="40" d="100"/>
          <a:sy n="40" d="100"/>
        </p:scale>
        <p:origin x="450" y="786"/>
      </p:cViewPr>
      <p:guideLst>
        <p:guide orient="horz" pos="162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8C466-5701-45EB-A5DF-6E2B7254BA96}" type="datetimeFigureOut">
              <a:rPr lang="id-ID" smtClean="0"/>
              <a:t>29/05/2016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B7F41-6724-45D5-A402-066F18B9E7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8271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D1549-BF0E-4439-B682-EF7E3FD46C08}" type="datetimeFigureOut">
              <a:rPr lang="id-ID" smtClean="0"/>
              <a:t>29/05/2016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0CE0-9374-4FD7-B6CC-8C5DBE926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899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0CE0-9374-4FD7-B6CC-8C5DBE926693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670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0CE0-9374-4FD7-B6CC-8C5DBE926693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216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21951" y="2258299"/>
            <a:ext cx="4299665" cy="677108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>
              <a:defRPr sz="4400" b="0" cap="none" normalizeH="0" baseline="0">
                <a:solidFill>
                  <a:schemeClr val="bg1"/>
                </a:solidFill>
                <a:latin typeface="Bebas Neue" panose="020B0606020202050201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94245" y="2782387"/>
            <a:ext cx="4299665" cy="283791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PowerPoint Template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671784" y="51470"/>
            <a:ext cx="2160000" cy="2160000"/>
          </a:xfrm>
          <a:prstGeom prst="diamond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051992" y="861470"/>
            <a:ext cx="2699792" cy="2700000"/>
          </a:xfrm>
          <a:prstGeom prst="diamond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031784" y="2222761"/>
            <a:ext cx="1440000" cy="1440000"/>
          </a:xfrm>
          <a:prstGeom prst="diamond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751784" y="1502761"/>
            <a:ext cx="1440000" cy="1440000"/>
          </a:xfrm>
          <a:prstGeom prst="diamond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751784" y="3121223"/>
            <a:ext cx="1080000" cy="1080000"/>
          </a:xfrm>
          <a:prstGeom prst="diamond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951784" y="2942761"/>
            <a:ext cx="2160000" cy="2160000"/>
          </a:xfrm>
          <a:prstGeom prst="diamond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62277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9" grpId="0"/>
      <p:bldP spid="10" grpId="0"/>
      <p:bldP spid="11" grpId="0"/>
      <p:bldP spid="12" grpId="0"/>
      <p:bldP spid="1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_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71600" y="2571750"/>
            <a:ext cx="4176464" cy="1422839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120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436096" y="1275606"/>
            <a:ext cx="2772168" cy="30963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Picture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971600" y="2115647"/>
            <a:ext cx="4176464" cy="557605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1200"/>
              </a:spcBef>
              <a:buNone/>
              <a:defRPr sz="1400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971600" y="1779662"/>
            <a:ext cx="4176464" cy="333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1200"/>
              </a:spcBef>
              <a:buNone/>
              <a:defRPr sz="2000" b="1">
                <a:solidFill>
                  <a:schemeClr val="bg1"/>
                </a:solidFill>
                <a:latin typeface="Bebas Neue" panose="020B0606020202050201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1_Picture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863608" y="1342095"/>
            <a:ext cx="2700000" cy="27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043608" y="1522095"/>
            <a:ext cx="2520000" cy="2520000"/>
          </a:xfrm>
          <a:prstGeom prst="ellipse">
            <a:avLst/>
          </a:prstGeom>
          <a:ln w="76200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5816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4429472" y="1481138"/>
            <a:ext cx="3670920" cy="2919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3923928" y="1481138"/>
            <a:ext cx="3670920" cy="2919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187624" y="1538466"/>
            <a:ext cx="2376264" cy="126014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1197943" y="2955277"/>
            <a:ext cx="2376264" cy="126014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3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403648" y="3219822"/>
            <a:ext cx="2376264" cy="126014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436096" y="1203598"/>
            <a:ext cx="2376264" cy="126014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2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148064" y="1923678"/>
            <a:ext cx="3024336" cy="1800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82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Custom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3235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_Text_Layou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9144000" cy="5143500"/>
          </a:xfrm>
          <a:prstGeom prst="rect">
            <a:avLst/>
          </a:prstGeom>
          <a:ln w="7620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Quicksand" panose="02070303000000060000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797847" y="2661066"/>
            <a:ext cx="5654474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97845" y="2139702"/>
            <a:ext cx="5654475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5624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4429472" y="1481138"/>
            <a:ext cx="3670920" cy="2919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67544" y="1851670"/>
            <a:ext cx="3240360" cy="1800200"/>
          </a:xfrm>
          <a:prstGeom prst="rect">
            <a:avLst/>
          </a:prstGeom>
          <a:ln w="7620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4252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Picture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3581573"/>
            <a:ext cx="4282394" cy="21431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PowerPoint Template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3075806"/>
            <a:ext cx="4282394" cy="553998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>
              <a:defRPr sz="3600" b="0" cap="none" normalizeH="0" baseline="0">
                <a:solidFill>
                  <a:schemeClr val="bg1"/>
                </a:solidFill>
                <a:latin typeface="Bebas Neue" panose="020B0606020202050201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93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6000">
              <a:schemeClr val="bg1">
                <a:tint val="45000"/>
                <a:shade val="99000"/>
                <a:satMod val="350000"/>
              </a:schemeClr>
            </a:gs>
            <a:gs pos="100000">
              <a:srgbClr val="F5F5F5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and_Block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59632" y="1522095"/>
            <a:ext cx="2160000" cy="2656786"/>
          </a:xfrm>
          <a:prstGeom prst="snip2DiagRect">
            <a:avLst>
              <a:gd name="adj1" fmla="val 0"/>
              <a:gd name="adj2" fmla="val 21517"/>
            </a:avLst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1043608" y="3723878"/>
            <a:ext cx="2592288" cy="333884"/>
          </a:xfrm>
          <a:prstGeom prst="parallelogram">
            <a:avLst>
              <a:gd name="adj" fmla="val 53528"/>
            </a:avLst>
          </a:prstGeom>
          <a:solidFill>
            <a:schemeClr val="accent1">
              <a:alpha val="7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defRPr sz="2000" b="0">
                <a:solidFill>
                  <a:schemeClr val="bg1"/>
                </a:solidFill>
                <a:latin typeface="Bebas Neue" panose="020B0606020202050201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37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 build="p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37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Full_Pict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-2147" y="0"/>
            <a:ext cx="9146147" cy="5143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Quicksand" panose="02070303000000060000" pitchFamily="18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ext_and_4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  <a:prstGeom prst="rect">
            <a:avLst/>
          </a:prstGeom>
          <a:ln w="57150"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39952" y="2643758"/>
            <a:ext cx="4752528" cy="583574"/>
          </a:xfrm>
          <a:prstGeom prst="rect">
            <a:avLst/>
          </a:prstGeom>
        </p:spPr>
        <p:txBody>
          <a:bodyPr/>
          <a:lstStyle>
            <a:lvl1pPr algn="r">
              <a:defRPr sz="3600" b="0">
                <a:solidFill>
                  <a:schemeClr val="bg1"/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139952" y="3227332"/>
            <a:ext cx="4752528" cy="15046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4_Pictures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467544" y="1931314"/>
            <a:ext cx="2663432" cy="1952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7544" y="1644089"/>
            <a:ext cx="2663432" cy="265442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500" b="0">
                <a:solidFill>
                  <a:schemeClr val="bg1"/>
                </a:solidFill>
                <a:latin typeface="Bebas Neue" panose="020B0606020202050201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3203848" y="1660481"/>
            <a:ext cx="1799336" cy="10800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32"/>
          </p:nvPr>
        </p:nvSpPr>
        <p:spPr>
          <a:xfrm>
            <a:off x="5076056" y="1660481"/>
            <a:ext cx="1799336" cy="10800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6948264" y="1660481"/>
            <a:ext cx="1799336" cy="10800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4"/>
          </p:nvPr>
        </p:nvSpPr>
        <p:spPr>
          <a:xfrm>
            <a:off x="3203848" y="2804286"/>
            <a:ext cx="1799336" cy="10800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5"/>
          </p:nvPr>
        </p:nvSpPr>
        <p:spPr>
          <a:xfrm>
            <a:off x="5076056" y="2804286"/>
            <a:ext cx="1799336" cy="10800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6948264" y="2804286"/>
            <a:ext cx="1799336" cy="10800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1" grpId="0"/>
      <p:bldP spid="22" grpId="0"/>
      <p:bldP spid="23" grpId="0"/>
      <p:bldP spid="25" grpId="0"/>
      <p:bldP spid="2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ain_Text_a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-1" y="195486"/>
            <a:ext cx="5128287" cy="4752528"/>
          </a:xfrm>
          <a:custGeom>
            <a:avLst/>
            <a:gdLst>
              <a:gd name="connsiteX0" fmla="*/ 0 w 5143500"/>
              <a:gd name="connsiteY0" fmla="*/ 0 h 5143500"/>
              <a:gd name="connsiteX1" fmla="*/ 514350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0 w 5143500"/>
              <a:gd name="connsiteY4" fmla="*/ 0 h 5143500"/>
              <a:gd name="connsiteX0" fmla="*/ 0 w 5143500"/>
              <a:gd name="connsiteY0" fmla="*/ 0 h 5143500"/>
              <a:gd name="connsiteX1" fmla="*/ 3571875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0 w 5143500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0" h="5143500">
                <a:moveTo>
                  <a:pt x="0" y="0"/>
                </a:moveTo>
                <a:lnTo>
                  <a:pt x="3571875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4788024" y="2424302"/>
            <a:ext cx="3528392" cy="15876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788025" y="2067694"/>
            <a:ext cx="396043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i="1" baseline="0">
                <a:solidFill>
                  <a:schemeClr val="bg1">
                    <a:lumMod val="50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788024" y="1677189"/>
            <a:ext cx="3960440" cy="462513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accent1"/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650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orto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530786" y="1384476"/>
            <a:ext cx="1440000" cy="1440000"/>
          </a:xfrm>
          <a:prstGeom prst="rect">
            <a:avLst/>
          </a:prstGeom>
          <a:ln w="381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4398268" y="2694021"/>
            <a:ext cx="3558108" cy="16289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4427984" y="1428645"/>
            <a:ext cx="2376264" cy="3612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000" b="0" baseline="0">
                <a:solidFill>
                  <a:schemeClr val="bg1"/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4427984" y="1850437"/>
            <a:ext cx="2952328" cy="361273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000" b="0" baseline="0">
                <a:solidFill>
                  <a:schemeClr val="bg1"/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4427984" y="2272229"/>
            <a:ext cx="3528392" cy="361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000" b="0" baseline="0">
                <a:solidFill>
                  <a:schemeClr val="bg1"/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3222" y="3966566"/>
            <a:ext cx="19812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499308" y="3966567"/>
            <a:ext cx="19812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608223" y="3966566"/>
            <a:ext cx="19812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353222" y="3723878"/>
            <a:ext cx="1981200" cy="28575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i="1" baseline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6737933" y="3966566"/>
            <a:ext cx="19812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499308" y="3723879"/>
            <a:ext cx="1981200" cy="28575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i="1" baseline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611718" y="3723878"/>
            <a:ext cx="1981200" cy="28575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i="1" baseline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6737933" y="3732895"/>
            <a:ext cx="1981200" cy="28575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i="1" baseline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535104" y="1527813"/>
            <a:ext cx="1620000" cy="2133071"/>
          </a:xfrm>
          <a:prstGeom prst="snip2DiagRect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675317" y="1527813"/>
            <a:ext cx="1620000" cy="2133071"/>
          </a:xfrm>
          <a:prstGeom prst="snip2DiagRect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4795780" y="1527813"/>
            <a:ext cx="1620000" cy="2133071"/>
          </a:xfrm>
          <a:prstGeom prst="snip2DiagRect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6918533" y="1527813"/>
            <a:ext cx="1620000" cy="2133071"/>
          </a:xfrm>
          <a:prstGeom prst="snip2DiagRect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53222" y="3219822"/>
            <a:ext cx="1981200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800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498615" y="3219822"/>
            <a:ext cx="1981200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800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4609670" y="3219822"/>
            <a:ext cx="1981200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800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6737933" y="3221822"/>
            <a:ext cx="1981200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800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4" grpId="0" animBg="1"/>
      <p:bldP spid="38" grpId="0" animBg="1"/>
      <p:bldP spid="41" grpId="0" build="p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53777" y="1503789"/>
            <a:ext cx="2123728" cy="1800200"/>
          </a:xfrm>
          <a:prstGeom prst="flowChartManualOperation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2465387" y="2652574"/>
            <a:ext cx="2123728" cy="1800200"/>
          </a:xfrm>
          <a:prstGeom prst="trapezoid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455597" y="1503789"/>
            <a:ext cx="2123728" cy="1800200"/>
          </a:xfrm>
          <a:prstGeom prst="flowChartManualOperation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6478735" y="2620551"/>
            <a:ext cx="2123728" cy="1800200"/>
          </a:xfrm>
          <a:prstGeom prst="trapezoid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69637" y="3501415"/>
            <a:ext cx="1692008" cy="9193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89130" y="3501415"/>
            <a:ext cx="1692008" cy="9193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648319" y="1524839"/>
            <a:ext cx="1692008" cy="9193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94595" y="1520647"/>
            <a:ext cx="1692008" cy="9193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786819" y="1392058"/>
            <a:ext cx="1457644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798429" y="4309899"/>
            <a:ext cx="1457644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4806312" y="1392058"/>
            <a:ext cx="1457644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6811777" y="4309899"/>
            <a:ext cx="1457644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3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3_Pictures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467545" y="1454464"/>
            <a:ext cx="1872208" cy="27720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483768" y="1454464"/>
            <a:ext cx="1872000" cy="27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27784" y="2715766"/>
            <a:ext cx="1584176" cy="136815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499783" y="1454464"/>
            <a:ext cx="1872000" cy="27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6515798" y="1454464"/>
            <a:ext cx="1872208" cy="27720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4643695" y="2715766"/>
            <a:ext cx="1584176" cy="136815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2630547" y="2502024"/>
            <a:ext cx="1581413" cy="28575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4643695" y="2507357"/>
            <a:ext cx="1581413" cy="28575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90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Picture_and_Righ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655377" y="1247500"/>
            <a:ext cx="2160240" cy="1728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405584" y="2779519"/>
            <a:ext cx="2160240" cy="1728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905170" y="1247500"/>
            <a:ext cx="3627270" cy="325591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0242" y="1427132"/>
            <a:ext cx="4032448" cy="2901802"/>
          </a:xfrm>
          <a:prstGeom prst="rect">
            <a:avLst/>
          </a:prstGeom>
          <a:noFill/>
          <a:ln w="190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Picture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7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3_Pictures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1707654"/>
            <a:ext cx="3777419" cy="25461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903139" y="2103782"/>
            <a:ext cx="2372717" cy="13695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9999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3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94123" y="3507854"/>
            <a:ext cx="1692008" cy="108012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99381" y="1536114"/>
            <a:ext cx="2520280" cy="1666940"/>
          </a:xfrm>
          <a:prstGeom prst="flowChartManualOperation">
            <a:avLst/>
          </a:prstGeom>
          <a:ln w="57150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3749821" y="3507854"/>
            <a:ext cx="1692008" cy="108012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6499575" y="3507854"/>
            <a:ext cx="1692008" cy="108012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959421" y="3203054"/>
            <a:ext cx="1800200" cy="304800"/>
          </a:xfrm>
          <a:prstGeom prst="trapezoid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3335685" y="1536114"/>
            <a:ext cx="2520280" cy="1666940"/>
          </a:xfrm>
          <a:prstGeom prst="flowChartManualOperation">
            <a:avLst/>
          </a:prstGeom>
          <a:ln w="57150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695725" y="3203054"/>
            <a:ext cx="1800200" cy="304800"/>
          </a:xfrm>
          <a:prstGeom prst="trapezoid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6084168" y="1536114"/>
            <a:ext cx="2520280" cy="1666940"/>
          </a:xfrm>
          <a:prstGeom prst="flowChartManualOperation">
            <a:avLst/>
          </a:prstGeom>
          <a:ln w="57150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6444208" y="3203054"/>
            <a:ext cx="1800200" cy="304800"/>
          </a:xfrm>
          <a:prstGeom prst="trapezoid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62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build="p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 animBg="1">
        <p:tmplLst>
          <p:tmpl>
            <p:tnLst>
              <p:par>
                <p:cTn presetID="16" presetClass="entr" presetSubtype="37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37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 animBg="1">
        <p:tmplLst>
          <p:tmpl>
            <p:tnLst>
              <p:par>
                <p:cTn presetID="16" presetClass="entr" presetSubtype="37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37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25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ext_and_2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2944410" y="1396703"/>
            <a:ext cx="1620000" cy="1620000"/>
          </a:xfrm>
          <a:prstGeom prst="snip2DiagRect">
            <a:avLst/>
          </a:prstGeom>
          <a:noFill/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4708072" y="1396703"/>
            <a:ext cx="1620000" cy="1620000"/>
          </a:xfrm>
          <a:prstGeom prst="snip2DiagRect">
            <a:avLst/>
          </a:prstGeom>
          <a:noFill/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Rectangular Callout 1"/>
          <p:cNvSpPr/>
          <p:nvPr userDrawn="1"/>
        </p:nvSpPr>
        <p:spPr>
          <a:xfrm>
            <a:off x="1043608" y="1395937"/>
            <a:ext cx="1576586" cy="1285200"/>
          </a:xfrm>
          <a:prstGeom prst="wedgeRectCallout">
            <a:avLst>
              <a:gd name="adj1" fmla="val 68287"/>
              <a:gd name="adj2" fmla="val -103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i="1">
              <a:latin typeface="+mn-lt"/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043608" y="1395937"/>
            <a:ext cx="1576585" cy="12851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i="1" baseline="0">
                <a:solidFill>
                  <a:schemeClr val="bg1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Rectangular Callout 13"/>
          <p:cNvSpPr/>
          <p:nvPr userDrawn="1"/>
        </p:nvSpPr>
        <p:spPr>
          <a:xfrm>
            <a:off x="6652288" y="1396703"/>
            <a:ext cx="1576586" cy="1285200"/>
          </a:xfrm>
          <a:prstGeom prst="wedgeRectCallout">
            <a:avLst>
              <a:gd name="adj1" fmla="val -66808"/>
              <a:gd name="adj2" fmla="val -25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i="1">
              <a:latin typeface="+mn-lt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652287" y="1396703"/>
            <a:ext cx="1576587" cy="12851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i="1" baseline="0">
                <a:solidFill>
                  <a:schemeClr val="bg1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2966908" y="3154090"/>
            <a:ext cx="1620000" cy="1620000"/>
          </a:xfrm>
          <a:prstGeom prst="snip2DiagRect">
            <a:avLst/>
          </a:prstGeom>
          <a:noFill/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4730570" y="3154090"/>
            <a:ext cx="1620000" cy="1620000"/>
          </a:xfrm>
          <a:prstGeom prst="snip2DiagRect">
            <a:avLst/>
          </a:prstGeom>
          <a:noFill/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Rectangular Callout 18"/>
          <p:cNvSpPr/>
          <p:nvPr userDrawn="1"/>
        </p:nvSpPr>
        <p:spPr>
          <a:xfrm>
            <a:off x="1066106" y="3153324"/>
            <a:ext cx="1576586" cy="1285200"/>
          </a:xfrm>
          <a:prstGeom prst="wedgeRectCallout">
            <a:avLst>
              <a:gd name="adj1" fmla="val 64750"/>
              <a:gd name="adj2" fmla="val 870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i="1">
              <a:latin typeface="+mn-lt"/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066106" y="3153324"/>
            <a:ext cx="1576585" cy="12851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i="1" baseline="0">
                <a:solidFill>
                  <a:schemeClr val="bg1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1" name="Rectangular Callout 20"/>
          <p:cNvSpPr/>
          <p:nvPr userDrawn="1"/>
        </p:nvSpPr>
        <p:spPr>
          <a:xfrm>
            <a:off x="6674786" y="3154090"/>
            <a:ext cx="1576586" cy="1285200"/>
          </a:xfrm>
          <a:prstGeom prst="wedgeRectCallout">
            <a:avLst>
              <a:gd name="adj1" fmla="val -64686"/>
              <a:gd name="adj2" fmla="val 69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i="1">
              <a:latin typeface="+mn-lt"/>
            </a:endParaRP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674785" y="3154090"/>
            <a:ext cx="1576587" cy="12851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i="1" baseline="0">
                <a:solidFill>
                  <a:schemeClr val="bg1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46923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395536" y="1419624"/>
            <a:ext cx="1896651" cy="1343215"/>
          </a:xfrm>
          <a:prstGeom prst="snip2DiagRect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2555776" y="1419622"/>
            <a:ext cx="1896651" cy="1343215"/>
          </a:xfrm>
          <a:prstGeom prst="snip2DiagRect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4677147" y="1419622"/>
            <a:ext cx="1896651" cy="1343215"/>
          </a:xfrm>
          <a:prstGeom prst="snip2DiagRect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6798518" y="1419622"/>
            <a:ext cx="1896651" cy="1343215"/>
          </a:xfrm>
          <a:prstGeom prst="snip2DiagRect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395536" y="2995138"/>
            <a:ext cx="1896651" cy="1343215"/>
          </a:xfrm>
          <a:prstGeom prst="snip2DiagRect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2555776" y="2995136"/>
            <a:ext cx="1896651" cy="1343215"/>
          </a:xfrm>
          <a:prstGeom prst="snip2DiagRect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677147" y="2995136"/>
            <a:ext cx="1896651" cy="1343215"/>
          </a:xfrm>
          <a:prstGeom prst="snip2DiagRect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6798518" y="2995136"/>
            <a:ext cx="1896651" cy="1343215"/>
          </a:xfrm>
          <a:prstGeom prst="snip2DiagRect">
            <a:avLst/>
          </a:pr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9938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 animBg="1"/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orto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876256" y="185079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876256" y="1441530"/>
            <a:ext cx="1819672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6876256" y="1634766"/>
            <a:ext cx="1819672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i="1" baseline="0">
                <a:solidFill>
                  <a:schemeClr val="accent1"/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4806602" y="3446628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4806602" y="3037368"/>
            <a:ext cx="1819672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806602" y="3230604"/>
            <a:ext cx="1819672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i="1" baseline="0">
                <a:solidFill>
                  <a:schemeClr val="accent1"/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6878760" y="3446628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6878760" y="3037368"/>
            <a:ext cx="1819672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6878760" y="3230604"/>
            <a:ext cx="1819672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i="1" baseline="0">
                <a:solidFill>
                  <a:schemeClr val="accent1"/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4807496" y="185079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4807496" y="1441530"/>
            <a:ext cx="1819672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38"/>
          </p:nvPr>
        </p:nvSpPr>
        <p:spPr>
          <a:xfrm>
            <a:off x="4807496" y="1634766"/>
            <a:ext cx="1819672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i="1" baseline="0">
                <a:solidFill>
                  <a:schemeClr val="accent1"/>
                </a:solidFill>
                <a:latin typeface="Bebas Neue" panose="020B0606020202050201" pitchFamily="34" charset="0"/>
                <a:cs typeface="Narkisim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80519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19673" y="3021106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Quicksand" panose="02070303000000060000" pitchFamily="18" charset="0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2499742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9780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7544" y="1923678"/>
            <a:ext cx="3456384" cy="24482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211959" y="1923678"/>
            <a:ext cx="3456384" cy="24482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544" y="1347614"/>
            <a:ext cx="3456384" cy="5760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211959" y="1347614"/>
            <a:ext cx="3456384" cy="5760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7756" y="1923678"/>
            <a:ext cx="2520279" cy="252028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060043" y="1923678"/>
            <a:ext cx="2520279" cy="252028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652331" y="1923678"/>
            <a:ext cx="2520279" cy="252028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7544" y="1347614"/>
            <a:ext cx="2520490" cy="5760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054166" y="1347614"/>
            <a:ext cx="2520280" cy="5760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652330" y="1347614"/>
            <a:ext cx="2520280" cy="5760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_Column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472158" y="1923678"/>
            <a:ext cx="3528392" cy="24003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74320" indent="-228600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"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502920" indent="-18288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3pPr>
            <a:lvl4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4pPr>
            <a:lvl5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144566" y="1923678"/>
            <a:ext cx="3528392" cy="24003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74320" indent="-228600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"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502920" indent="-182880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3pPr>
            <a:lvl4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4pPr>
            <a:lvl5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2158" y="1491630"/>
            <a:ext cx="3528392" cy="43204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4144566" y="1491630"/>
            <a:ext cx="3542273" cy="43204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3_Column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467544" y="1923678"/>
            <a:ext cx="2411760" cy="24482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74320" indent="-228600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"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502920" indent="-182880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3pPr>
            <a:lvl4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4pPr>
            <a:lvl5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7544" y="1491630"/>
            <a:ext cx="2411760" cy="43204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3037948" y="1923678"/>
            <a:ext cx="2411760" cy="24482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74320" indent="-228600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"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502920" indent="-182880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3pPr>
            <a:lvl4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4pPr>
            <a:lvl5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3037948" y="1491630"/>
            <a:ext cx="2411760" cy="43204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5608352" y="1923678"/>
            <a:ext cx="2411760" cy="24482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74320" indent="-228600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"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502920" indent="-182880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3pPr>
            <a:lvl4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4pPr>
            <a:lvl5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5608352" y="1491630"/>
            <a:ext cx="2411760" cy="43204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152012" cy="242773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Picture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39552" y="2630730"/>
            <a:ext cx="4104456" cy="1813228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1131590"/>
            <a:ext cx="2376264" cy="943614"/>
          </a:xfrm>
          <a:prstGeom prst="rect">
            <a:avLst/>
          </a:prstGeom>
        </p:spPr>
        <p:txBody>
          <a:bodyPr anchor="ctr"/>
          <a:lstStyle>
            <a:lvl1pPr algn="l">
              <a:defRPr sz="3600" b="0">
                <a:solidFill>
                  <a:schemeClr val="bg1"/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4860032" y="2630730"/>
            <a:ext cx="1728192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bg1"/>
                </a:solidFill>
                <a:latin typeface="Bebas Neue" panose="020B0606020202050201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6804248" y="2630730"/>
            <a:ext cx="1728192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bg1"/>
                </a:solidFill>
                <a:latin typeface="Bebas Neue" panose="020B0606020202050201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860032" y="2918762"/>
            <a:ext cx="1728192" cy="1525196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6804248" y="2918762"/>
            <a:ext cx="1728192" cy="1525196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and_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8469" y="1809379"/>
            <a:ext cx="3456384" cy="260208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58469" y="1387129"/>
            <a:ext cx="3456384" cy="42225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5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979712" y="2067694"/>
            <a:ext cx="2376264" cy="1296144"/>
          </a:xfrm>
          <a:custGeom>
            <a:avLst/>
            <a:gdLst>
              <a:gd name="connsiteX0" fmla="*/ 0 w 4248472"/>
              <a:gd name="connsiteY0" fmla="*/ 0 h 2378621"/>
              <a:gd name="connsiteX1" fmla="*/ 4248472 w 4248472"/>
              <a:gd name="connsiteY1" fmla="*/ 0 h 2378621"/>
              <a:gd name="connsiteX2" fmla="*/ 4248472 w 4248472"/>
              <a:gd name="connsiteY2" fmla="*/ 2378621 h 2378621"/>
              <a:gd name="connsiteX3" fmla="*/ 0 w 4248472"/>
              <a:gd name="connsiteY3" fmla="*/ 2378621 h 2378621"/>
              <a:gd name="connsiteX4" fmla="*/ 0 w 4248472"/>
              <a:gd name="connsiteY4" fmla="*/ 0 h 2378621"/>
              <a:gd name="connsiteX0" fmla="*/ 0 w 4252705"/>
              <a:gd name="connsiteY0" fmla="*/ 0 h 2378645"/>
              <a:gd name="connsiteX1" fmla="*/ 4248472 w 4252705"/>
              <a:gd name="connsiteY1" fmla="*/ 0 h 2378645"/>
              <a:gd name="connsiteX2" fmla="*/ 4248472 w 4252705"/>
              <a:gd name="connsiteY2" fmla="*/ 2378621 h 2378645"/>
              <a:gd name="connsiteX3" fmla="*/ 0 w 4252705"/>
              <a:gd name="connsiteY3" fmla="*/ 2378621 h 2378645"/>
              <a:gd name="connsiteX4" fmla="*/ 0 w 4252705"/>
              <a:gd name="connsiteY4" fmla="*/ 0 h 23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2705" h="2378645">
                <a:moveTo>
                  <a:pt x="0" y="0"/>
                </a:moveTo>
                <a:lnTo>
                  <a:pt x="4248472" y="0"/>
                </a:lnTo>
                <a:cubicBezTo>
                  <a:pt x="4248472" y="792874"/>
                  <a:pt x="4257997" y="2385847"/>
                  <a:pt x="4248472" y="2378621"/>
                </a:cubicBezTo>
                <a:lnTo>
                  <a:pt x="0" y="2378621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Quicksand" panose="02070303000000060000" pitchFamily="18" charset="0"/>
              </a:defRPr>
            </a:lvl1pPr>
          </a:lstStyle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07604" y="3003798"/>
            <a:ext cx="1944216" cy="1008112"/>
          </a:xfrm>
          <a:custGeom>
            <a:avLst/>
            <a:gdLst>
              <a:gd name="connsiteX0" fmla="*/ 0 w 4248472"/>
              <a:gd name="connsiteY0" fmla="*/ 0 h 2378621"/>
              <a:gd name="connsiteX1" fmla="*/ 4248472 w 4248472"/>
              <a:gd name="connsiteY1" fmla="*/ 0 h 2378621"/>
              <a:gd name="connsiteX2" fmla="*/ 4248472 w 4248472"/>
              <a:gd name="connsiteY2" fmla="*/ 2378621 h 2378621"/>
              <a:gd name="connsiteX3" fmla="*/ 0 w 4248472"/>
              <a:gd name="connsiteY3" fmla="*/ 2378621 h 2378621"/>
              <a:gd name="connsiteX4" fmla="*/ 0 w 4248472"/>
              <a:gd name="connsiteY4" fmla="*/ 0 h 2378621"/>
              <a:gd name="connsiteX0" fmla="*/ 0 w 4252705"/>
              <a:gd name="connsiteY0" fmla="*/ 0 h 2378645"/>
              <a:gd name="connsiteX1" fmla="*/ 4248472 w 4252705"/>
              <a:gd name="connsiteY1" fmla="*/ 0 h 2378645"/>
              <a:gd name="connsiteX2" fmla="*/ 4248472 w 4252705"/>
              <a:gd name="connsiteY2" fmla="*/ 2378621 h 2378645"/>
              <a:gd name="connsiteX3" fmla="*/ 0 w 4252705"/>
              <a:gd name="connsiteY3" fmla="*/ 2378621 h 2378645"/>
              <a:gd name="connsiteX4" fmla="*/ 0 w 4252705"/>
              <a:gd name="connsiteY4" fmla="*/ 0 h 23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2705" h="2378645">
                <a:moveTo>
                  <a:pt x="0" y="0"/>
                </a:moveTo>
                <a:lnTo>
                  <a:pt x="4248472" y="0"/>
                </a:lnTo>
                <a:cubicBezTo>
                  <a:pt x="4248472" y="792874"/>
                  <a:pt x="4257997" y="2385847"/>
                  <a:pt x="4248472" y="2378621"/>
                </a:cubicBezTo>
                <a:lnTo>
                  <a:pt x="0" y="2378621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Quicksand" panose="02070303000000060000" pitchFamily="18" charset="0"/>
              </a:defRPr>
            </a:lvl1pPr>
          </a:lstStyle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Picture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843558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 smtClean="0"/>
              <a:t>Subtitle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81045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id-ID" dirty="0" smtClean="0"/>
              <a:t>Title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79592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61000">
              <a:schemeClr val="bg1">
                <a:tint val="45000"/>
                <a:shade val="99000"/>
                <a:satMod val="350000"/>
              </a:schemeClr>
            </a:gs>
            <a:gs pos="100000">
              <a:srgbClr val="E6E6E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 userDrawn="1"/>
        </p:nvSpPr>
        <p:spPr>
          <a:xfrm rot="10800000">
            <a:off x="6580132" y="-1"/>
            <a:ext cx="2563868" cy="2859782"/>
          </a:xfrm>
          <a:custGeom>
            <a:avLst/>
            <a:gdLst>
              <a:gd name="connsiteX0" fmla="*/ 2257981 w 2257981"/>
              <a:gd name="connsiteY0" fmla="*/ 2507487 h 2507487"/>
              <a:gd name="connsiteX1" fmla="*/ 0 w 2257981"/>
              <a:gd name="connsiteY1" fmla="*/ 2507487 h 2507487"/>
              <a:gd name="connsiteX2" fmla="*/ 0 w 2257981"/>
              <a:gd name="connsiteY2" fmla="*/ 0 h 250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981" h="2507487">
                <a:moveTo>
                  <a:pt x="2257981" y="2507487"/>
                </a:moveTo>
                <a:lnTo>
                  <a:pt x="0" y="250748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reeform 31"/>
          <p:cNvSpPr/>
          <p:nvPr userDrawn="1"/>
        </p:nvSpPr>
        <p:spPr>
          <a:xfrm rot="10800000">
            <a:off x="6886019" y="0"/>
            <a:ext cx="2257981" cy="2507487"/>
          </a:xfrm>
          <a:custGeom>
            <a:avLst/>
            <a:gdLst>
              <a:gd name="connsiteX0" fmla="*/ 2257981 w 2257981"/>
              <a:gd name="connsiteY0" fmla="*/ 2507487 h 2507487"/>
              <a:gd name="connsiteX1" fmla="*/ 0 w 2257981"/>
              <a:gd name="connsiteY1" fmla="*/ 2507487 h 2507487"/>
              <a:gd name="connsiteX2" fmla="*/ 0 w 2257981"/>
              <a:gd name="connsiteY2" fmla="*/ 0 h 250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981" h="2507487">
                <a:moveTo>
                  <a:pt x="2257981" y="2507487"/>
                </a:moveTo>
                <a:lnTo>
                  <a:pt x="0" y="250748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ight Triangle 28"/>
          <p:cNvSpPr/>
          <p:nvPr userDrawn="1"/>
        </p:nvSpPr>
        <p:spPr>
          <a:xfrm>
            <a:off x="1" y="1851670"/>
            <a:ext cx="2415962" cy="3301398"/>
          </a:xfrm>
          <a:prstGeom prst="rtTriangle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ight Triangle 2"/>
          <p:cNvSpPr/>
          <p:nvPr userDrawn="1"/>
        </p:nvSpPr>
        <p:spPr>
          <a:xfrm>
            <a:off x="-7813" y="2427734"/>
            <a:ext cx="1987525" cy="271576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Parallelogram 24"/>
          <p:cNvSpPr/>
          <p:nvPr userDrawn="1"/>
        </p:nvSpPr>
        <p:spPr>
          <a:xfrm>
            <a:off x="6580132" y="4710187"/>
            <a:ext cx="720080" cy="369487"/>
          </a:xfrm>
          <a:prstGeom prst="parallelogram">
            <a:avLst>
              <a:gd name="adj" fmla="val 937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Parallelogram 26"/>
          <p:cNvSpPr/>
          <p:nvPr userDrawn="1"/>
        </p:nvSpPr>
        <p:spPr>
          <a:xfrm>
            <a:off x="6220092" y="4710187"/>
            <a:ext cx="720080" cy="369487"/>
          </a:xfrm>
          <a:prstGeom prst="parallelogram">
            <a:avLst>
              <a:gd name="adj" fmla="val 937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Parallelogram 27"/>
          <p:cNvSpPr/>
          <p:nvPr userDrawn="1"/>
        </p:nvSpPr>
        <p:spPr>
          <a:xfrm>
            <a:off x="5860052" y="4710187"/>
            <a:ext cx="720080" cy="369487"/>
          </a:xfrm>
          <a:prstGeom prst="parallelogram">
            <a:avLst>
              <a:gd name="adj" fmla="val 937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Parallelogram 1"/>
          <p:cNvSpPr/>
          <p:nvPr userDrawn="1"/>
        </p:nvSpPr>
        <p:spPr>
          <a:xfrm flipH="1">
            <a:off x="6588224" y="42023"/>
            <a:ext cx="720080" cy="369487"/>
          </a:xfrm>
          <a:prstGeom prst="parallelogram">
            <a:avLst>
              <a:gd name="adj" fmla="val 937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Parallelogram 12"/>
          <p:cNvSpPr/>
          <p:nvPr userDrawn="1"/>
        </p:nvSpPr>
        <p:spPr>
          <a:xfrm flipH="1">
            <a:off x="6228184" y="42023"/>
            <a:ext cx="720080" cy="369487"/>
          </a:xfrm>
          <a:prstGeom prst="parallelogram">
            <a:avLst>
              <a:gd name="adj" fmla="val 937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arallelogram 17"/>
          <p:cNvSpPr/>
          <p:nvPr userDrawn="1"/>
        </p:nvSpPr>
        <p:spPr>
          <a:xfrm flipH="1">
            <a:off x="5868144" y="42023"/>
            <a:ext cx="720080" cy="369487"/>
          </a:xfrm>
          <a:prstGeom prst="parallelogram">
            <a:avLst>
              <a:gd name="adj" fmla="val 937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7813" y="4659984"/>
            <a:ext cx="9151813" cy="488300"/>
            <a:chOff x="-7813" y="4659984"/>
            <a:chExt cx="9151813" cy="488300"/>
          </a:xfrm>
        </p:grpSpPr>
        <p:sp>
          <p:nvSpPr>
            <p:cNvPr id="26" name="Freeform 25"/>
            <p:cNvSpPr/>
            <p:nvPr userDrawn="1"/>
          </p:nvSpPr>
          <p:spPr>
            <a:xfrm flipH="1">
              <a:off x="6948264" y="4659984"/>
              <a:ext cx="2195736" cy="488300"/>
            </a:xfrm>
            <a:custGeom>
              <a:avLst/>
              <a:gdLst>
                <a:gd name="connsiteX0" fmla="*/ 1944118 w 2339752"/>
                <a:gd name="connsiteY0" fmla="*/ 0 h 483517"/>
                <a:gd name="connsiteX1" fmla="*/ 0 w 2339752"/>
                <a:gd name="connsiteY1" fmla="*/ 0 h 483517"/>
                <a:gd name="connsiteX2" fmla="*/ 0 w 2339752"/>
                <a:gd name="connsiteY2" fmla="*/ 483517 h 483517"/>
                <a:gd name="connsiteX3" fmla="*/ 2339752 w 2339752"/>
                <a:gd name="connsiteY3" fmla="*/ 483517 h 483517"/>
                <a:gd name="connsiteX4" fmla="*/ 2339752 w 2339752"/>
                <a:gd name="connsiteY4" fmla="*/ 395634 h 48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9752" h="483517">
                  <a:moveTo>
                    <a:pt x="1944118" y="0"/>
                  </a:moveTo>
                  <a:lnTo>
                    <a:pt x="0" y="0"/>
                  </a:lnTo>
                  <a:lnTo>
                    <a:pt x="0" y="483517"/>
                  </a:lnTo>
                  <a:lnTo>
                    <a:pt x="2339752" y="483517"/>
                  </a:lnTo>
                  <a:lnTo>
                    <a:pt x="2339752" y="395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-7813" y="5007666"/>
              <a:ext cx="7257032" cy="140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 rot="10800000" flipH="1">
            <a:off x="0" y="0"/>
            <a:ext cx="9144000" cy="483517"/>
            <a:chOff x="0" y="4659984"/>
            <a:chExt cx="9144000" cy="483517"/>
          </a:xfrm>
        </p:grpSpPr>
        <p:sp>
          <p:nvSpPr>
            <p:cNvPr id="15" name="Freeform 14"/>
            <p:cNvSpPr/>
            <p:nvPr userDrawn="1"/>
          </p:nvSpPr>
          <p:spPr>
            <a:xfrm flipH="1">
              <a:off x="6948264" y="4659984"/>
              <a:ext cx="2195736" cy="483517"/>
            </a:xfrm>
            <a:custGeom>
              <a:avLst/>
              <a:gdLst>
                <a:gd name="connsiteX0" fmla="*/ 1944118 w 2339752"/>
                <a:gd name="connsiteY0" fmla="*/ 0 h 483517"/>
                <a:gd name="connsiteX1" fmla="*/ 0 w 2339752"/>
                <a:gd name="connsiteY1" fmla="*/ 0 h 483517"/>
                <a:gd name="connsiteX2" fmla="*/ 0 w 2339752"/>
                <a:gd name="connsiteY2" fmla="*/ 483517 h 483517"/>
                <a:gd name="connsiteX3" fmla="*/ 2339752 w 2339752"/>
                <a:gd name="connsiteY3" fmla="*/ 483517 h 483517"/>
                <a:gd name="connsiteX4" fmla="*/ 2339752 w 2339752"/>
                <a:gd name="connsiteY4" fmla="*/ 395634 h 48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9752" h="483517">
                  <a:moveTo>
                    <a:pt x="1944118" y="0"/>
                  </a:moveTo>
                  <a:lnTo>
                    <a:pt x="0" y="0"/>
                  </a:lnTo>
                  <a:lnTo>
                    <a:pt x="0" y="483517"/>
                  </a:lnTo>
                  <a:lnTo>
                    <a:pt x="2339752" y="483517"/>
                  </a:lnTo>
                  <a:lnTo>
                    <a:pt x="2339752" y="395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5029471"/>
              <a:ext cx="7236296" cy="114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6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725" r:id="rId9"/>
    <p:sldLayoutId id="2147483659" r:id="rId10"/>
    <p:sldLayoutId id="2147483661" r:id="rId11"/>
    <p:sldLayoutId id="2147483718" r:id="rId12"/>
    <p:sldLayoutId id="2147483662" r:id="rId13"/>
    <p:sldLayoutId id="2147483727" r:id="rId14"/>
    <p:sldLayoutId id="2147483730" r:id="rId15"/>
    <p:sldLayoutId id="2147483734" r:id="rId16"/>
    <p:sldLayoutId id="2147483732" r:id="rId17"/>
    <p:sldLayoutId id="2147483729" r:id="rId18"/>
    <p:sldLayoutId id="2147483724" r:id="rId19"/>
    <p:sldLayoutId id="2147483663" r:id="rId20"/>
    <p:sldLayoutId id="2147483665" r:id="rId21"/>
    <p:sldLayoutId id="2147483668" r:id="rId22"/>
    <p:sldLayoutId id="2147483672" r:id="rId23"/>
    <p:sldLayoutId id="2147483675" r:id="rId24"/>
    <p:sldLayoutId id="2147483717" r:id="rId25"/>
    <p:sldLayoutId id="2147483677" r:id="rId26"/>
    <p:sldLayoutId id="2147483678" r:id="rId27"/>
    <p:sldLayoutId id="2147483683" r:id="rId28"/>
    <p:sldLayoutId id="2147483684" r:id="rId29"/>
    <p:sldLayoutId id="2147483733" r:id="rId30"/>
    <p:sldLayoutId id="2147483685" r:id="rId31"/>
    <p:sldLayoutId id="2147483686" r:id="rId32"/>
    <p:sldLayoutId id="2147483687" r:id="rId33"/>
    <p:sldLayoutId id="2147483688" r:id="rId34"/>
    <p:sldLayoutId id="2147483723" r:id="rId35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29" grpId="0" animBg="1"/>
      <p:bldP spid="3" grpId="0" animBg="1"/>
      <p:bldP spid="25" grpId="0" animBg="1"/>
      <p:bldP spid="27" grpId="0" animBg="1"/>
      <p:bldP spid="28" grpId="0" animBg="1"/>
      <p:bldP spid="2" grpId="0" animBg="1"/>
      <p:bldP spid="13" grpId="0" animBg="1"/>
      <p:bldP spid="18" grpId="0" animBg="1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/>
          <p:cNvSpPr txBox="1">
            <a:spLocks/>
          </p:cNvSpPr>
          <p:nvPr/>
        </p:nvSpPr>
        <p:spPr>
          <a:xfrm>
            <a:off x="3563888" y="1718464"/>
            <a:ext cx="3021745" cy="3938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 Placeholder 14"/>
          <p:cNvSpPr txBox="1">
            <a:spLocks/>
          </p:cNvSpPr>
          <p:nvPr/>
        </p:nvSpPr>
        <p:spPr>
          <a:xfrm>
            <a:off x="4070704" y="1862146"/>
            <a:ext cx="5904656" cy="504056"/>
          </a:xfrm>
          <a:prstGeom prst="roundRect">
            <a:avLst/>
          </a:prstGeom>
          <a:noFill/>
          <a:effectLst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600" dirty="0" smtClean="0">
                <a:solidFill>
                  <a:schemeClr val="accent1"/>
                </a:solidFill>
                <a:latin typeface="Lantinghei SC Extralight"/>
                <a:cs typeface="Lantinghei SC Extralight"/>
              </a:rPr>
              <a:t>OVER SHARE OF PERSONAL INFORMATION</a:t>
            </a:r>
            <a:endParaRPr lang="id-ID" sz="1600" dirty="0">
              <a:solidFill>
                <a:schemeClr val="accent1"/>
              </a:solidFill>
              <a:latin typeface="Lantinghei SC Extralight"/>
              <a:cs typeface="Lantinghei SC Extralight"/>
            </a:endParaRPr>
          </a:p>
        </p:txBody>
      </p:sp>
      <p:sp>
        <p:nvSpPr>
          <p:cNvPr id="20" name="Text Placeholder 14"/>
          <p:cNvSpPr txBox="1">
            <a:spLocks/>
          </p:cNvSpPr>
          <p:nvPr/>
        </p:nvSpPr>
        <p:spPr>
          <a:xfrm>
            <a:off x="4066929" y="2554358"/>
            <a:ext cx="5978800" cy="548321"/>
          </a:xfrm>
          <a:prstGeom prst="roundRect">
            <a:avLst/>
          </a:prstGeom>
          <a:noFill/>
          <a:effectLst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600" dirty="0" smtClean="0">
                <a:solidFill>
                  <a:schemeClr val="accent1"/>
                </a:solidFill>
                <a:latin typeface="Lantinghei SC Extralight"/>
                <a:cs typeface="Lantinghei SC Extralight"/>
              </a:rPr>
              <a:t>MORE VULNERABLE TO PERSONAL ATTACKS</a:t>
            </a:r>
            <a:endParaRPr lang="id-ID" sz="1600" dirty="0">
              <a:solidFill>
                <a:schemeClr val="accent1"/>
              </a:solidFill>
              <a:latin typeface="Lantinghei SC Extralight"/>
              <a:cs typeface="Lantinghei SC Extralight"/>
            </a:endParaRPr>
          </a:p>
        </p:txBody>
      </p:sp>
      <p:sp>
        <p:nvSpPr>
          <p:cNvPr id="24" name="Text Placeholder 14"/>
          <p:cNvSpPr txBox="1">
            <a:spLocks/>
          </p:cNvSpPr>
          <p:nvPr/>
        </p:nvSpPr>
        <p:spPr>
          <a:xfrm>
            <a:off x="4066929" y="3386660"/>
            <a:ext cx="5508104" cy="360040"/>
          </a:xfrm>
          <a:prstGeom prst="roundRect">
            <a:avLst/>
          </a:prstGeom>
          <a:noFill/>
          <a:effectLst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600" dirty="0" smtClean="0">
                <a:solidFill>
                  <a:schemeClr val="accent1"/>
                </a:solidFill>
                <a:latin typeface="Lantinghei SC Extralight"/>
                <a:cs typeface="Lantinghei SC Extralight"/>
              </a:rPr>
              <a:t>THE ONLINE COHORT IS FAILING TO UNITE</a:t>
            </a:r>
            <a:endParaRPr lang="id-ID" sz="1600" dirty="0">
              <a:solidFill>
                <a:schemeClr val="accent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45382" y="1934202"/>
            <a:ext cx="432000" cy="432000"/>
            <a:chOff x="5270308" y="1483726"/>
            <a:chExt cx="432000" cy="432000"/>
          </a:xfrm>
        </p:grpSpPr>
        <p:sp>
          <p:nvSpPr>
            <p:cNvPr id="25" name="Oval 24"/>
            <p:cNvSpPr/>
            <p:nvPr/>
          </p:nvSpPr>
          <p:spPr>
            <a:xfrm>
              <a:off x="5270308" y="1483726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342317" y="1618120"/>
              <a:ext cx="261082" cy="196706"/>
              <a:chOff x="381000" y="1123950"/>
              <a:chExt cx="914400" cy="736600"/>
            </a:xfrm>
            <a:solidFill>
              <a:schemeClr val="bg1"/>
            </a:solidFill>
          </p:grpSpPr>
          <p:sp>
            <p:nvSpPr>
              <p:cNvPr id="28" name="Freeform 252"/>
              <p:cNvSpPr>
                <a:spLocks/>
              </p:cNvSpPr>
              <p:nvPr/>
            </p:nvSpPr>
            <p:spPr bwMode="auto">
              <a:xfrm>
                <a:off x="739775" y="1730375"/>
                <a:ext cx="130175" cy="130175"/>
              </a:xfrm>
              <a:custGeom>
                <a:avLst/>
                <a:gdLst>
                  <a:gd name="T0" fmla="*/ 42 w 82"/>
                  <a:gd name="T1" fmla="*/ 0 h 82"/>
                  <a:gd name="T2" fmla="*/ 42 w 82"/>
                  <a:gd name="T3" fmla="*/ 0 h 82"/>
                  <a:gd name="T4" fmla="*/ 34 w 82"/>
                  <a:gd name="T5" fmla="*/ 0 h 82"/>
                  <a:gd name="T6" fmla="*/ 26 w 82"/>
                  <a:gd name="T7" fmla="*/ 2 h 82"/>
                  <a:gd name="T8" fmla="*/ 18 w 82"/>
                  <a:gd name="T9" fmla="*/ 6 h 82"/>
                  <a:gd name="T10" fmla="*/ 12 w 82"/>
                  <a:gd name="T11" fmla="*/ 12 h 82"/>
                  <a:gd name="T12" fmla="*/ 8 w 82"/>
                  <a:gd name="T13" fmla="*/ 18 h 82"/>
                  <a:gd name="T14" fmla="*/ 4 w 82"/>
                  <a:gd name="T15" fmla="*/ 24 h 82"/>
                  <a:gd name="T16" fmla="*/ 2 w 82"/>
                  <a:gd name="T17" fmla="*/ 32 h 82"/>
                  <a:gd name="T18" fmla="*/ 0 w 82"/>
                  <a:gd name="T19" fmla="*/ 40 h 82"/>
                  <a:gd name="T20" fmla="*/ 0 w 82"/>
                  <a:gd name="T21" fmla="*/ 40 h 82"/>
                  <a:gd name="T22" fmla="*/ 2 w 82"/>
                  <a:gd name="T23" fmla="*/ 48 h 82"/>
                  <a:gd name="T24" fmla="*/ 4 w 82"/>
                  <a:gd name="T25" fmla="*/ 56 h 82"/>
                  <a:gd name="T26" fmla="*/ 8 w 82"/>
                  <a:gd name="T27" fmla="*/ 64 h 82"/>
                  <a:gd name="T28" fmla="*/ 12 w 82"/>
                  <a:gd name="T29" fmla="*/ 70 h 82"/>
                  <a:gd name="T30" fmla="*/ 18 w 82"/>
                  <a:gd name="T31" fmla="*/ 74 h 82"/>
                  <a:gd name="T32" fmla="*/ 26 w 82"/>
                  <a:gd name="T33" fmla="*/ 78 h 82"/>
                  <a:gd name="T34" fmla="*/ 34 w 82"/>
                  <a:gd name="T35" fmla="*/ 80 h 82"/>
                  <a:gd name="T36" fmla="*/ 42 w 82"/>
                  <a:gd name="T37" fmla="*/ 82 h 82"/>
                  <a:gd name="T38" fmla="*/ 42 w 82"/>
                  <a:gd name="T39" fmla="*/ 82 h 82"/>
                  <a:gd name="T40" fmla="*/ 50 w 82"/>
                  <a:gd name="T41" fmla="*/ 80 h 82"/>
                  <a:gd name="T42" fmla="*/ 58 w 82"/>
                  <a:gd name="T43" fmla="*/ 78 h 82"/>
                  <a:gd name="T44" fmla="*/ 64 w 82"/>
                  <a:gd name="T45" fmla="*/ 74 h 82"/>
                  <a:gd name="T46" fmla="*/ 70 w 82"/>
                  <a:gd name="T47" fmla="*/ 70 h 82"/>
                  <a:gd name="T48" fmla="*/ 76 w 82"/>
                  <a:gd name="T49" fmla="*/ 64 h 82"/>
                  <a:gd name="T50" fmla="*/ 80 w 82"/>
                  <a:gd name="T51" fmla="*/ 56 h 82"/>
                  <a:gd name="T52" fmla="*/ 82 w 82"/>
                  <a:gd name="T53" fmla="*/ 48 h 82"/>
                  <a:gd name="T54" fmla="*/ 82 w 82"/>
                  <a:gd name="T55" fmla="*/ 40 h 82"/>
                  <a:gd name="T56" fmla="*/ 82 w 82"/>
                  <a:gd name="T57" fmla="*/ 40 h 82"/>
                  <a:gd name="T58" fmla="*/ 82 w 82"/>
                  <a:gd name="T59" fmla="*/ 32 h 82"/>
                  <a:gd name="T60" fmla="*/ 80 w 82"/>
                  <a:gd name="T61" fmla="*/ 24 h 82"/>
                  <a:gd name="T62" fmla="*/ 76 w 82"/>
                  <a:gd name="T63" fmla="*/ 18 h 82"/>
                  <a:gd name="T64" fmla="*/ 70 w 82"/>
                  <a:gd name="T65" fmla="*/ 12 h 82"/>
                  <a:gd name="T66" fmla="*/ 64 w 82"/>
                  <a:gd name="T67" fmla="*/ 6 h 82"/>
                  <a:gd name="T68" fmla="*/ 58 w 82"/>
                  <a:gd name="T69" fmla="*/ 2 h 82"/>
                  <a:gd name="T70" fmla="*/ 50 w 82"/>
                  <a:gd name="T71" fmla="*/ 0 h 82"/>
                  <a:gd name="T72" fmla="*/ 42 w 82"/>
                  <a:gd name="T73" fmla="*/ 0 h 82"/>
                  <a:gd name="T74" fmla="*/ 42 w 82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2" h="8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48"/>
                    </a:lnTo>
                    <a:lnTo>
                      <a:pt x="4" y="56"/>
                    </a:lnTo>
                    <a:lnTo>
                      <a:pt x="8" y="64"/>
                    </a:lnTo>
                    <a:lnTo>
                      <a:pt x="12" y="70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4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0" y="80"/>
                    </a:lnTo>
                    <a:lnTo>
                      <a:pt x="58" y="78"/>
                    </a:lnTo>
                    <a:lnTo>
                      <a:pt x="64" y="74"/>
                    </a:lnTo>
                    <a:lnTo>
                      <a:pt x="70" y="70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2" y="48"/>
                    </a:lnTo>
                    <a:lnTo>
                      <a:pt x="82" y="40"/>
                    </a:lnTo>
                    <a:lnTo>
                      <a:pt x="82" y="40"/>
                    </a:lnTo>
                    <a:lnTo>
                      <a:pt x="82" y="32"/>
                    </a:lnTo>
                    <a:lnTo>
                      <a:pt x="80" y="24"/>
                    </a:lnTo>
                    <a:lnTo>
                      <a:pt x="76" y="18"/>
                    </a:lnTo>
                    <a:lnTo>
                      <a:pt x="70" y="12"/>
                    </a:lnTo>
                    <a:lnTo>
                      <a:pt x="64" y="6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1270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53"/>
              <p:cNvSpPr>
                <a:spLocks/>
              </p:cNvSpPr>
              <p:nvPr/>
            </p:nvSpPr>
            <p:spPr bwMode="auto">
              <a:xfrm>
                <a:off x="1050925" y="1730375"/>
                <a:ext cx="133350" cy="130175"/>
              </a:xfrm>
              <a:custGeom>
                <a:avLst/>
                <a:gdLst>
                  <a:gd name="T0" fmla="*/ 42 w 84"/>
                  <a:gd name="T1" fmla="*/ 0 h 82"/>
                  <a:gd name="T2" fmla="*/ 42 w 84"/>
                  <a:gd name="T3" fmla="*/ 0 h 82"/>
                  <a:gd name="T4" fmla="*/ 34 w 84"/>
                  <a:gd name="T5" fmla="*/ 0 h 82"/>
                  <a:gd name="T6" fmla="*/ 26 w 84"/>
                  <a:gd name="T7" fmla="*/ 2 h 82"/>
                  <a:gd name="T8" fmla="*/ 18 w 84"/>
                  <a:gd name="T9" fmla="*/ 6 h 82"/>
                  <a:gd name="T10" fmla="*/ 12 w 84"/>
                  <a:gd name="T11" fmla="*/ 12 h 82"/>
                  <a:gd name="T12" fmla="*/ 8 w 84"/>
                  <a:gd name="T13" fmla="*/ 18 h 82"/>
                  <a:gd name="T14" fmla="*/ 4 w 84"/>
                  <a:gd name="T15" fmla="*/ 24 h 82"/>
                  <a:gd name="T16" fmla="*/ 2 w 84"/>
                  <a:gd name="T17" fmla="*/ 32 h 82"/>
                  <a:gd name="T18" fmla="*/ 0 w 84"/>
                  <a:gd name="T19" fmla="*/ 40 h 82"/>
                  <a:gd name="T20" fmla="*/ 0 w 84"/>
                  <a:gd name="T21" fmla="*/ 40 h 82"/>
                  <a:gd name="T22" fmla="*/ 2 w 84"/>
                  <a:gd name="T23" fmla="*/ 48 h 82"/>
                  <a:gd name="T24" fmla="*/ 4 w 84"/>
                  <a:gd name="T25" fmla="*/ 56 h 82"/>
                  <a:gd name="T26" fmla="*/ 8 w 84"/>
                  <a:gd name="T27" fmla="*/ 64 h 82"/>
                  <a:gd name="T28" fmla="*/ 12 w 84"/>
                  <a:gd name="T29" fmla="*/ 70 h 82"/>
                  <a:gd name="T30" fmla="*/ 18 w 84"/>
                  <a:gd name="T31" fmla="*/ 74 h 82"/>
                  <a:gd name="T32" fmla="*/ 26 w 84"/>
                  <a:gd name="T33" fmla="*/ 78 h 82"/>
                  <a:gd name="T34" fmla="*/ 34 w 84"/>
                  <a:gd name="T35" fmla="*/ 80 h 82"/>
                  <a:gd name="T36" fmla="*/ 42 w 84"/>
                  <a:gd name="T37" fmla="*/ 82 h 82"/>
                  <a:gd name="T38" fmla="*/ 42 w 84"/>
                  <a:gd name="T39" fmla="*/ 82 h 82"/>
                  <a:gd name="T40" fmla="*/ 50 w 84"/>
                  <a:gd name="T41" fmla="*/ 80 h 82"/>
                  <a:gd name="T42" fmla="*/ 58 w 84"/>
                  <a:gd name="T43" fmla="*/ 78 h 82"/>
                  <a:gd name="T44" fmla="*/ 64 w 84"/>
                  <a:gd name="T45" fmla="*/ 74 h 82"/>
                  <a:gd name="T46" fmla="*/ 72 w 84"/>
                  <a:gd name="T47" fmla="*/ 70 h 82"/>
                  <a:gd name="T48" fmla="*/ 76 w 84"/>
                  <a:gd name="T49" fmla="*/ 64 h 82"/>
                  <a:gd name="T50" fmla="*/ 80 w 84"/>
                  <a:gd name="T51" fmla="*/ 56 h 82"/>
                  <a:gd name="T52" fmla="*/ 82 w 84"/>
                  <a:gd name="T53" fmla="*/ 48 h 82"/>
                  <a:gd name="T54" fmla="*/ 84 w 84"/>
                  <a:gd name="T55" fmla="*/ 40 h 82"/>
                  <a:gd name="T56" fmla="*/ 84 w 84"/>
                  <a:gd name="T57" fmla="*/ 40 h 82"/>
                  <a:gd name="T58" fmla="*/ 82 w 84"/>
                  <a:gd name="T59" fmla="*/ 32 h 82"/>
                  <a:gd name="T60" fmla="*/ 80 w 84"/>
                  <a:gd name="T61" fmla="*/ 24 h 82"/>
                  <a:gd name="T62" fmla="*/ 76 w 84"/>
                  <a:gd name="T63" fmla="*/ 18 h 82"/>
                  <a:gd name="T64" fmla="*/ 72 w 84"/>
                  <a:gd name="T65" fmla="*/ 12 h 82"/>
                  <a:gd name="T66" fmla="*/ 64 w 84"/>
                  <a:gd name="T67" fmla="*/ 6 h 82"/>
                  <a:gd name="T68" fmla="*/ 58 w 84"/>
                  <a:gd name="T69" fmla="*/ 2 h 82"/>
                  <a:gd name="T70" fmla="*/ 50 w 84"/>
                  <a:gd name="T71" fmla="*/ 0 h 82"/>
                  <a:gd name="T72" fmla="*/ 42 w 84"/>
                  <a:gd name="T73" fmla="*/ 0 h 82"/>
                  <a:gd name="T74" fmla="*/ 42 w 84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48"/>
                    </a:lnTo>
                    <a:lnTo>
                      <a:pt x="4" y="56"/>
                    </a:lnTo>
                    <a:lnTo>
                      <a:pt x="8" y="64"/>
                    </a:lnTo>
                    <a:lnTo>
                      <a:pt x="12" y="70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4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0" y="80"/>
                    </a:lnTo>
                    <a:lnTo>
                      <a:pt x="58" y="78"/>
                    </a:lnTo>
                    <a:lnTo>
                      <a:pt x="64" y="74"/>
                    </a:lnTo>
                    <a:lnTo>
                      <a:pt x="72" y="70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2" y="48"/>
                    </a:lnTo>
                    <a:lnTo>
                      <a:pt x="84" y="40"/>
                    </a:lnTo>
                    <a:lnTo>
                      <a:pt x="84" y="40"/>
                    </a:lnTo>
                    <a:lnTo>
                      <a:pt x="82" y="32"/>
                    </a:lnTo>
                    <a:lnTo>
                      <a:pt x="80" y="24"/>
                    </a:lnTo>
                    <a:lnTo>
                      <a:pt x="76" y="18"/>
                    </a:lnTo>
                    <a:lnTo>
                      <a:pt x="72" y="12"/>
                    </a:lnTo>
                    <a:lnTo>
                      <a:pt x="64" y="6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1270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54"/>
              <p:cNvSpPr>
                <a:spLocks/>
              </p:cNvSpPr>
              <p:nvPr/>
            </p:nvSpPr>
            <p:spPr bwMode="auto">
              <a:xfrm>
                <a:off x="381000" y="1123950"/>
                <a:ext cx="847725" cy="552450"/>
              </a:xfrm>
              <a:custGeom>
                <a:avLst/>
                <a:gdLst>
                  <a:gd name="T0" fmla="*/ 512 w 534"/>
                  <a:gd name="T1" fmla="*/ 306 h 348"/>
                  <a:gd name="T2" fmla="*/ 226 w 534"/>
                  <a:gd name="T3" fmla="*/ 306 h 348"/>
                  <a:gd name="T4" fmla="*/ 128 w 534"/>
                  <a:gd name="T5" fmla="*/ 14 h 348"/>
                  <a:gd name="T6" fmla="*/ 128 w 534"/>
                  <a:gd name="T7" fmla="*/ 14 h 348"/>
                  <a:gd name="T8" fmla="*/ 124 w 534"/>
                  <a:gd name="T9" fmla="*/ 8 h 348"/>
                  <a:gd name="T10" fmla="*/ 120 w 534"/>
                  <a:gd name="T11" fmla="*/ 4 h 348"/>
                  <a:gd name="T12" fmla="*/ 114 w 534"/>
                  <a:gd name="T13" fmla="*/ 0 h 348"/>
                  <a:gd name="T14" fmla="*/ 108 w 534"/>
                  <a:gd name="T15" fmla="*/ 0 h 348"/>
                  <a:gd name="T16" fmla="*/ 20 w 534"/>
                  <a:gd name="T17" fmla="*/ 0 h 348"/>
                  <a:gd name="T18" fmla="*/ 20 w 534"/>
                  <a:gd name="T19" fmla="*/ 0 h 348"/>
                  <a:gd name="T20" fmla="*/ 12 w 534"/>
                  <a:gd name="T21" fmla="*/ 2 h 348"/>
                  <a:gd name="T22" fmla="*/ 6 w 534"/>
                  <a:gd name="T23" fmla="*/ 6 h 348"/>
                  <a:gd name="T24" fmla="*/ 2 w 534"/>
                  <a:gd name="T25" fmla="*/ 12 h 348"/>
                  <a:gd name="T26" fmla="*/ 0 w 534"/>
                  <a:gd name="T27" fmla="*/ 20 h 348"/>
                  <a:gd name="T28" fmla="*/ 0 w 534"/>
                  <a:gd name="T29" fmla="*/ 20 h 348"/>
                  <a:gd name="T30" fmla="*/ 2 w 534"/>
                  <a:gd name="T31" fmla="*/ 28 h 348"/>
                  <a:gd name="T32" fmla="*/ 6 w 534"/>
                  <a:gd name="T33" fmla="*/ 36 h 348"/>
                  <a:gd name="T34" fmla="*/ 12 w 534"/>
                  <a:gd name="T35" fmla="*/ 40 h 348"/>
                  <a:gd name="T36" fmla="*/ 20 w 534"/>
                  <a:gd name="T37" fmla="*/ 42 h 348"/>
                  <a:gd name="T38" fmla="*/ 92 w 534"/>
                  <a:gd name="T39" fmla="*/ 42 h 348"/>
                  <a:gd name="T40" fmla="*/ 192 w 534"/>
                  <a:gd name="T41" fmla="*/ 334 h 348"/>
                  <a:gd name="T42" fmla="*/ 192 w 534"/>
                  <a:gd name="T43" fmla="*/ 334 h 348"/>
                  <a:gd name="T44" fmla="*/ 194 w 534"/>
                  <a:gd name="T45" fmla="*/ 340 h 348"/>
                  <a:gd name="T46" fmla="*/ 198 w 534"/>
                  <a:gd name="T47" fmla="*/ 344 h 348"/>
                  <a:gd name="T48" fmla="*/ 204 w 534"/>
                  <a:gd name="T49" fmla="*/ 348 h 348"/>
                  <a:gd name="T50" fmla="*/ 210 w 534"/>
                  <a:gd name="T51" fmla="*/ 348 h 348"/>
                  <a:gd name="T52" fmla="*/ 512 w 534"/>
                  <a:gd name="T53" fmla="*/ 348 h 348"/>
                  <a:gd name="T54" fmla="*/ 512 w 534"/>
                  <a:gd name="T55" fmla="*/ 348 h 348"/>
                  <a:gd name="T56" fmla="*/ 520 w 534"/>
                  <a:gd name="T57" fmla="*/ 346 h 348"/>
                  <a:gd name="T58" fmla="*/ 528 w 534"/>
                  <a:gd name="T59" fmla="*/ 342 h 348"/>
                  <a:gd name="T60" fmla="*/ 532 w 534"/>
                  <a:gd name="T61" fmla="*/ 336 h 348"/>
                  <a:gd name="T62" fmla="*/ 534 w 534"/>
                  <a:gd name="T63" fmla="*/ 328 h 348"/>
                  <a:gd name="T64" fmla="*/ 534 w 534"/>
                  <a:gd name="T65" fmla="*/ 328 h 348"/>
                  <a:gd name="T66" fmla="*/ 532 w 534"/>
                  <a:gd name="T67" fmla="*/ 320 h 348"/>
                  <a:gd name="T68" fmla="*/ 528 w 534"/>
                  <a:gd name="T69" fmla="*/ 312 h 348"/>
                  <a:gd name="T70" fmla="*/ 520 w 534"/>
                  <a:gd name="T71" fmla="*/ 308 h 348"/>
                  <a:gd name="T72" fmla="*/ 512 w 534"/>
                  <a:gd name="T73" fmla="*/ 306 h 348"/>
                  <a:gd name="T74" fmla="*/ 512 w 534"/>
                  <a:gd name="T75" fmla="*/ 306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4" h="348">
                    <a:moveTo>
                      <a:pt x="512" y="306"/>
                    </a:moveTo>
                    <a:lnTo>
                      <a:pt x="226" y="306"/>
                    </a:lnTo>
                    <a:lnTo>
                      <a:pt x="128" y="14"/>
                    </a:lnTo>
                    <a:lnTo>
                      <a:pt x="128" y="14"/>
                    </a:lnTo>
                    <a:lnTo>
                      <a:pt x="124" y="8"/>
                    </a:lnTo>
                    <a:lnTo>
                      <a:pt x="120" y="4"/>
                    </a:lnTo>
                    <a:lnTo>
                      <a:pt x="114" y="0"/>
                    </a:lnTo>
                    <a:lnTo>
                      <a:pt x="10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92" y="42"/>
                    </a:lnTo>
                    <a:lnTo>
                      <a:pt x="192" y="334"/>
                    </a:lnTo>
                    <a:lnTo>
                      <a:pt x="192" y="334"/>
                    </a:lnTo>
                    <a:lnTo>
                      <a:pt x="194" y="340"/>
                    </a:lnTo>
                    <a:lnTo>
                      <a:pt x="198" y="344"/>
                    </a:lnTo>
                    <a:lnTo>
                      <a:pt x="204" y="348"/>
                    </a:lnTo>
                    <a:lnTo>
                      <a:pt x="210" y="348"/>
                    </a:lnTo>
                    <a:lnTo>
                      <a:pt x="512" y="348"/>
                    </a:lnTo>
                    <a:lnTo>
                      <a:pt x="512" y="348"/>
                    </a:lnTo>
                    <a:lnTo>
                      <a:pt x="520" y="346"/>
                    </a:lnTo>
                    <a:lnTo>
                      <a:pt x="528" y="342"/>
                    </a:lnTo>
                    <a:lnTo>
                      <a:pt x="532" y="336"/>
                    </a:lnTo>
                    <a:lnTo>
                      <a:pt x="534" y="328"/>
                    </a:lnTo>
                    <a:lnTo>
                      <a:pt x="534" y="328"/>
                    </a:lnTo>
                    <a:lnTo>
                      <a:pt x="532" y="320"/>
                    </a:lnTo>
                    <a:lnTo>
                      <a:pt x="528" y="312"/>
                    </a:lnTo>
                    <a:lnTo>
                      <a:pt x="520" y="308"/>
                    </a:lnTo>
                    <a:lnTo>
                      <a:pt x="512" y="306"/>
                    </a:lnTo>
                    <a:lnTo>
                      <a:pt x="512" y="306"/>
                    </a:lnTo>
                    <a:close/>
                  </a:path>
                </a:pathLst>
              </a:custGeom>
              <a:grpFill/>
              <a:ln w="1270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55"/>
              <p:cNvSpPr>
                <a:spLocks/>
              </p:cNvSpPr>
              <p:nvPr/>
            </p:nvSpPr>
            <p:spPr bwMode="auto">
              <a:xfrm>
                <a:off x="679450" y="1200150"/>
                <a:ext cx="615950" cy="352425"/>
              </a:xfrm>
              <a:custGeom>
                <a:avLst/>
                <a:gdLst>
                  <a:gd name="T0" fmla="*/ 370 w 388"/>
                  <a:gd name="T1" fmla="*/ 30 h 222"/>
                  <a:gd name="T2" fmla="*/ 14 w 388"/>
                  <a:gd name="T3" fmla="*/ 0 h 222"/>
                  <a:gd name="T4" fmla="*/ 14 w 388"/>
                  <a:gd name="T5" fmla="*/ 0 h 222"/>
                  <a:gd name="T6" fmla="*/ 8 w 388"/>
                  <a:gd name="T7" fmla="*/ 0 h 222"/>
                  <a:gd name="T8" fmla="*/ 2 w 388"/>
                  <a:gd name="T9" fmla="*/ 4 h 222"/>
                  <a:gd name="T10" fmla="*/ 0 w 388"/>
                  <a:gd name="T11" fmla="*/ 10 h 222"/>
                  <a:gd name="T12" fmla="*/ 0 w 388"/>
                  <a:gd name="T13" fmla="*/ 18 h 222"/>
                  <a:gd name="T14" fmla="*/ 62 w 388"/>
                  <a:gd name="T15" fmla="*/ 202 h 222"/>
                  <a:gd name="T16" fmla="*/ 62 w 388"/>
                  <a:gd name="T17" fmla="*/ 202 h 222"/>
                  <a:gd name="T18" fmla="*/ 66 w 388"/>
                  <a:gd name="T19" fmla="*/ 210 h 222"/>
                  <a:gd name="T20" fmla="*/ 74 w 388"/>
                  <a:gd name="T21" fmla="*/ 216 h 222"/>
                  <a:gd name="T22" fmla="*/ 82 w 388"/>
                  <a:gd name="T23" fmla="*/ 220 h 222"/>
                  <a:gd name="T24" fmla="*/ 90 w 388"/>
                  <a:gd name="T25" fmla="*/ 222 h 222"/>
                  <a:gd name="T26" fmla="*/ 348 w 388"/>
                  <a:gd name="T27" fmla="*/ 222 h 222"/>
                  <a:gd name="T28" fmla="*/ 348 w 388"/>
                  <a:gd name="T29" fmla="*/ 222 h 222"/>
                  <a:gd name="T30" fmla="*/ 358 w 388"/>
                  <a:gd name="T31" fmla="*/ 220 h 222"/>
                  <a:gd name="T32" fmla="*/ 364 w 388"/>
                  <a:gd name="T33" fmla="*/ 216 h 222"/>
                  <a:gd name="T34" fmla="*/ 370 w 388"/>
                  <a:gd name="T35" fmla="*/ 208 h 222"/>
                  <a:gd name="T36" fmla="*/ 372 w 388"/>
                  <a:gd name="T37" fmla="*/ 200 h 222"/>
                  <a:gd name="T38" fmla="*/ 388 w 388"/>
                  <a:gd name="T39" fmla="*/ 54 h 222"/>
                  <a:gd name="T40" fmla="*/ 388 w 388"/>
                  <a:gd name="T41" fmla="*/ 54 h 222"/>
                  <a:gd name="T42" fmla="*/ 386 w 388"/>
                  <a:gd name="T43" fmla="*/ 46 h 222"/>
                  <a:gd name="T44" fmla="*/ 384 w 388"/>
                  <a:gd name="T45" fmla="*/ 38 h 222"/>
                  <a:gd name="T46" fmla="*/ 376 w 388"/>
                  <a:gd name="T47" fmla="*/ 34 h 222"/>
                  <a:gd name="T48" fmla="*/ 370 w 388"/>
                  <a:gd name="T49" fmla="*/ 30 h 222"/>
                  <a:gd name="T50" fmla="*/ 370 w 388"/>
                  <a:gd name="T51" fmla="*/ 3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8" h="222">
                    <a:moveTo>
                      <a:pt x="370" y="3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62" y="202"/>
                    </a:lnTo>
                    <a:lnTo>
                      <a:pt x="62" y="202"/>
                    </a:lnTo>
                    <a:lnTo>
                      <a:pt x="66" y="210"/>
                    </a:lnTo>
                    <a:lnTo>
                      <a:pt x="74" y="216"/>
                    </a:lnTo>
                    <a:lnTo>
                      <a:pt x="82" y="220"/>
                    </a:lnTo>
                    <a:lnTo>
                      <a:pt x="90" y="222"/>
                    </a:lnTo>
                    <a:lnTo>
                      <a:pt x="348" y="222"/>
                    </a:lnTo>
                    <a:lnTo>
                      <a:pt x="348" y="222"/>
                    </a:lnTo>
                    <a:lnTo>
                      <a:pt x="358" y="220"/>
                    </a:lnTo>
                    <a:lnTo>
                      <a:pt x="364" y="216"/>
                    </a:lnTo>
                    <a:lnTo>
                      <a:pt x="370" y="208"/>
                    </a:lnTo>
                    <a:lnTo>
                      <a:pt x="372" y="200"/>
                    </a:lnTo>
                    <a:lnTo>
                      <a:pt x="388" y="54"/>
                    </a:lnTo>
                    <a:lnTo>
                      <a:pt x="388" y="54"/>
                    </a:lnTo>
                    <a:lnTo>
                      <a:pt x="386" y="46"/>
                    </a:lnTo>
                    <a:lnTo>
                      <a:pt x="384" y="38"/>
                    </a:lnTo>
                    <a:lnTo>
                      <a:pt x="376" y="34"/>
                    </a:lnTo>
                    <a:lnTo>
                      <a:pt x="370" y="30"/>
                    </a:lnTo>
                    <a:lnTo>
                      <a:pt x="370" y="30"/>
                    </a:lnTo>
                    <a:close/>
                  </a:path>
                </a:pathLst>
              </a:custGeom>
              <a:grpFill/>
              <a:ln w="1270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45382" y="2611576"/>
            <a:ext cx="432000" cy="432000"/>
            <a:chOff x="5270308" y="2161100"/>
            <a:chExt cx="432000" cy="432000"/>
          </a:xfrm>
        </p:grpSpPr>
        <p:sp>
          <p:nvSpPr>
            <p:cNvPr id="33" name="Oval 32"/>
            <p:cNvSpPr/>
            <p:nvPr/>
          </p:nvSpPr>
          <p:spPr>
            <a:xfrm>
              <a:off x="5270308" y="2161100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Freeform 10"/>
            <p:cNvSpPr>
              <a:spLocks noEditPoints="1"/>
            </p:cNvSpPr>
            <p:nvPr/>
          </p:nvSpPr>
          <p:spPr bwMode="auto">
            <a:xfrm>
              <a:off x="5390535" y="2287181"/>
              <a:ext cx="209487" cy="183196"/>
            </a:xfrm>
            <a:custGeom>
              <a:avLst/>
              <a:gdLst/>
              <a:ahLst/>
              <a:cxnLst>
                <a:cxn ang="0">
                  <a:pos x="1781" y="50"/>
                </a:cxn>
                <a:cxn ang="0">
                  <a:pos x="1965" y="201"/>
                </a:cxn>
                <a:cxn ang="0">
                  <a:pos x="2058" y="422"/>
                </a:cxn>
                <a:cxn ang="0">
                  <a:pos x="2033" y="670"/>
                </a:cxn>
                <a:cxn ang="0">
                  <a:pos x="1901" y="866"/>
                </a:cxn>
                <a:cxn ang="0">
                  <a:pos x="1690" y="980"/>
                </a:cxn>
                <a:cxn ang="0">
                  <a:pos x="1440" y="980"/>
                </a:cxn>
                <a:cxn ang="0">
                  <a:pos x="1229" y="866"/>
                </a:cxn>
                <a:cxn ang="0">
                  <a:pos x="1097" y="670"/>
                </a:cxn>
                <a:cxn ang="0">
                  <a:pos x="1072" y="422"/>
                </a:cxn>
                <a:cxn ang="0">
                  <a:pos x="1165" y="201"/>
                </a:cxn>
                <a:cxn ang="0">
                  <a:pos x="1349" y="50"/>
                </a:cxn>
                <a:cxn ang="0">
                  <a:pos x="2596" y="287"/>
                </a:cxn>
                <a:cxn ang="0">
                  <a:pos x="2784" y="333"/>
                </a:cxn>
                <a:cxn ang="0">
                  <a:pos x="2922" y="460"/>
                </a:cxn>
                <a:cxn ang="0">
                  <a:pos x="2987" y="638"/>
                </a:cxn>
                <a:cxn ang="0">
                  <a:pos x="2958" y="830"/>
                </a:cxn>
                <a:cxn ang="0">
                  <a:pos x="2846" y="980"/>
                </a:cxn>
                <a:cxn ang="0">
                  <a:pos x="2676" y="1062"/>
                </a:cxn>
                <a:cxn ang="0">
                  <a:pos x="2480" y="1053"/>
                </a:cxn>
                <a:cxn ang="0">
                  <a:pos x="2319" y="955"/>
                </a:cxn>
                <a:cxn ang="0">
                  <a:pos x="2221" y="795"/>
                </a:cxn>
                <a:cxn ang="0">
                  <a:pos x="2212" y="599"/>
                </a:cxn>
                <a:cxn ang="0">
                  <a:pos x="2293" y="429"/>
                </a:cxn>
                <a:cxn ang="0">
                  <a:pos x="2443" y="317"/>
                </a:cxn>
                <a:cxn ang="0">
                  <a:pos x="554" y="287"/>
                </a:cxn>
                <a:cxn ang="0">
                  <a:pos x="738" y="344"/>
                </a:cxn>
                <a:cxn ang="0">
                  <a:pos x="869" y="475"/>
                </a:cxn>
                <a:cxn ang="0">
                  <a:pos x="926" y="658"/>
                </a:cxn>
                <a:cxn ang="0">
                  <a:pos x="888" y="848"/>
                </a:cxn>
                <a:cxn ang="0">
                  <a:pos x="769" y="992"/>
                </a:cxn>
                <a:cxn ang="0">
                  <a:pos x="593" y="1065"/>
                </a:cxn>
                <a:cxn ang="0">
                  <a:pos x="399" y="1047"/>
                </a:cxn>
                <a:cxn ang="0">
                  <a:pos x="243" y="942"/>
                </a:cxn>
                <a:cxn ang="0">
                  <a:pos x="153" y="776"/>
                </a:cxn>
                <a:cxn ang="0">
                  <a:pos x="153" y="581"/>
                </a:cxn>
                <a:cxn ang="0">
                  <a:pos x="243" y="415"/>
                </a:cxn>
                <a:cxn ang="0">
                  <a:pos x="398" y="311"/>
                </a:cxn>
                <a:cxn ang="0">
                  <a:pos x="795" y="1165"/>
                </a:cxn>
                <a:cxn ang="0">
                  <a:pos x="894" y="1253"/>
                </a:cxn>
                <a:cxn ang="0">
                  <a:pos x="828" y="1430"/>
                </a:cxn>
                <a:cxn ang="0">
                  <a:pos x="6" y="1398"/>
                </a:cxn>
                <a:cxn ang="0">
                  <a:pos x="67" y="1271"/>
                </a:cxn>
                <a:cxn ang="0">
                  <a:pos x="180" y="1187"/>
                </a:cxn>
                <a:cxn ang="0">
                  <a:pos x="2835" y="1164"/>
                </a:cxn>
                <a:cxn ang="0">
                  <a:pos x="2975" y="1200"/>
                </a:cxn>
                <a:cxn ang="0">
                  <a:pos x="3079" y="1294"/>
                </a:cxn>
                <a:cxn ang="0">
                  <a:pos x="3129" y="1427"/>
                </a:cxn>
                <a:cxn ang="0">
                  <a:pos x="2295" y="1391"/>
                </a:cxn>
                <a:cxn ang="0">
                  <a:pos x="2214" y="1223"/>
                </a:cxn>
                <a:cxn ang="0">
                  <a:pos x="1260" y="1115"/>
                </a:cxn>
                <a:cxn ang="0">
                  <a:pos x="2031" y="1152"/>
                </a:cxn>
                <a:cxn ang="0">
                  <a:pos x="2168" y="1266"/>
                </a:cxn>
                <a:cxn ang="0">
                  <a:pos x="2239" y="1432"/>
                </a:cxn>
                <a:cxn ang="0">
                  <a:pos x="894" y="1414"/>
                </a:cxn>
                <a:cxn ang="0">
                  <a:pos x="972" y="1252"/>
                </a:cxn>
                <a:cxn ang="0">
                  <a:pos x="1115" y="1145"/>
                </a:cxn>
              </a:cxnLst>
              <a:rect l="0" t="0" r="r" b="b"/>
              <a:pathLst>
                <a:path w="3130" h="2688">
                  <a:moveTo>
                    <a:pt x="1566" y="0"/>
                  </a:moveTo>
                  <a:lnTo>
                    <a:pt x="1590" y="1"/>
                  </a:lnTo>
                  <a:lnTo>
                    <a:pt x="1616" y="3"/>
                  </a:lnTo>
                  <a:lnTo>
                    <a:pt x="1641" y="6"/>
                  </a:lnTo>
                  <a:lnTo>
                    <a:pt x="1665" y="10"/>
                  </a:lnTo>
                  <a:lnTo>
                    <a:pt x="1690" y="17"/>
                  </a:lnTo>
                  <a:lnTo>
                    <a:pt x="1713" y="23"/>
                  </a:lnTo>
                  <a:lnTo>
                    <a:pt x="1737" y="31"/>
                  </a:lnTo>
                  <a:lnTo>
                    <a:pt x="1760" y="39"/>
                  </a:lnTo>
                  <a:lnTo>
                    <a:pt x="1781" y="50"/>
                  </a:lnTo>
                  <a:lnTo>
                    <a:pt x="1803" y="61"/>
                  </a:lnTo>
                  <a:lnTo>
                    <a:pt x="1824" y="72"/>
                  </a:lnTo>
                  <a:lnTo>
                    <a:pt x="1844" y="86"/>
                  </a:lnTo>
                  <a:lnTo>
                    <a:pt x="1863" y="99"/>
                  </a:lnTo>
                  <a:lnTo>
                    <a:pt x="1882" y="114"/>
                  </a:lnTo>
                  <a:lnTo>
                    <a:pt x="1901" y="129"/>
                  </a:lnTo>
                  <a:lnTo>
                    <a:pt x="1917" y="146"/>
                  </a:lnTo>
                  <a:lnTo>
                    <a:pt x="1934" y="164"/>
                  </a:lnTo>
                  <a:lnTo>
                    <a:pt x="1949" y="181"/>
                  </a:lnTo>
                  <a:lnTo>
                    <a:pt x="1965" y="201"/>
                  </a:lnTo>
                  <a:lnTo>
                    <a:pt x="1978" y="219"/>
                  </a:lnTo>
                  <a:lnTo>
                    <a:pt x="1992" y="240"/>
                  </a:lnTo>
                  <a:lnTo>
                    <a:pt x="2003" y="261"/>
                  </a:lnTo>
                  <a:lnTo>
                    <a:pt x="2015" y="283"/>
                  </a:lnTo>
                  <a:lnTo>
                    <a:pt x="2024" y="304"/>
                  </a:lnTo>
                  <a:lnTo>
                    <a:pt x="2033" y="327"/>
                  </a:lnTo>
                  <a:lnTo>
                    <a:pt x="2042" y="350"/>
                  </a:lnTo>
                  <a:lnTo>
                    <a:pt x="2048" y="374"/>
                  </a:lnTo>
                  <a:lnTo>
                    <a:pt x="2053" y="398"/>
                  </a:lnTo>
                  <a:lnTo>
                    <a:pt x="2058" y="422"/>
                  </a:lnTo>
                  <a:lnTo>
                    <a:pt x="2061" y="447"/>
                  </a:lnTo>
                  <a:lnTo>
                    <a:pt x="2064" y="472"/>
                  </a:lnTo>
                  <a:lnTo>
                    <a:pt x="2064" y="498"/>
                  </a:lnTo>
                  <a:lnTo>
                    <a:pt x="2064" y="524"/>
                  </a:lnTo>
                  <a:lnTo>
                    <a:pt x="2061" y="549"/>
                  </a:lnTo>
                  <a:lnTo>
                    <a:pt x="2058" y="573"/>
                  </a:lnTo>
                  <a:lnTo>
                    <a:pt x="2053" y="598"/>
                  </a:lnTo>
                  <a:lnTo>
                    <a:pt x="2048" y="622"/>
                  </a:lnTo>
                  <a:lnTo>
                    <a:pt x="2042" y="646"/>
                  </a:lnTo>
                  <a:lnTo>
                    <a:pt x="2033" y="670"/>
                  </a:lnTo>
                  <a:lnTo>
                    <a:pt x="2024" y="692"/>
                  </a:lnTo>
                  <a:lnTo>
                    <a:pt x="2015" y="714"/>
                  </a:lnTo>
                  <a:lnTo>
                    <a:pt x="2003" y="735"/>
                  </a:lnTo>
                  <a:lnTo>
                    <a:pt x="1992" y="757"/>
                  </a:lnTo>
                  <a:lnTo>
                    <a:pt x="1978" y="776"/>
                  </a:lnTo>
                  <a:lnTo>
                    <a:pt x="1965" y="796"/>
                  </a:lnTo>
                  <a:lnTo>
                    <a:pt x="1949" y="815"/>
                  </a:lnTo>
                  <a:lnTo>
                    <a:pt x="1934" y="832"/>
                  </a:lnTo>
                  <a:lnTo>
                    <a:pt x="1917" y="850"/>
                  </a:lnTo>
                  <a:lnTo>
                    <a:pt x="1901" y="866"/>
                  </a:lnTo>
                  <a:lnTo>
                    <a:pt x="1882" y="882"/>
                  </a:lnTo>
                  <a:lnTo>
                    <a:pt x="1863" y="896"/>
                  </a:lnTo>
                  <a:lnTo>
                    <a:pt x="1844" y="911"/>
                  </a:lnTo>
                  <a:lnTo>
                    <a:pt x="1824" y="923"/>
                  </a:lnTo>
                  <a:lnTo>
                    <a:pt x="1803" y="936"/>
                  </a:lnTo>
                  <a:lnTo>
                    <a:pt x="1781" y="947"/>
                  </a:lnTo>
                  <a:lnTo>
                    <a:pt x="1760" y="956"/>
                  </a:lnTo>
                  <a:lnTo>
                    <a:pt x="1737" y="966"/>
                  </a:lnTo>
                  <a:lnTo>
                    <a:pt x="1713" y="973"/>
                  </a:lnTo>
                  <a:lnTo>
                    <a:pt x="1690" y="980"/>
                  </a:lnTo>
                  <a:lnTo>
                    <a:pt x="1665" y="985"/>
                  </a:lnTo>
                  <a:lnTo>
                    <a:pt x="1641" y="990"/>
                  </a:lnTo>
                  <a:lnTo>
                    <a:pt x="1616" y="994"/>
                  </a:lnTo>
                  <a:lnTo>
                    <a:pt x="1590" y="995"/>
                  </a:lnTo>
                  <a:lnTo>
                    <a:pt x="1566" y="996"/>
                  </a:lnTo>
                  <a:lnTo>
                    <a:pt x="1540" y="995"/>
                  </a:lnTo>
                  <a:lnTo>
                    <a:pt x="1514" y="994"/>
                  </a:lnTo>
                  <a:lnTo>
                    <a:pt x="1489" y="990"/>
                  </a:lnTo>
                  <a:lnTo>
                    <a:pt x="1465" y="985"/>
                  </a:lnTo>
                  <a:lnTo>
                    <a:pt x="1440" y="980"/>
                  </a:lnTo>
                  <a:lnTo>
                    <a:pt x="1417" y="973"/>
                  </a:lnTo>
                  <a:lnTo>
                    <a:pt x="1393" y="966"/>
                  </a:lnTo>
                  <a:lnTo>
                    <a:pt x="1370" y="956"/>
                  </a:lnTo>
                  <a:lnTo>
                    <a:pt x="1349" y="947"/>
                  </a:lnTo>
                  <a:lnTo>
                    <a:pt x="1327" y="936"/>
                  </a:lnTo>
                  <a:lnTo>
                    <a:pt x="1306" y="923"/>
                  </a:lnTo>
                  <a:lnTo>
                    <a:pt x="1286" y="911"/>
                  </a:lnTo>
                  <a:lnTo>
                    <a:pt x="1267" y="897"/>
                  </a:lnTo>
                  <a:lnTo>
                    <a:pt x="1248" y="882"/>
                  </a:lnTo>
                  <a:lnTo>
                    <a:pt x="1229" y="866"/>
                  </a:lnTo>
                  <a:lnTo>
                    <a:pt x="1213" y="850"/>
                  </a:lnTo>
                  <a:lnTo>
                    <a:pt x="1196" y="832"/>
                  </a:lnTo>
                  <a:lnTo>
                    <a:pt x="1181" y="815"/>
                  </a:lnTo>
                  <a:lnTo>
                    <a:pt x="1165" y="796"/>
                  </a:lnTo>
                  <a:lnTo>
                    <a:pt x="1152" y="776"/>
                  </a:lnTo>
                  <a:lnTo>
                    <a:pt x="1138" y="757"/>
                  </a:lnTo>
                  <a:lnTo>
                    <a:pt x="1127" y="735"/>
                  </a:lnTo>
                  <a:lnTo>
                    <a:pt x="1115" y="714"/>
                  </a:lnTo>
                  <a:lnTo>
                    <a:pt x="1106" y="692"/>
                  </a:lnTo>
                  <a:lnTo>
                    <a:pt x="1097" y="670"/>
                  </a:lnTo>
                  <a:lnTo>
                    <a:pt x="1088" y="646"/>
                  </a:lnTo>
                  <a:lnTo>
                    <a:pt x="1082" y="622"/>
                  </a:lnTo>
                  <a:lnTo>
                    <a:pt x="1077" y="598"/>
                  </a:lnTo>
                  <a:lnTo>
                    <a:pt x="1072" y="573"/>
                  </a:lnTo>
                  <a:lnTo>
                    <a:pt x="1069" y="549"/>
                  </a:lnTo>
                  <a:lnTo>
                    <a:pt x="1066" y="524"/>
                  </a:lnTo>
                  <a:lnTo>
                    <a:pt x="1066" y="498"/>
                  </a:lnTo>
                  <a:lnTo>
                    <a:pt x="1066" y="473"/>
                  </a:lnTo>
                  <a:lnTo>
                    <a:pt x="1069" y="447"/>
                  </a:lnTo>
                  <a:lnTo>
                    <a:pt x="1072" y="422"/>
                  </a:lnTo>
                  <a:lnTo>
                    <a:pt x="1077" y="398"/>
                  </a:lnTo>
                  <a:lnTo>
                    <a:pt x="1082" y="374"/>
                  </a:lnTo>
                  <a:lnTo>
                    <a:pt x="1088" y="350"/>
                  </a:lnTo>
                  <a:lnTo>
                    <a:pt x="1097" y="327"/>
                  </a:lnTo>
                  <a:lnTo>
                    <a:pt x="1106" y="304"/>
                  </a:lnTo>
                  <a:lnTo>
                    <a:pt x="1115" y="283"/>
                  </a:lnTo>
                  <a:lnTo>
                    <a:pt x="1127" y="261"/>
                  </a:lnTo>
                  <a:lnTo>
                    <a:pt x="1138" y="240"/>
                  </a:lnTo>
                  <a:lnTo>
                    <a:pt x="1152" y="219"/>
                  </a:lnTo>
                  <a:lnTo>
                    <a:pt x="1165" y="201"/>
                  </a:lnTo>
                  <a:lnTo>
                    <a:pt x="1181" y="181"/>
                  </a:lnTo>
                  <a:lnTo>
                    <a:pt x="1196" y="164"/>
                  </a:lnTo>
                  <a:lnTo>
                    <a:pt x="1213" y="146"/>
                  </a:lnTo>
                  <a:lnTo>
                    <a:pt x="1229" y="129"/>
                  </a:lnTo>
                  <a:lnTo>
                    <a:pt x="1248" y="114"/>
                  </a:lnTo>
                  <a:lnTo>
                    <a:pt x="1267" y="99"/>
                  </a:lnTo>
                  <a:lnTo>
                    <a:pt x="1286" y="86"/>
                  </a:lnTo>
                  <a:lnTo>
                    <a:pt x="1306" y="72"/>
                  </a:lnTo>
                  <a:lnTo>
                    <a:pt x="1327" y="61"/>
                  </a:lnTo>
                  <a:lnTo>
                    <a:pt x="1349" y="50"/>
                  </a:lnTo>
                  <a:lnTo>
                    <a:pt x="1370" y="39"/>
                  </a:lnTo>
                  <a:lnTo>
                    <a:pt x="1393" y="31"/>
                  </a:lnTo>
                  <a:lnTo>
                    <a:pt x="1417" y="23"/>
                  </a:lnTo>
                  <a:lnTo>
                    <a:pt x="1440" y="17"/>
                  </a:lnTo>
                  <a:lnTo>
                    <a:pt x="1465" y="10"/>
                  </a:lnTo>
                  <a:lnTo>
                    <a:pt x="1489" y="6"/>
                  </a:lnTo>
                  <a:lnTo>
                    <a:pt x="1514" y="3"/>
                  </a:lnTo>
                  <a:lnTo>
                    <a:pt x="1540" y="1"/>
                  </a:lnTo>
                  <a:lnTo>
                    <a:pt x="1566" y="0"/>
                  </a:lnTo>
                  <a:close/>
                  <a:moveTo>
                    <a:pt x="2596" y="287"/>
                  </a:moveTo>
                  <a:lnTo>
                    <a:pt x="2616" y="287"/>
                  </a:lnTo>
                  <a:lnTo>
                    <a:pt x="2636" y="289"/>
                  </a:lnTo>
                  <a:lnTo>
                    <a:pt x="2656" y="291"/>
                  </a:lnTo>
                  <a:lnTo>
                    <a:pt x="2676" y="294"/>
                  </a:lnTo>
                  <a:lnTo>
                    <a:pt x="2694" y="299"/>
                  </a:lnTo>
                  <a:lnTo>
                    <a:pt x="2713" y="304"/>
                  </a:lnTo>
                  <a:lnTo>
                    <a:pt x="2731" y="311"/>
                  </a:lnTo>
                  <a:lnTo>
                    <a:pt x="2749" y="317"/>
                  </a:lnTo>
                  <a:lnTo>
                    <a:pt x="2766" y="325"/>
                  </a:lnTo>
                  <a:lnTo>
                    <a:pt x="2784" y="333"/>
                  </a:lnTo>
                  <a:lnTo>
                    <a:pt x="2800" y="344"/>
                  </a:lnTo>
                  <a:lnTo>
                    <a:pt x="2816" y="353"/>
                  </a:lnTo>
                  <a:lnTo>
                    <a:pt x="2831" y="364"/>
                  </a:lnTo>
                  <a:lnTo>
                    <a:pt x="2846" y="376"/>
                  </a:lnTo>
                  <a:lnTo>
                    <a:pt x="2860" y="388"/>
                  </a:lnTo>
                  <a:lnTo>
                    <a:pt x="2874" y="402"/>
                  </a:lnTo>
                  <a:lnTo>
                    <a:pt x="2887" y="415"/>
                  </a:lnTo>
                  <a:lnTo>
                    <a:pt x="2899" y="429"/>
                  </a:lnTo>
                  <a:lnTo>
                    <a:pt x="2911" y="444"/>
                  </a:lnTo>
                  <a:lnTo>
                    <a:pt x="2922" y="460"/>
                  </a:lnTo>
                  <a:lnTo>
                    <a:pt x="2932" y="475"/>
                  </a:lnTo>
                  <a:lnTo>
                    <a:pt x="2941" y="492"/>
                  </a:lnTo>
                  <a:lnTo>
                    <a:pt x="2950" y="508"/>
                  </a:lnTo>
                  <a:lnTo>
                    <a:pt x="2958" y="526"/>
                  </a:lnTo>
                  <a:lnTo>
                    <a:pt x="2965" y="543"/>
                  </a:lnTo>
                  <a:lnTo>
                    <a:pt x="2971" y="562"/>
                  </a:lnTo>
                  <a:lnTo>
                    <a:pt x="2977" y="581"/>
                  </a:lnTo>
                  <a:lnTo>
                    <a:pt x="2981" y="599"/>
                  </a:lnTo>
                  <a:lnTo>
                    <a:pt x="2984" y="619"/>
                  </a:lnTo>
                  <a:lnTo>
                    <a:pt x="2987" y="638"/>
                  </a:lnTo>
                  <a:lnTo>
                    <a:pt x="2988" y="658"/>
                  </a:lnTo>
                  <a:lnTo>
                    <a:pt x="2989" y="678"/>
                  </a:lnTo>
                  <a:lnTo>
                    <a:pt x="2988" y="699"/>
                  </a:lnTo>
                  <a:lnTo>
                    <a:pt x="2987" y="718"/>
                  </a:lnTo>
                  <a:lnTo>
                    <a:pt x="2984" y="738"/>
                  </a:lnTo>
                  <a:lnTo>
                    <a:pt x="2981" y="757"/>
                  </a:lnTo>
                  <a:lnTo>
                    <a:pt x="2977" y="776"/>
                  </a:lnTo>
                  <a:lnTo>
                    <a:pt x="2971" y="795"/>
                  </a:lnTo>
                  <a:lnTo>
                    <a:pt x="2965" y="813"/>
                  </a:lnTo>
                  <a:lnTo>
                    <a:pt x="2958" y="830"/>
                  </a:lnTo>
                  <a:lnTo>
                    <a:pt x="2950" y="848"/>
                  </a:lnTo>
                  <a:lnTo>
                    <a:pt x="2941" y="865"/>
                  </a:lnTo>
                  <a:lnTo>
                    <a:pt x="2932" y="881"/>
                  </a:lnTo>
                  <a:lnTo>
                    <a:pt x="2922" y="897"/>
                  </a:lnTo>
                  <a:lnTo>
                    <a:pt x="2911" y="913"/>
                  </a:lnTo>
                  <a:lnTo>
                    <a:pt x="2899" y="928"/>
                  </a:lnTo>
                  <a:lnTo>
                    <a:pt x="2887" y="942"/>
                  </a:lnTo>
                  <a:lnTo>
                    <a:pt x="2874" y="955"/>
                  </a:lnTo>
                  <a:lnTo>
                    <a:pt x="2860" y="968"/>
                  </a:lnTo>
                  <a:lnTo>
                    <a:pt x="2846" y="980"/>
                  </a:lnTo>
                  <a:lnTo>
                    <a:pt x="2831" y="992"/>
                  </a:lnTo>
                  <a:lnTo>
                    <a:pt x="2816" y="1003"/>
                  </a:lnTo>
                  <a:lnTo>
                    <a:pt x="2800" y="1013"/>
                  </a:lnTo>
                  <a:lnTo>
                    <a:pt x="2784" y="1023"/>
                  </a:lnTo>
                  <a:lnTo>
                    <a:pt x="2766" y="1031"/>
                  </a:lnTo>
                  <a:lnTo>
                    <a:pt x="2749" y="1039"/>
                  </a:lnTo>
                  <a:lnTo>
                    <a:pt x="2731" y="1047"/>
                  </a:lnTo>
                  <a:lnTo>
                    <a:pt x="2713" y="1053"/>
                  </a:lnTo>
                  <a:lnTo>
                    <a:pt x="2694" y="1058"/>
                  </a:lnTo>
                  <a:lnTo>
                    <a:pt x="2676" y="1062"/>
                  </a:lnTo>
                  <a:lnTo>
                    <a:pt x="2656" y="1065"/>
                  </a:lnTo>
                  <a:lnTo>
                    <a:pt x="2636" y="1068"/>
                  </a:lnTo>
                  <a:lnTo>
                    <a:pt x="2616" y="1069"/>
                  </a:lnTo>
                  <a:lnTo>
                    <a:pt x="2596" y="1070"/>
                  </a:lnTo>
                  <a:lnTo>
                    <a:pt x="2576" y="1069"/>
                  </a:lnTo>
                  <a:lnTo>
                    <a:pt x="2556" y="1068"/>
                  </a:lnTo>
                  <a:lnTo>
                    <a:pt x="2537" y="1065"/>
                  </a:lnTo>
                  <a:lnTo>
                    <a:pt x="2517" y="1062"/>
                  </a:lnTo>
                  <a:lnTo>
                    <a:pt x="2498" y="1058"/>
                  </a:lnTo>
                  <a:lnTo>
                    <a:pt x="2480" y="1053"/>
                  </a:lnTo>
                  <a:lnTo>
                    <a:pt x="2461" y="1047"/>
                  </a:lnTo>
                  <a:lnTo>
                    <a:pt x="2443" y="1039"/>
                  </a:lnTo>
                  <a:lnTo>
                    <a:pt x="2426" y="1031"/>
                  </a:lnTo>
                  <a:lnTo>
                    <a:pt x="2409" y="1023"/>
                  </a:lnTo>
                  <a:lnTo>
                    <a:pt x="2392" y="1013"/>
                  </a:lnTo>
                  <a:lnTo>
                    <a:pt x="2377" y="1003"/>
                  </a:lnTo>
                  <a:lnTo>
                    <a:pt x="2361" y="992"/>
                  </a:lnTo>
                  <a:lnTo>
                    <a:pt x="2347" y="980"/>
                  </a:lnTo>
                  <a:lnTo>
                    <a:pt x="2332" y="968"/>
                  </a:lnTo>
                  <a:lnTo>
                    <a:pt x="2319" y="955"/>
                  </a:lnTo>
                  <a:lnTo>
                    <a:pt x="2305" y="942"/>
                  </a:lnTo>
                  <a:lnTo>
                    <a:pt x="2293" y="928"/>
                  </a:lnTo>
                  <a:lnTo>
                    <a:pt x="2281" y="913"/>
                  </a:lnTo>
                  <a:lnTo>
                    <a:pt x="2271" y="897"/>
                  </a:lnTo>
                  <a:lnTo>
                    <a:pt x="2261" y="881"/>
                  </a:lnTo>
                  <a:lnTo>
                    <a:pt x="2251" y="865"/>
                  </a:lnTo>
                  <a:lnTo>
                    <a:pt x="2242" y="848"/>
                  </a:lnTo>
                  <a:lnTo>
                    <a:pt x="2235" y="831"/>
                  </a:lnTo>
                  <a:lnTo>
                    <a:pt x="2227" y="813"/>
                  </a:lnTo>
                  <a:lnTo>
                    <a:pt x="2221" y="795"/>
                  </a:lnTo>
                  <a:lnTo>
                    <a:pt x="2216" y="776"/>
                  </a:lnTo>
                  <a:lnTo>
                    <a:pt x="2212" y="757"/>
                  </a:lnTo>
                  <a:lnTo>
                    <a:pt x="2208" y="738"/>
                  </a:lnTo>
                  <a:lnTo>
                    <a:pt x="2206" y="718"/>
                  </a:lnTo>
                  <a:lnTo>
                    <a:pt x="2204" y="699"/>
                  </a:lnTo>
                  <a:lnTo>
                    <a:pt x="2204" y="678"/>
                  </a:lnTo>
                  <a:lnTo>
                    <a:pt x="2204" y="658"/>
                  </a:lnTo>
                  <a:lnTo>
                    <a:pt x="2206" y="639"/>
                  </a:lnTo>
                  <a:lnTo>
                    <a:pt x="2208" y="619"/>
                  </a:lnTo>
                  <a:lnTo>
                    <a:pt x="2212" y="599"/>
                  </a:lnTo>
                  <a:lnTo>
                    <a:pt x="2216" y="581"/>
                  </a:lnTo>
                  <a:lnTo>
                    <a:pt x="2221" y="562"/>
                  </a:lnTo>
                  <a:lnTo>
                    <a:pt x="2227" y="543"/>
                  </a:lnTo>
                  <a:lnTo>
                    <a:pt x="2235" y="526"/>
                  </a:lnTo>
                  <a:lnTo>
                    <a:pt x="2242" y="508"/>
                  </a:lnTo>
                  <a:lnTo>
                    <a:pt x="2251" y="492"/>
                  </a:lnTo>
                  <a:lnTo>
                    <a:pt x="2261" y="475"/>
                  </a:lnTo>
                  <a:lnTo>
                    <a:pt x="2271" y="460"/>
                  </a:lnTo>
                  <a:lnTo>
                    <a:pt x="2281" y="444"/>
                  </a:lnTo>
                  <a:lnTo>
                    <a:pt x="2293" y="429"/>
                  </a:lnTo>
                  <a:lnTo>
                    <a:pt x="2305" y="415"/>
                  </a:lnTo>
                  <a:lnTo>
                    <a:pt x="2319" y="402"/>
                  </a:lnTo>
                  <a:lnTo>
                    <a:pt x="2332" y="388"/>
                  </a:lnTo>
                  <a:lnTo>
                    <a:pt x="2347" y="376"/>
                  </a:lnTo>
                  <a:lnTo>
                    <a:pt x="2361" y="364"/>
                  </a:lnTo>
                  <a:lnTo>
                    <a:pt x="2377" y="353"/>
                  </a:lnTo>
                  <a:lnTo>
                    <a:pt x="2392" y="344"/>
                  </a:lnTo>
                  <a:lnTo>
                    <a:pt x="2409" y="333"/>
                  </a:lnTo>
                  <a:lnTo>
                    <a:pt x="2426" y="325"/>
                  </a:lnTo>
                  <a:lnTo>
                    <a:pt x="2443" y="317"/>
                  </a:lnTo>
                  <a:lnTo>
                    <a:pt x="2461" y="311"/>
                  </a:lnTo>
                  <a:lnTo>
                    <a:pt x="2480" y="304"/>
                  </a:lnTo>
                  <a:lnTo>
                    <a:pt x="2498" y="299"/>
                  </a:lnTo>
                  <a:lnTo>
                    <a:pt x="2517" y="294"/>
                  </a:lnTo>
                  <a:lnTo>
                    <a:pt x="2537" y="291"/>
                  </a:lnTo>
                  <a:lnTo>
                    <a:pt x="2556" y="289"/>
                  </a:lnTo>
                  <a:lnTo>
                    <a:pt x="2576" y="287"/>
                  </a:lnTo>
                  <a:lnTo>
                    <a:pt x="2596" y="287"/>
                  </a:lnTo>
                  <a:close/>
                  <a:moveTo>
                    <a:pt x="534" y="287"/>
                  </a:moveTo>
                  <a:lnTo>
                    <a:pt x="554" y="287"/>
                  </a:lnTo>
                  <a:lnTo>
                    <a:pt x="574" y="289"/>
                  </a:lnTo>
                  <a:lnTo>
                    <a:pt x="593" y="291"/>
                  </a:lnTo>
                  <a:lnTo>
                    <a:pt x="613" y="294"/>
                  </a:lnTo>
                  <a:lnTo>
                    <a:pt x="632" y="299"/>
                  </a:lnTo>
                  <a:lnTo>
                    <a:pt x="650" y="304"/>
                  </a:lnTo>
                  <a:lnTo>
                    <a:pt x="669" y="311"/>
                  </a:lnTo>
                  <a:lnTo>
                    <a:pt x="687" y="317"/>
                  </a:lnTo>
                  <a:lnTo>
                    <a:pt x="704" y="325"/>
                  </a:lnTo>
                  <a:lnTo>
                    <a:pt x="721" y="333"/>
                  </a:lnTo>
                  <a:lnTo>
                    <a:pt x="738" y="344"/>
                  </a:lnTo>
                  <a:lnTo>
                    <a:pt x="753" y="353"/>
                  </a:lnTo>
                  <a:lnTo>
                    <a:pt x="769" y="364"/>
                  </a:lnTo>
                  <a:lnTo>
                    <a:pt x="783" y="376"/>
                  </a:lnTo>
                  <a:lnTo>
                    <a:pt x="798" y="388"/>
                  </a:lnTo>
                  <a:lnTo>
                    <a:pt x="811" y="402"/>
                  </a:lnTo>
                  <a:lnTo>
                    <a:pt x="825" y="415"/>
                  </a:lnTo>
                  <a:lnTo>
                    <a:pt x="837" y="429"/>
                  </a:lnTo>
                  <a:lnTo>
                    <a:pt x="849" y="444"/>
                  </a:lnTo>
                  <a:lnTo>
                    <a:pt x="859" y="460"/>
                  </a:lnTo>
                  <a:lnTo>
                    <a:pt x="869" y="475"/>
                  </a:lnTo>
                  <a:lnTo>
                    <a:pt x="879" y="492"/>
                  </a:lnTo>
                  <a:lnTo>
                    <a:pt x="888" y="508"/>
                  </a:lnTo>
                  <a:lnTo>
                    <a:pt x="895" y="526"/>
                  </a:lnTo>
                  <a:lnTo>
                    <a:pt x="903" y="543"/>
                  </a:lnTo>
                  <a:lnTo>
                    <a:pt x="909" y="562"/>
                  </a:lnTo>
                  <a:lnTo>
                    <a:pt x="914" y="581"/>
                  </a:lnTo>
                  <a:lnTo>
                    <a:pt x="918" y="599"/>
                  </a:lnTo>
                  <a:lnTo>
                    <a:pt x="922" y="619"/>
                  </a:lnTo>
                  <a:lnTo>
                    <a:pt x="924" y="638"/>
                  </a:lnTo>
                  <a:lnTo>
                    <a:pt x="926" y="658"/>
                  </a:lnTo>
                  <a:lnTo>
                    <a:pt x="926" y="678"/>
                  </a:lnTo>
                  <a:lnTo>
                    <a:pt x="926" y="699"/>
                  </a:lnTo>
                  <a:lnTo>
                    <a:pt x="924" y="718"/>
                  </a:lnTo>
                  <a:lnTo>
                    <a:pt x="922" y="738"/>
                  </a:lnTo>
                  <a:lnTo>
                    <a:pt x="918" y="757"/>
                  </a:lnTo>
                  <a:lnTo>
                    <a:pt x="914" y="776"/>
                  </a:lnTo>
                  <a:lnTo>
                    <a:pt x="909" y="795"/>
                  </a:lnTo>
                  <a:lnTo>
                    <a:pt x="903" y="813"/>
                  </a:lnTo>
                  <a:lnTo>
                    <a:pt x="895" y="830"/>
                  </a:lnTo>
                  <a:lnTo>
                    <a:pt x="888" y="848"/>
                  </a:lnTo>
                  <a:lnTo>
                    <a:pt x="879" y="865"/>
                  </a:lnTo>
                  <a:lnTo>
                    <a:pt x="869" y="881"/>
                  </a:lnTo>
                  <a:lnTo>
                    <a:pt x="859" y="897"/>
                  </a:lnTo>
                  <a:lnTo>
                    <a:pt x="849" y="913"/>
                  </a:lnTo>
                  <a:lnTo>
                    <a:pt x="837" y="928"/>
                  </a:lnTo>
                  <a:lnTo>
                    <a:pt x="825" y="942"/>
                  </a:lnTo>
                  <a:lnTo>
                    <a:pt x="811" y="955"/>
                  </a:lnTo>
                  <a:lnTo>
                    <a:pt x="798" y="968"/>
                  </a:lnTo>
                  <a:lnTo>
                    <a:pt x="783" y="980"/>
                  </a:lnTo>
                  <a:lnTo>
                    <a:pt x="769" y="992"/>
                  </a:lnTo>
                  <a:lnTo>
                    <a:pt x="753" y="1003"/>
                  </a:lnTo>
                  <a:lnTo>
                    <a:pt x="738" y="1013"/>
                  </a:lnTo>
                  <a:lnTo>
                    <a:pt x="721" y="1023"/>
                  </a:lnTo>
                  <a:lnTo>
                    <a:pt x="704" y="1031"/>
                  </a:lnTo>
                  <a:lnTo>
                    <a:pt x="687" y="1039"/>
                  </a:lnTo>
                  <a:lnTo>
                    <a:pt x="669" y="1047"/>
                  </a:lnTo>
                  <a:lnTo>
                    <a:pt x="650" y="1053"/>
                  </a:lnTo>
                  <a:lnTo>
                    <a:pt x="632" y="1058"/>
                  </a:lnTo>
                  <a:lnTo>
                    <a:pt x="613" y="1062"/>
                  </a:lnTo>
                  <a:lnTo>
                    <a:pt x="593" y="1065"/>
                  </a:lnTo>
                  <a:lnTo>
                    <a:pt x="574" y="1068"/>
                  </a:lnTo>
                  <a:lnTo>
                    <a:pt x="554" y="1069"/>
                  </a:lnTo>
                  <a:lnTo>
                    <a:pt x="534" y="1070"/>
                  </a:lnTo>
                  <a:lnTo>
                    <a:pt x="514" y="1069"/>
                  </a:lnTo>
                  <a:lnTo>
                    <a:pt x="494" y="1068"/>
                  </a:lnTo>
                  <a:lnTo>
                    <a:pt x="474" y="1065"/>
                  </a:lnTo>
                  <a:lnTo>
                    <a:pt x="454" y="1062"/>
                  </a:lnTo>
                  <a:lnTo>
                    <a:pt x="436" y="1058"/>
                  </a:lnTo>
                  <a:lnTo>
                    <a:pt x="417" y="1053"/>
                  </a:lnTo>
                  <a:lnTo>
                    <a:pt x="399" y="1047"/>
                  </a:lnTo>
                  <a:lnTo>
                    <a:pt x="381" y="1039"/>
                  </a:lnTo>
                  <a:lnTo>
                    <a:pt x="364" y="1031"/>
                  </a:lnTo>
                  <a:lnTo>
                    <a:pt x="346" y="1023"/>
                  </a:lnTo>
                  <a:lnTo>
                    <a:pt x="330" y="1013"/>
                  </a:lnTo>
                  <a:lnTo>
                    <a:pt x="314" y="1003"/>
                  </a:lnTo>
                  <a:lnTo>
                    <a:pt x="299" y="992"/>
                  </a:lnTo>
                  <a:lnTo>
                    <a:pt x="284" y="980"/>
                  </a:lnTo>
                  <a:lnTo>
                    <a:pt x="270" y="968"/>
                  </a:lnTo>
                  <a:lnTo>
                    <a:pt x="256" y="955"/>
                  </a:lnTo>
                  <a:lnTo>
                    <a:pt x="243" y="942"/>
                  </a:lnTo>
                  <a:lnTo>
                    <a:pt x="231" y="928"/>
                  </a:lnTo>
                  <a:lnTo>
                    <a:pt x="219" y="913"/>
                  </a:lnTo>
                  <a:lnTo>
                    <a:pt x="208" y="897"/>
                  </a:lnTo>
                  <a:lnTo>
                    <a:pt x="198" y="881"/>
                  </a:lnTo>
                  <a:lnTo>
                    <a:pt x="189" y="865"/>
                  </a:lnTo>
                  <a:lnTo>
                    <a:pt x="179" y="848"/>
                  </a:lnTo>
                  <a:lnTo>
                    <a:pt x="172" y="830"/>
                  </a:lnTo>
                  <a:lnTo>
                    <a:pt x="165" y="813"/>
                  </a:lnTo>
                  <a:lnTo>
                    <a:pt x="159" y="795"/>
                  </a:lnTo>
                  <a:lnTo>
                    <a:pt x="153" y="776"/>
                  </a:lnTo>
                  <a:lnTo>
                    <a:pt x="149" y="757"/>
                  </a:lnTo>
                  <a:lnTo>
                    <a:pt x="146" y="738"/>
                  </a:lnTo>
                  <a:lnTo>
                    <a:pt x="143" y="718"/>
                  </a:lnTo>
                  <a:lnTo>
                    <a:pt x="142" y="699"/>
                  </a:lnTo>
                  <a:lnTo>
                    <a:pt x="141" y="678"/>
                  </a:lnTo>
                  <a:lnTo>
                    <a:pt x="142" y="658"/>
                  </a:lnTo>
                  <a:lnTo>
                    <a:pt x="143" y="638"/>
                  </a:lnTo>
                  <a:lnTo>
                    <a:pt x="146" y="619"/>
                  </a:lnTo>
                  <a:lnTo>
                    <a:pt x="149" y="599"/>
                  </a:lnTo>
                  <a:lnTo>
                    <a:pt x="153" y="581"/>
                  </a:lnTo>
                  <a:lnTo>
                    <a:pt x="159" y="562"/>
                  </a:lnTo>
                  <a:lnTo>
                    <a:pt x="165" y="543"/>
                  </a:lnTo>
                  <a:lnTo>
                    <a:pt x="172" y="526"/>
                  </a:lnTo>
                  <a:lnTo>
                    <a:pt x="179" y="508"/>
                  </a:lnTo>
                  <a:lnTo>
                    <a:pt x="189" y="492"/>
                  </a:lnTo>
                  <a:lnTo>
                    <a:pt x="198" y="475"/>
                  </a:lnTo>
                  <a:lnTo>
                    <a:pt x="208" y="460"/>
                  </a:lnTo>
                  <a:lnTo>
                    <a:pt x="219" y="444"/>
                  </a:lnTo>
                  <a:lnTo>
                    <a:pt x="231" y="429"/>
                  </a:lnTo>
                  <a:lnTo>
                    <a:pt x="243" y="415"/>
                  </a:lnTo>
                  <a:lnTo>
                    <a:pt x="256" y="402"/>
                  </a:lnTo>
                  <a:lnTo>
                    <a:pt x="270" y="388"/>
                  </a:lnTo>
                  <a:lnTo>
                    <a:pt x="284" y="376"/>
                  </a:lnTo>
                  <a:lnTo>
                    <a:pt x="299" y="364"/>
                  </a:lnTo>
                  <a:lnTo>
                    <a:pt x="314" y="353"/>
                  </a:lnTo>
                  <a:lnTo>
                    <a:pt x="330" y="344"/>
                  </a:lnTo>
                  <a:lnTo>
                    <a:pt x="346" y="333"/>
                  </a:lnTo>
                  <a:lnTo>
                    <a:pt x="364" y="325"/>
                  </a:lnTo>
                  <a:lnTo>
                    <a:pt x="381" y="317"/>
                  </a:lnTo>
                  <a:lnTo>
                    <a:pt x="398" y="311"/>
                  </a:lnTo>
                  <a:lnTo>
                    <a:pt x="417" y="304"/>
                  </a:lnTo>
                  <a:lnTo>
                    <a:pt x="436" y="299"/>
                  </a:lnTo>
                  <a:lnTo>
                    <a:pt x="454" y="294"/>
                  </a:lnTo>
                  <a:lnTo>
                    <a:pt x="474" y="291"/>
                  </a:lnTo>
                  <a:lnTo>
                    <a:pt x="494" y="289"/>
                  </a:lnTo>
                  <a:lnTo>
                    <a:pt x="514" y="287"/>
                  </a:lnTo>
                  <a:lnTo>
                    <a:pt x="534" y="287"/>
                  </a:lnTo>
                  <a:close/>
                  <a:moveTo>
                    <a:pt x="295" y="1164"/>
                  </a:moveTo>
                  <a:lnTo>
                    <a:pt x="773" y="1164"/>
                  </a:lnTo>
                  <a:lnTo>
                    <a:pt x="795" y="1165"/>
                  </a:lnTo>
                  <a:lnTo>
                    <a:pt x="815" y="1167"/>
                  </a:lnTo>
                  <a:lnTo>
                    <a:pt x="835" y="1171"/>
                  </a:lnTo>
                  <a:lnTo>
                    <a:pt x="855" y="1176"/>
                  </a:lnTo>
                  <a:lnTo>
                    <a:pt x="874" y="1182"/>
                  </a:lnTo>
                  <a:lnTo>
                    <a:pt x="892" y="1189"/>
                  </a:lnTo>
                  <a:lnTo>
                    <a:pt x="911" y="1198"/>
                  </a:lnTo>
                  <a:lnTo>
                    <a:pt x="927" y="1208"/>
                  </a:lnTo>
                  <a:lnTo>
                    <a:pt x="916" y="1223"/>
                  </a:lnTo>
                  <a:lnTo>
                    <a:pt x="905" y="1237"/>
                  </a:lnTo>
                  <a:lnTo>
                    <a:pt x="894" y="1253"/>
                  </a:lnTo>
                  <a:lnTo>
                    <a:pt x="884" y="1269"/>
                  </a:lnTo>
                  <a:lnTo>
                    <a:pt x="876" y="1285"/>
                  </a:lnTo>
                  <a:lnTo>
                    <a:pt x="866" y="1302"/>
                  </a:lnTo>
                  <a:lnTo>
                    <a:pt x="859" y="1319"/>
                  </a:lnTo>
                  <a:lnTo>
                    <a:pt x="852" y="1336"/>
                  </a:lnTo>
                  <a:lnTo>
                    <a:pt x="846" y="1355"/>
                  </a:lnTo>
                  <a:lnTo>
                    <a:pt x="840" y="1373"/>
                  </a:lnTo>
                  <a:lnTo>
                    <a:pt x="835" y="1391"/>
                  </a:lnTo>
                  <a:lnTo>
                    <a:pt x="831" y="1410"/>
                  </a:lnTo>
                  <a:lnTo>
                    <a:pt x="828" y="1430"/>
                  </a:lnTo>
                  <a:lnTo>
                    <a:pt x="826" y="1449"/>
                  </a:lnTo>
                  <a:lnTo>
                    <a:pt x="825" y="1469"/>
                  </a:lnTo>
                  <a:lnTo>
                    <a:pt x="825" y="1489"/>
                  </a:lnTo>
                  <a:lnTo>
                    <a:pt x="825" y="2402"/>
                  </a:lnTo>
                  <a:lnTo>
                    <a:pt x="0" y="2402"/>
                  </a:lnTo>
                  <a:lnTo>
                    <a:pt x="0" y="1457"/>
                  </a:lnTo>
                  <a:lnTo>
                    <a:pt x="0" y="1443"/>
                  </a:lnTo>
                  <a:lnTo>
                    <a:pt x="1" y="1427"/>
                  </a:lnTo>
                  <a:lnTo>
                    <a:pt x="3" y="1413"/>
                  </a:lnTo>
                  <a:lnTo>
                    <a:pt x="6" y="1398"/>
                  </a:lnTo>
                  <a:lnTo>
                    <a:pt x="9" y="1385"/>
                  </a:lnTo>
                  <a:lnTo>
                    <a:pt x="13" y="1371"/>
                  </a:lnTo>
                  <a:lnTo>
                    <a:pt x="18" y="1357"/>
                  </a:lnTo>
                  <a:lnTo>
                    <a:pt x="23" y="1344"/>
                  </a:lnTo>
                  <a:lnTo>
                    <a:pt x="29" y="1331"/>
                  </a:lnTo>
                  <a:lnTo>
                    <a:pt x="35" y="1318"/>
                  </a:lnTo>
                  <a:lnTo>
                    <a:pt x="42" y="1305"/>
                  </a:lnTo>
                  <a:lnTo>
                    <a:pt x="51" y="1294"/>
                  </a:lnTo>
                  <a:lnTo>
                    <a:pt x="59" y="1283"/>
                  </a:lnTo>
                  <a:lnTo>
                    <a:pt x="67" y="1271"/>
                  </a:lnTo>
                  <a:lnTo>
                    <a:pt x="77" y="1261"/>
                  </a:lnTo>
                  <a:lnTo>
                    <a:pt x="86" y="1250"/>
                  </a:lnTo>
                  <a:lnTo>
                    <a:pt x="96" y="1240"/>
                  </a:lnTo>
                  <a:lnTo>
                    <a:pt x="107" y="1231"/>
                  </a:lnTo>
                  <a:lnTo>
                    <a:pt x="118" y="1223"/>
                  </a:lnTo>
                  <a:lnTo>
                    <a:pt x="130" y="1214"/>
                  </a:lnTo>
                  <a:lnTo>
                    <a:pt x="142" y="1207"/>
                  </a:lnTo>
                  <a:lnTo>
                    <a:pt x="155" y="1200"/>
                  </a:lnTo>
                  <a:lnTo>
                    <a:pt x="167" y="1194"/>
                  </a:lnTo>
                  <a:lnTo>
                    <a:pt x="180" y="1187"/>
                  </a:lnTo>
                  <a:lnTo>
                    <a:pt x="193" y="1182"/>
                  </a:lnTo>
                  <a:lnTo>
                    <a:pt x="207" y="1177"/>
                  </a:lnTo>
                  <a:lnTo>
                    <a:pt x="221" y="1173"/>
                  </a:lnTo>
                  <a:lnTo>
                    <a:pt x="235" y="1170"/>
                  </a:lnTo>
                  <a:lnTo>
                    <a:pt x="250" y="1168"/>
                  </a:lnTo>
                  <a:lnTo>
                    <a:pt x="265" y="1166"/>
                  </a:lnTo>
                  <a:lnTo>
                    <a:pt x="279" y="1165"/>
                  </a:lnTo>
                  <a:lnTo>
                    <a:pt x="295" y="1164"/>
                  </a:lnTo>
                  <a:close/>
                  <a:moveTo>
                    <a:pt x="2357" y="1164"/>
                  </a:moveTo>
                  <a:lnTo>
                    <a:pt x="2835" y="1164"/>
                  </a:lnTo>
                  <a:lnTo>
                    <a:pt x="2851" y="1165"/>
                  </a:lnTo>
                  <a:lnTo>
                    <a:pt x="2865" y="1166"/>
                  </a:lnTo>
                  <a:lnTo>
                    <a:pt x="2880" y="1168"/>
                  </a:lnTo>
                  <a:lnTo>
                    <a:pt x="2895" y="1170"/>
                  </a:lnTo>
                  <a:lnTo>
                    <a:pt x="2909" y="1173"/>
                  </a:lnTo>
                  <a:lnTo>
                    <a:pt x="2923" y="1177"/>
                  </a:lnTo>
                  <a:lnTo>
                    <a:pt x="2937" y="1182"/>
                  </a:lnTo>
                  <a:lnTo>
                    <a:pt x="2950" y="1187"/>
                  </a:lnTo>
                  <a:lnTo>
                    <a:pt x="2963" y="1194"/>
                  </a:lnTo>
                  <a:lnTo>
                    <a:pt x="2975" y="1200"/>
                  </a:lnTo>
                  <a:lnTo>
                    <a:pt x="2988" y="1207"/>
                  </a:lnTo>
                  <a:lnTo>
                    <a:pt x="3000" y="1214"/>
                  </a:lnTo>
                  <a:lnTo>
                    <a:pt x="3012" y="1223"/>
                  </a:lnTo>
                  <a:lnTo>
                    <a:pt x="3022" y="1231"/>
                  </a:lnTo>
                  <a:lnTo>
                    <a:pt x="3034" y="1240"/>
                  </a:lnTo>
                  <a:lnTo>
                    <a:pt x="3044" y="1250"/>
                  </a:lnTo>
                  <a:lnTo>
                    <a:pt x="3053" y="1261"/>
                  </a:lnTo>
                  <a:lnTo>
                    <a:pt x="3063" y="1271"/>
                  </a:lnTo>
                  <a:lnTo>
                    <a:pt x="3071" y="1283"/>
                  </a:lnTo>
                  <a:lnTo>
                    <a:pt x="3079" y="1294"/>
                  </a:lnTo>
                  <a:lnTo>
                    <a:pt x="3088" y="1305"/>
                  </a:lnTo>
                  <a:lnTo>
                    <a:pt x="3095" y="1318"/>
                  </a:lnTo>
                  <a:lnTo>
                    <a:pt x="3101" y="1331"/>
                  </a:lnTo>
                  <a:lnTo>
                    <a:pt x="3107" y="1344"/>
                  </a:lnTo>
                  <a:lnTo>
                    <a:pt x="3112" y="1357"/>
                  </a:lnTo>
                  <a:lnTo>
                    <a:pt x="3117" y="1371"/>
                  </a:lnTo>
                  <a:lnTo>
                    <a:pt x="3121" y="1385"/>
                  </a:lnTo>
                  <a:lnTo>
                    <a:pt x="3124" y="1398"/>
                  </a:lnTo>
                  <a:lnTo>
                    <a:pt x="3127" y="1413"/>
                  </a:lnTo>
                  <a:lnTo>
                    <a:pt x="3129" y="1427"/>
                  </a:lnTo>
                  <a:lnTo>
                    <a:pt x="3130" y="1443"/>
                  </a:lnTo>
                  <a:lnTo>
                    <a:pt x="3130" y="1457"/>
                  </a:lnTo>
                  <a:lnTo>
                    <a:pt x="3130" y="2402"/>
                  </a:lnTo>
                  <a:lnTo>
                    <a:pt x="2305" y="2402"/>
                  </a:lnTo>
                  <a:lnTo>
                    <a:pt x="2305" y="1489"/>
                  </a:lnTo>
                  <a:lnTo>
                    <a:pt x="2305" y="1469"/>
                  </a:lnTo>
                  <a:lnTo>
                    <a:pt x="2304" y="1449"/>
                  </a:lnTo>
                  <a:lnTo>
                    <a:pt x="2302" y="1430"/>
                  </a:lnTo>
                  <a:lnTo>
                    <a:pt x="2299" y="1410"/>
                  </a:lnTo>
                  <a:lnTo>
                    <a:pt x="2295" y="1391"/>
                  </a:lnTo>
                  <a:lnTo>
                    <a:pt x="2290" y="1373"/>
                  </a:lnTo>
                  <a:lnTo>
                    <a:pt x="2284" y="1355"/>
                  </a:lnTo>
                  <a:lnTo>
                    <a:pt x="2278" y="1336"/>
                  </a:lnTo>
                  <a:lnTo>
                    <a:pt x="2271" y="1319"/>
                  </a:lnTo>
                  <a:lnTo>
                    <a:pt x="2264" y="1302"/>
                  </a:lnTo>
                  <a:lnTo>
                    <a:pt x="2254" y="1285"/>
                  </a:lnTo>
                  <a:lnTo>
                    <a:pt x="2246" y="1269"/>
                  </a:lnTo>
                  <a:lnTo>
                    <a:pt x="2236" y="1253"/>
                  </a:lnTo>
                  <a:lnTo>
                    <a:pt x="2225" y="1237"/>
                  </a:lnTo>
                  <a:lnTo>
                    <a:pt x="2214" y="1223"/>
                  </a:lnTo>
                  <a:lnTo>
                    <a:pt x="2203" y="1208"/>
                  </a:lnTo>
                  <a:lnTo>
                    <a:pt x="2219" y="1198"/>
                  </a:lnTo>
                  <a:lnTo>
                    <a:pt x="2238" y="1189"/>
                  </a:lnTo>
                  <a:lnTo>
                    <a:pt x="2256" y="1182"/>
                  </a:lnTo>
                  <a:lnTo>
                    <a:pt x="2275" y="1176"/>
                  </a:lnTo>
                  <a:lnTo>
                    <a:pt x="2295" y="1171"/>
                  </a:lnTo>
                  <a:lnTo>
                    <a:pt x="2315" y="1167"/>
                  </a:lnTo>
                  <a:lnTo>
                    <a:pt x="2335" y="1165"/>
                  </a:lnTo>
                  <a:lnTo>
                    <a:pt x="2357" y="1164"/>
                  </a:lnTo>
                  <a:close/>
                  <a:moveTo>
                    <a:pt x="1260" y="1115"/>
                  </a:moveTo>
                  <a:lnTo>
                    <a:pt x="1870" y="1115"/>
                  </a:lnTo>
                  <a:lnTo>
                    <a:pt x="1888" y="1116"/>
                  </a:lnTo>
                  <a:lnTo>
                    <a:pt x="1908" y="1117"/>
                  </a:lnTo>
                  <a:lnTo>
                    <a:pt x="1927" y="1120"/>
                  </a:lnTo>
                  <a:lnTo>
                    <a:pt x="1944" y="1123"/>
                  </a:lnTo>
                  <a:lnTo>
                    <a:pt x="1963" y="1127"/>
                  </a:lnTo>
                  <a:lnTo>
                    <a:pt x="1981" y="1132"/>
                  </a:lnTo>
                  <a:lnTo>
                    <a:pt x="1997" y="1138"/>
                  </a:lnTo>
                  <a:lnTo>
                    <a:pt x="2015" y="1145"/>
                  </a:lnTo>
                  <a:lnTo>
                    <a:pt x="2031" y="1152"/>
                  </a:lnTo>
                  <a:lnTo>
                    <a:pt x="2047" y="1160"/>
                  </a:lnTo>
                  <a:lnTo>
                    <a:pt x="2062" y="1170"/>
                  </a:lnTo>
                  <a:lnTo>
                    <a:pt x="2078" y="1179"/>
                  </a:lnTo>
                  <a:lnTo>
                    <a:pt x="2093" y="1189"/>
                  </a:lnTo>
                  <a:lnTo>
                    <a:pt x="2107" y="1201"/>
                  </a:lnTo>
                  <a:lnTo>
                    <a:pt x="2121" y="1212"/>
                  </a:lnTo>
                  <a:lnTo>
                    <a:pt x="2133" y="1225"/>
                  </a:lnTo>
                  <a:lnTo>
                    <a:pt x="2145" y="1238"/>
                  </a:lnTo>
                  <a:lnTo>
                    <a:pt x="2158" y="1252"/>
                  </a:lnTo>
                  <a:lnTo>
                    <a:pt x="2168" y="1266"/>
                  </a:lnTo>
                  <a:lnTo>
                    <a:pt x="2179" y="1280"/>
                  </a:lnTo>
                  <a:lnTo>
                    <a:pt x="2189" y="1295"/>
                  </a:lnTo>
                  <a:lnTo>
                    <a:pt x="2198" y="1311"/>
                  </a:lnTo>
                  <a:lnTo>
                    <a:pt x="2207" y="1327"/>
                  </a:lnTo>
                  <a:lnTo>
                    <a:pt x="2214" y="1344"/>
                  </a:lnTo>
                  <a:lnTo>
                    <a:pt x="2220" y="1360"/>
                  </a:lnTo>
                  <a:lnTo>
                    <a:pt x="2226" y="1378"/>
                  </a:lnTo>
                  <a:lnTo>
                    <a:pt x="2232" y="1395"/>
                  </a:lnTo>
                  <a:lnTo>
                    <a:pt x="2236" y="1414"/>
                  </a:lnTo>
                  <a:lnTo>
                    <a:pt x="2239" y="1432"/>
                  </a:lnTo>
                  <a:lnTo>
                    <a:pt x="2241" y="1450"/>
                  </a:lnTo>
                  <a:lnTo>
                    <a:pt x="2243" y="1469"/>
                  </a:lnTo>
                  <a:lnTo>
                    <a:pt x="2243" y="1489"/>
                  </a:lnTo>
                  <a:lnTo>
                    <a:pt x="2243" y="2688"/>
                  </a:lnTo>
                  <a:lnTo>
                    <a:pt x="887" y="2688"/>
                  </a:lnTo>
                  <a:lnTo>
                    <a:pt x="887" y="1489"/>
                  </a:lnTo>
                  <a:lnTo>
                    <a:pt x="887" y="1469"/>
                  </a:lnTo>
                  <a:lnTo>
                    <a:pt x="889" y="1450"/>
                  </a:lnTo>
                  <a:lnTo>
                    <a:pt x="891" y="1432"/>
                  </a:lnTo>
                  <a:lnTo>
                    <a:pt x="894" y="1414"/>
                  </a:lnTo>
                  <a:lnTo>
                    <a:pt x="898" y="1395"/>
                  </a:lnTo>
                  <a:lnTo>
                    <a:pt x="904" y="1378"/>
                  </a:lnTo>
                  <a:lnTo>
                    <a:pt x="910" y="1360"/>
                  </a:lnTo>
                  <a:lnTo>
                    <a:pt x="916" y="1344"/>
                  </a:lnTo>
                  <a:lnTo>
                    <a:pt x="923" y="1327"/>
                  </a:lnTo>
                  <a:lnTo>
                    <a:pt x="932" y="1311"/>
                  </a:lnTo>
                  <a:lnTo>
                    <a:pt x="941" y="1295"/>
                  </a:lnTo>
                  <a:lnTo>
                    <a:pt x="950" y="1280"/>
                  </a:lnTo>
                  <a:lnTo>
                    <a:pt x="962" y="1266"/>
                  </a:lnTo>
                  <a:lnTo>
                    <a:pt x="972" y="1252"/>
                  </a:lnTo>
                  <a:lnTo>
                    <a:pt x="985" y="1238"/>
                  </a:lnTo>
                  <a:lnTo>
                    <a:pt x="997" y="1225"/>
                  </a:lnTo>
                  <a:lnTo>
                    <a:pt x="1009" y="1212"/>
                  </a:lnTo>
                  <a:lnTo>
                    <a:pt x="1023" y="1201"/>
                  </a:lnTo>
                  <a:lnTo>
                    <a:pt x="1037" y="1189"/>
                  </a:lnTo>
                  <a:lnTo>
                    <a:pt x="1052" y="1179"/>
                  </a:lnTo>
                  <a:lnTo>
                    <a:pt x="1068" y="1170"/>
                  </a:lnTo>
                  <a:lnTo>
                    <a:pt x="1083" y="1160"/>
                  </a:lnTo>
                  <a:lnTo>
                    <a:pt x="1099" y="1152"/>
                  </a:lnTo>
                  <a:lnTo>
                    <a:pt x="1115" y="1145"/>
                  </a:lnTo>
                  <a:lnTo>
                    <a:pt x="1133" y="1138"/>
                  </a:lnTo>
                  <a:lnTo>
                    <a:pt x="1149" y="1132"/>
                  </a:lnTo>
                  <a:lnTo>
                    <a:pt x="1167" y="1127"/>
                  </a:lnTo>
                  <a:lnTo>
                    <a:pt x="1186" y="1123"/>
                  </a:lnTo>
                  <a:lnTo>
                    <a:pt x="1203" y="1120"/>
                  </a:lnTo>
                  <a:lnTo>
                    <a:pt x="1222" y="1117"/>
                  </a:lnTo>
                  <a:lnTo>
                    <a:pt x="1242" y="1116"/>
                  </a:lnTo>
                  <a:lnTo>
                    <a:pt x="1260" y="1115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9952" y="3317173"/>
            <a:ext cx="432000" cy="432000"/>
            <a:chOff x="5292425" y="3515848"/>
            <a:chExt cx="432000" cy="432000"/>
          </a:xfrm>
        </p:grpSpPr>
        <p:sp>
          <p:nvSpPr>
            <p:cNvPr id="37" name="Oval 36"/>
            <p:cNvSpPr/>
            <p:nvPr/>
          </p:nvSpPr>
          <p:spPr>
            <a:xfrm>
              <a:off x="5292425" y="3515848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Freeform 20"/>
            <p:cNvSpPr>
              <a:spLocks noEditPoints="1"/>
            </p:cNvSpPr>
            <p:nvPr/>
          </p:nvSpPr>
          <p:spPr bwMode="auto">
            <a:xfrm>
              <a:off x="5413917" y="3683748"/>
              <a:ext cx="197387" cy="128531"/>
            </a:xfrm>
            <a:custGeom>
              <a:avLst/>
              <a:gdLst/>
              <a:ahLst/>
              <a:cxnLst>
                <a:cxn ang="0">
                  <a:pos x="3021" y="7"/>
                </a:cxn>
                <a:cxn ang="0">
                  <a:pos x="3086" y="48"/>
                </a:cxn>
                <a:cxn ang="0">
                  <a:pos x="3126" y="114"/>
                </a:cxn>
                <a:cxn ang="0">
                  <a:pos x="3133" y="1757"/>
                </a:cxn>
                <a:cxn ang="0">
                  <a:pos x="3106" y="1850"/>
                </a:cxn>
                <a:cxn ang="0">
                  <a:pos x="3049" y="1931"/>
                </a:cxn>
                <a:cxn ang="0">
                  <a:pos x="3004" y="1959"/>
                </a:cxn>
                <a:cxn ang="0">
                  <a:pos x="1652" y="1965"/>
                </a:cxn>
                <a:cxn ang="0">
                  <a:pos x="1647" y="2006"/>
                </a:cxn>
                <a:cxn ang="0">
                  <a:pos x="1658" y="2032"/>
                </a:cxn>
                <a:cxn ang="0">
                  <a:pos x="1692" y="2045"/>
                </a:cxn>
                <a:cxn ang="0">
                  <a:pos x="1727" y="2047"/>
                </a:cxn>
                <a:cxn ang="0">
                  <a:pos x="1732" y="2047"/>
                </a:cxn>
                <a:cxn ang="0">
                  <a:pos x="2214" y="2055"/>
                </a:cxn>
                <a:cxn ang="0">
                  <a:pos x="2289" y="2083"/>
                </a:cxn>
                <a:cxn ang="0">
                  <a:pos x="2315" y="2108"/>
                </a:cxn>
                <a:cxn ang="0">
                  <a:pos x="2312" y="2130"/>
                </a:cxn>
                <a:cxn ang="0">
                  <a:pos x="2281" y="2144"/>
                </a:cxn>
                <a:cxn ang="0">
                  <a:pos x="2079" y="2146"/>
                </a:cxn>
                <a:cxn ang="0">
                  <a:pos x="1652" y="2146"/>
                </a:cxn>
                <a:cxn ang="0">
                  <a:pos x="1225" y="2146"/>
                </a:cxn>
                <a:cxn ang="0">
                  <a:pos x="872" y="2146"/>
                </a:cxn>
                <a:cxn ang="0">
                  <a:pos x="829" y="2137"/>
                </a:cxn>
                <a:cxn ang="0">
                  <a:pos x="815" y="2117"/>
                </a:cxn>
                <a:cxn ang="0">
                  <a:pos x="830" y="2093"/>
                </a:cxn>
                <a:cxn ang="0">
                  <a:pos x="879" y="2067"/>
                </a:cxn>
                <a:cxn ang="0">
                  <a:pos x="983" y="2047"/>
                </a:cxn>
                <a:cxn ang="0">
                  <a:pos x="1403" y="2047"/>
                </a:cxn>
                <a:cxn ang="0">
                  <a:pos x="1421" y="2047"/>
                </a:cxn>
                <a:cxn ang="0">
                  <a:pos x="1468" y="2038"/>
                </a:cxn>
                <a:cxn ang="0">
                  <a:pos x="1482" y="2020"/>
                </a:cxn>
                <a:cxn ang="0">
                  <a:pos x="1485" y="1983"/>
                </a:cxn>
                <a:cxn ang="0">
                  <a:pos x="144" y="1964"/>
                </a:cxn>
                <a:cxn ang="0">
                  <a:pos x="105" y="1948"/>
                </a:cxn>
                <a:cxn ang="0">
                  <a:pos x="47" y="1886"/>
                </a:cxn>
                <a:cxn ang="0">
                  <a:pos x="7" y="1794"/>
                </a:cxn>
                <a:cxn ang="0">
                  <a:pos x="0" y="146"/>
                </a:cxn>
                <a:cxn ang="0">
                  <a:pos x="27" y="72"/>
                </a:cxn>
                <a:cxn ang="0">
                  <a:pos x="84" y="19"/>
                </a:cxn>
                <a:cxn ang="0">
                  <a:pos x="161" y="0"/>
                </a:cxn>
                <a:cxn ang="0">
                  <a:pos x="2510" y="1870"/>
                </a:cxn>
                <a:cxn ang="0">
                  <a:pos x="2515" y="1889"/>
                </a:cxn>
                <a:cxn ang="0">
                  <a:pos x="2504" y="1904"/>
                </a:cxn>
                <a:cxn ang="0">
                  <a:pos x="2485" y="1902"/>
                </a:cxn>
                <a:cxn ang="0">
                  <a:pos x="2475" y="1885"/>
                </a:cxn>
                <a:cxn ang="0">
                  <a:pos x="2485" y="1868"/>
                </a:cxn>
                <a:cxn ang="0">
                  <a:pos x="2854" y="1858"/>
                </a:cxn>
                <a:cxn ang="0">
                  <a:pos x="2962" y="171"/>
                </a:cxn>
                <a:cxn ang="0">
                  <a:pos x="455" y="1685"/>
                </a:cxn>
                <a:cxn ang="0">
                  <a:pos x="2972" y="126"/>
                </a:cxn>
                <a:cxn ang="0">
                  <a:pos x="3002" y="141"/>
                </a:cxn>
                <a:cxn ang="0">
                  <a:pos x="3007" y="1746"/>
                </a:cxn>
                <a:cxn ang="0">
                  <a:pos x="2986" y="1772"/>
                </a:cxn>
                <a:cxn ang="0">
                  <a:pos x="146" y="1772"/>
                </a:cxn>
                <a:cxn ang="0">
                  <a:pos x="126" y="1746"/>
                </a:cxn>
                <a:cxn ang="0">
                  <a:pos x="131" y="141"/>
                </a:cxn>
                <a:cxn ang="0">
                  <a:pos x="161" y="126"/>
                </a:cxn>
              </a:cxnLst>
              <a:rect l="0" t="0" r="r" b="b"/>
              <a:pathLst>
                <a:path w="3134" h="2146">
                  <a:moveTo>
                    <a:pt x="161" y="0"/>
                  </a:moveTo>
                  <a:lnTo>
                    <a:pt x="2972" y="0"/>
                  </a:lnTo>
                  <a:lnTo>
                    <a:pt x="2989" y="1"/>
                  </a:lnTo>
                  <a:lnTo>
                    <a:pt x="3005" y="4"/>
                  </a:lnTo>
                  <a:lnTo>
                    <a:pt x="3021" y="7"/>
                  </a:lnTo>
                  <a:lnTo>
                    <a:pt x="3035" y="13"/>
                  </a:lnTo>
                  <a:lnTo>
                    <a:pt x="3049" y="19"/>
                  </a:lnTo>
                  <a:lnTo>
                    <a:pt x="3063" y="28"/>
                  </a:lnTo>
                  <a:lnTo>
                    <a:pt x="3075" y="37"/>
                  </a:lnTo>
                  <a:lnTo>
                    <a:pt x="3086" y="48"/>
                  </a:lnTo>
                  <a:lnTo>
                    <a:pt x="3097" y="59"/>
                  </a:lnTo>
                  <a:lnTo>
                    <a:pt x="3106" y="72"/>
                  </a:lnTo>
                  <a:lnTo>
                    <a:pt x="3114" y="85"/>
                  </a:lnTo>
                  <a:lnTo>
                    <a:pt x="3121" y="99"/>
                  </a:lnTo>
                  <a:lnTo>
                    <a:pt x="3126" y="114"/>
                  </a:lnTo>
                  <a:lnTo>
                    <a:pt x="3131" y="129"/>
                  </a:lnTo>
                  <a:lnTo>
                    <a:pt x="3133" y="146"/>
                  </a:lnTo>
                  <a:lnTo>
                    <a:pt x="3134" y="162"/>
                  </a:lnTo>
                  <a:lnTo>
                    <a:pt x="3134" y="1739"/>
                  </a:lnTo>
                  <a:lnTo>
                    <a:pt x="3133" y="1757"/>
                  </a:lnTo>
                  <a:lnTo>
                    <a:pt x="3131" y="1775"/>
                  </a:lnTo>
                  <a:lnTo>
                    <a:pt x="3126" y="1794"/>
                  </a:lnTo>
                  <a:lnTo>
                    <a:pt x="3121" y="1812"/>
                  </a:lnTo>
                  <a:lnTo>
                    <a:pt x="3114" y="1832"/>
                  </a:lnTo>
                  <a:lnTo>
                    <a:pt x="3106" y="1850"/>
                  </a:lnTo>
                  <a:lnTo>
                    <a:pt x="3097" y="1869"/>
                  </a:lnTo>
                  <a:lnTo>
                    <a:pt x="3086" y="1886"/>
                  </a:lnTo>
                  <a:lnTo>
                    <a:pt x="3075" y="1903"/>
                  </a:lnTo>
                  <a:lnTo>
                    <a:pt x="3063" y="1918"/>
                  </a:lnTo>
                  <a:lnTo>
                    <a:pt x="3049" y="1931"/>
                  </a:lnTo>
                  <a:lnTo>
                    <a:pt x="3035" y="1943"/>
                  </a:lnTo>
                  <a:lnTo>
                    <a:pt x="3028" y="1948"/>
                  </a:lnTo>
                  <a:lnTo>
                    <a:pt x="3021" y="1952"/>
                  </a:lnTo>
                  <a:lnTo>
                    <a:pt x="3012" y="1956"/>
                  </a:lnTo>
                  <a:lnTo>
                    <a:pt x="3004" y="1959"/>
                  </a:lnTo>
                  <a:lnTo>
                    <a:pt x="2997" y="1962"/>
                  </a:lnTo>
                  <a:lnTo>
                    <a:pt x="2989" y="1964"/>
                  </a:lnTo>
                  <a:lnTo>
                    <a:pt x="2981" y="1965"/>
                  </a:lnTo>
                  <a:lnTo>
                    <a:pt x="2972" y="1965"/>
                  </a:lnTo>
                  <a:lnTo>
                    <a:pt x="1652" y="1965"/>
                  </a:lnTo>
                  <a:lnTo>
                    <a:pt x="1650" y="1974"/>
                  </a:lnTo>
                  <a:lnTo>
                    <a:pt x="1648" y="1983"/>
                  </a:lnTo>
                  <a:lnTo>
                    <a:pt x="1647" y="1991"/>
                  </a:lnTo>
                  <a:lnTo>
                    <a:pt x="1647" y="1999"/>
                  </a:lnTo>
                  <a:lnTo>
                    <a:pt x="1647" y="2006"/>
                  </a:lnTo>
                  <a:lnTo>
                    <a:pt x="1649" y="2013"/>
                  </a:lnTo>
                  <a:lnTo>
                    <a:pt x="1651" y="2020"/>
                  </a:lnTo>
                  <a:lnTo>
                    <a:pt x="1653" y="2026"/>
                  </a:lnTo>
                  <a:lnTo>
                    <a:pt x="1656" y="2029"/>
                  </a:lnTo>
                  <a:lnTo>
                    <a:pt x="1658" y="2032"/>
                  </a:lnTo>
                  <a:lnTo>
                    <a:pt x="1661" y="2035"/>
                  </a:lnTo>
                  <a:lnTo>
                    <a:pt x="1665" y="2038"/>
                  </a:lnTo>
                  <a:lnTo>
                    <a:pt x="1672" y="2041"/>
                  </a:lnTo>
                  <a:lnTo>
                    <a:pt x="1682" y="2044"/>
                  </a:lnTo>
                  <a:lnTo>
                    <a:pt x="1692" y="2045"/>
                  </a:lnTo>
                  <a:lnTo>
                    <a:pt x="1702" y="2046"/>
                  </a:lnTo>
                  <a:lnTo>
                    <a:pt x="1712" y="2047"/>
                  </a:lnTo>
                  <a:lnTo>
                    <a:pt x="1724" y="2047"/>
                  </a:lnTo>
                  <a:lnTo>
                    <a:pt x="1725" y="2047"/>
                  </a:lnTo>
                  <a:lnTo>
                    <a:pt x="1727" y="2047"/>
                  </a:lnTo>
                  <a:lnTo>
                    <a:pt x="1728" y="2047"/>
                  </a:lnTo>
                  <a:lnTo>
                    <a:pt x="1730" y="2047"/>
                  </a:lnTo>
                  <a:lnTo>
                    <a:pt x="1730" y="2047"/>
                  </a:lnTo>
                  <a:lnTo>
                    <a:pt x="1731" y="2047"/>
                  </a:lnTo>
                  <a:lnTo>
                    <a:pt x="1732" y="2047"/>
                  </a:lnTo>
                  <a:lnTo>
                    <a:pt x="1734" y="2047"/>
                  </a:lnTo>
                  <a:lnTo>
                    <a:pt x="2150" y="2047"/>
                  </a:lnTo>
                  <a:lnTo>
                    <a:pt x="2170" y="2048"/>
                  </a:lnTo>
                  <a:lnTo>
                    <a:pt x="2192" y="2050"/>
                  </a:lnTo>
                  <a:lnTo>
                    <a:pt x="2214" y="2055"/>
                  </a:lnTo>
                  <a:lnTo>
                    <a:pt x="2234" y="2060"/>
                  </a:lnTo>
                  <a:lnTo>
                    <a:pt x="2255" y="2067"/>
                  </a:lnTo>
                  <a:lnTo>
                    <a:pt x="2273" y="2074"/>
                  </a:lnTo>
                  <a:lnTo>
                    <a:pt x="2281" y="2079"/>
                  </a:lnTo>
                  <a:lnTo>
                    <a:pt x="2289" y="2083"/>
                  </a:lnTo>
                  <a:lnTo>
                    <a:pt x="2297" y="2088"/>
                  </a:lnTo>
                  <a:lnTo>
                    <a:pt x="2303" y="2093"/>
                  </a:lnTo>
                  <a:lnTo>
                    <a:pt x="2308" y="2098"/>
                  </a:lnTo>
                  <a:lnTo>
                    <a:pt x="2312" y="2103"/>
                  </a:lnTo>
                  <a:lnTo>
                    <a:pt x="2315" y="2108"/>
                  </a:lnTo>
                  <a:lnTo>
                    <a:pt x="2317" y="2113"/>
                  </a:lnTo>
                  <a:lnTo>
                    <a:pt x="2317" y="2117"/>
                  </a:lnTo>
                  <a:lnTo>
                    <a:pt x="2317" y="2121"/>
                  </a:lnTo>
                  <a:lnTo>
                    <a:pt x="2315" y="2126"/>
                  </a:lnTo>
                  <a:lnTo>
                    <a:pt x="2312" y="2130"/>
                  </a:lnTo>
                  <a:lnTo>
                    <a:pt x="2308" y="2134"/>
                  </a:lnTo>
                  <a:lnTo>
                    <a:pt x="2303" y="2137"/>
                  </a:lnTo>
                  <a:lnTo>
                    <a:pt x="2297" y="2140"/>
                  </a:lnTo>
                  <a:lnTo>
                    <a:pt x="2289" y="2142"/>
                  </a:lnTo>
                  <a:lnTo>
                    <a:pt x="2281" y="2144"/>
                  </a:lnTo>
                  <a:lnTo>
                    <a:pt x="2271" y="2145"/>
                  </a:lnTo>
                  <a:lnTo>
                    <a:pt x="2261" y="2146"/>
                  </a:lnTo>
                  <a:lnTo>
                    <a:pt x="2249" y="2146"/>
                  </a:lnTo>
                  <a:lnTo>
                    <a:pt x="2164" y="2146"/>
                  </a:lnTo>
                  <a:lnTo>
                    <a:pt x="2079" y="2146"/>
                  </a:lnTo>
                  <a:lnTo>
                    <a:pt x="1993" y="2146"/>
                  </a:lnTo>
                  <a:lnTo>
                    <a:pt x="1907" y="2146"/>
                  </a:lnTo>
                  <a:lnTo>
                    <a:pt x="1822" y="2146"/>
                  </a:lnTo>
                  <a:lnTo>
                    <a:pt x="1737" y="2146"/>
                  </a:lnTo>
                  <a:lnTo>
                    <a:pt x="1652" y="2146"/>
                  </a:lnTo>
                  <a:lnTo>
                    <a:pt x="1567" y="2146"/>
                  </a:lnTo>
                  <a:lnTo>
                    <a:pt x="1481" y="2146"/>
                  </a:lnTo>
                  <a:lnTo>
                    <a:pt x="1396" y="2146"/>
                  </a:lnTo>
                  <a:lnTo>
                    <a:pt x="1310" y="2146"/>
                  </a:lnTo>
                  <a:lnTo>
                    <a:pt x="1225" y="2146"/>
                  </a:lnTo>
                  <a:lnTo>
                    <a:pt x="1139" y="2146"/>
                  </a:lnTo>
                  <a:lnTo>
                    <a:pt x="1054" y="2146"/>
                  </a:lnTo>
                  <a:lnTo>
                    <a:pt x="969" y="2146"/>
                  </a:lnTo>
                  <a:lnTo>
                    <a:pt x="884" y="2146"/>
                  </a:lnTo>
                  <a:lnTo>
                    <a:pt x="872" y="2146"/>
                  </a:lnTo>
                  <a:lnTo>
                    <a:pt x="861" y="2145"/>
                  </a:lnTo>
                  <a:lnTo>
                    <a:pt x="852" y="2144"/>
                  </a:lnTo>
                  <a:lnTo>
                    <a:pt x="844" y="2142"/>
                  </a:lnTo>
                  <a:lnTo>
                    <a:pt x="835" y="2140"/>
                  </a:lnTo>
                  <a:lnTo>
                    <a:pt x="829" y="2137"/>
                  </a:lnTo>
                  <a:lnTo>
                    <a:pt x="824" y="2134"/>
                  </a:lnTo>
                  <a:lnTo>
                    <a:pt x="820" y="2130"/>
                  </a:lnTo>
                  <a:lnTo>
                    <a:pt x="818" y="2126"/>
                  </a:lnTo>
                  <a:lnTo>
                    <a:pt x="816" y="2121"/>
                  </a:lnTo>
                  <a:lnTo>
                    <a:pt x="815" y="2117"/>
                  </a:lnTo>
                  <a:lnTo>
                    <a:pt x="816" y="2113"/>
                  </a:lnTo>
                  <a:lnTo>
                    <a:pt x="818" y="2108"/>
                  </a:lnTo>
                  <a:lnTo>
                    <a:pt x="821" y="2103"/>
                  </a:lnTo>
                  <a:lnTo>
                    <a:pt x="825" y="2098"/>
                  </a:lnTo>
                  <a:lnTo>
                    <a:pt x="830" y="2093"/>
                  </a:lnTo>
                  <a:lnTo>
                    <a:pt x="836" y="2088"/>
                  </a:lnTo>
                  <a:lnTo>
                    <a:pt x="844" y="2083"/>
                  </a:lnTo>
                  <a:lnTo>
                    <a:pt x="852" y="2079"/>
                  </a:lnTo>
                  <a:lnTo>
                    <a:pt x="860" y="2074"/>
                  </a:lnTo>
                  <a:lnTo>
                    <a:pt x="879" y="2067"/>
                  </a:lnTo>
                  <a:lnTo>
                    <a:pt x="899" y="2060"/>
                  </a:lnTo>
                  <a:lnTo>
                    <a:pt x="920" y="2055"/>
                  </a:lnTo>
                  <a:lnTo>
                    <a:pt x="941" y="2050"/>
                  </a:lnTo>
                  <a:lnTo>
                    <a:pt x="963" y="2048"/>
                  </a:lnTo>
                  <a:lnTo>
                    <a:pt x="983" y="2047"/>
                  </a:lnTo>
                  <a:lnTo>
                    <a:pt x="1399" y="2047"/>
                  </a:lnTo>
                  <a:lnTo>
                    <a:pt x="1400" y="2047"/>
                  </a:lnTo>
                  <a:lnTo>
                    <a:pt x="1402" y="2047"/>
                  </a:lnTo>
                  <a:lnTo>
                    <a:pt x="1402" y="2047"/>
                  </a:lnTo>
                  <a:lnTo>
                    <a:pt x="1403" y="2047"/>
                  </a:lnTo>
                  <a:lnTo>
                    <a:pt x="1405" y="2047"/>
                  </a:lnTo>
                  <a:lnTo>
                    <a:pt x="1406" y="2047"/>
                  </a:lnTo>
                  <a:lnTo>
                    <a:pt x="1408" y="2047"/>
                  </a:lnTo>
                  <a:lnTo>
                    <a:pt x="1409" y="2047"/>
                  </a:lnTo>
                  <a:lnTo>
                    <a:pt x="1421" y="2047"/>
                  </a:lnTo>
                  <a:lnTo>
                    <a:pt x="1431" y="2046"/>
                  </a:lnTo>
                  <a:lnTo>
                    <a:pt x="1441" y="2045"/>
                  </a:lnTo>
                  <a:lnTo>
                    <a:pt x="1452" y="2044"/>
                  </a:lnTo>
                  <a:lnTo>
                    <a:pt x="1460" y="2041"/>
                  </a:lnTo>
                  <a:lnTo>
                    <a:pt x="1468" y="2038"/>
                  </a:lnTo>
                  <a:lnTo>
                    <a:pt x="1471" y="2035"/>
                  </a:lnTo>
                  <a:lnTo>
                    <a:pt x="1475" y="2032"/>
                  </a:lnTo>
                  <a:lnTo>
                    <a:pt x="1477" y="2029"/>
                  </a:lnTo>
                  <a:lnTo>
                    <a:pt x="1480" y="2026"/>
                  </a:lnTo>
                  <a:lnTo>
                    <a:pt x="1482" y="2020"/>
                  </a:lnTo>
                  <a:lnTo>
                    <a:pt x="1484" y="2013"/>
                  </a:lnTo>
                  <a:lnTo>
                    <a:pt x="1485" y="2006"/>
                  </a:lnTo>
                  <a:lnTo>
                    <a:pt x="1486" y="1999"/>
                  </a:lnTo>
                  <a:lnTo>
                    <a:pt x="1486" y="1991"/>
                  </a:lnTo>
                  <a:lnTo>
                    <a:pt x="1485" y="1983"/>
                  </a:lnTo>
                  <a:lnTo>
                    <a:pt x="1483" y="1974"/>
                  </a:lnTo>
                  <a:lnTo>
                    <a:pt x="1481" y="1965"/>
                  </a:lnTo>
                  <a:lnTo>
                    <a:pt x="161" y="1965"/>
                  </a:lnTo>
                  <a:lnTo>
                    <a:pt x="153" y="1965"/>
                  </a:lnTo>
                  <a:lnTo>
                    <a:pt x="144" y="1964"/>
                  </a:lnTo>
                  <a:lnTo>
                    <a:pt x="136" y="1962"/>
                  </a:lnTo>
                  <a:lnTo>
                    <a:pt x="128" y="1959"/>
                  </a:lnTo>
                  <a:lnTo>
                    <a:pt x="121" y="1956"/>
                  </a:lnTo>
                  <a:lnTo>
                    <a:pt x="113" y="1952"/>
                  </a:lnTo>
                  <a:lnTo>
                    <a:pt x="105" y="1948"/>
                  </a:lnTo>
                  <a:lnTo>
                    <a:pt x="98" y="1943"/>
                  </a:lnTo>
                  <a:lnTo>
                    <a:pt x="84" y="1931"/>
                  </a:lnTo>
                  <a:lnTo>
                    <a:pt x="70" y="1918"/>
                  </a:lnTo>
                  <a:lnTo>
                    <a:pt x="58" y="1903"/>
                  </a:lnTo>
                  <a:lnTo>
                    <a:pt x="47" y="1886"/>
                  </a:lnTo>
                  <a:lnTo>
                    <a:pt x="37" y="1869"/>
                  </a:lnTo>
                  <a:lnTo>
                    <a:pt x="27" y="1850"/>
                  </a:lnTo>
                  <a:lnTo>
                    <a:pt x="19" y="1832"/>
                  </a:lnTo>
                  <a:lnTo>
                    <a:pt x="12" y="1812"/>
                  </a:lnTo>
                  <a:lnTo>
                    <a:pt x="7" y="1794"/>
                  </a:lnTo>
                  <a:lnTo>
                    <a:pt x="3" y="1775"/>
                  </a:lnTo>
                  <a:lnTo>
                    <a:pt x="0" y="1757"/>
                  </a:lnTo>
                  <a:lnTo>
                    <a:pt x="0" y="1739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3" y="129"/>
                  </a:lnTo>
                  <a:lnTo>
                    <a:pt x="7" y="114"/>
                  </a:lnTo>
                  <a:lnTo>
                    <a:pt x="12" y="99"/>
                  </a:lnTo>
                  <a:lnTo>
                    <a:pt x="19" y="85"/>
                  </a:lnTo>
                  <a:lnTo>
                    <a:pt x="27" y="72"/>
                  </a:lnTo>
                  <a:lnTo>
                    <a:pt x="37" y="59"/>
                  </a:lnTo>
                  <a:lnTo>
                    <a:pt x="47" y="48"/>
                  </a:lnTo>
                  <a:lnTo>
                    <a:pt x="58" y="37"/>
                  </a:lnTo>
                  <a:lnTo>
                    <a:pt x="70" y="28"/>
                  </a:lnTo>
                  <a:lnTo>
                    <a:pt x="84" y="19"/>
                  </a:lnTo>
                  <a:lnTo>
                    <a:pt x="98" y="13"/>
                  </a:lnTo>
                  <a:lnTo>
                    <a:pt x="113" y="7"/>
                  </a:lnTo>
                  <a:lnTo>
                    <a:pt x="128" y="4"/>
                  </a:lnTo>
                  <a:lnTo>
                    <a:pt x="144" y="1"/>
                  </a:lnTo>
                  <a:lnTo>
                    <a:pt x="161" y="0"/>
                  </a:lnTo>
                  <a:close/>
                  <a:moveTo>
                    <a:pt x="2496" y="1865"/>
                  </a:moveTo>
                  <a:lnTo>
                    <a:pt x="2500" y="1865"/>
                  </a:lnTo>
                  <a:lnTo>
                    <a:pt x="2504" y="1866"/>
                  </a:lnTo>
                  <a:lnTo>
                    <a:pt x="2507" y="1868"/>
                  </a:lnTo>
                  <a:lnTo>
                    <a:pt x="2510" y="1870"/>
                  </a:lnTo>
                  <a:lnTo>
                    <a:pt x="2512" y="1873"/>
                  </a:lnTo>
                  <a:lnTo>
                    <a:pt x="2514" y="1877"/>
                  </a:lnTo>
                  <a:lnTo>
                    <a:pt x="2515" y="1881"/>
                  </a:lnTo>
                  <a:lnTo>
                    <a:pt x="2516" y="1885"/>
                  </a:lnTo>
                  <a:lnTo>
                    <a:pt x="2515" y="1889"/>
                  </a:lnTo>
                  <a:lnTo>
                    <a:pt x="2514" y="1892"/>
                  </a:lnTo>
                  <a:lnTo>
                    <a:pt x="2512" y="1896"/>
                  </a:lnTo>
                  <a:lnTo>
                    <a:pt x="2510" y="1900"/>
                  </a:lnTo>
                  <a:lnTo>
                    <a:pt x="2507" y="1902"/>
                  </a:lnTo>
                  <a:lnTo>
                    <a:pt x="2504" y="1904"/>
                  </a:lnTo>
                  <a:lnTo>
                    <a:pt x="2500" y="1905"/>
                  </a:lnTo>
                  <a:lnTo>
                    <a:pt x="2496" y="1905"/>
                  </a:lnTo>
                  <a:lnTo>
                    <a:pt x="2492" y="1905"/>
                  </a:lnTo>
                  <a:lnTo>
                    <a:pt x="2488" y="1904"/>
                  </a:lnTo>
                  <a:lnTo>
                    <a:pt x="2485" y="1902"/>
                  </a:lnTo>
                  <a:lnTo>
                    <a:pt x="2482" y="1900"/>
                  </a:lnTo>
                  <a:lnTo>
                    <a:pt x="2478" y="1896"/>
                  </a:lnTo>
                  <a:lnTo>
                    <a:pt x="2477" y="1892"/>
                  </a:lnTo>
                  <a:lnTo>
                    <a:pt x="2475" y="1889"/>
                  </a:lnTo>
                  <a:lnTo>
                    <a:pt x="2475" y="1885"/>
                  </a:lnTo>
                  <a:lnTo>
                    <a:pt x="2475" y="1881"/>
                  </a:lnTo>
                  <a:lnTo>
                    <a:pt x="2477" y="1877"/>
                  </a:lnTo>
                  <a:lnTo>
                    <a:pt x="2478" y="1873"/>
                  </a:lnTo>
                  <a:lnTo>
                    <a:pt x="2482" y="1870"/>
                  </a:lnTo>
                  <a:lnTo>
                    <a:pt x="2485" y="1868"/>
                  </a:lnTo>
                  <a:lnTo>
                    <a:pt x="2488" y="1866"/>
                  </a:lnTo>
                  <a:lnTo>
                    <a:pt x="2492" y="1865"/>
                  </a:lnTo>
                  <a:lnTo>
                    <a:pt x="2496" y="1865"/>
                  </a:lnTo>
                  <a:close/>
                  <a:moveTo>
                    <a:pt x="2632" y="1858"/>
                  </a:moveTo>
                  <a:lnTo>
                    <a:pt x="2854" y="1858"/>
                  </a:lnTo>
                  <a:lnTo>
                    <a:pt x="2854" y="1911"/>
                  </a:lnTo>
                  <a:lnTo>
                    <a:pt x="2632" y="1911"/>
                  </a:lnTo>
                  <a:lnTo>
                    <a:pt x="2632" y="1858"/>
                  </a:lnTo>
                  <a:close/>
                  <a:moveTo>
                    <a:pt x="170" y="171"/>
                  </a:moveTo>
                  <a:lnTo>
                    <a:pt x="2962" y="171"/>
                  </a:lnTo>
                  <a:lnTo>
                    <a:pt x="2962" y="1730"/>
                  </a:lnTo>
                  <a:lnTo>
                    <a:pt x="170" y="1730"/>
                  </a:lnTo>
                  <a:lnTo>
                    <a:pt x="170" y="171"/>
                  </a:lnTo>
                  <a:close/>
                  <a:moveTo>
                    <a:pt x="1282" y="216"/>
                  </a:moveTo>
                  <a:lnTo>
                    <a:pt x="455" y="1685"/>
                  </a:lnTo>
                  <a:lnTo>
                    <a:pt x="215" y="1685"/>
                  </a:lnTo>
                  <a:lnTo>
                    <a:pt x="215" y="216"/>
                  </a:lnTo>
                  <a:lnTo>
                    <a:pt x="1282" y="216"/>
                  </a:lnTo>
                  <a:close/>
                  <a:moveTo>
                    <a:pt x="161" y="126"/>
                  </a:moveTo>
                  <a:lnTo>
                    <a:pt x="2972" y="126"/>
                  </a:lnTo>
                  <a:lnTo>
                    <a:pt x="2980" y="127"/>
                  </a:lnTo>
                  <a:lnTo>
                    <a:pt x="2986" y="129"/>
                  </a:lnTo>
                  <a:lnTo>
                    <a:pt x="2992" y="132"/>
                  </a:lnTo>
                  <a:lnTo>
                    <a:pt x="2997" y="136"/>
                  </a:lnTo>
                  <a:lnTo>
                    <a:pt x="3002" y="141"/>
                  </a:lnTo>
                  <a:lnTo>
                    <a:pt x="3005" y="148"/>
                  </a:lnTo>
                  <a:lnTo>
                    <a:pt x="3007" y="155"/>
                  </a:lnTo>
                  <a:lnTo>
                    <a:pt x="3008" y="162"/>
                  </a:lnTo>
                  <a:lnTo>
                    <a:pt x="3008" y="1739"/>
                  </a:lnTo>
                  <a:lnTo>
                    <a:pt x="3007" y="1746"/>
                  </a:lnTo>
                  <a:lnTo>
                    <a:pt x="3005" y="1754"/>
                  </a:lnTo>
                  <a:lnTo>
                    <a:pt x="3002" y="1760"/>
                  </a:lnTo>
                  <a:lnTo>
                    <a:pt x="2997" y="1765"/>
                  </a:lnTo>
                  <a:lnTo>
                    <a:pt x="2992" y="1769"/>
                  </a:lnTo>
                  <a:lnTo>
                    <a:pt x="2986" y="1772"/>
                  </a:lnTo>
                  <a:lnTo>
                    <a:pt x="2980" y="1774"/>
                  </a:lnTo>
                  <a:lnTo>
                    <a:pt x="2972" y="1775"/>
                  </a:lnTo>
                  <a:lnTo>
                    <a:pt x="161" y="1775"/>
                  </a:lnTo>
                  <a:lnTo>
                    <a:pt x="154" y="1774"/>
                  </a:lnTo>
                  <a:lnTo>
                    <a:pt x="146" y="1772"/>
                  </a:lnTo>
                  <a:lnTo>
                    <a:pt x="141" y="1769"/>
                  </a:lnTo>
                  <a:lnTo>
                    <a:pt x="135" y="1765"/>
                  </a:lnTo>
                  <a:lnTo>
                    <a:pt x="131" y="1760"/>
                  </a:lnTo>
                  <a:lnTo>
                    <a:pt x="128" y="1754"/>
                  </a:lnTo>
                  <a:lnTo>
                    <a:pt x="126" y="1746"/>
                  </a:lnTo>
                  <a:lnTo>
                    <a:pt x="125" y="1739"/>
                  </a:lnTo>
                  <a:lnTo>
                    <a:pt x="125" y="162"/>
                  </a:lnTo>
                  <a:lnTo>
                    <a:pt x="126" y="155"/>
                  </a:lnTo>
                  <a:lnTo>
                    <a:pt x="128" y="148"/>
                  </a:lnTo>
                  <a:lnTo>
                    <a:pt x="131" y="141"/>
                  </a:lnTo>
                  <a:lnTo>
                    <a:pt x="135" y="136"/>
                  </a:lnTo>
                  <a:lnTo>
                    <a:pt x="141" y="132"/>
                  </a:lnTo>
                  <a:lnTo>
                    <a:pt x="146" y="129"/>
                  </a:lnTo>
                  <a:lnTo>
                    <a:pt x="154" y="127"/>
                  </a:lnTo>
                  <a:lnTo>
                    <a:pt x="161" y="12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itle 11"/>
          <p:cNvSpPr>
            <a:spLocks noGrp="1"/>
          </p:cNvSpPr>
          <p:nvPr>
            <p:ph type="title"/>
          </p:nvPr>
        </p:nvSpPr>
        <p:spPr>
          <a:xfrm>
            <a:off x="3159711" y="511300"/>
            <a:ext cx="7200800" cy="583574"/>
          </a:xfrm>
        </p:spPr>
        <p:txBody>
          <a:bodyPr/>
          <a:lstStyle/>
          <a:p>
            <a:r>
              <a:rPr lang="en-AU" dirty="0" smtClean="0"/>
              <a:t>Social Media and </a:t>
            </a:r>
            <a:r>
              <a:rPr lang="en-AU" dirty="0" smtClean="0">
                <a:solidFill>
                  <a:schemeClr val="bg2">
                    <a:lumMod val="75000"/>
                  </a:schemeClr>
                </a:solidFill>
              </a:rPr>
              <a:t>Bullying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Freeform 8"/>
          <p:cNvSpPr>
            <a:spLocks noEditPoints="1"/>
          </p:cNvSpPr>
          <p:nvPr/>
        </p:nvSpPr>
        <p:spPr bwMode="auto">
          <a:xfrm>
            <a:off x="189892" y="2718255"/>
            <a:ext cx="264045" cy="710718"/>
          </a:xfrm>
          <a:custGeom>
            <a:avLst/>
            <a:gdLst>
              <a:gd name="T0" fmla="*/ 3947 w 5642"/>
              <a:gd name="T1" fmla="*/ 1604 h 15951"/>
              <a:gd name="T2" fmla="*/ 3853 w 5642"/>
              <a:gd name="T3" fmla="*/ 1914 h 15951"/>
              <a:gd name="T4" fmla="*/ 3691 w 5642"/>
              <a:gd name="T5" fmla="*/ 2203 h 15951"/>
              <a:gd name="T6" fmla="*/ 3473 w 5642"/>
              <a:gd name="T7" fmla="*/ 2455 h 15951"/>
              <a:gd name="T8" fmla="*/ 3228 w 5642"/>
              <a:gd name="T9" fmla="*/ 2624 h 15951"/>
              <a:gd name="T10" fmla="*/ 2956 w 5642"/>
              <a:gd name="T11" fmla="*/ 2710 h 15951"/>
              <a:gd name="T12" fmla="*/ 2665 w 5642"/>
              <a:gd name="T13" fmla="*/ 2710 h 15951"/>
              <a:gd name="T14" fmla="*/ 2394 w 5642"/>
              <a:gd name="T15" fmla="*/ 2624 h 15951"/>
              <a:gd name="T16" fmla="*/ 2148 w 5642"/>
              <a:gd name="T17" fmla="*/ 2455 h 15951"/>
              <a:gd name="T18" fmla="*/ 1930 w 5642"/>
              <a:gd name="T19" fmla="*/ 2203 h 15951"/>
              <a:gd name="T20" fmla="*/ 1768 w 5642"/>
              <a:gd name="T21" fmla="*/ 1914 h 15951"/>
              <a:gd name="T22" fmla="*/ 1674 w 5642"/>
              <a:gd name="T23" fmla="*/ 1604 h 15951"/>
              <a:gd name="T24" fmla="*/ 1647 w 5642"/>
              <a:gd name="T25" fmla="*/ 1272 h 15951"/>
              <a:gd name="T26" fmla="*/ 1688 w 5642"/>
              <a:gd name="T27" fmla="*/ 952 h 15951"/>
              <a:gd name="T28" fmla="*/ 1793 w 5642"/>
              <a:gd name="T29" fmla="*/ 664 h 15951"/>
              <a:gd name="T30" fmla="*/ 1964 w 5642"/>
              <a:gd name="T31" fmla="*/ 408 h 15951"/>
              <a:gd name="T32" fmla="*/ 2188 w 5642"/>
              <a:gd name="T33" fmla="*/ 199 h 15951"/>
              <a:gd name="T34" fmla="*/ 2440 w 5642"/>
              <a:gd name="T35" fmla="*/ 63 h 15951"/>
              <a:gd name="T36" fmla="*/ 2721 w 5642"/>
              <a:gd name="T37" fmla="*/ 3 h 15951"/>
              <a:gd name="T38" fmla="*/ 3013 w 5642"/>
              <a:gd name="T39" fmla="*/ 18 h 15951"/>
              <a:gd name="T40" fmla="*/ 3279 w 5642"/>
              <a:gd name="T41" fmla="*/ 109 h 15951"/>
              <a:gd name="T42" fmla="*/ 3519 w 5642"/>
              <a:gd name="T43" fmla="*/ 273 h 15951"/>
              <a:gd name="T44" fmla="*/ 3728 w 5642"/>
              <a:gd name="T45" fmla="*/ 507 h 15951"/>
              <a:gd name="T46" fmla="*/ 3877 w 5642"/>
              <a:gd name="T47" fmla="*/ 776 h 15951"/>
              <a:gd name="T48" fmla="*/ 3958 w 5642"/>
              <a:gd name="T49" fmla="*/ 1076 h 15951"/>
              <a:gd name="T50" fmla="*/ 5640 w 5642"/>
              <a:gd name="T51" fmla="*/ 9191 h 15951"/>
              <a:gd name="T52" fmla="*/ 5568 w 5642"/>
              <a:gd name="T53" fmla="*/ 9510 h 15951"/>
              <a:gd name="T54" fmla="*/ 5390 w 5642"/>
              <a:gd name="T55" fmla="*/ 9702 h 15951"/>
              <a:gd name="T56" fmla="*/ 5107 w 5642"/>
              <a:gd name="T57" fmla="*/ 9766 h 15951"/>
              <a:gd name="T58" fmla="*/ 4825 w 5642"/>
              <a:gd name="T59" fmla="*/ 9702 h 15951"/>
              <a:gd name="T60" fmla="*/ 4648 w 5642"/>
              <a:gd name="T61" fmla="*/ 9510 h 15951"/>
              <a:gd name="T62" fmla="*/ 4573 w 5642"/>
              <a:gd name="T63" fmla="*/ 9191 h 15951"/>
              <a:gd name="T64" fmla="*/ 4293 w 5642"/>
              <a:gd name="T65" fmla="*/ 15485 h 15951"/>
              <a:gd name="T66" fmla="*/ 4164 w 5642"/>
              <a:gd name="T67" fmla="*/ 15766 h 15951"/>
              <a:gd name="T68" fmla="*/ 3906 w 5642"/>
              <a:gd name="T69" fmla="*/ 15920 h 15951"/>
              <a:gd name="T70" fmla="*/ 3532 w 5642"/>
              <a:gd name="T71" fmla="*/ 15946 h 15951"/>
              <a:gd name="T72" fmla="*/ 3225 w 5642"/>
              <a:gd name="T73" fmla="*/ 15843 h 15951"/>
              <a:gd name="T74" fmla="*/ 3045 w 5642"/>
              <a:gd name="T75" fmla="*/ 15613 h 15951"/>
              <a:gd name="T76" fmla="*/ 2994 w 5642"/>
              <a:gd name="T77" fmla="*/ 9038 h 15951"/>
              <a:gd name="T78" fmla="*/ 2608 w 5642"/>
              <a:gd name="T79" fmla="*/ 15582 h 15951"/>
              <a:gd name="T80" fmla="*/ 2441 w 5642"/>
              <a:gd name="T81" fmla="*/ 15825 h 15951"/>
              <a:gd name="T82" fmla="*/ 2146 w 5642"/>
              <a:gd name="T83" fmla="*/ 15941 h 15951"/>
              <a:gd name="T84" fmla="*/ 1769 w 5642"/>
              <a:gd name="T85" fmla="*/ 15928 h 15951"/>
              <a:gd name="T86" fmla="*/ 1498 w 5642"/>
              <a:gd name="T87" fmla="*/ 15787 h 15951"/>
              <a:gd name="T88" fmla="*/ 1356 w 5642"/>
              <a:gd name="T89" fmla="*/ 15519 h 15951"/>
              <a:gd name="T90" fmla="*/ 1069 w 5642"/>
              <a:gd name="T91" fmla="*/ 9152 h 15951"/>
              <a:gd name="T92" fmla="*/ 1007 w 5642"/>
              <a:gd name="T93" fmla="*/ 9484 h 15951"/>
              <a:gd name="T94" fmla="*/ 840 w 5642"/>
              <a:gd name="T95" fmla="*/ 9689 h 15951"/>
              <a:gd name="T96" fmla="*/ 568 w 5642"/>
              <a:gd name="T97" fmla="*/ 9765 h 15951"/>
              <a:gd name="T98" fmla="*/ 276 w 5642"/>
              <a:gd name="T99" fmla="*/ 9714 h 15951"/>
              <a:gd name="T100" fmla="*/ 87 w 5642"/>
              <a:gd name="T101" fmla="*/ 9535 h 15951"/>
              <a:gd name="T102" fmla="*/ 5 w 5642"/>
              <a:gd name="T103" fmla="*/ 9228 h 15951"/>
              <a:gd name="T104" fmla="*/ 51 w 5642"/>
              <a:gd name="T105" fmla="*/ 3663 h 15951"/>
              <a:gd name="T106" fmla="*/ 365 w 5642"/>
              <a:gd name="T107" fmla="*/ 3159 h 15951"/>
              <a:gd name="T108" fmla="*/ 966 w 5642"/>
              <a:gd name="T109" fmla="*/ 2895 h 15951"/>
              <a:gd name="T110" fmla="*/ 4449 w 5642"/>
              <a:gd name="T111" fmla="*/ 2863 h 15951"/>
              <a:gd name="T112" fmla="*/ 5130 w 5642"/>
              <a:gd name="T113" fmla="*/ 3055 h 15951"/>
              <a:gd name="T114" fmla="*/ 5527 w 5642"/>
              <a:gd name="T115" fmla="*/ 3487 h 15951"/>
              <a:gd name="T116" fmla="*/ 5642 w 5642"/>
              <a:gd name="T117" fmla="*/ 9112 h 15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42" h="15951">
                <a:moveTo>
                  <a:pt x="3974" y="1306"/>
                </a:moveTo>
                <a:lnTo>
                  <a:pt x="3974" y="1340"/>
                </a:lnTo>
                <a:lnTo>
                  <a:pt x="3973" y="1373"/>
                </a:lnTo>
                <a:lnTo>
                  <a:pt x="3971" y="1407"/>
                </a:lnTo>
                <a:lnTo>
                  <a:pt x="3969" y="1440"/>
                </a:lnTo>
                <a:lnTo>
                  <a:pt x="3966" y="1473"/>
                </a:lnTo>
                <a:lnTo>
                  <a:pt x="3962" y="1506"/>
                </a:lnTo>
                <a:lnTo>
                  <a:pt x="3958" y="1538"/>
                </a:lnTo>
                <a:lnTo>
                  <a:pt x="3953" y="1572"/>
                </a:lnTo>
                <a:lnTo>
                  <a:pt x="3947" y="1604"/>
                </a:lnTo>
                <a:lnTo>
                  <a:pt x="3941" y="1636"/>
                </a:lnTo>
                <a:lnTo>
                  <a:pt x="3934" y="1667"/>
                </a:lnTo>
                <a:lnTo>
                  <a:pt x="3926" y="1699"/>
                </a:lnTo>
                <a:lnTo>
                  <a:pt x="3918" y="1730"/>
                </a:lnTo>
                <a:lnTo>
                  <a:pt x="3909" y="1761"/>
                </a:lnTo>
                <a:lnTo>
                  <a:pt x="3899" y="1792"/>
                </a:lnTo>
                <a:lnTo>
                  <a:pt x="3888" y="1823"/>
                </a:lnTo>
                <a:lnTo>
                  <a:pt x="3877" y="1854"/>
                </a:lnTo>
                <a:lnTo>
                  <a:pt x="3866" y="1884"/>
                </a:lnTo>
                <a:lnTo>
                  <a:pt x="3853" y="1914"/>
                </a:lnTo>
                <a:lnTo>
                  <a:pt x="3840" y="1944"/>
                </a:lnTo>
                <a:lnTo>
                  <a:pt x="3826" y="1973"/>
                </a:lnTo>
                <a:lnTo>
                  <a:pt x="3812" y="2003"/>
                </a:lnTo>
                <a:lnTo>
                  <a:pt x="3797" y="2032"/>
                </a:lnTo>
                <a:lnTo>
                  <a:pt x="3781" y="2061"/>
                </a:lnTo>
                <a:lnTo>
                  <a:pt x="3764" y="2089"/>
                </a:lnTo>
                <a:lnTo>
                  <a:pt x="3746" y="2119"/>
                </a:lnTo>
                <a:lnTo>
                  <a:pt x="3728" y="2147"/>
                </a:lnTo>
                <a:lnTo>
                  <a:pt x="3710" y="2175"/>
                </a:lnTo>
                <a:lnTo>
                  <a:pt x="3691" y="2203"/>
                </a:lnTo>
                <a:lnTo>
                  <a:pt x="3671" y="2230"/>
                </a:lnTo>
                <a:lnTo>
                  <a:pt x="3650" y="2258"/>
                </a:lnTo>
                <a:lnTo>
                  <a:pt x="3629" y="2285"/>
                </a:lnTo>
                <a:lnTo>
                  <a:pt x="3607" y="2312"/>
                </a:lnTo>
                <a:lnTo>
                  <a:pt x="3586" y="2338"/>
                </a:lnTo>
                <a:lnTo>
                  <a:pt x="3564" y="2363"/>
                </a:lnTo>
                <a:lnTo>
                  <a:pt x="3542" y="2387"/>
                </a:lnTo>
                <a:lnTo>
                  <a:pt x="3519" y="2411"/>
                </a:lnTo>
                <a:lnTo>
                  <a:pt x="3496" y="2433"/>
                </a:lnTo>
                <a:lnTo>
                  <a:pt x="3473" y="2455"/>
                </a:lnTo>
                <a:lnTo>
                  <a:pt x="3449" y="2476"/>
                </a:lnTo>
                <a:lnTo>
                  <a:pt x="3426" y="2496"/>
                </a:lnTo>
                <a:lnTo>
                  <a:pt x="3402" y="2515"/>
                </a:lnTo>
                <a:lnTo>
                  <a:pt x="3378" y="2533"/>
                </a:lnTo>
                <a:lnTo>
                  <a:pt x="3353" y="2550"/>
                </a:lnTo>
                <a:lnTo>
                  <a:pt x="3329" y="2567"/>
                </a:lnTo>
                <a:lnTo>
                  <a:pt x="3304" y="2582"/>
                </a:lnTo>
                <a:lnTo>
                  <a:pt x="3279" y="2597"/>
                </a:lnTo>
                <a:lnTo>
                  <a:pt x="3254" y="2611"/>
                </a:lnTo>
                <a:lnTo>
                  <a:pt x="3228" y="2624"/>
                </a:lnTo>
                <a:lnTo>
                  <a:pt x="3202" y="2637"/>
                </a:lnTo>
                <a:lnTo>
                  <a:pt x="3176" y="2648"/>
                </a:lnTo>
                <a:lnTo>
                  <a:pt x="3149" y="2659"/>
                </a:lnTo>
                <a:lnTo>
                  <a:pt x="3122" y="2668"/>
                </a:lnTo>
                <a:lnTo>
                  <a:pt x="3095" y="2677"/>
                </a:lnTo>
                <a:lnTo>
                  <a:pt x="3068" y="2685"/>
                </a:lnTo>
                <a:lnTo>
                  <a:pt x="3040" y="2694"/>
                </a:lnTo>
                <a:lnTo>
                  <a:pt x="3013" y="2700"/>
                </a:lnTo>
                <a:lnTo>
                  <a:pt x="2985" y="2705"/>
                </a:lnTo>
                <a:lnTo>
                  <a:pt x="2956" y="2710"/>
                </a:lnTo>
                <a:lnTo>
                  <a:pt x="2928" y="2714"/>
                </a:lnTo>
                <a:lnTo>
                  <a:pt x="2899" y="2717"/>
                </a:lnTo>
                <a:lnTo>
                  <a:pt x="2870" y="2719"/>
                </a:lnTo>
                <a:lnTo>
                  <a:pt x="2840" y="2720"/>
                </a:lnTo>
                <a:lnTo>
                  <a:pt x="2810" y="2721"/>
                </a:lnTo>
                <a:lnTo>
                  <a:pt x="2781" y="2720"/>
                </a:lnTo>
                <a:lnTo>
                  <a:pt x="2751" y="2719"/>
                </a:lnTo>
                <a:lnTo>
                  <a:pt x="2722" y="2717"/>
                </a:lnTo>
                <a:lnTo>
                  <a:pt x="2694" y="2714"/>
                </a:lnTo>
                <a:lnTo>
                  <a:pt x="2665" y="2710"/>
                </a:lnTo>
                <a:lnTo>
                  <a:pt x="2637" y="2705"/>
                </a:lnTo>
                <a:lnTo>
                  <a:pt x="2609" y="2700"/>
                </a:lnTo>
                <a:lnTo>
                  <a:pt x="2581" y="2694"/>
                </a:lnTo>
                <a:lnTo>
                  <a:pt x="2553" y="2685"/>
                </a:lnTo>
                <a:lnTo>
                  <a:pt x="2526" y="2677"/>
                </a:lnTo>
                <a:lnTo>
                  <a:pt x="2499" y="2668"/>
                </a:lnTo>
                <a:lnTo>
                  <a:pt x="2472" y="2659"/>
                </a:lnTo>
                <a:lnTo>
                  <a:pt x="2446" y="2648"/>
                </a:lnTo>
                <a:lnTo>
                  <a:pt x="2419" y="2637"/>
                </a:lnTo>
                <a:lnTo>
                  <a:pt x="2394" y="2624"/>
                </a:lnTo>
                <a:lnTo>
                  <a:pt x="2368" y="2611"/>
                </a:lnTo>
                <a:lnTo>
                  <a:pt x="2343" y="2597"/>
                </a:lnTo>
                <a:lnTo>
                  <a:pt x="2317" y="2582"/>
                </a:lnTo>
                <a:lnTo>
                  <a:pt x="2293" y="2567"/>
                </a:lnTo>
                <a:lnTo>
                  <a:pt x="2267" y="2550"/>
                </a:lnTo>
                <a:lnTo>
                  <a:pt x="2243" y="2533"/>
                </a:lnTo>
                <a:lnTo>
                  <a:pt x="2219" y="2515"/>
                </a:lnTo>
                <a:lnTo>
                  <a:pt x="2195" y="2496"/>
                </a:lnTo>
                <a:lnTo>
                  <a:pt x="2171" y="2476"/>
                </a:lnTo>
                <a:lnTo>
                  <a:pt x="2148" y="2455"/>
                </a:lnTo>
                <a:lnTo>
                  <a:pt x="2125" y="2433"/>
                </a:lnTo>
                <a:lnTo>
                  <a:pt x="2102" y="2411"/>
                </a:lnTo>
                <a:lnTo>
                  <a:pt x="2080" y="2387"/>
                </a:lnTo>
                <a:lnTo>
                  <a:pt x="2058" y="2363"/>
                </a:lnTo>
                <a:lnTo>
                  <a:pt x="2036" y="2338"/>
                </a:lnTo>
                <a:lnTo>
                  <a:pt x="2014" y="2312"/>
                </a:lnTo>
                <a:lnTo>
                  <a:pt x="1993" y="2285"/>
                </a:lnTo>
                <a:lnTo>
                  <a:pt x="1970" y="2258"/>
                </a:lnTo>
                <a:lnTo>
                  <a:pt x="1950" y="2230"/>
                </a:lnTo>
                <a:lnTo>
                  <a:pt x="1930" y="2203"/>
                </a:lnTo>
                <a:lnTo>
                  <a:pt x="1911" y="2175"/>
                </a:lnTo>
                <a:lnTo>
                  <a:pt x="1892" y="2147"/>
                </a:lnTo>
                <a:lnTo>
                  <a:pt x="1874" y="2119"/>
                </a:lnTo>
                <a:lnTo>
                  <a:pt x="1857" y="2089"/>
                </a:lnTo>
                <a:lnTo>
                  <a:pt x="1841" y="2061"/>
                </a:lnTo>
                <a:lnTo>
                  <a:pt x="1825" y="2032"/>
                </a:lnTo>
                <a:lnTo>
                  <a:pt x="1810" y="2003"/>
                </a:lnTo>
                <a:lnTo>
                  <a:pt x="1795" y="1973"/>
                </a:lnTo>
                <a:lnTo>
                  <a:pt x="1781" y="1944"/>
                </a:lnTo>
                <a:lnTo>
                  <a:pt x="1768" y="1914"/>
                </a:lnTo>
                <a:lnTo>
                  <a:pt x="1756" y="1884"/>
                </a:lnTo>
                <a:lnTo>
                  <a:pt x="1744" y="1854"/>
                </a:lnTo>
                <a:lnTo>
                  <a:pt x="1733" y="1823"/>
                </a:lnTo>
                <a:lnTo>
                  <a:pt x="1723" y="1792"/>
                </a:lnTo>
                <a:lnTo>
                  <a:pt x="1713" y="1761"/>
                </a:lnTo>
                <a:lnTo>
                  <a:pt x="1704" y="1730"/>
                </a:lnTo>
                <a:lnTo>
                  <a:pt x="1696" y="1699"/>
                </a:lnTo>
                <a:lnTo>
                  <a:pt x="1688" y="1667"/>
                </a:lnTo>
                <a:lnTo>
                  <a:pt x="1681" y="1636"/>
                </a:lnTo>
                <a:lnTo>
                  <a:pt x="1674" y="1604"/>
                </a:lnTo>
                <a:lnTo>
                  <a:pt x="1668" y="1572"/>
                </a:lnTo>
                <a:lnTo>
                  <a:pt x="1663" y="1538"/>
                </a:lnTo>
                <a:lnTo>
                  <a:pt x="1658" y="1506"/>
                </a:lnTo>
                <a:lnTo>
                  <a:pt x="1655" y="1473"/>
                </a:lnTo>
                <a:lnTo>
                  <a:pt x="1652" y="1440"/>
                </a:lnTo>
                <a:lnTo>
                  <a:pt x="1650" y="1407"/>
                </a:lnTo>
                <a:lnTo>
                  <a:pt x="1648" y="1373"/>
                </a:lnTo>
                <a:lnTo>
                  <a:pt x="1647" y="1340"/>
                </a:lnTo>
                <a:lnTo>
                  <a:pt x="1646" y="1306"/>
                </a:lnTo>
                <a:lnTo>
                  <a:pt x="1647" y="1272"/>
                </a:lnTo>
                <a:lnTo>
                  <a:pt x="1648" y="1238"/>
                </a:lnTo>
                <a:lnTo>
                  <a:pt x="1650" y="1205"/>
                </a:lnTo>
                <a:lnTo>
                  <a:pt x="1652" y="1172"/>
                </a:lnTo>
                <a:lnTo>
                  <a:pt x="1655" y="1140"/>
                </a:lnTo>
                <a:lnTo>
                  <a:pt x="1658" y="1108"/>
                </a:lnTo>
                <a:lnTo>
                  <a:pt x="1663" y="1076"/>
                </a:lnTo>
                <a:lnTo>
                  <a:pt x="1668" y="1045"/>
                </a:lnTo>
                <a:lnTo>
                  <a:pt x="1673" y="1014"/>
                </a:lnTo>
                <a:lnTo>
                  <a:pt x="1681" y="983"/>
                </a:lnTo>
                <a:lnTo>
                  <a:pt x="1688" y="952"/>
                </a:lnTo>
                <a:lnTo>
                  <a:pt x="1695" y="922"/>
                </a:lnTo>
                <a:lnTo>
                  <a:pt x="1704" y="892"/>
                </a:lnTo>
                <a:lnTo>
                  <a:pt x="1712" y="863"/>
                </a:lnTo>
                <a:lnTo>
                  <a:pt x="1722" y="833"/>
                </a:lnTo>
                <a:lnTo>
                  <a:pt x="1732" y="805"/>
                </a:lnTo>
                <a:lnTo>
                  <a:pt x="1743" y="776"/>
                </a:lnTo>
                <a:lnTo>
                  <a:pt x="1755" y="748"/>
                </a:lnTo>
                <a:lnTo>
                  <a:pt x="1767" y="720"/>
                </a:lnTo>
                <a:lnTo>
                  <a:pt x="1780" y="692"/>
                </a:lnTo>
                <a:lnTo>
                  <a:pt x="1793" y="664"/>
                </a:lnTo>
                <a:lnTo>
                  <a:pt x="1807" y="637"/>
                </a:lnTo>
                <a:lnTo>
                  <a:pt x="1822" y="610"/>
                </a:lnTo>
                <a:lnTo>
                  <a:pt x="1838" y="584"/>
                </a:lnTo>
                <a:lnTo>
                  <a:pt x="1854" y="558"/>
                </a:lnTo>
                <a:lnTo>
                  <a:pt x="1871" y="532"/>
                </a:lnTo>
                <a:lnTo>
                  <a:pt x="1888" y="507"/>
                </a:lnTo>
                <a:lnTo>
                  <a:pt x="1906" y="482"/>
                </a:lnTo>
                <a:lnTo>
                  <a:pt x="1925" y="457"/>
                </a:lnTo>
                <a:lnTo>
                  <a:pt x="1944" y="432"/>
                </a:lnTo>
                <a:lnTo>
                  <a:pt x="1964" y="408"/>
                </a:lnTo>
                <a:lnTo>
                  <a:pt x="1986" y="383"/>
                </a:lnTo>
                <a:lnTo>
                  <a:pt x="2007" y="360"/>
                </a:lnTo>
                <a:lnTo>
                  <a:pt x="2029" y="337"/>
                </a:lnTo>
                <a:lnTo>
                  <a:pt x="2051" y="315"/>
                </a:lnTo>
                <a:lnTo>
                  <a:pt x="2073" y="294"/>
                </a:lnTo>
                <a:lnTo>
                  <a:pt x="2096" y="273"/>
                </a:lnTo>
                <a:lnTo>
                  <a:pt x="2118" y="254"/>
                </a:lnTo>
                <a:lnTo>
                  <a:pt x="2141" y="235"/>
                </a:lnTo>
                <a:lnTo>
                  <a:pt x="2165" y="216"/>
                </a:lnTo>
                <a:lnTo>
                  <a:pt x="2188" y="199"/>
                </a:lnTo>
                <a:lnTo>
                  <a:pt x="2212" y="182"/>
                </a:lnTo>
                <a:lnTo>
                  <a:pt x="2236" y="166"/>
                </a:lnTo>
                <a:lnTo>
                  <a:pt x="2261" y="151"/>
                </a:lnTo>
                <a:lnTo>
                  <a:pt x="2286" y="136"/>
                </a:lnTo>
                <a:lnTo>
                  <a:pt x="2311" y="122"/>
                </a:lnTo>
                <a:lnTo>
                  <a:pt x="2336" y="109"/>
                </a:lnTo>
                <a:lnTo>
                  <a:pt x="2362" y="96"/>
                </a:lnTo>
                <a:lnTo>
                  <a:pt x="2388" y="84"/>
                </a:lnTo>
                <a:lnTo>
                  <a:pt x="2414" y="73"/>
                </a:lnTo>
                <a:lnTo>
                  <a:pt x="2440" y="63"/>
                </a:lnTo>
                <a:lnTo>
                  <a:pt x="2467" y="54"/>
                </a:lnTo>
                <a:lnTo>
                  <a:pt x="2494" y="45"/>
                </a:lnTo>
                <a:lnTo>
                  <a:pt x="2521" y="37"/>
                </a:lnTo>
                <a:lnTo>
                  <a:pt x="2548" y="30"/>
                </a:lnTo>
                <a:lnTo>
                  <a:pt x="2577" y="24"/>
                </a:lnTo>
                <a:lnTo>
                  <a:pt x="2605" y="18"/>
                </a:lnTo>
                <a:lnTo>
                  <a:pt x="2634" y="13"/>
                </a:lnTo>
                <a:lnTo>
                  <a:pt x="2662" y="9"/>
                </a:lnTo>
                <a:lnTo>
                  <a:pt x="2691" y="6"/>
                </a:lnTo>
                <a:lnTo>
                  <a:pt x="2721" y="3"/>
                </a:lnTo>
                <a:lnTo>
                  <a:pt x="2750" y="1"/>
                </a:lnTo>
                <a:lnTo>
                  <a:pt x="2780" y="0"/>
                </a:lnTo>
                <a:lnTo>
                  <a:pt x="2810" y="0"/>
                </a:lnTo>
                <a:lnTo>
                  <a:pt x="2840" y="0"/>
                </a:lnTo>
                <a:lnTo>
                  <a:pt x="2870" y="1"/>
                </a:lnTo>
                <a:lnTo>
                  <a:pt x="2899" y="3"/>
                </a:lnTo>
                <a:lnTo>
                  <a:pt x="2928" y="6"/>
                </a:lnTo>
                <a:lnTo>
                  <a:pt x="2956" y="9"/>
                </a:lnTo>
                <a:lnTo>
                  <a:pt x="2985" y="13"/>
                </a:lnTo>
                <a:lnTo>
                  <a:pt x="3013" y="18"/>
                </a:lnTo>
                <a:lnTo>
                  <a:pt x="3040" y="24"/>
                </a:lnTo>
                <a:lnTo>
                  <a:pt x="3068" y="30"/>
                </a:lnTo>
                <a:lnTo>
                  <a:pt x="3095" y="37"/>
                </a:lnTo>
                <a:lnTo>
                  <a:pt x="3122" y="45"/>
                </a:lnTo>
                <a:lnTo>
                  <a:pt x="3149" y="54"/>
                </a:lnTo>
                <a:lnTo>
                  <a:pt x="3176" y="63"/>
                </a:lnTo>
                <a:lnTo>
                  <a:pt x="3202" y="73"/>
                </a:lnTo>
                <a:lnTo>
                  <a:pt x="3228" y="84"/>
                </a:lnTo>
                <a:lnTo>
                  <a:pt x="3254" y="96"/>
                </a:lnTo>
                <a:lnTo>
                  <a:pt x="3279" y="109"/>
                </a:lnTo>
                <a:lnTo>
                  <a:pt x="3304" y="122"/>
                </a:lnTo>
                <a:lnTo>
                  <a:pt x="3329" y="136"/>
                </a:lnTo>
                <a:lnTo>
                  <a:pt x="3353" y="151"/>
                </a:lnTo>
                <a:lnTo>
                  <a:pt x="3378" y="166"/>
                </a:lnTo>
                <a:lnTo>
                  <a:pt x="3402" y="182"/>
                </a:lnTo>
                <a:lnTo>
                  <a:pt x="3426" y="199"/>
                </a:lnTo>
                <a:lnTo>
                  <a:pt x="3449" y="216"/>
                </a:lnTo>
                <a:lnTo>
                  <a:pt x="3473" y="235"/>
                </a:lnTo>
                <a:lnTo>
                  <a:pt x="3496" y="254"/>
                </a:lnTo>
                <a:lnTo>
                  <a:pt x="3519" y="273"/>
                </a:lnTo>
                <a:lnTo>
                  <a:pt x="3542" y="294"/>
                </a:lnTo>
                <a:lnTo>
                  <a:pt x="3564" y="315"/>
                </a:lnTo>
                <a:lnTo>
                  <a:pt x="3586" y="337"/>
                </a:lnTo>
                <a:lnTo>
                  <a:pt x="3607" y="360"/>
                </a:lnTo>
                <a:lnTo>
                  <a:pt x="3629" y="383"/>
                </a:lnTo>
                <a:lnTo>
                  <a:pt x="3650" y="408"/>
                </a:lnTo>
                <a:lnTo>
                  <a:pt x="3671" y="432"/>
                </a:lnTo>
                <a:lnTo>
                  <a:pt x="3691" y="457"/>
                </a:lnTo>
                <a:lnTo>
                  <a:pt x="3710" y="482"/>
                </a:lnTo>
                <a:lnTo>
                  <a:pt x="3728" y="507"/>
                </a:lnTo>
                <a:lnTo>
                  <a:pt x="3746" y="532"/>
                </a:lnTo>
                <a:lnTo>
                  <a:pt x="3764" y="558"/>
                </a:lnTo>
                <a:lnTo>
                  <a:pt x="3781" y="584"/>
                </a:lnTo>
                <a:lnTo>
                  <a:pt x="3797" y="610"/>
                </a:lnTo>
                <a:lnTo>
                  <a:pt x="3812" y="637"/>
                </a:lnTo>
                <a:lnTo>
                  <a:pt x="3826" y="664"/>
                </a:lnTo>
                <a:lnTo>
                  <a:pt x="3840" y="692"/>
                </a:lnTo>
                <a:lnTo>
                  <a:pt x="3853" y="720"/>
                </a:lnTo>
                <a:lnTo>
                  <a:pt x="3866" y="748"/>
                </a:lnTo>
                <a:lnTo>
                  <a:pt x="3877" y="776"/>
                </a:lnTo>
                <a:lnTo>
                  <a:pt x="3888" y="805"/>
                </a:lnTo>
                <a:lnTo>
                  <a:pt x="3899" y="833"/>
                </a:lnTo>
                <a:lnTo>
                  <a:pt x="3909" y="863"/>
                </a:lnTo>
                <a:lnTo>
                  <a:pt x="3918" y="892"/>
                </a:lnTo>
                <a:lnTo>
                  <a:pt x="3926" y="922"/>
                </a:lnTo>
                <a:lnTo>
                  <a:pt x="3934" y="952"/>
                </a:lnTo>
                <a:lnTo>
                  <a:pt x="3941" y="983"/>
                </a:lnTo>
                <a:lnTo>
                  <a:pt x="3947" y="1014"/>
                </a:lnTo>
                <a:lnTo>
                  <a:pt x="3953" y="1045"/>
                </a:lnTo>
                <a:lnTo>
                  <a:pt x="3958" y="1076"/>
                </a:lnTo>
                <a:lnTo>
                  <a:pt x="3962" y="1108"/>
                </a:lnTo>
                <a:lnTo>
                  <a:pt x="3966" y="1140"/>
                </a:lnTo>
                <a:lnTo>
                  <a:pt x="3969" y="1172"/>
                </a:lnTo>
                <a:lnTo>
                  <a:pt x="3971" y="1205"/>
                </a:lnTo>
                <a:lnTo>
                  <a:pt x="3973" y="1238"/>
                </a:lnTo>
                <a:lnTo>
                  <a:pt x="3974" y="1272"/>
                </a:lnTo>
                <a:lnTo>
                  <a:pt x="3974" y="1306"/>
                </a:lnTo>
                <a:close/>
                <a:moveTo>
                  <a:pt x="5642" y="9112"/>
                </a:moveTo>
                <a:lnTo>
                  <a:pt x="5642" y="9152"/>
                </a:lnTo>
                <a:lnTo>
                  <a:pt x="5640" y="9191"/>
                </a:lnTo>
                <a:lnTo>
                  <a:pt x="5638" y="9228"/>
                </a:lnTo>
                <a:lnTo>
                  <a:pt x="5634" y="9264"/>
                </a:lnTo>
                <a:lnTo>
                  <a:pt x="5629" y="9300"/>
                </a:lnTo>
                <a:lnTo>
                  <a:pt x="5624" y="9334"/>
                </a:lnTo>
                <a:lnTo>
                  <a:pt x="5617" y="9366"/>
                </a:lnTo>
                <a:lnTo>
                  <a:pt x="5609" y="9398"/>
                </a:lnTo>
                <a:lnTo>
                  <a:pt x="5600" y="9428"/>
                </a:lnTo>
                <a:lnTo>
                  <a:pt x="5591" y="9456"/>
                </a:lnTo>
                <a:lnTo>
                  <a:pt x="5580" y="9484"/>
                </a:lnTo>
                <a:lnTo>
                  <a:pt x="5568" y="9510"/>
                </a:lnTo>
                <a:lnTo>
                  <a:pt x="5555" y="9535"/>
                </a:lnTo>
                <a:lnTo>
                  <a:pt x="5541" y="9558"/>
                </a:lnTo>
                <a:lnTo>
                  <a:pt x="5525" y="9581"/>
                </a:lnTo>
                <a:lnTo>
                  <a:pt x="5509" y="9602"/>
                </a:lnTo>
                <a:lnTo>
                  <a:pt x="5492" y="9622"/>
                </a:lnTo>
                <a:lnTo>
                  <a:pt x="5473" y="9641"/>
                </a:lnTo>
                <a:lnTo>
                  <a:pt x="5454" y="9658"/>
                </a:lnTo>
                <a:lnTo>
                  <a:pt x="5434" y="9674"/>
                </a:lnTo>
                <a:lnTo>
                  <a:pt x="5412" y="9689"/>
                </a:lnTo>
                <a:lnTo>
                  <a:pt x="5390" y="9702"/>
                </a:lnTo>
                <a:lnTo>
                  <a:pt x="5367" y="9714"/>
                </a:lnTo>
                <a:lnTo>
                  <a:pt x="5342" y="9725"/>
                </a:lnTo>
                <a:lnTo>
                  <a:pt x="5316" y="9735"/>
                </a:lnTo>
                <a:lnTo>
                  <a:pt x="5290" y="9743"/>
                </a:lnTo>
                <a:lnTo>
                  <a:pt x="5262" y="9750"/>
                </a:lnTo>
                <a:lnTo>
                  <a:pt x="5232" y="9756"/>
                </a:lnTo>
                <a:lnTo>
                  <a:pt x="5203" y="9760"/>
                </a:lnTo>
                <a:lnTo>
                  <a:pt x="5172" y="9763"/>
                </a:lnTo>
                <a:lnTo>
                  <a:pt x="5140" y="9765"/>
                </a:lnTo>
                <a:lnTo>
                  <a:pt x="5107" y="9766"/>
                </a:lnTo>
                <a:lnTo>
                  <a:pt x="5074" y="9765"/>
                </a:lnTo>
                <a:lnTo>
                  <a:pt x="5042" y="9763"/>
                </a:lnTo>
                <a:lnTo>
                  <a:pt x="5012" y="9760"/>
                </a:lnTo>
                <a:lnTo>
                  <a:pt x="4982" y="9756"/>
                </a:lnTo>
                <a:lnTo>
                  <a:pt x="4953" y="9750"/>
                </a:lnTo>
                <a:lnTo>
                  <a:pt x="4925" y="9743"/>
                </a:lnTo>
                <a:lnTo>
                  <a:pt x="4898" y="9735"/>
                </a:lnTo>
                <a:lnTo>
                  <a:pt x="4873" y="9725"/>
                </a:lnTo>
                <a:lnTo>
                  <a:pt x="4848" y="9714"/>
                </a:lnTo>
                <a:lnTo>
                  <a:pt x="4825" y="9702"/>
                </a:lnTo>
                <a:lnTo>
                  <a:pt x="4803" y="9689"/>
                </a:lnTo>
                <a:lnTo>
                  <a:pt x="4781" y="9674"/>
                </a:lnTo>
                <a:lnTo>
                  <a:pt x="4761" y="9658"/>
                </a:lnTo>
                <a:lnTo>
                  <a:pt x="4742" y="9641"/>
                </a:lnTo>
                <a:lnTo>
                  <a:pt x="4723" y="9622"/>
                </a:lnTo>
                <a:lnTo>
                  <a:pt x="4706" y="9602"/>
                </a:lnTo>
                <a:lnTo>
                  <a:pt x="4690" y="9581"/>
                </a:lnTo>
                <a:lnTo>
                  <a:pt x="4675" y="9558"/>
                </a:lnTo>
                <a:lnTo>
                  <a:pt x="4661" y="9535"/>
                </a:lnTo>
                <a:lnTo>
                  <a:pt x="4648" y="9510"/>
                </a:lnTo>
                <a:lnTo>
                  <a:pt x="4635" y="9484"/>
                </a:lnTo>
                <a:lnTo>
                  <a:pt x="4624" y="9456"/>
                </a:lnTo>
                <a:lnTo>
                  <a:pt x="4614" y="9428"/>
                </a:lnTo>
                <a:lnTo>
                  <a:pt x="4605" y="9398"/>
                </a:lnTo>
                <a:lnTo>
                  <a:pt x="4597" y="9366"/>
                </a:lnTo>
                <a:lnTo>
                  <a:pt x="4590" y="9334"/>
                </a:lnTo>
                <a:lnTo>
                  <a:pt x="4584" y="9300"/>
                </a:lnTo>
                <a:lnTo>
                  <a:pt x="4580" y="9264"/>
                </a:lnTo>
                <a:lnTo>
                  <a:pt x="4576" y="9228"/>
                </a:lnTo>
                <a:lnTo>
                  <a:pt x="4573" y="9191"/>
                </a:lnTo>
                <a:lnTo>
                  <a:pt x="4572" y="9152"/>
                </a:lnTo>
                <a:lnTo>
                  <a:pt x="4571" y="9112"/>
                </a:lnTo>
                <a:lnTo>
                  <a:pt x="4571" y="4722"/>
                </a:lnTo>
                <a:lnTo>
                  <a:pt x="4309" y="4722"/>
                </a:lnTo>
                <a:lnTo>
                  <a:pt x="4309" y="15296"/>
                </a:lnTo>
                <a:lnTo>
                  <a:pt x="4308" y="15337"/>
                </a:lnTo>
                <a:lnTo>
                  <a:pt x="4306" y="15376"/>
                </a:lnTo>
                <a:lnTo>
                  <a:pt x="4303" y="15414"/>
                </a:lnTo>
                <a:lnTo>
                  <a:pt x="4298" y="15450"/>
                </a:lnTo>
                <a:lnTo>
                  <a:pt x="4293" y="15485"/>
                </a:lnTo>
                <a:lnTo>
                  <a:pt x="4286" y="15519"/>
                </a:lnTo>
                <a:lnTo>
                  <a:pt x="4277" y="15551"/>
                </a:lnTo>
                <a:lnTo>
                  <a:pt x="4268" y="15582"/>
                </a:lnTo>
                <a:lnTo>
                  <a:pt x="4257" y="15613"/>
                </a:lnTo>
                <a:lnTo>
                  <a:pt x="4244" y="15642"/>
                </a:lnTo>
                <a:lnTo>
                  <a:pt x="4231" y="15669"/>
                </a:lnTo>
                <a:lnTo>
                  <a:pt x="4216" y="15695"/>
                </a:lnTo>
                <a:lnTo>
                  <a:pt x="4200" y="15720"/>
                </a:lnTo>
                <a:lnTo>
                  <a:pt x="4183" y="15744"/>
                </a:lnTo>
                <a:lnTo>
                  <a:pt x="4164" y="15766"/>
                </a:lnTo>
                <a:lnTo>
                  <a:pt x="4144" y="15787"/>
                </a:lnTo>
                <a:lnTo>
                  <a:pt x="4123" y="15807"/>
                </a:lnTo>
                <a:lnTo>
                  <a:pt x="4100" y="15825"/>
                </a:lnTo>
                <a:lnTo>
                  <a:pt x="4077" y="15843"/>
                </a:lnTo>
                <a:lnTo>
                  <a:pt x="4052" y="15858"/>
                </a:lnTo>
                <a:lnTo>
                  <a:pt x="4024" y="15873"/>
                </a:lnTo>
                <a:lnTo>
                  <a:pt x="3997" y="15888"/>
                </a:lnTo>
                <a:lnTo>
                  <a:pt x="3968" y="15900"/>
                </a:lnTo>
                <a:lnTo>
                  <a:pt x="3938" y="15911"/>
                </a:lnTo>
                <a:lnTo>
                  <a:pt x="3906" y="15920"/>
                </a:lnTo>
                <a:lnTo>
                  <a:pt x="3873" y="15928"/>
                </a:lnTo>
                <a:lnTo>
                  <a:pt x="3839" y="15935"/>
                </a:lnTo>
                <a:lnTo>
                  <a:pt x="3804" y="15941"/>
                </a:lnTo>
                <a:lnTo>
                  <a:pt x="3768" y="15946"/>
                </a:lnTo>
                <a:lnTo>
                  <a:pt x="3729" y="15949"/>
                </a:lnTo>
                <a:lnTo>
                  <a:pt x="3690" y="15951"/>
                </a:lnTo>
                <a:lnTo>
                  <a:pt x="3649" y="15951"/>
                </a:lnTo>
                <a:lnTo>
                  <a:pt x="3609" y="15951"/>
                </a:lnTo>
                <a:lnTo>
                  <a:pt x="3570" y="15949"/>
                </a:lnTo>
                <a:lnTo>
                  <a:pt x="3532" y="15946"/>
                </a:lnTo>
                <a:lnTo>
                  <a:pt x="3496" y="15941"/>
                </a:lnTo>
                <a:lnTo>
                  <a:pt x="3461" y="15935"/>
                </a:lnTo>
                <a:lnTo>
                  <a:pt x="3426" y="15928"/>
                </a:lnTo>
                <a:lnTo>
                  <a:pt x="3393" y="15920"/>
                </a:lnTo>
                <a:lnTo>
                  <a:pt x="3362" y="15911"/>
                </a:lnTo>
                <a:lnTo>
                  <a:pt x="3332" y="15900"/>
                </a:lnTo>
                <a:lnTo>
                  <a:pt x="3303" y="15888"/>
                </a:lnTo>
                <a:lnTo>
                  <a:pt x="3276" y="15873"/>
                </a:lnTo>
                <a:lnTo>
                  <a:pt x="3250" y="15858"/>
                </a:lnTo>
                <a:lnTo>
                  <a:pt x="3225" y="15843"/>
                </a:lnTo>
                <a:lnTo>
                  <a:pt x="3201" y="15825"/>
                </a:lnTo>
                <a:lnTo>
                  <a:pt x="3179" y="15807"/>
                </a:lnTo>
                <a:lnTo>
                  <a:pt x="3157" y="15787"/>
                </a:lnTo>
                <a:lnTo>
                  <a:pt x="3137" y="15766"/>
                </a:lnTo>
                <a:lnTo>
                  <a:pt x="3118" y="15744"/>
                </a:lnTo>
                <a:lnTo>
                  <a:pt x="3101" y="15720"/>
                </a:lnTo>
                <a:lnTo>
                  <a:pt x="3085" y="15695"/>
                </a:lnTo>
                <a:lnTo>
                  <a:pt x="3071" y="15669"/>
                </a:lnTo>
                <a:lnTo>
                  <a:pt x="3057" y="15642"/>
                </a:lnTo>
                <a:lnTo>
                  <a:pt x="3045" y="15613"/>
                </a:lnTo>
                <a:lnTo>
                  <a:pt x="3034" y="15582"/>
                </a:lnTo>
                <a:lnTo>
                  <a:pt x="3025" y="15551"/>
                </a:lnTo>
                <a:lnTo>
                  <a:pt x="3016" y="15519"/>
                </a:lnTo>
                <a:lnTo>
                  <a:pt x="3010" y="15485"/>
                </a:lnTo>
                <a:lnTo>
                  <a:pt x="3004" y="15450"/>
                </a:lnTo>
                <a:lnTo>
                  <a:pt x="2999" y="15414"/>
                </a:lnTo>
                <a:lnTo>
                  <a:pt x="2996" y="15376"/>
                </a:lnTo>
                <a:lnTo>
                  <a:pt x="2994" y="15337"/>
                </a:lnTo>
                <a:lnTo>
                  <a:pt x="2994" y="15296"/>
                </a:lnTo>
                <a:lnTo>
                  <a:pt x="2994" y="9038"/>
                </a:lnTo>
                <a:lnTo>
                  <a:pt x="2649" y="9038"/>
                </a:lnTo>
                <a:lnTo>
                  <a:pt x="2649" y="15296"/>
                </a:lnTo>
                <a:lnTo>
                  <a:pt x="2648" y="15337"/>
                </a:lnTo>
                <a:lnTo>
                  <a:pt x="2646" y="15376"/>
                </a:lnTo>
                <a:lnTo>
                  <a:pt x="2643" y="15414"/>
                </a:lnTo>
                <a:lnTo>
                  <a:pt x="2638" y="15450"/>
                </a:lnTo>
                <a:lnTo>
                  <a:pt x="2633" y="15485"/>
                </a:lnTo>
                <a:lnTo>
                  <a:pt x="2626" y="15519"/>
                </a:lnTo>
                <a:lnTo>
                  <a:pt x="2617" y="15551"/>
                </a:lnTo>
                <a:lnTo>
                  <a:pt x="2608" y="15582"/>
                </a:lnTo>
                <a:lnTo>
                  <a:pt x="2597" y="15613"/>
                </a:lnTo>
                <a:lnTo>
                  <a:pt x="2585" y="15642"/>
                </a:lnTo>
                <a:lnTo>
                  <a:pt x="2572" y="15669"/>
                </a:lnTo>
                <a:lnTo>
                  <a:pt x="2556" y="15695"/>
                </a:lnTo>
                <a:lnTo>
                  <a:pt x="2540" y="15720"/>
                </a:lnTo>
                <a:lnTo>
                  <a:pt x="2523" y="15744"/>
                </a:lnTo>
                <a:lnTo>
                  <a:pt x="2504" y="15766"/>
                </a:lnTo>
                <a:lnTo>
                  <a:pt x="2484" y="15787"/>
                </a:lnTo>
                <a:lnTo>
                  <a:pt x="2463" y="15807"/>
                </a:lnTo>
                <a:lnTo>
                  <a:pt x="2441" y="15825"/>
                </a:lnTo>
                <a:lnTo>
                  <a:pt x="2417" y="15843"/>
                </a:lnTo>
                <a:lnTo>
                  <a:pt x="2393" y="15858"/>
                </a:lnTo>
                <a:lnTo>
                  <a:pt x="2366" y="15873"/>
                </a:lnTo>
                <a:lnTo>
                  <a:pt x="2339" y="15888"/>
                </a:lnTo>
                <a:lnTo>
                  <a:pt x="2310" y="15900"/>
                </a:lnTo>
                <a:lnTo>
                  <a:pt x="2280" y="15911"/>
                </a:lnTo>
                <a:lnTo>
                  <a:pt x="2248" y="15920"/>
                </a:lnTo>
                <a:lnTo>
                  <a:pt x="2215" y="15928"/>
                </a:lnTo>
                <a:lnTo>
                  <a:pt x="2181" y="15935"/>
                </a:lnTo>
                <a:lnTo>
                  <a:pt x="2146" y="15941"/>
                </a:lnTo>
                <a:lnTo>
                  <a:pt x="2110" y="15946"/>
                </a:lnTo>
                <a:lnTo>
                  <a:pt x="2072" y="15949"/>
                </a:lnTo>
                <a:lnTo>
                  <a:pt x="2033" y="15951"/>
                </a:lnTo>
                <a:lnTo>
                  <a:pt x="1993" y="15951"/>
                </a:lnTo>
                <a:lnTo>
                  <a:pt x="1951" y="15951"/>
                </a:lnTo>
                <a:lnTo>
                  <a:pt x="1912" y="15949"/>
                </a:lnTo>
                <a:lnTo>
                  <a:pt x="1874" y="15946"/>
                </a:lnTo>
                <a:lnTo>
                  <a:pt x="1838" y="15941"/>
                </a:lnTo>
                <a:lnTo>
                  <a:pt x="1803" y="15935"/>
                </a:lnTo>
                <a:lnTo>
                  <a:pt x="1769" y="15928"/>
                </a:lnTo>
                <a:lnTo>
                  <a:pt x="1736" y="15920"/>
                </a:lnTo>
                <a:lnTo>
                  <a:pt x="1705" y="15911"/>
                </a:lnTo>
                <a:lnTo>
                  <a:pt x="1673" y="15900"/>
                </a:lnTo>
                <a:lnTo>
                  <a:pt x="1645" y="15888"/>
                </a:lnTo>
                <a:lnTo>
                  <a:pt x="1617" y="15873"/>
                </a:lnTo>
                <a:lnTo>
                  <a:pt x="1591" y="15858"/>
                </a:lnTo>
                <a:lnTo>
                  <a:pt x="1566" y="15843"/>
                </a:lnTo>
                <a:lnTo>
                  <a:pt x="1542" y="15825"/>
                </a:lnTo>
                <a:lnTo>
                  <a:pt x="1519" y="15807"/>
                </a:lnTo>
                <a:lnTo>
                  <a:pt x="1498" y="15787"/>
                </a:lnTo>
                <a:lnTo>
                  <a:pt x="1478" y="15766"/>
                </a:lnTo>
                <a:lnTo>
                  <a:pt x="1460" y="15744"/>
                </a:lnTo>
                <a:lnTo>
                  <a:pt x="1442" y="15720"/>
                </a:lnTo>
                <a:lnTo>
                  <a:pt x="1426" y="15695"/>
                </a:lnTo>
                <a:lnTo>
                  <a:pt x="1411" y="15669"/>
                </a:lnTo>
                <a:lnTo>
                  <a:pt x="1398" y="15642"/>
                </a:lnTo>
                <a:lnTo>
                  <a:pt x="1386" y="15613"/>
                </a:lnTo>
                <a:lnTo>
                  <a:pt x="1374" y="15582"/>
                </a:lnTo>
                <a:lnTo>
                  <a:pt x="1364" y="15551"/>
                </a:lnTo>
                <a:lnTo>
                  <a:pt x="1356" y="15519"/>
                </a:lnTo>
                <a:lnTo>
                  <a:pt x="1348" y="15485"/>
                </a:lnTo>
                <a:lnTo>
                  <a:pt x="1343" y="15450"/>
                </a:lnTo>
                <a:lnTo>
                  <a:pt x="1338" y="15414"/>
                </a:lnTo>
                <a:lnTo>
                  <a:pt x="1335" y="15376"/>
                </a:lnTo>
                <a:lnTo>
                  <a:pt x="1333" y="15337"/>
                </a:lnTo>
                <a:lnTo>
                  <a:pt x="1332" y="15296"/>
                </a:lnTo>
                <a:lnTo>
                  <a:pt x="1332" y="4722"/>
                </a:lnTo>
                <a:lnTo>
                  <a:pt x="1070" y="4722"/>
                </a:lnTo>
                <a:lnTo>
                  <a:pt x="1070" y="9112"/>
                </a:lnTo>
                <a:lnTo>
                  <a:pt x="1069" y="9152"/>
                </a:lnTo>
                <a:lnTo>
                  <a:pt x="1068" y="9191"/>
                </a:lnTo>
                <a:lnTo>
                  <a:pt x="1065" y="9228"/>
                </a:lnTo>
                <a:lnTo>
                  <a:pt x="1061" y="9264"/>
                </a:lnTo>
                <a:lnTo>
                  <a:pt x="1057" y="9300"/>
                </a:lnTo>
                <a:lnTo>
                  <a:pt x="1051" y="9334"/>
                </a:lnTo>
                <a:lnTo>
                  <a:pt x="1044" y="9366"/>
                </a:lnTo>
                <a:lnTo>
                  <a:pt x="1036" y="9398"/>
                </a:lnTo>
                <a:lnTo>
                  <a:pt x="1027" y="9428"/>
                </a:lnTo>
                <a:lnTo>
                  <a:pt x="1017" y="9456"/>
                </a:lnTo>
                <a:lnTo>
                  <a:pt x="1007" y="9484"/>
                </a:lnTo>
                <a:lnTo>
                  <a:pt x="994" y="9510"/>
                </a:lnTo>
                <a:lnTo>
                  <a:pt x="981" y="9535"/>
                </a:lnTo>
                <a:lnTo>
                  <a:pt x="967" y="9558"/>
                </a:lnTo>
                <a:lnTo>
                  <a:pt x="952" y="9581"/>
                </a:lnTo>
                <a:lnTo>
                  <a:pt x="936" y="9602"/>
                </a:lnTo>
                <a:lnTo>
                  <a:pt x="919" y="9622"/>
                </a:lnTo>
                <a:lnTo>
                  <a:pt x="901" y="9641"/>
                </a:lnTo>
                <a:lnTo>
                  <a:pt x="881" y="9658"/>
                </a:lnTo>
                <a:lnTo>
                  <a:pt x="861" y="9674"/>
                </a:lnTo>
                <a:lnTo>
                  <a:pt x="840" y="9689"/>
                </a:lnTo>
                <a:lnTo>
                  <a:pt x="817" y="9702"/>
                </a:lnTo>
                <a:lnTo>
                  <a:pt x="794" y="9714"/>
                </a:lnTo>
                <a:lnTo>
                  <a:pt x="768" y="9725"/>
                </a:lnTo>
                <a:lnTo>
                  <a:pt x="743" y="9735"/>
                </a:lnTo>
                <a:lnTo>
                  <a:pt x="716" y="9743"/>
                </a:lnTo>
                <a:lnTo>
                  <a:pt x="689" y="9750"/>
                </a:lnTo>
                <a:lnTo>
                  <a:pt x="660" y="9756"/>
                </a:lnTo>
                <a:lnTo>
                  <a:pt x="630" y="9760"/>
                </a:lnTo>
                <a:lnTo>
                  <a:pt x="600" y="9763"/>
                </a:lnTo>
                <a:lnTo>
                  <a:pt x="568" y="9765"/>
                </a:lnTo>
                <a:lnTo>
                  <a:pt x="535" y="9766"/>
                </a:lnTo>
                <a:lnTo>
                  <a:pt x="502" y="9765"/>
                </a:lnTo>
                <a:lnTo>
                  <a:pt x="469" y="9763"/>
                </a:lnTo>
                <a:lnTo>
                  <a:pt x="439" y="9760"/>
                </a:lnTo>
                <a:lnTo>
                  <a:pt x="409" y="9756"/>
                </a:lnTo>
                <a:lnTo>
                  <a:pt x="380" y="9750"/>
                </a:lnTo>
                <a:lnTo>
                  <a:pt x="352" y="9743"/>
                </a:lnTo>
                <a:lnTo>
                  <a:pt x="326" y="9735"/>
                </a:lnTo>
                <a:lnTo>
                  <a:pt x="300" y="9725"/>
                </a:lnTo>
                <a:lnTo>
                  <a:pt x="276" y="9714"/>
                </a:lnTo>
                <a:lnTo>
                  <a:pt x="252" y="9702"/>
                </a:lnTo>
                <a:lnTo>
                  <a:pt x="230" y="9689"/>
                </a:lnTo>
                <a:lnTo>
                  <a:pt x="208" y="9674"/>
                </a:lnTo>
                <a:lnTo>
                  <a:pt x="187" y="9658"/>
                </a:lnTo>
                <a:lnTo>
                  <a:pt x="168" y="9641"/>
                </a:lnTo>
                <a:lnTo>
                  <a:pt x="150" y="9622"/>
                </a:lnTo>
                <a:lnTo>
                  <a:pt x="132" y="9602"/>
                </a:lnTo>
                <a:lnTo>
                  <a:pt x="116" y="9581"/>
                </a:lnTo>
                <a:lnTo>
                  <a:pt x="101" y="9558"/>
                </a:lnTo>
                <a:lnTo>
                  <a:pt x="87" y="9535"/>
                </a:lnTo>
                <a:lnTo>
                  <a:pt x="74" y="9510"/>
                </a:lnTo>
                <a:lnTo>
                  <a:pt x="62" y="9484"/>
                </a:lnTo>
                <a:lnTo>
                  <a:pt x="52" y="9456"/>
                </a:lnTo>
                <a:lnTo>
                  <a:pt x="42" y="9428"/>
                </a:lnTo>
                <a:lnTo>
                  <a:pt x="33" y="9398"/>
                </a:lnTo>
                <a:lnTo>
                  <a:pt x="25" y="9366"/>
                </a:lnTo>
                <a:lnTo>
                  <a:pt x="19" y="9334"/>
                </a:lnTo>
                <a:lnTo>
                  <a:pt x="13" y="9300"/>
                </a:lnTo>
                <a:lnTo>
                  <a:pt x="8" y="9264"/>
                </a:lnTo>
                <a:lnTo>
                  <a:pt x="5" y="9228"/>
                </a:lnTo>
                <a:lnTo>
                  <a:pt x="2" y="9191"/>
                </a:lnTo>
                <a:lnTo>
                  <a:pt x="1" y="9152"/>
                </a:lnTo>
                <a:lnTo>
                  <a:pt x="0" y="9112"/>
                </a:lnTo>
                <a:lnTo>
                  <a:pt x="0" y="4080"/>
                </a:lnTo>
                <a:lnTo>
                  <a:pt x="1" y="4005"/>
                </a:lnTo>
                <a:lnTo>
                  <a:pt x="6" y="3932"/>
                </a:lnTo>
                <a:lnTo>
                  <a:pt x="13" y="3861"/>
                </a:lnTo>
                <a:lnTo>
                  <a:pt x="23" y="3792"/>
                </a:lnTo>
                <a:lnTo>
                  <a:pt x="36" y="3727"/>
                </a:lnTo>
                <a:lnTo>
                  <a:pt x="51" y="3663"/>
                </a:lnTo>
                <a:lnTo>
                  <a:pt x="70" y="3602"/>
                </a:lnTo>
                <a:lnTo>
                  <a:pt x="91" y="3543"/>
                </a:lnTo>
                <a:lnTo>
                  <a:pt x="115" y="3487"/>
                </a:lnTo>
                <a:lnTo>
                  <a:pt x="142" y="3433"/>
                </a:lnTo>
                <a:lnTo>
                  <a:pt x="172" y="3381"/>
                </a:lnTo>
                <a:lnTo>
                  <a:pt x="206" y="3332"/>
                </a:lnTo>
                <a:lnTo>
                  <a:pt x="241" y="3286"/>
                </a:lnTo>
                <a:lnTo>
                  <a:pt x="280" y="3241"/>
                </a:lnTo>
                <a:lnTo>
                  <a:pt x="321" y="3199"/>
                </a:lnTo>
                <a:lnTo>
                  <a:pt x="365" y="3159"/>
                </a:lnTo>
                <a:lnTo>
                  <a:pt x="412" y="3122"/>
                </a:lnTo>
                <a:lnTo>
                  <a:pt x="462" y="3088"/>
                </a:lnTo>
                <a:lnTo>
                  <a:pt x="516" y="3055"/>
                </a:lnTo>
                <a:lnTo>
                  <a:pt x="571" y="3025"/>
                </a:lnTo>
                <a:lnTo>
                  <a:pt x="630" y="2998"/>
                </a:lnTo>
                <a:lnTo>
                  <a:pt x="691" y="2972"/>
                </a:lnTo>
                <a:lnTo>
                  <a:pt x="755" y="2949"/>
                </a:lnTo>
                <a:lnTo>
                  <a:pt x="823" y="2929"/>
                </a:lnTo>
                <a:lnTo>
                  <a:pt x="893" y="2911"/>
                </a:lnTo>
                <a:lnTo>
                  <a:pt x="966" y="2895"/>
                </a:lnTo>
                <a:lnTo>
                  <a:pt x="1041" y="2882"/>
                </a:lnTo>
                <a:lnTo>
                  <a:pt x="1121" y="2871"/>
                </a:lnTo>
                <a:lnTo>
                  <a:pt x="1202" y="2863"/>
                </a:lnTo>
                <a:lnTo>
                  <a:pt x="1286" y="2857"/>
                </a:lnTo>
                <a:lnTo>
                  <a:pt x="1373" y="2854"/>
                </a:lnTo>
                <a:lnTo>
                  <a:pt x="1464" y="2852"/>
                </a:lnTo>
                <a:lnTo>
                  <a:pt x="4188" y="2852"/>
                </a:lnTo>
                <a:lnTo>
                  <a:pt x="4278" y="2854"/>
                </a:lnTo>
                <a:lnTo>
                  <a:pt x="4365" y="2857"/>
                </a:lnTo>
                <a:lnTo>
                  <a:pt x="4449" y="2863"/>
                </a:lnTo>
                <a:lnTo>
                  <a:pt x="4529" y="2871"/>
                </a:lnTo>
                <a:lnTo>
                  <a:pt x="4607" y="2882"/>
                </a:lnTo>
                <a:lnTo>
                  <a:pt x="4683" y="2895"/>
                </a:lnTo>
                <a:lnTo>
                  <a:pt x="4755" y="2911"/>
                </a:lnTo>
                <a:lnTo>
                  <a:pt x="4825" y="2929"/>
                </a:lnTo>
                <a:lnTo>
                  <a:pt x="4891" y="2949"/>
                </a:lnTo>
                <a:lnTo>
                  <a:pt x="4956" y="2972"/>
                </a:lnTo>
                <a:lnTo>
                  <a:pt x="5017" y="2998"/>
                </a:lnTo>
                <a:lnTo>
                  <a:pt x="5075" y="3025"/>
                </a:lnTo>
                <a:lnTo>
                  <a:pt x="5130" y="3055"/>
                </a:lnTo>
                <a:lnTo>
                  <a:pt x="5182" y="3088"/>
                </a:lnTo>
                <a:lnTo>
                  <a:pt x="5232" y="3122"/>
                </a:lnTo>
                <a:lnTo>
                  <a:pt x="5279" y="3159"/>
                </a:lnTo>
                <a:lnTo>
                  <a:pt x="5323" y="3199"/>
                </a:lnTo>
                <a:lnTo>
                  <a:pt x="5364" y="3241"/>
                </a:lnTo>
                <a:lnTo>
                  <a:pt x="5402" y="3286"/>
                </a:lnTo>
                <a:lnTo>
                  <a:pt x="5438" y="3332"/>
                </a:lnTo>
                <a:lnTo>
                  <a:pt x="5470" y="3381"/>
                </a:lnTo>
                <a:lnTo>
                  <a:pt x="5500" y="3433"/>
                </a:lnTo>
                <a:lnTo>
                  <a:pt x="5527" y="3487"/>
                </a:lnTo>
                <a:lnTo>
                  <a:pt x="5552" y="3543"/>
                </a:lnTo>
                <a:lnTo>
                  <a:pt x="5573" y="3602"/>
                </a:lnTo>
                <a:lnTo>
                  <a:pt x="5591" y="3663"/>
                </a:lnTo>
                <a:lnTo>
                  <a:pt x="5607" y="3727"/>
                </a:lnTo>
                <a:lnTo>
                  <a:pt x="5620" y="3792"/>
                </a:lnTo>
                <a:lnTo>
                  <a:pt x="5629" y="3861"/>
                </a:lnTo>
                <a:lnTo>
                  <a:pt x="5637" y="3932"/>
                </a:lnTo>
                <a:lnTo>
                  <a:pt x="5641" y="4005"/>
                </a:lnTo>
                <a:lnTo>
                  <a:pt x="5642" y="4080"/>
                </a:lnTo>
                <a:lnTo>
                  <a:pt x="5642" y="9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528738" y="2718255"/>
            <a:ext cx="264045" cy="710718"/>
          </a:xfrm>
          <a:custGeom>
            <a:avLst/>
            <a:gdLst>
              <a:gd name="T0" fmla="*/ 3947 w 5642"/>
              <a:gd name="T1" fmla="*/ 1604 h 15951"/>
              <a:gd name="T2" fmla="*/ 3853 w 5642"/>
              <a:gd name="T3" fmla="*/ 1914 h 15951"/>
              <a:gd name="T4" fmla="*/ 3691 w 5642"/>
              <a:gd name="T5" fmla="*/ 2203 h 15951"/>
              <a:gd name="T6" fmla="*/ 3473 w 5642"/>
              <a:gd name="T7" fmla="*/ 2455 h 15951"/>
              <a:gd name="T8" fmla="*/ 3228 w 5642"/>
              <a:gd name="T9" fmla="*/ 2624 h 15951"/>
              <a:gd name="T10" fmla="*/ 2956 w 5642"/>
              <a:gd name="T11" fmla="*/ 2710 h 15951"/>
              <a:gd name="T12" fmla="*/ 2665 w 5642"/>
              <a:gd name="T13" fmla="*/ 2710 h 15951"/>
              <a:gd name="T14" fmla="*/ 2394 w 5642"/>
              <a:gd name="T15" fmla="*/ 2624 h 15951"/>
              <a:gd name="T16" fmla="*/ 2148 w 5642"/>
              <a:gd name="T17" fmla="*/ 2455 h 15951"/>
              <a:gd name="T18" fmla="*/ 1930 w 5642"/>
              <a:gd name="T19" fmla="*/ 2203 h 15951"/>
              <a:gd name="T20" fmla="*/ 1768 w 5642"/>
              <a:gd name="T21" fmla="*/ 1914 h 15951"/>
              <a:gd name="T22" fmla="*/ 1674 w 5642"/>
              <a:gd name="T23" fmla="*/ 1604 h 15951"/>
              <a:gd name="T24" fmla="*/ 1647 w 5642"/>
              <a:gd name="T25" fmla="*/ 1272 h 15951"/>
              <a:gd name="T26" fmla="*/ 1688 w 5642"/>
              <a:gd name="T27" fmla="*/ 952 h 15951"/>
              <a:gd name="T28" fmla="*/ 1793 w 5642"/>
              <a:gd name="T29" fmla="*/ 664 h 15951"/>
              <a:gd name="T30" fmla="*/ 1964 w 5642"/>
              <a:gd name="T31" fmla="*/ 408 h 15951"/>
              <a:gd name="T32" fmla="*/ 2188 w 5642"/>
              <a:gd name="T33" fmla="*/ 199 h 15951"/>
              <a:gd name="T34" fmla="*/ 2440 w 5642"/>
              <a:gd name="T35" fmla="*/ 63 h 15951"/>
              <a:gd name="T36" fmla="*/ 2721 w 5642"/>
              <a:gd name="T37" fmla="*/ 3 h 15951"/>
              <a:gd name="T38" fmla="*/ 3013 w 5642"/>
              <a:gd name="T39" fmla="*/ 18 h 15951"/>
              <a:gd name="T40" fmla="*/ 3279 w 5642"/>
              <a:gd name="T41" fmla="*/ 109 h 15951"/>
              <a:gd name="T42" fmla="*/ 3519 w 5642"/>
              <a:gd name="T43" fmla="*/ 273 h 15951"/>
              <a:gd name="T44" fmla="*/ 3728 w 5642"/>
              <a:gd name="T45" fmla="*/ 507 h 15951"/>
              <a:gd name="T46" fmla="*/ 3877 w 5642"/>
              <a:gd name="T47" fmla="*/ 776 h 15951"/>
              <a:gd name="T48" fmla="*/ 3958 w 5642"/>
              <a:gd name="T49" fmla="*/ 1076 h 15951"/>
              <a:gd name="T50" fmla="*/ 5640 w 5642"/>
              <a:gd name="T51" fmla="*/ 9191 h 15951"/>
              <a:gd name="T52" fmla="*/ 5568 w 5642"/>
              <a:gd name="T53" fmla="*/ 9510 h 15951"/>
              <a:gd name="T54" fmla="*/ 5390 w 5642"/>
              <a:gd name="T55" fmla="*/ 9702 h 15951"/>
              <a:gd name="T56" fmla="*/ 5107 w 5642"/>
              <a:gd name="T57" fmla="*/ 9766 h 15951"/>
              <a:gd name="T58" fmla="*/ 4825 w 5642"/>
              <a:gd name="T59" fmla="*/ 9702 h 15951"/>
              <a:gd name="T60" fmla="*/ 4648 w 5642"/>
              <a:gd name="T61" fmla="*/ 9510 h 15951"/>
              <a:gd name="T62" fmla="*/ 4573 w 5642"/>
              <a:gd name="T63" fmla="*/ 9191 h 15951"/>
              <a:gd name="T64" fmla="*/ 4293 w 5642"/>
              <a:gd name="T65" fmla="*/ 15485 h 15951"/>
              <a:gd name="T66" fmla="*/ 4164 w 5642"/>
              <a:gd name="T67" fmla="*/ 15766 h 15951"/>
              <a:gd name="T68" fmla="*/ 3906 w 5642"/>
              <a:gd name="T69" fmla="*/ 15920 h 15951"/>
              <a:gd name="T70" fmla="*/ 3532 w 5642"/>
              <a:gd name="T71" fmla="*/ 15946 h 15951"/>
              <a:gd name="T72" fmla="*/ 3225 w 5642"/>
              <a:gd name="T73" fmla="*/ 15843 h 15951"/>
              <a:gd name="T74" fmla="*/ 3045 w 5642"/>
              <a:gd name="T75" fmla="*/ 15613 h 15951"/>
              <a:gd name="T76" fmla="*/ 2994 w 5642"/>
              <a:gd name="T77" fmla="*/ 9038 h 15951"/>
              <a:gd name="T78" fmla="*/ 2608 w 5642"/>
              <a:gd name="T79" fmla="*/ 15582 h 15951"/>
              <a:gd name="T80" fmla="*/ 2441 w 5642"/>
              <a:gd name="T81" fmla="*/ 15825 h 15951"/>
              <a:gd name="T82" fmla="*/ 2146 w 5642"/>
              <a:gd name="T83" fmla="*/ 15941 h 15951"/>
              <a:gd name="T84" fmla="*/ 1769 w 5642"/>
              <a:gd name="T85" fmla="*/ 15928 h 15951"/>
              <a:gd name="T86" fmla="*/ 1498 w 5642"/>
              <a:gd name="T87" fmla="*/ 15787 h 15951"/>
              <a:gd name="T88" fmla="*/ 1356 w 5642"/>
              <a:gd name="T89" fmla="*/ 15519 h 15951"/>
              <a:gd name="T90" fmla="*/ 1069 w 5642"/>
              <a:gd name="T91" fmla="*/ 9152 h 15951"/>
              <a:gd name="T92" fmla="*/ 1007 w 5642"/>
              <a:gd name="T93" fmla="*/ 9484 h 15951"/>
              <a:gd name="T94" fmla="*/ 840 w 5642"/>
              <a:gd name="T95" fmla="*/ 9689 h 15951"/>
              <a:gd name="T96" fmla="*/ 568 w 5642"/>
              <a:gd name="T97" fmla="*/ 9765 h 15951"/>
              <a:gd name="T98" fmla="*/ 276 w 5642"/>
              <a:gd name="T99" fmla="*/ 9714 h 15951"/>
              <a:gd name="T100" fmla="*/ 87 w 5642"/>
              <a:gd name="T101" fmla="*/ 9535 h 15951"/>
              <a:gd name="T102" fmla="*/ 5 w 5642"/>
              <a:gd name="T103" fmla="*/ 9228 h 15951"/>
              <a:gd name="T104" fmla="*/ 51 w 5642"/>
              <a:gd name="T105" fmla="*/ 3663 h 15951"/>
              <a:gd name="T106" fmla="*/ 365 w 5642"/>
              <a:gd name="T107" fmla="*/ 3159 h 15951"/>
              <a:gd name="T108" fmla="*/ 966 w 5642"/>
              <a:gd name="T109" fmla="*/ 2895 h 15951"/>
              <a:gd name="T110" fmla="*/ 4449 w 5642"/>
              <a:gd name="T111" fmla="*/ 2863 h 15951"/>
              <a:gd name="T112" fmla="*/ 5130 w 5642"/>
              <a:gd name="T113" fmla="*/ 3055 h 15951"/>
              <a:gd name="T114" fmla="*/ 5527 w 5642"/>
              <a:gd name="T115" fmla="*/ 3487 h 15951"/>
              <a:gd name="T116" fmla="*/ 5642 w 5642"/>
              <a:gd name="T117" fmla="*/ 9112 h 15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42" h="15951">
                <a:moveTo>
                  <a:pt x="3974" y="1306"/>
                </a:moveTo>
                <a:lnTo>
                  <a:pt x="3974" y="1340"/>
                </a:lnTo>
                <a:lnTo>
                  <a:pt x="3973" y="1373"/>
                </a:lnTo>
                <a:lnTo>
                  <a:pt x="3971" y="1407"/>
                </a:lnTo>
                <a:lnTo>
                  <a:pt x="3969" y="1440"/>
                </a:lnTo>
                <a:lnTo>
                  <a:pt x="3966" y="1473"/>
                </a:lnTo>
                <a:lnTo>
                  <a:pt x="3962" y="1506"/>
                </a:lnTo>
                <a:lnTo>
                  <a:pt x="3958" y="1538"/>
                </a:lnTo>
                <a:lnTo>
                  <a:pt x="3953" y="1572"/>
                </a:lnTo>
                <a:lnTo>
                  <a:pt x="3947" y="1604"/>
                </a:lnTo>
                <a:lnTo>
                  <a:pt x="3941" y="1636"/>
                </a:lnTo>
                <a:lnTo>
                  <a:pt x="3934" y="1667"/>
                </a:lnTo>
                <a:lnTo>
                  <a:pt x="3926" y="1699"/>
                </a:lnTo>
                <a:lnTo>
                  <a:pt x="3918" y="1730"/>
                </a:lnTo>
                <a:lnTo>
                  <a:pt x="3909" y="1761"/>
                </a:lnTo>
                <a:lnTo>
                  <a:pt x="3899" y="1792"/>
                </a:lnTo>
                <a:lnTo>
                  <a:pt x="3888" y="1823"/>
                </a:lnTo>
                <a:lnTo>
                  <a:pt x="3877" y="1854"/>
                </a:lnTo>
                <a:lnTo>
                  <a:pt x="3866" y="1884"/>
                </a:lnTo>
                <a:lnTo>
                  <a:pt x="3853" y="1914"/>
                </a:lnTo>
                <a:lnTo>
                  <a:pt x="3840" y="1944"/>
                </a:lnTo>
                <a:lnTo>
                  <a:pt x="3826" y="1973"/>
                </a:lnTo>
                <a:lnTo>
                  <a:pt x="3812" y="2003"/>
                </a:lnTo>
                <a:lnTo>
                  <a:pt x="3797" y="2032"/>
                </a:lnTo>
                <a:lnTo>
                  <a:pt x="3781" y="2061"/>
                </a:lnTo>
                <a:lnTo>
                  <a:pt x="3764" y="2089"/>
                </a:lnTo>
                <a:lnTo>
                  <a:pt x="3746" y="2119"/>
                </a:lnTo>
                <a:lnTo>
                  <a:pt x="3728" y="2147"/>
                </a:lnTo>
                <a:lnTo>
                  <a:pt x="3710" y="2175"/>
                </a:lnTo>
                <a:lnTo>
                  <a:pt x="3691" y="2203"/>
                </a:lnTo>
                <a:lnTo>
                  <a:pt x="3671" y="2230"/>
                </a:lnTo>
                <a:lnTo>
                  <a:pt x="3650" y="2258"/>
                </a:lnTo>
                <a:lnTo>
                  <a:pt x="3629" y="2285"/>
                </a:lnTo>
                <a:lnTo>
                  <a:pt x="3607" y="2312"/>
                </a:lnTo>
                <a:lnTo>
                  <a:pt x="3586" y="2338"/>
                </a:lnTo>
                <a:lnTo>
                  <a:pt x="3564" y="2363"/>
                </a:lnTo>
                <a:lnTo>
                  <a:pt x="3542" y="2387"/>
                </a:lnTo>
                <a:lnTo>
                  <a:pt x="3519" y="2411"/>
                </a:lnTo>
                <a:lnTo>
                  <a:pt x="3496" y="2433"/>
                </a:lnTo>
                <a:lnTo>
                  <a:pt x="3473" y="2455"/>
                </a:lnTo>
                <a:lnTo>
                  <a:pt x="3449" y="2476"/>
                </a:lnTo>
                <a:lnTo>
                  <a:pt x="3426" y="2496"/>
                </a:lnTo>
                <a:lnTo>
                  <a:pt x="3402" y="2515"/>
                </a:lnTo>
                <a:lnTo>
                  <a:pt x="3378" y="2533"/>
                </a:lnTo>
                <a:lnTo>
                  <a:pt x="3353" y="2550"/>
                </a:lnTo>
                <a:lnTo>
                  <a:pt x="3329" y="2567"/>
                </a:lnTo>
                <a:lnTo>
                  <a:pt x="3304" y="2582"/>
                </a:lnTo>
                <a:lnTo>
                  <a:pt x="3279" y="2597"/>
                </a:lnTo>
                <a:lnTo>
                  <a:pt x="3254" y="2611"/>
                </a:lnTo>
                <a:lnTo>
                  <a:pt x="3228" y="2624"/>
                </a:lnTo>
                <a:lnTo>
                  <a:pt x="3202" y="2637"/>
                </a:lnTo>
                <a:lnTo>
                  <a:pt x="3176" y="2648"/>
                </a:lnTo>
                <a:lnTo>
                  <a:pt x="3149" y="2659"/>
                </a:lnTo>
                <a:lnTo>
                  <a:pt x="3122" y="2668"/>
                </a:lnTo>
                <a:lnTo>
                  <a:pt x="3095" y="2677"/>
                </a:lnTo>
                <a:lnTo>
                  <a:pt x="3068" y="2685"/>
                </a:lnTo>
                <a:lnTo>
                  <a:pt x="3040" y="2694"/>
                </a:lnTo>
                <a:lnTo>
                  <a:pt x="3013" y="2700"/>
                </a:lnTo>
                <a:lnTo>
                  <a:pt x="2985" y="2705"/>
                </a:lnTo>
                <a:lnTo>
                  <a:pt x="2956" y="2710"/>
                </a:lnTo>
                <a:lnTo>
                  <a:pt x="2928" y="2714"/>
                </a:lnTo>
                <a:lnTo>
                  <a:pt x="2899" y="2717"/>
                </a:lnTo>
                <a:lnTo>
                  <a:pt x="2870" y="2719"/>
                </a:lnTo>
                <a:lnTo>
                  <a:pt x="2840" y="2720"/>
                </a:lnTo>
                <a:lnTo>
                  <a:pt x="2810" y="2721"/>
                </a:lnTo>
                <a:lnTo>
                  <a:pt x="2781" y="2720"/>
                </a:lnTo>
                <a:lnTo>
                  <a:pt x="2751" y="2719"/>
                </a:lnTo>
                <a:lnTo>
                  <a:pt x="2722" y="2717"/>
                </a:lnTo>
                <a:lnTo>
                  <a:pt x="2694" y="2714"/>
                </a:lnTo>
                <a:lnTo>
                  <a:pt x="2665" y="2710"/>
                </a:lnTo>
                <a:lnTo>
                  <a:pt x="2637" y="2705"/>
                </a:lnTo>
                <a:lnTo>
                  <a:pt x="2609" y="2700"/>
                </a:lnTo>
                <a:lnTo>
                  <a:pt x="2581" y="2694"/>
                </a:lnTo>
                <a:lnTo>
                  <a:pt x="2553" y="2685"/>
                </a:lnTo>
                <a:lnTo>
                  <a:pt x="2526" y="2677"/>
                </a:lnTo>
                <a:lnTo>
                  <a:pt x="2499" y="2668"/>
                </a:lnTo>
                <a:lnTo>
                  <a:pt x="2472" y="2659"/>
                </a:lnTo>
                <a:lnTo>
                  <a:pt x="2446" y="2648"/>
                </a:lnTo>
                <a:lnTo>
                  <a:pt x="2419" y="2637"/>
                </a:lnTo>
                <a:lnTo>
                  <a:pt x="2394" y="2624"/>
                </a:lnTo>
                <a:lnTo>
                  <a:pt x="2368" y="2611"/>
                </a:lnTo>
                <a:lnTo>
                  <a:pt x="2343" y="2597"/>
                </a:lnTo>
                <a:lnTo>
                  <a:pt x="2317" y="2582"/>
                </a:lnTo>
                <a:lnTo>
                  <a:pt x="2293" y="2567"/>
                </a:lnTo>
                <a:lnTo>
                  <a:pt x="2267" y="2550"/>
                </a:lnTo>
                <a:lnTo>
                  <a:pt x="2243" y="2533"/>
                </a:lnTo>
                <a:lnTo>
                  <a:pt x="2219" y="2515"/>
                </a:lnTo>
                <a:lnTo>
                  <a:pt x="2195" y="2496"/>
                </a:lnTo>
                <a:lnTo>
                  <a:pt x="2171" y="2476"/>
                </a:lnTo>
                <a:lnTo>
                  <a:pt x="2148" y="2455"/>
                </a:lnTo>
                <a:lnTo>
                  <a:pt x="2125" y="2433"/>
                </a:lnTo>
                <a:lnTo>
                  <a:pt x="2102" y="2411"/>
                </a:lnTo>
                <a:lnTo>
                  <a:pt x="2080" y="2387"/>
                </a:lnTo>
                <a:lnTo>
                  <a:pt x="2058" y="2363"/>
                </a:lnTo>
                <a:lnTo>
                  <a:pt x="2036" y="2338"/>
                </a:lnTo>
                <a:lnTo>
                  <a:pt x="2014" y="2312"/>
                </a:lnTo>
                <a:lnTo>
                  <a:pt x="1993" y="2285"/>
                </a:lnTo>
                <a:lnTo>
                  <a:pt x="1970" y="2258"/>
                </a:lnTo>
                <a:lnTo>
                  <a:pt x="1950" y="2230"/>
                </a:lnTo>
                <a:lnTo>
                  <a:pt x="1930" y="2203"/>
                </a:lnTo>
                <a:lnTo>
                  <a:pt x="1911" y="2175"/>
                </a:lnTo>
                <a:lnTo>
                  <a:pt x="1892" y="2147"/>
                </a:lnTo>
                <a:lnTo>
                  <a:pt x="1874" y="2119"/>
                </a:lnTo>
                <a:lnTo>
                  <a:pt x="1857" y="2089"/>
                </a:lnTo>
                <a:lnTo>
                  <a:pt x="1841" y="2061"/>
                </a:lnTo>
                <a:lnTo>
                  <a:pt x="1825" y="2032"/>
                </a:lnTo>
                <a:lnTo>
                  <a:pt x="1810" y="2003"/>
                </a:lnTo>
                <a:lnTo>
                  <a:pt x="1795" y="1973"/>
                </a:lnTo>
                <a:lnTo>
                  <a:pt x="1781" y="1944"/>
                </a:lnTo>
                <a:lnTo>
                  <a:pt x="1768" y="1914"/>
                </a:lnTo>
                <a:lnTo>
                  <a:pt x="1756" y="1884"/>
                </a:lnTo>
                <a:lnTo>
                  <a:pt x="1744" y="1854"/>
                </a:lnTo>
                <a:lnTo>
                  <a:pt x="1733" y="1823"/>
                </a:lnTo>
                <a:lnTo>
                  <a:pt x="1723" y="1792"/>
                </a:lnTo>
                <a:lnTo>
                  <a:pt x="1713" y="1761"/>
                </a:lnTo>
                <a:lnTo>
                  <a:pt x="1704" y="1730"/>
                </a:lnTo>
                <a:lnTo>
                  <a:pt x="1696" y="1699"/>
                </a:lnTo>
                <a:lnTo>
                  <a:pt x="1688" y="1667"/>
                </a:lnTo>
                <a:lnTo>
                  <a:pt x="1681" y="1636"/>
                </a:lnTo>
                <a:lnTo>
                  <a:pt x="1674" y="1604"/>
                </a:lnTo>
                <a:lnTo>
                  <a:pt x="1668" y="1572"/>
                </a:lnTo>
                <a:lnTo>
                  <a:pt x="1663" y="1538"/>
                </a:lnTo>
                <a:lnTo>
                  <a:pt x="1658" y="1506"/>
                </a:lnTo>
                <a:lnTo>
                  <a:pt x="1655" y="1473"/>
                </a:lnTo>
                <a:lnTo>
                  <a:pt x="1652" y="1440"/>
                </a:lnTo>
                <a:lnTo>
                  <a:pt x="1650" y="1407"/>
                </a:lnTo>
                <a:lnTo>
                  <a:pt x="1648" y="1373"/>
                </a:lnTo>
                <a:lnTo>
                  <a:pt x="1647" y="1340"/>
                </a:lnTo>
                <a:lnTo>
                  <a:pt x="1646" y="1306"/>
                </a:lnTo>
                <a:lnTo>
                  <a:pt x="1647" y="1272"/>
                </a:lnTo>
                <a:lnTo>
                  <a:pt x="1648" y="1238"/>
                </a:lnTo>
                <a:lnTo>
                  <a:pt x="1650" y="1205"/>
                </a:lnTo>
                <a:lnTo>
                  <a:pt x="1652" y="1172"/>
                </a:lnTo>
                <a:lnTo>
                  <a:pt x="1655" y="1140"/>
                </a:lnTo>
                <a:lnTo>
                  <a:pt x="1658" y="1108"/>
                </a:lnTo>
                <a:lnTo>
                  <a:pt x="1663" y="1076"/>
                </a:lnTo>
                <a:lnTo>
                  <a:pt x="1668" y="1045"/>
                </a:lnTo>
                <a:lnTo>
                  <a:pt x="1673" y="1014"/>
                </a:lnTo>
                <a:lnTo>
                  <a:pt x="1681" y="983"/>
                </a:lnTo>
                <a:lnTo>
                  <a:pt x="1688" y="952"/>
                </a:lnTo>
                <a:lnTo>
                  <a:pt x="1695" y="922"/>
                </a:lnTo>
                <a:lnTo>
                  <a:pt x="1704" y="892"/>
                </a:lnTo>
                <a:lnTo>
                  <a:pt x="1712" y="863"/>
                </a:lnTo>
                <a:lnTo>
                  <a:pt x="1722" y="833"/>
                </a:lnTo>
                <a:lnTo>
                  <a:pt x="1732" y="805"/>
                </a:lnTo>
                <a:lnTo>
                  <a:pt x="1743" y="776"/>
                </a:lnTo>
                <a:lnTo>
                  <a:pt x="1755" y="748"/>
                </a:lnTo>
                <a:lnTo>
                  <a:pt x="1767" y="720"/>
                </a:lnTo>
                <a:lnTo>
                  <a:pt x="1780" y="692"/>
                </a:lnTo>
                <a:lnTo>
                  <a:pt x="1793" y="664"/>
                </a:lnTo>
                <a:lnTo>
                  <a:pt x="1807" y="637"/>
                </a:lnTo>
                <a:lnTo>
                  <a:pt x="1822" y="610"/>
                </a:lnTo>
                <a:lnTo>
                  <a:pt x="1838" y="584"/>
                </a:lnTo>
                <a:lnTo>
                  <a:pt x="1854" y="558"/>
                </a:lnTo>
                <a:lnTo>
                  <a:pt x="1871" y="532"/>
                </a:lnTo>
                <a:lnTo>
                  <a:pt x="1888" y="507"/>
                </a:lnTo>
                <a:lnTo>
                  <a:pt x="1906" y="482"/>
                </a:lnTo>
                <a:lnTo>
                  <a:pt x="1925" y="457"/>
                </a:lnTo>
                <a:lnTo>
                  <a:pt x="1944" y="432"/>
                </a:lnTo>
                <a:lnTo>
                  <a:pt x="1964" y="408"/>
                </a:lnTo>
                <a:lnTo>
                  <a:pt x="1986" y="383"/>
                </a:lnTo>
                <a:lnTo>
                  <a:pt x="2007" y="360"/>
                </a:lnTo>
                <a:lnTo>
                  <a:pt x="2029" y="337"/>
                </a:lnTo>
                <a:lnTo>
                  <a:pt x="2051" y="315"/>
                </a:lnTo>
                <a:lnTo>
                  <a:pt x="2073" y="294"/>
                </a:lnTo>
                <a:lnTo>
                  <a:pt x="2096" y="273"/>
                </a:lnTo>
                <a:lnTo>
                  <a:pt x="2118" y="254"/>
                </a:lnTo>
                <a:lnTo>
                  <a:pt x="2141" y="235"/>
                </a:lnTo>
                <a:lnTo>
                  <a:pt x="2165" y="216"/>
                </a:lnTo>
                <a:lnTo>
                  <a:pt x="2188" y="199"/>
                </a:lnTo>
                <a:lnTo>
                  <a:pt x="2212" y="182"/>
                </a:lnTo>
                <a:lnTo>
                  <a:pt x="2236" y="166"/>
                </a:lnTo>
                <a:lnTo>
                  <a:pt x="2261" y="151"/>
                </a:lnTo>
                <a:lnTo>
                  <a:pt x="2286" y="136"/>
                </a:lnTo>
                <a:lnTo>
                  <a:pt x="2311" y="122"/>
                </a:lnTo>
                <a:lnTo>
                  <a:pt x="2336" y="109"/>
                </a:lnTo>
                <a:lnTo>
                  <a:pt x="2362" y="96"/>
                </a:lnTo>
                <a:lnTo>
                  <a:pt x="2388" y="84"/>
                </a:lnTo>
                <a:lnTo>
                  <a:pt x="2414" y="73"/>
                </a:lnTo>
                <a:lnTo>
                  <a:pt x="2440" y="63"/>
                </a:lnTo>
                <a:lnTo>
                  <a:pt x="2467" y="54"/>
                </a:lnTo>
                <a:lnTo>
                  <a:pt x="2494" y="45"/>
                </a:lnTo>
                <a:lnTo>
                  <a:pt x="2521" y="37"/>
                </a:lnTo>
                <a:lnTo>
                  <a:pt x="2548" y="30"/>
                </a:lnTo>
                <a:lnTo>
                  <a:pt x="2577" y="24"/>
                </a:lnTo>
                <a:lnTo>
                  <a:pt x="2605" y="18"/>
                </a:lnTo>
                <a:lnTo>
                  <a:pt x="2634" y="13"/>
                </a:lnTo>
                <a:lnTo>
                  <a:pt x="2662" y="9"/>
                </a:lnTo>
                <a:lnTo>
                  <a:pt x="2691" y="6"/>
                </a:lnTo>
                <a:lnTo>
                  <a:pt x="2721" y="3"/>
                </a:lnTo>
                <a:lnTo>
                  <a:pt x="2750" y="1"/>
                </a:lnTo>
                <a:lnTo>
                  <a:pt x="2780" y="0"/>
                </a:lnTo>
                <a:lnTo>
                  <a:pt x="2810" y="0"/>
                </a:lnTo>
                <a:lnTo>
                  <a:pt x="2840" y="0"/>
                </a:lnTo>
                <a:lnTo>
                  <a:pt x="2870" y="1"/>
                </a:lnTo>
                <a:lnTo>
                  <a:pt x="2899" y="3"/>
                </a:lnTo>
                <a:lnTo>
                  <a:pt x="2928" y="6"/>
                </a:lnTo>
                <a:lnTo>
                  <a:pt x="2956" y="9"/>
                </a:lnTo>
                <a:lnTo>
                  <a:pt x="2985" y="13"/>
                </a:lnTo>
                <a:lnTo>
                  <a:pt x="3013" y="18"/>
                </a:lnTo>
                <a:lnTo>
                  <a:pt x="3040" y="24"/>
                </a:lnTo>
                <a:lnTo>
                  <a:pt x="3068" y="30"/>
                </a:lnTo>
                <a:lnTo>
                  <a:pt x="3095" y="37"/>
                </a:lnTo>
                <a:lnTo>
                  <a:pt x="3122" y="45"/>
                </a:lnTo>
                <a:lnTo>
                  <a:pt x="3149" y="54"/>
                </a:lnTo>
                <a:lnTo>
                  <a:pt x="3176" y="63"/>
                </a:lnTo>
                <a:lnTo>
                  <a:pt x="3202" y="73"/>
                </a:lnTo>
                <a:lnTo>
                  <a:pt x="3228" y="84"/>
                </a:lnTo>
                <a:lnTo>
                  <a:pt x="3254" y="96"/>
                </a:lnTo>
                <a:lnTo>
                  <a:pt x="3279" y="109"/>
                </a:lnTo>
                <a:lnTo>
                  <a:pt x="3304" y="122"/>
                </a:lnTo>
                <a:lnTo>
                  <a:pt x="3329" y="136"/>
                </a:lnTo>
                <a:lnTo>
                  <a:pt x="3353" y="151"/>
                </a:lnTo>
                <a:lnTo>
                  <a:pt x="3378" y="166"/>
                </a:lnTo>
                <a:lnTo>
                  <a:pt x="3402" y="182"/>
                </a:lnTo>
                <a:lnTo>
                  <a:pt x="3426" y="199"/>
                </a:lnTo>
                <a:lnTo>
                  <a:pt x="3449" y="216"/>
                </a:lnTo>
                <a:lnTo>
                  <a:pt x="3473" y="235"/>
                </a:lnTo>
                <a:lnTo>
                  <a:pt x="3496" y="254"/>
                </a:lnTo>
                <a:lnTo>
                  <a:pt x="3519" y="273"/>
                </a:lnTo>
                <a:lnTo>
                  <a:pt x="3542" y="294"/>
                </a:lnTo>
                <a:lnTo>
                  <a:pt x="3564" y="315"/>
                </a:lnTo>
                <a:lnTo>
                  <a:pt x="3586" y="337"/>
                </a:lnTo>
                <a:lnTo>
                  <a:pt x="3607" y="360"/>
                </a:lnTo>
                <a:lnTo>
                  <a:pt x="3629" y="383"/>
                </a:lnTo>
                <a:lnTo>
                  <a:pt x="3650" y="408"/>
                </a:lnTo>
                <a:lnTo>
                  <a:pt x="3671" y="432"/>
                </a:lnTo>
                <a:lnTo>
                  <a:pt x="3691" y="457"/>
                </a:lnTo>
                <a:lnTo>
                  <a:pt x="3710" y="482"/>
                </a:lnTo>
                <a:lnTo>
                  <a:pt x="3728" y="507"/>
                </a:lnTo>
                <a:lnTo>
                  <a:pt x="3746" y="532"/>
                </a:lnTo>
                <a:lnTo>
                  <a:pt x="3764" y="558"/>
                </a:lnTo>
                <a:lnTo>
                  <a:pt x="3781" y="584"/>
                </a:lnTo>
                <a:lnTo>
                  <a:pt x="3797" y="610"/>
                </a:lnTo>
                <a:lnTo>
                  <a:pt x="3812" y="637"/>
                </a:lnTo>
                <a:lnTo>
                  <a:pt x="3826" y="664"/>
                </a:lnTo>
                <a:lnTo>
                  <a:pt x="3840" y="692"/>
                </a:lnTo>
                <a:lnTo>
                  <a:pt x="3853" y="720"/>
                </a:lnTo>
                <a:lnTo>
                  <a:pt x="3866" y="748"/>
                </a:lnTo>
                <a:lnTo>
                  <a:pt x="3877" y="776"/>
                </a:lnTo>
                <a:lnTo>
                  <a:pt x="3888" y="805"/>
                </a:lnTo>
                <a:lnTo>
                  <a:pt x="3899" y="833"/>
                </a:lnTo>
                <a:lnTo>
                  <a:pt x="3909" y="863"/>
                </a:lnTo>
                <a:lnTo>
                  <a:pt x="3918" y="892"/>
                </a:lnTo>
                <a:lnTo>
                  <a:pt x="3926" y="922"/>
                </a:lnTo>
                <a:lnTo>
                  <a:pt x="3934" y="952"/>
                </a:lnTo>
                <a:lnTo>
                  <a:pt x="3941" y="983"/>
                </a:lnTo>
                <a:lnTo>
                  <a:pt x="3947" y="1014"/>
                </a:lnTo>
                <a:lnTo>
                  <a:pt x="3953" y="1045"/>
                </a:lnTo>
                <a:lnTo>
                  <a:pt x="3958" y="1076"/>
                </a:lnTo>
                <a:lnTo>
                  <a:pt x="3962" y="1108"/>
                </a:lnTo>
                <a:lnTo>
                  <a:pt x="3966" y="1140"/>
                </a:lnTo>
                <a:lnTo>
                  <a:pt x="3969" y="1172"/>
                </a:lnTo>
                <a:lnTo>
                  <a:pt x="3971" y="1205"/>
                </a:lnTo>
                <a:lnTo>
                  <a:pt x="3973" y="1238"/>
                </a:lnTo>
                <a:lnTo>
                  <a:pt x="3974" y="1272"/>
                </a:lnTo>
                <a:lnTo>
                  <a:pt x="3974" y="1306"/>
                </a:lnTo>
                <a:close/>
                <a:moveTo>
                  <a:pt x="5642" y="9112"/>
                </a:moveTo>
                <a:lnTo>
                  <a:pt x="5642" y="9152"/>
                </a:lnTo>
                <a:lnTo>
                  <a:pt x="5640" y="9191"/>
                </a:lnTo>
                <a:lnTo>
                  <a:pt x="5638" y="9228"/>
                </a:lnTo>
                <a:lnTo>
                  <a:pt x="5634" y="9264"/>
                </a:lnTo>
                <a:lnTo>
                  <a:pt x="5629" y="9300"/>
                </a:lnTo>
                <a:lnTo>
                  <a:pt x="5624" y="9334"/>
                </a:lnTo>
                <a:lnTo>
                  <a:pt x="5617" y="9366"/>
                </a:lnTo>
                <a:lnTo>
                  <a:pt x="5609" y="9398"/>
                </a:lnTo>
                <a:lnTo>
                  <a:pt x="5600" y="9428"/>
                </a:lnTo>
                <a:lnTo>
                  <a:pt x="5591" y="9456"/>
                </a:lnTo>
                <a:lnTo>
                  <a:pt x="5580" y="9484"/>
                </a:lnTo>
                <a:lnTo>
                  <a:pt x="5568" y="9510"/>
                </a:lnTo>
                <a:lnTo>
                  <a:pt x="5555" y="9535"/>
                </a:lnTo>
                <a:lnTo>
                  <a:pt x="5541" y="9558"/>
                </a:lnTo>
                <a:lnTo>
                  <a:pt x="5525" y="9581"/>
                </a:lnTo>
                <a:lnTo>
                  <a:pt x="5509" y="9602"/>
                </a:lnTo>
                <a:lnTo>
                  <a:pt x="5492" y="9622"/>
                </a:lnTo>
                <a:lnTo>
                  <a:pt x="5473" y="9641"/>
                </a:lnTo>
                <a:lnTo>
                  <a:pt x="5454" y="9658"/>
                </a:lnTo>
                <a:lnTo>
                  <a:pt x="5434" y="9674"/>
                </a:lnTo>
                <a:lnTo>
                  <a:pt x="5412" y="9689"/>
                </a:lnTo>
                <a:lnTo>
                  <a:pt x="5390" y="9702"/>
                </a:lnTo>
                <a:lnTo>
                  <a:pt x="5367" y="9714"/>
                </a:lnTo>
                <a:lnTo>
                  <a:pt x="5342" y="9725"/>
                </a:lnTo>
                <a:lnTo>
                  <a:pt x="5316" y="9735"/>
                </a:lnTo>
                <a:lnTo>
                  <a:pt x="5290" y="9743"/>
                </a:lnTo>
                <a:lnTo>
                  <a:pt x="5262" y="9750"/>
                </a:lnTo>
                <a:lnTo>
                  <a:pt x="5232" y="9756"/>
                </a:lnTo>
                <a:lnTo>
                  <a:pt x="5203" y="9760"/>
                </a:lnTo>
                <a:lnTo>
                  <a:pt x="5172" y="9763"/>
                </a:lnTo>
                <a:lnTo>
                  <a:pt x="5140" y="9765"/>
                </a:lnTo>
                <a:lnTo>
                  <a:pt x="5107" y="9766"/>
                </a:lnTo>
                <a:lnTo>
                  <a:pt x="5074" y="9765"/>
                </a:lnTo>
                <a:lnTo>
                  <a:pt x="5042" y="9763"/>
                </a:lnTo>
                <a:lnTo>
                  <a:pt x="5012" y="9760"/>
                </a:lnTo>
                <a:lnTo>
                  <a:pt x="4982" y="9756"/>
                </a:lnTo>
                <a:lnTo>
                  <a:pt x="4953" y="9750"/>
                </a:lnTo>
                <a:lnTo>
                  <a:pt x="4925" y="9743"/>
                </a:lnTo>
                <a:lnTo>
                  <a:pt x="4898" y="9735"/>
                </a:lnTo>
                <a:lnTo>
                  <a:pt x="4873" y="9725"/>
                </a:lnTo>
                <a:lnTo>
                  <a:pt x="4848" y="9714"/>
                </a:lnTo>
                <a:lnTo>
                  <a:pt x="4825" y="9702"/>
                </a:lnTo>
                <a:lnTo>
                  <a:pt x="4803" y="9689"/>
                </a:lnTo>
                <a:lnTo>
                  <a:pt x="4781" y="9674"/>
                </a:lnTo>
                <a:lnTo>
                  <a:pt x="4761" y="9658"/>
                </a:lnTo>
                <a:lnTo>
                  <a:pt x="4742" y="9641"/>
                </a:lnTo>
                <a:lnTo>
                  <a:pt x="4723" y="9622"/>
                </a:lnTo>
                <a:lnTo>
                  <a:pt x="4706" y="9602"/>
                </a:lnTo>
                <a:lnTo>
                  <a:pt x="4690" y="9581"/>
                </a:lnTo>
                <a:lnTo>
                  <a:pt x="4675" y="9558"/>
                </a:lnTo>
                <a:lnTo>
                  <a:pt x="4661" y="9535"/>
                </a:lnTo>
                <a:lnTo>
                  <a:pt x="4648" y="9510"/>
                </a:lnTo>
                <a:lnTo>
                  <a:pt x="4635" y="9484"/>
                </a:lnTo>
                <a:lnTo>
                  <a:pt x="4624" y="9456"/>
                </a:lnTo>
                <a:lnTo>
                  <a:pt x="4614" y="9428"/>
                </a:lnTo>
                <a:lnTo>
                  <a:pt x="4605" y="9398"/>
                </a:lnTo>
                <a:lnTo>
                  <a:pt x="4597" y="9366"/>
                </a:lnTo>
                <a:lnTo>
                  <a:pt x="4590" y="9334"/>
                </a:lnTo>
                <a:lnTo>
                  <a:pt x="4584" y="9300"/>
                </a:lnTo>
                <a:lnTo>
                  <a:pt x="4580" y="9264"/>
                </a:lnTo>
                <a:lnTo>
                  <a:pt x="4576" y="9228"/>
                </a:lnTo>
                <a:lnTo>
                  <a:pt x="4573" y="9191"/>
                </a:lnTo>
                <a:lnTo>
                  <a:pt x="4572" y="9152"/>
                </a:lnTo>
                <a:lnTo>
                  <a:pt x="4571" y="9112"/>
                </a:lnTo>
                <a:lnTo>
                  <a:pt x="4571" y="4722"/>
                </a:lnTo>
                <a:lnTo>
                  <a:pt x="4309" y="4722"/>
                </a:lnTo>
                <a:lnTo>
                  <a:pt x="4309" y="15296"/>
                </a:lnTo>
                <a:lnTo>
                  <a:pt x="4308" y="15337"/>
                </a:lnTo>
                <a:lnTo>
                  <a:pt x="4306" y="15376"/>
                </a:lnTo>
                <a:lnTo>
                  <a:pt x="4303" y="15414"/>
                </a:lnTo>
                <a:lnTo>
                  <a:pt x="4298" y="15450"/>
                </a:lnTo>
                <a:lnTo>
                  <a:pt x="4293" y="15485"/>
                </a:lnTo>
                <a:lnTo>
                  <a:pt x="4286" y="15519"/>
                </a:lnTo>
                <a:lnTo>
                  <a:pt x="4277" y="15551"/>
                </a:lnTo>
                <a:lnTo>
                  <a:pt x="4268" y="15582"/>
                </a:lnTo>
                <a:lnTo>
                  <a:pt x="4257" y="15613"/>
                </a:lnTo>
                <a:lnTo>
                  <a:pt x="4244" y="15642"/>
                </a:lnTo>
                <a:lnTo>
                  <a:pt x="4231" y="15669"/>
                </a:lnTo>
                <a:lnTo>
                  <a:pt x="4216" y="15695"/>
                </a:lnTo>
                <a:lnTo>
                  <a:pt x="4200" y="15720"/>
                </a:lnTo>
                <a:lnTo>
                  <a:pt x="4183" y="15744"/>
                </a:lnTo>
                <a:lnTo>
                  <a:pt x="4164" y="15766"/>
                </a:lnTo>
                <a:lnTo>
                  <a:pt x="4144" y="15787"/>
                </a:lnTo>
                <a:lnTo>
                  <a:pt x="4123" y="15807"/>
                </a:lnTo>
                <a:lnTo>
                  <a:pt x="4100" y="15825"/>
                </a:lnTo>
                <a:lnTo>
                  <a:pt x="4077" y="15843"/>
                </a:lnTo>
                <a:lnTo>
                  <a:pt x="4052" y="15858"/>
                </a:lnTo>
                <a:lnTo>
                  <a:pt x="4024" y="15873"/>
                </a:lnTo>
                <a:lnTo>
                  <a:pt x="3997" y="15888"/>
                </a:lnTo>
                <a:lnTo>
                  <a:pt x="3968" y="15900"/>
                </a:lnTo>
                <a:lnTo>
                  <a:pt x="3938" y="15911"/>
                </a:lnTo>
                <a:lnTo>
                  <a:pt x="3906" y="15920"/>
                </a:lnTo>
                <a:lnTo>
                  <a:pt x="3873" y="15928"/>
                </a:lnTo>
                <a:lnTo>
                  <a:pt x="3839" y="15935"/>
                </a:lnTo>
                <a:lnTo>
                  <a:pt x="3804" y="15941"/>
                </a:lnTo>
                <a:lnTo>
                  <a:pt x="3768" y="15946"/>
                </a:lnTo>
                <a:lnTo>
                  <a:pt x="3729" y="15949"/>
                </a:lnTo>
                <a:lnTo>
                  <a:pt x="3690" y="15951"/>
                </a:lnTo>
                <a:lnTo>
                  <a:pt x="3649" y="15951"/>
                </a:lnTo>
                <a:lnTo>
                  <a:pt x="3609" y="15951"/>
                </a:lnTo>
                <a:lnTo>
                  <a:pt x="3570" y="15949"/>
                </a:lnTo>
                <a:lnTo>
                  <a:pt x="3532" y="15946"/>
                </a:lnTo>
                <a:lnTo>
                  <a:pt x="3496" y="15941"/>
                </a:lnTo>
                <a:lnTo>
                  <a:pt x="3461" y="15935"/>
                </a:lnTo>
                <a:lnTo>
                  <a:pt x="3426" y="15928"/>
                </a:lnTo>
                <a:lnTo>
                  <a:pt x="3393" y="15920"/>
                </a:lnTo>
                <a:lnTo>
                  <a:pt x="3362" y="15911"/>
                </a:lnTo>
                <a:lnTo>
                  <a:pt x="3332" y="15900"/>
                </a:lnTo>
                <a:lnTo>
                  <a:pt x="3303" y="15888"/>
                </a:lnTo>
                <a:lnTo>
                  <a:pt x="3276" y="15873"/>
                </a:lnTo>
                <a:lnTo>
                  <a:pt x="3250" y="15858"/>
                </a:lnTo>
                <a:lnTo>
                  <a:pt x="3225" y="15843"/>
                </a:lnTo>
                <a:lnTo>
                  <a:pt x="3201" y="15825"/>
                </a:lnTo>
                <a:lnTo>
                  <a:pt x="3179" y="15807"/>
                </a:lnTo>
                <a:lnTo>
                  <a:pt x="3157" y="15787"/>
                </a:lnTo>
                <a:lnTo>
                  <a:pt x="3137" y="15766"/>
                </a:lnTo>
                <a:lnTo>
                  <a:pt x="3118" y="15744"/>
                </a:lnTo>
                <a:lnTo>
                  <a:pt x="3101" y="15720"/>
                </a:lnTo>
                <a:lnTo>
                  <a:pt x="3085" y="15695"/>
                </a:lnTo>
                <a:lnTo>
                  <a:pt x="3071" y="15669"/>
                </a:lnTo>
                <a:lnTo>
                  <a:pt x="3057" y="15642"/>
                </a:lnTo>
                <a:lnTo>
                  <a:pt x="3045" y="15613"/>
                </a:lnTo>
                <a:lnTo>
                  <a:pt x="3034" y="15582"/>
                </a:lnTo>
                <a:lnTo>
                  <a:pt x="3025" y="15551"/>
                </a:lnTo>
                <a:lnTo>
                  <a:pt x="3016" y="15519"/>
                </a:lnTo>
                <a:lnTo>
                  <a:pt x="3010" y="15485"/>
                </a:lnTo>
                <a:lnTo>
                  <a:pt x="3004" y="15450"/>
                </a:lnTo>
                <a:lnTo>
                  <a:pt x="2999" y="15414"/>
                </a:lnTo>
                <a:lnTo>
                  <a:pt x="2996" y="15376"/>
                </a:lnTo>
                <a:lnTo>
                  <a:pt x="2994" y="15337"/>
                </a:lnTo>
                <a:lnTo>
                  <a:pt x="2994" y="15296"/>
                </a:lnTo>
                <a:lnTo>
                  <a:pt x="2994" y="9038"/>
                </a:lnTo>
                <a:lnTo>
                  <a:pt x="2649" y="9038"/>
                </a:lnTo>
                <a:lnTo>
                  <a:pt x="2649" y="15296"/>
                </a:lnTo>
                <a:lnTo>
                  <a:pt x="2648" y="15337"/>
                </a:lnTo>
                <a:lnTo>
                  <a:pt x="2646" y="15376"/>
                </a:lnTo>
                <a:lnTo>
                  <a:pt x="2643" y="15414"/>
                </a:lnTo>
                <a:lnTo>
                  <a:pt x="2638" y="15450"/>
                </a:lnTo>
                <a:lnTo>
                  <a:pt x="2633" y="15485"/>
                </a:lnTo>
                <a:lnTo>
                  <a:pt x="2626" y="15519"/>
                </a:lnTo>
                <a:lnTo>
                  <a:pt x="2617" y="15551"/>
                </a:lnTo>
                <a:lnTo>
                  <a:pt x="2608" y="15582"/>
                </a:lnTo>
                <a:lnTo>
                  <a:pt x="2597" y="15613"/>
                </a:lnTo>
                <a:lnTo>
                  <a:pt x="2585" y="15642"/>
                </a:lnTo>
                <a:lnTo>
                  <a:pt x="2572" y="15669"/>
                </a:lnTo>
                <a:lnTo>
                  <a:pt x="2556" y="15695"/>
                </a:lnTo>
                <a:lnTo>
                  <a:pt x="2540" y="15720"/>
                </a:lnTo>
                <a:lnTo>
                  <a:pt x="2523" y="15744"/>
                </a:lnTo>
                <a:lnTo>
                  <a:pt x="2504" y="15766"/>
                </a:lnTo>
                <a:lnTo>
                  <a:pt x="2484" y="15787"/>
                </a:lnTo>
                <a:lnTo>
                  <a:pt x="2463" y="15807"/>
                </a:lnTo>
                <a:lnTo>
                  <a:pt x="2441" y="15825"/>
                </a:lnTo>
                <a:lnTo>
                  <a:pt x="2417" y="15843"/>
                </a:lnTo>
                <a:lnTo>
                  <a:pt x="2393" y="15858"/>
                </a:lnTo>
                <a:lnTo>
                  <a:pt x="2366" y="15873"/>
                </a:lnTo>
                <a:lnTo>
                  <a:pt x="2339" y="15888"/>
                </a:lnTo>
                <a:lnTo>
                  <a:pt x="2310" y="15900"/>
                </a:lnTo>
                <a:lnTo>
                  <a:pt x="2280" y="15911"/>
                </a:lnTo>
                <a:lnTo>
                  <a:pt x="2248" y="15920"/>
                </a:lnTo>
                <a:lnTo>
                  <a:pt x="2215" y="15928"/>
                </a:lnTo>
                <a:lnTo>
                  <a:pt x="2181" y="15935"/>
                </a:lnTo>
                <a:lnTo>
                  <a:pt x="2146" y="15941"/>
                </a:lnTo>
                <a:lnTo>
                  <a:pt x="2110" y="15946"/>
                </a:lnTo>
                <a:lnTo>
                  <a:pt x="2072" y="15949"/>
                </a:lnTo>
                <a:lnTo>
                  <a:pt x="2033" y="15951"/>
                </a:lnTo>
                <a:lnTo>
                  <a:pt x="1993" y="15951"/>
                </a:lnTo>
                <a:lnTo>
                  <a:pt x="1951" y="15951"/>
                </a:lnTo>
                <a:lnTo>
                  <a:pt x="1912" y="15949"/>
                </a:lnTo>
                <a:lnTo>
                  <a:pt x="1874" y="15946"/>
                </a:lnTo>
                <a:lnTo>
                  <a:pt x="1838" y="15941"/>
                </a:lnTo>
                <a:lnTo>
                  <a:pt x="1803" y="15935"/>
                </a:lnTo>
                <a:lnTo>
                  <a:pt x="1769" y="15928"/>
                </a:lnTo>
                <a:lnTo>
                  <a:pt x="1736" y="15920"/>
                </a:lnTo>
                <a:lnTo>
                  <a:pt x="1705" y="15911"/>
                </a:lnTo>
                <a:lnTo>
                  <a:pt x="1673" y="15900"/>
                </a:lnTo>
                <a:lnTo>
                  <a:pt x="1645" y="15888"/>
                </a:lnTo>
                <a:lnTo>
                  <a:pt x="1617" y="15873"/>
                </a:lnTo>
                <a:lnTo>
                  <a:pt x="1591" y="15858"/>
                </a:lnTo>
                <a:lnTo>
                  <a:pt x="1566" y="15843"/>
                </a:lnTo>
                <a:lnTo>
                  <a:pt x="1542" y="15825"/>
                </a:lnTo>
                <a:lnTo>
                  <a:pt x="1519" y="15807"/>
                </a:lnTo>
                <a:lnTo>
                  <a:pt x="1498" y="15787"/>
                </a:lnTo>
                <a:lnTo>
                  <a:pt x="1478" y="15766"/>
                </a:lnTo>
                <a:lnTo>
                  <a:pt x="1460" y="15744"/>
                </a:lnTo>
                <a:lnTo>
                  <a:pt x="1442" y="15720"/>
                </a:lnTo>
                <a:lnTo>
                  <a:pt x="1426" y="15695"/>
                </a:lnTo>
                <a:lnTo>
                  <a:pt x="1411" y="15669"/>
                </a:lnTo>
                <a:lnTo>
                  <a:pt x="1398" y="15642"/>
                </a:lnTo>
                <a:lnTo>
                  <a:pt x="1386" y="15613"/>
                </a:lnTo>
                <a:lnTo>
                  <a:pt x="1374" y="15582"/>
                </a:lnTo>
                <a:lnTo>
                  <a:pt x="1364" y="15551"/>
                </a:lnTo>
                <a:lnTo>
                  <a:pt x="1356" y="15519"/>
                </a:lnTo>
                <a:lnTo>
                  <a:pt x="1348" y="15485"/>
                </a:lnTo>
                <a:lnTo>
                  <a:pt x="1343" y="15450"/>
                </a:lnTo>
                <a:lnTo>
                  <a:pt x="1338" y="15414"/>
                </a:lnTo>
                <a:lnTo>
                  <a:pt x="1335" y="15376"/>
                </a:lnTo>
                <a:lnTo>
                  <a:pt x="1333" y="15337"/>
                </a:lnTo>
                <a:lnTo>
                  <a:pt x="1332" y="15296"/>
                </a:lnTo>
                <a:lnTo>
                  <a:pt x="1332" y="4722"/>
                </a:lnTo>
                <a:lnTo>
                  <a:pt x="1070" y="4722"/>
                </a:lnTo>
                <a:lnTo>
                  <a:pt x="1070" y="9112"/>
                </a:lnTo>
                <a:lnTo>
                  <a:pt x="1069" y="9152"/>
                </a:lnTo>
                <a:lnTo>
                  <a:pt x="1068" y="9191"/>
                </a:lnTo>
                <a:lnTo>
                  <a:pt x="1065" y="9228"/>
                </a:lnTo>
                <a:lnTo>
                  <a:pt x="1061" y="9264"/>
                </a:lnTo>
                <a:lnTo>
                  <a:pt x="1057" y="9300"/>
                </a:lnTo>
                <a:lnTo>
                  <a:pt x="1051" y="9334"/>
                </a:lnTo>
                <a:lnTo>
                  <a:pt x="1044" y="9366"/>
                </a:lnTo>
                <a:lnTo>
                  <a:pt x="1036" y="9398"/>
                </a:lnTo>
                <a:lnTo>
                  <a:pt x="1027" y="9428"/>
                </a:lnTo>
                <a:lnTo>
                  <a:pt x="1017" y="9456"/>
                </a:lnTo>
                <a:lnTo>
                  <a:pt x="1007" y="9484"/>
                </a:lnTo>
                <a:lnTo>
                  <a:pt x="994" y="9510"/>
                </a:lnTo>
                <a:lnTo>
                  <a:pt x="981" y="9535"/>
                </a:lnTo>
                <a:lnTo>
                  <a:pt x="967" y="9558"/>
                </a:lnTo>
                <a:lnTo>
                  <a:pt x="952" y="9581"/>
                </a:lnTo>
                <a:lnTo>
                  <a:pt x="936" y="9602"/>
                </a:lnTo>
                <a:lnTo>
                  <a:pt x="919" y="9622"/>
                </a:lnTo>
                <a:lnTo>
                  <a:pt x="901" y="9641"/>
                </a:lnTo>
                <a:lnTo>
                  <a:pt x="881" y="9658"/>
                </a:lnTo>
                <a:lnTo>
                  <a:pt x="861" y="9674"/>
                </a:lnTo>
                <a:lnTo>
                  <a:pt x="840" y="9689"/>
                </a:lnTo>
                <a:lnTo>
                  <a:pt x="817" y="9702"/>
                </a:lnTo>
                <a:lnTo>
                  <a:pt x="794" y="9714"/>
                </a:lnTo>
                <a:lnTo>
                  <a:pt x="768" y="9725"/>
                </a:lnTo>
                <a:lnTo>
                  <a:pt x="743" y="9735"/>
                </a:lnTo>
                <a:lnTo>
                  <a:pt x="716" y="9743"/>
                </a:lnTo>
                <a:lnTo>
                  <a:pt x="689" y="9750"/>
                </a:lnTo>
                <a:lnTo>
                  <a:pt x="660" y="9756"/>
                </a:lnTo>
                <a:lnTo>
                  <a:pt x="630" y="9760"/>
                </a:lnTo>
                <a:lnTo>
                  <a:pt x="600" y="9763"/>
                </a:lnTo>
                <a:lnTo>
                  <a:pt x="568" y="9765"/>
                </a:lnTo>
                <a:lnTo>
                  <a:pt x="535" y="9766"/>
                </a:lnTo>
                <a:lnTo>
                  <a:pt x="502" y="9765"/>
                </a:lnTo>
                <a:lnTo>
                  <a:pt x="469" y="9763"/>
                </a:lnTo>
                <a:lnTo>
                  <a:pt x="439" y="9760"/>
                </a:lnTo>
                <a:lnTo>
                  <a:pt x="409" y="9756"/>
                </a:lnTo>
                <a:lnTo>
                  <a:pt x="380" y="9750"/>
                </a:lnTo>
                <a:lnTo>
                  <a:pt x="352" y="9743"/>
                </a:lnTo>
                <a:lnTo>
                  <a:pt x="326" y="9735"/>
                </a:lnTo>
                <a:lnTo>
                  <a:pt x="300" y="9725"/>
                </a:lnTo>
                <a:lnTo>
                  <a:pt x="276" y="9714"/>
                </a:lnTo>
                <a:lnTo>
                  <a:pt x="252" y="9702"/>
                </a:lnTo>
                <a:lnTo>
                  <a:pt x="230" y="9689"/>
                </a:lnTo>
                <a:lnTo>
                  <a:pt x="208" y="9674"/>
                </a:lnTo>
                <a:lnTo>
                  <a:pt x="187" y="9658"/>
                </a:lnTo>
                <a:lnTo>
                  <a:pt x="168" y="9641"/>
                </a:lnTo>
                <a:lnTo>
                  <a:pt x="150" y="9622"/>
                </a:lnTo>
                <a:lnTo>
                  <a:pt x="132" y="9602"/>
                </a:lnTo>
                <a:lnTo>
                  <a:pt x="116" y="9581"/>
                </a:lnTo>
                <a:lnTo>
                  <a:pt x="101" y="9558"/>
                </a:lnTo>
                <a:lnTo>
                  <a:pt x="87" y="9535"/>
                </a:lnTo>
                <a:lnTo>
                  <a:pt x="74" y="9510"/>
                </a:lnTo>
                <a:lnTo>
                  <a:pt x="62" y="9484"/>
                </a:lnTo>
                <a:lnTo>
                  <a:pt x="52" y="9456"/>
                </a:lnTo>
                <a:lnTo>
                  <a:pt x="42" y="9428"/>
                </a:lnTo>
                <a:lnTo>
                  <a:pt x="33" y="9398"/>
                </a:lnTo>
                <a:lnTo>
                  <a:pt x="25" y="9366"/>
                </a:lnTo>
                <a:lnTo>
                  <a:pt x="19" y="9334"/>
                </a:lnTo>
                <a:lnTo>
                  <a:pt x="13" y="9300"/>
                </a:lnTo>
                <a:lnTo>
                  <a:pt x="8" y="9264"/>
                </a:lnTo>
                <a:lnTo>
                  <a:pt x="5" y="9228"/>
                </a:lnTo>
                <a:lnTo>
                  <a:pt x="2" y="9191"/>
                </a:lnTo>
                <a:lnTo>
                  <a:pt x="1" y="9152"/>
                </a:lnTo>
                <a:lnTo>
                  <a:pt x="0" y="9112"/>
                </a:lnTo>
                <a:lnTo>
                  <a:pt x="0" y="4080"/>
                </a:lnTo>
                <a:lnTo>
                  <a:pt x="1" y="4005"/>
                </a:lnTo>
                <a:lnTo>
                  <a:pt x="6" y="3932"/>
                </a:lnTo>
                <a:lnTo>
                  <a:pt x="13" y="3861"/>
                </a:lnTo>
                <a:lnTo>
                  <a:pt x="23" y="3792"/>
                </a:lnTo>
                <a:lnTo>
                  <a:pt x="36" y="3727"/>
                </a:lnTo>
                <a:lnTo>
                  <a:pt x="51" y="3663"/>
                </a:lnTo>
                <a:lnTo>
                  <a:pt x="70" y="3602"/>
                </a:lnTo>
                <a:lnTo>
                  <a:pt x="91" y="3543"/>
                </a:lnTo>
                <a:lnTo>
                  <a:pt x="115" y="3487"/>
                </a:lnTo>
                <a:lnTo>
                  <a:pt x="142" y="3433"/>
                </a:lnTo>
                <a:lnTo>
                  <a:pt x="172" y="3381"/>
                </a:lnTo>
                <a:lnTo>
                  <a:pt x="206" y="3332"/>
                </a:lnTo>
                <a:lnTo>
                  <a:pt x="241" y="3286"/>
                </a:lnTo>
                <a:lnTo>
                  <a:pt x="280" y="3241"/>
                </a:lnTo>
                <a:lnTo>
                  <a:pt x="321" y="3199"/>
                </a:lnTo>
                <a:lnTo>
                  <a:pt x="365" y="3159"/>
                </a:lnTo>
                <a:lnTo>
                  <a:pt x="412" y="3122"/>
                </a:lnTo>
                <a:lnTo>
                  <a:pt x="462" y="3088"/>
                </a:lnTo>
                <a:lnTo>
                  <a:pt x="516" y="3055"/>
                </a:lnTo>
                <a:lnTo>
                  <a:pt x="571" y="3025"/>
                </a:lnTo>
                <a:lnTo>
                  <a:pt x="630" y="2998"/>
                </a:lnTo>
                <a:lnTo>
                  <a:pt x="691" y="2972"/>
                </a:lnTo>
                <a:lnTo>
                  <a:pt x="755" y="2949"/>
                </a:lnTo>
                <a:lnTo>
                  <a:pt x="823" y="2929"/>
                </a:lnTo>
                <a:lnTo>
                  <a:pt x="893" y="2911"/>
                </a:lnTo>
                <a:lnTo>
                  <a:pt x="966" y="2895"/>
                </a:lnTo>
                <a:lnTo>
                  <a:pt x="1041" y="2882"/>
                </a:lnTo>
                <a:lnTo>
                  <a:pt x="1121" y="2871"/>
                </a:lnTo>
                <a:lnTo>
                  <a:pt x="1202" y="2863"/>
                </a:lnTo>
                <a:lnTo>
                  <a:pt x="1286" y="2857"/>
                </a:lnTo>
                <a:lnTo>
                  <a:pt x="1373" y="2854"/>
                </a:lnTo>
                <a:lnTo>
                  <a:pt x="1464" y="2852"/>
                </a:lnTo>
                <a:lnTo>
                  <a:pt x="4188" y="2852"/>
                </a:lnTo>
                <a:lnTo>
                  <a:pt x="4278" y="2854"/>
                </a:lnTo>
                <a:lnTo>
                  <a:pt x="4365" y="2857"/>
                </a:lnTo>
                <a:lnTo>
                  <a:pt x="4449" y="2863"/>
                </a:lnTo>
                <a:lnTo>
                  <a:pt x="4529" y="2871"/>
                </a:lnTo>
                <a:lnTo>
                  <a:pt x="4607" y="2882"/>
                </a:lnTo>
                <a:lnTo>
                  <a:pt x="4683" y="2895"/>
                </a:lnTo>
                <a:lnTo>
                  <a:pt x="4755" y="2911"/>
                </a:lnTo>
                <a:lnTo>
                  <a:pt x="4825" y="2929"/>
                </a:lnTo>
                <a:lnTo>
                  <a:pt x="4891" y="2949"/>
                </a:lnTo>
                <a:lnTo>
                  <a:pt x="4956" y="2972"/>
                </a:lnTo>
                <a:lnTo>
                  <a:pt x="5017" y="2998"/>
                </a:lnTo>
                <a:lnTo>
                  <a:pt x="5075" y="3025"/>
                </a:lnTo>
                <a:lnTo>
                  <a:pt x="5130" y="3055"/>
                </a:lnTo>
                <a:lnTo>
                  <a:pt x="5182" y="3088"/>
                </a:lnTo>
                <a:lnTo>
                  <a:pt x="5232" y="3122"/>
                </a:lnTo>
                <a:lnTo>
                  <a:pt x="5279" y="3159"/>
                </a:lnTo>
                <a:lnTo>
                  <a:pt x="5323" y="3199"/>
                </a:lnTo>
                <a:lnTo>
                  <a:pt x="5364" y="3241"/>
                </a:lnTo>
                <a:lnTo>
                  <a:pt x="5402" y="3286"/>
                </a:lnTo>
                <a:lnTo>
                  <a:pt x="5438" y="3332"/>
                </a:lnTo>
                <a:lnTo>
                  <a:pt x="5470" y="3381"/>
                </a:lnTo>
                <a:lnTo>
                  <a:pt x="5500" y="3433"/>
                </a:lnTo>
                <a:lnTo>
                  <a:pt x="5527" y="3487"/>
                </a:lnTo>
                <a:lnTo>
                  <a:pt x="5552" y="3543"/>
                </a:lnTo>
                <a:lnTo>
                  <a:pt x="5573" y="3602"/>
                </a:lnTo>
                <a:lnTo>
                  <a:pt x="5591" y="3663"/>
                </a:lnTo>
                <a:lnTo>
                  <a:pt x="5607" y="3727"/>
                </a:lnTo>
                <a:lnTo>
                  <a:pt x="5620" y="3792"/>
                </a:lnTo>
                <a:lnTo>
                  <a:pt x="5629" y="3861"/>
                </a:lnTo>
                <a:lnTo>
                  <a:pt x="5637" y="3932"/>
                </a:lnTo>
                <a:lnTo>
                  <a:pt x="5641" y="4005"/>
                </a:lnTo>
                <a:lnTo>
                  <a:pt x="5642" y="4080"/>
                </a:lnTo>
                <a:lnTo>
                  <a:pt x="5642" y="9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8"/>
          <p:cNvSpPr>
            <a:spLocks noEditPoints="1"/>
          </p:cNvSpPr>
          <p:nvPr/>
        </p:nvSpPr>
        <p:spPr bwMode="auto">
          <a:xfrm>
            <a:off x="864499" y="2718255"/>
            <a:ext cx="264045" cy="710718"/>
          </a:xfrm>
          <a:custGeom>
            <a:avLst/>
            <a:gdLst>
              <a:gd name="T0" fmla="*/ 3947 w 5642"/>
              <a:gd name="T1" fmla="*/ 1604 h 15951"/>
              <a:gd name="T2" fmla="*/ 3853 w 5642"/>
              <a:gd name="T3" fmla="*/ 1914 h 15951"/>
              <a:gd name="T4" fmla="*/ 3691 w 5642"/>
              <a:gd name="T5" fmla="*/ 2203 h 15951"/>
              <a:gd name="T6" fmla="*/ 3473 w 5642"/>
              <a:gd name="T7" fmla="*/ 2455 h 15951"/>
              <a:gd name="T8" fmla="*/ 3228 w 5642"/>
              <a:gd name="T9" fmla="*/ 2624 h 15951"/>
              <a:gd name="T10" fmla="*/ 2956 w 5642"/>
              <a:gd name="T11" fmla="*/ 2710 h 15951"/>
              <a:gd name="T12" fmla="*/ 2665 w 5642"/>
              <a:gd name="T13" fmla="*/ 2710 h 15951"/>
              <a:gd name="T14" fmla="*/ 2394 w 5642"/>
              <a:gd name="T15" fmla="*/ 2624 h 15951"/>
              <a:gd name="T16" fmla="*/ 2148 w 5642"/>
              <a:gd name="T17" fmla="*/ 2455 h 15951"/>
              <a:gd name="T18" fmla="*/ 1930 w 5642"/>
              <a:gd name="T19" fmla="*/ 2203 h 15951"/>
              <a:gd name="T20" fmla="*/ 1768 w 5642"/>
              <a:gd name="T21" fmla="*/ 1914 h 15951"/>
              <a:gd name="T22" fmla="*/ 1674 w 5642"/>
              <a:gd name="T23" fmla="*/ 1604 h 15951"/>
              <a:gd name="T24" fmla="*/ 1647 w 5642"/>
              <a:gd name="T25" fmla="*/ 1272 h 15951"/>
              <a:gd name="T26" fmla="*/ 1688 w 5642"/>
              <a:gd name="T27" fmla="*/ 952 h 15951"/>
              <a:gd name="T28" fmla="*/ 1793 w 5642"/>
              <a:gd name="T29" fmla="*/ 664 h 15951"/>
              <a:gd name="T30" fmla="*/ 1964 w 5642"/>
              <a:gd name="T31" fmla="*/ 408 h 15951"/>
              <a:gd name="T32" fmla="*/ 2188 w 5642"/>
              <a:gd name="T33" fmla="*/ 199 h 15951"/>
              <a:gd name="T34" fmla="*/ 2440 w 5642"/>
              <a:gd name="T35" fmla="*/ 63 h 15951"/>
              <a:gd name="T36" fmla="*/ 2721 w 5642"/>
              <a:gd name="T37" fmla="*/ 3 h 15951"/>
              <a:gd name="T38" fmla="*/ 3013 w 5642"/>
              <a:gd name="T39" fmla="*/ 18 h 15951"/>
              <a:gd name="T40" fmla="*/ 3279 w 5642"/>
              <a:gd name="T41" fmla="*/ 109 h 15951"/>
              <a:gd name="T42" fmla="*/ 3519 w 5642"/>
              <a:gd name="T43" fmla="*/ 273 h 15951"/>
              <a:gd name="T44" fmla="*/ 3728 w 5642"/>
              <a:gd name="T45" fmla="*/ 507 h 15951"/>
              <a:gd name="T46" fmla="*/ 3877 w 5642"/>
              <a:gd name="T47" fmla="*/ 776 h 15951"/>
              <a:gd name="T48" fmla="*/ 3958 w 5642"/>
              <a:gd name="T49" fmla="*/ 1076 h 15951"/>
              <a:gd name="T50" fmla="*/ 5640 w 5642"/>
              <a:gd name="T51" fmla="*/ 9191 h 15951"/>
              <a:gd name="T52" fmla="*/ 5568 w 5642"/>
              <a:gd name="T53" fmla="*/ 9510 h 15951"/>
              <a:gd name="T54" fmla="*/ 5390 w 5642"/>
              <a:gd name="T55" fmla="*/ 9702 h 15951"/>
              <a:gd name="T56" fmla="*/ 5107 w 5642"/>
              <a:gd name="T57" fmla="*/ 9766 h 15951"/>
              <a:gd name="T58" fmla="*/ 4825 w 5642"/>
              <a:gd name="T59" fmla="*/ 9702 h 15951"/>
              <a:gd name="T60" fmla="*/ 4648 w 5642"/>
              <a:gd name="T61" fmla="*/ 9510 h 15951"/>
              <a:gd name="T62" fmla="*/ 4573 w 5642"/>
              <a:gd name="T63" fmla="*/ 9191 h 15951"/>
              <a:gd name="T64" fmla="*/ 4293 w 5642"/>
              <a:gd name="T65" fmla="*/ 15485 h 15951"/>
              <a:gd name="T66" fmla="*/ 4164 w 5642"/>
              <a:gd name="T67" fmla="*/ 15766 h 15951"/>
              <a:gd name="T68" fmla="*/ 3906 w 5642"/>
              <a:gd name="T69" fmla="*/ 15920 h 15951"/>
              <a:gd name="T70" fmla="*/ 3532 w 5642"/>
              <a:gd name="T71" fmla="*/ 15946 h 15951"/>
              <a:gd name="T72" fmla="*/ 3225 w 5642"/>
              <a:gd name="T73" fmla="*/ 15843 h 15951"/>
              <a:gd name="T74" fmla="*/ 3045 w 5642"/>
              <a:gd name="T75" fmla="*/ 15613 h 15951"/>
              <a:gd name="T76" fmla="*/ 2994 w 5642"/>
              <a:gd name="T77" fmla="*/ 9038 h 15951"/>
              <a:gd name="T78" fmla="*/ 2608 w 5642"/>
              <a:gd name="T79" fmla="*/ 15582 h 15951"/>
              <a:gd name="T80" fmla="*/ 2441 w 5642"/>
              <a:gd name="T81" fmla="*/ 15825 h 15951"/>
              <a:gd name="T82" fmla="*/ 2146 w 5642"/>
              <a:gd name="T83" fmla="*/ 15941 h 15951"/>
              <a:gd name="T84" fmla="*/ 1769 w 5642"/>
              <a:gd name="T85" fmla="*/ 15928 h 15951"/>
              <a:gd name="T86" fmla="*/ 1498 w 5642"/>
              <a:gd name="T87" fmla="*/ 15787 h 15951"/>
              <a:gd name="T88" fmla="*/ 1356 w 5642"/>
              <a:gd name="T89" fmla="*/ 15519 h 15951"/>
              <a:gd name="T90" fmla="*/ 1069 w 5642"/>
              <a:gd name="T91" fmla="*/ 9152 h 15951"/>
              <a:gd name="T92" fmla="*/ 1007 w 5642"/>
              <a:gd name="T93" fmla="*/ 9484 h 15951"/>
              <a:gd name="T94" fmla="*/ 840 w 5642"/>
              <a:gd name="T95" fmla="*/ 9689 h 15951"/>
              <a:gd name="T96" fmla="*/ 568 w 5642"/>
              <a:gd name="T97" fmla="*/ 9765 h 15951"/>
              <a:gd name="T98" fmla="*/ 276 w 5642"/>
              <a:gd name="T99" fmla="*/ 9714 h 15951"/>
              <a:gd name="T100" fmla="*/ 87 w 5642"/>
              <a:gd name="T101" fmla="*/ 9535 h 15951"/>
              <a:gd name="T102" fmla="*/ 5 w 5642"/>
              <a:gd name="T103" fmla="*/ 9228 h 15951"/>
              <a:gd name="T104" fmla="*/ 51 w 5642"/>
              <a:gd name="T105" fmla="*/ 3663 h 15951"/>
              <a:gd name="T106" fmla="*/ 365 w 5642"/>
              <a:gd name="T107" fmla="*/ 3159 h 15951"/>
              <a:gd name="T108" fmla="*/ 966 w 5642"/>
              <a:gd name="T109" fmla="*/ 2895 h 15951"/>
              <a:gd name="T110" fmla="*/ 4449 w 5642"/>
              <a:gd name="T111" fmla="*/ 2863 h 15951"/>
              <a:gd name="T112" fmla="*/ 5130 w 5642"/>
              <a:gd name="T113" fmla="*/ 3055 h 15951"/>
              <a:gd name="T114" fmla="*/ 5527 w 5642"/>
              <a:gd name="T115" fmla="*/ 3487 h 15951"/>
              <a:gd name="T116" fmla="*/ 5642 w 5642"/>
              <a:gd name="T117" fmla="*/ 9112 h 15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42" h="15951">
                <a:moveTo>
                  <a:pt x="3974" y="1306"/>
                </a:moveTo>
                <a:lnTo>
                  <a:pt x="3974" y="1340"/>
                </a:lnTo>
                <a:lnTo>
                  <a:pt x="3973" y="1373"/>
                </a:lnTo>
                <a:lnTo>
                  <a:pt x="3971" y="1407"/>
                </a:lnTo>
                <a:lnTo>
                  <a:pt x="3969" y="1440"/>
                </a:lnTo>
                <a:lnTo>
                  <a:pt x="3966" y="1473"/>
                </a:lnTo>
                <a:lnTo>
                  <a:pt x="3962" y="1506"/>
                </a:lnTo>
                <a:lnTo>
                  <a:pt x="3958" y="1538"/>
                </a:lnTo>
                <a:lnTo>
                  <a:pt x="3953" y="1572"/>
                </a:lnTo>
                <a:lnTo>
                  <a:pt x="3947" y="1604"/>
                </a:lnTo>
                <a:lnTo>
                  <a:pt x="3941" y="1636"/>
                </a:lnTo>
                <a:lnTo>
                  <a:pt x="3934" y="1667"/>
                </a:lnTo>
                <a:lnTo>
                  <a:pt x="3926" y="1699"/>
                </a:lnTo>
                <a:lnTo>
                  <a:pt x="3918" y="1730"/>
                </a:lnTo>
                <a:lnTo>
                  <a:pt x="3909" y="1761"/>
                </a:lnTo>
                <a:lnTo>
                  <a:pt x="3899" y="1792"/>
                </a:lnTo>
                <a:lnTo>
                  <a:pt x="3888" y="1823"/>
                </a:lnTo>
                <a:lnTo>
                  <a:pt x="3877" y="1854"/>
                </a:lnTo>
                <a:lnTo>
                  <a:pt x="3866" y="1884"/>
                </a:lnTo>
                <a:lnTo>
                  <a:pt x="3853" y="1914"/>
                </a:lnTo>
                <a:lnTo>
                  <a:pt x="3840" y="1944"/>
                </a:lnTo>
                <a:lnTo>
                  <a:pt x="3826" y="1973"/>
                </a:lnTo>
                <a:lnTo>
                  <a:pt x="3812" y="2003"/>
                </a:lnTo>
                <a:lnTo>
                  <a:pt x="3797" y="2032"/>
                </a:lnTo>
                <a:lnTo>
                  <a:pt x="3781" y="2061"/>
                </a:lnTo>
                <a:lnTo>
                  <a:pt x="3764" y="2089"/>
                </a:lnTo>
                <a:lnTo>
                  <a:pt x="3746" y="2119"/>
                </a:lnTo>
                <a:lnTo>
                  <a:pt x="3728" y="2147"/>
                </a:lnTo>
                <a:lnTo>
                  <a:pt x="3710" y="2175"/>
                </a:lnTo>
                <a:lnTo>
                  <a:pt x="3691" y="2203"/>
                </a:lnTo>
                <a:lnTo>
                  <a:pt x="3671" y="2230"/>
                </a:lnTo>
                <a:lnTo>
                  <a:pt x="3650" y="2258"/>
                </a:lnTo>
                <a:lnTo>
                  <a:pt x="3629" y="2285"/>
                </a:lnTo>
                <a:lnTo>
                  <a:pt x="3607" y="2312"/>
                </a:lnTo>
                <a:lnTo>
                  <a:pt x="3586" y="2338"/>
                </a:lnTo>
                <a:lnTo>
                  <a:pt x="3564" y="2363"/>
                </a:lnTo>
                <a:lnTo>
                  <a:pt x="3542" y="2387"/>
                </a:lnTo>
                <a:lnTo>
                  <a:pt x="3519" y="2411"/>
                </a:lnTo>
                <a:lnTo>
                  <a:pt x="3496" y="2433"/>
                </a:lnTo>
                <a:lnTo>
                  <a:pt x="3473" y="2455"/>
                </a:lnTo>
                <a:lnTo>
                  <a:pt x="3449" y="2476"/>
                </a:lnTo>
                <a:lnTo>
                  <a:pt x="3426" y="2496"/>
                </a:lnTo>
                <a:lnTo>
                  <a:pt x="3402" y="2515"/>
                </a:lnTo>
                <a:lnTo>
                  <a:pt x="3378" y="2533"/>
                </a:lnTo>
                <a:lnTo>
                  <a:pt x="3353" y="2550"/>
                </a:lnTo>
                <a:lnTo>
                  <a:pt x="3329" y="2567"/>
                </a:lnTo>
                <a:lnTo>
                  <a:pt x="3304" y="2582"/>
                </a:lnTo>
                <a:lnTo>
                  <a:pt x="3279" y="2597"/>
                </a:lnTo>
                <a:lnTo>
                  <a:pt x="3254" y="2611"/>
                </a:lnTo>
                <a:lnTo>
                  <a:pt x="3228" y="2624"/>
                </a:lnTo>
                <a:lnTo>
                  <a:pt x="3202" y="2637"/>
                </a:lnTo>
                <a:lnTo>
                  <a:pt x="3176" y="2648"/>
                </a:lnTo>
                <a:lnTo>
                  <a:pt x="3149" y="2659"/>
                </a:lnTo>
                <a:lnTo>
                  <a:pt x="3122" y="2668"/>
                </a:lnTo>
                <a:lnTo>
                  <a:pt x="3095" y="2677"/>
                </a:lnTo>
                <a:lnTo>
                  <a:pt x="3068" y="2685"/>
                </a:lnTo>
                <a:lnTo>
                  <a:pt x="3040" y="2694"/>
                </a:lnTo>
                <a:lnTo>
                  <a:pt x="3013" y="2700"/>
                </a:lnTo>
                <a:lnTo>
                  <a:pt x="2985" y="2705"/>
                </a:lnTo>
                <a:lnTo>
                  <a:pt x="2956" y="2710"/>
                </a:lnTo>
                <a:lnTo>
                  <a:pt x="2928" y="2714"/>
                </a:lnTo>
                <a:lnTo>
                  <a:pt x="2899" y="2717"/>
                </a:lnTo>
                <a:lnTo>
                  <a:pt x="2870" y="2719"/>
                </a:lnTo>
                <a:lnTo>
                  <a:pt x="2840" y="2720"/>
                </a:lnTo>
                <a:lnTo>
                  <a:pt x="2810" y="2721"/>
                </a:lnTo>
                <a:lnTo>
                  <a:pt x="2781" y="2720"/>
                </a:lnTo>
                <a:lnTo>
                  <a:pt x="2751" y="2719"/>
                </a:lnTo>
                <a:lnTo>
                  <a:pt x="2722" y="2717"/>
                </a:lnTo>
                <a:lnTo>
                  <a:pt x="2694" y="2714"/>
                </a:lnTo>
                <a:lnTo>
                  <a:pt x="2665" y="2710"/>
                </a:lnTo>
                <a:lnTo>
                  <a:pt x="2637" y="2705"/>
                </a:lnTo>
                <a:lnTo>
                  <a:pt x="2609" y="2700"/>
                </a:lnTo>
                <a:lnTo>
                  <a:pt x="2581" y="2694"/>
                </a:lnTo>
                <a:lnTo>
                  <a:pt x="2553" y="2685"/>
                </a:lnTo>
                <a:lnTo>
                  <a:pt x="2526" y="2677"/>
                </a:lnTo>
                <a:lnTo>
                  <a:pt x="2499" y="2668"/>
                </a:lnTo>
                <a:lnTo>
                  <a:pt x="2472" y="2659"/>
                </a:lnTo>
                <a:lnTo>
                  <a:pt x="2446" y="2648"/>
                </a:lnTo>
                <a:lnTo>
                  <a:pt x="2419" y="2637"/>
                </a:lnTo>
                <a:lnTo>
                  <a:pt x="2394" y="2624"/>
                </a:lnTo>
                <a:lnTo>
                  <a:pt x="2368" y="2611"/>
                </a:lnTo>
                <a:lnTo>
                  <a:pt x="2343" y="2597"/>
                </a:lnTo>
                <a:lnTo>
                  <a:pt x="2317" y="2582"/>
                </a:lnTo>
                <a:lnTo>
                  <a:pt x="2293" y="2567"/>
                </a:lnTo>
                <a:lnTo>
                  <a:pt x="2267" y="2550"/>
                </a:lnTo>
                <a:lnTo>
                  <a:pt x="2243" y="2533"/>
                </a:lnTo>
                <a:lnTo>
                  <a:pt x="2219" y="2515"/>
                </a:lnTo>
                <a:lnTo>
                  <a:pt x="2195" y="2496"/>
                </a:lnTo>
                <a:lnTo>
                  <a:pt x="2171" y="2476"/>
                </a:lnTo>
                <a:lnTo>
                  <a:pt x="2148" y="2455"/>
                </a:lnTo>
                <a:lnTo>
                  <a:pt x="2125" y="2433"/>
                </a:lnTo>
                <a:lnTo>
                  <a:pt x="2102" y="2411"/>
                </a:lnTo>
                <a:lnTo>
                  <a:pt x="2080" y="2387"/>
                </a:lnTo>
                <a:lnTo>
                  <a:pt x="2058" y="2363"/>
                </a:lnTo>
                <a:lnTo>
                  <a:pt x="2036" y="2338"/>
                </a:lnTo>
                <a:lnTo>
                  <a:pt x="2014" y="2312"/>
                </a:lnTo>
                <a:lnTo>
                  <a:pt x="1993" y="2285"/>
                </a:lnTo>
                <a:lnTo>
                  <a:pt x="1970" y="2258"/>
                </a:lnTo>
                <a:lnTo>
                  <a:pt x="1950" y="2230"/>
                </a:lnTo>
                <a:lnTo>
                  <a:pt x="1930" y="2203"/>
                </a:lnTo>
                <a:lnTo>
                  <a:pt x="1911" y="2175"/>
                </a:lnTo>
                <a:lnTo>
                  <a:pt x="1892" y="2147"/>
                </a:lnTo>
                <a:lnTo>
                  <a:pt x="1874" y="2119"/>
                </a:lnTo>
                <a:lnTo>
                  <a:pt x="1857" y="2089"/>
                </a:lnTo>
                <a:lnTo>
                  <a:pt x="1841" y="2061"/>
                </a:lnTo>
                <a:lnTo>
                  <a:pt x="1825" y="2032"/>
                </a:lnTo>
                <a:lnTo>
                  <a:pt x="1810" y="2003"/>
                </a:lnTo>
                <a:lnTo>
                  <a:pt x="1795" y="1973"/>
                </a:lnTo>
                <a:lnTo>
                  <a:pt x="1781" y="1944"/>
                </a:lnTo>
                <a:lnTo>
                  <a:pt x="1768" y="1914"/>
                </a:lnTo>
                <a:lnTo>
                  <a:pt x="1756" y="1884"/>
                </a:lnTo>
                <a:lnTo>
                  <a:pt x="1744" y="1854"/>
                </a:lnTo>
                <a:lnTo>
                  <a:pt x="1733" y="1823"/>
                </a:lnTo>
                <a:lnTo>
                  <a:pt x="1723" y="1792"/>
                </a:lnTo>
                <a:lnTo>
                  <a:pt x="1713" y="1761"/>
                </a:lnTo>
                <a:lnTo>
                  <a:pt x="1704" y="1730"/>
                </a:lnTo>
                <a:lnTo>
                  <a:pt x="1696" y="1699"/>
                </a:lnTo>
                <a:lnTo>
                  <a:pt x="1688" y="1667"/>
                </a:lnTo>
                <a:lnTo>
                  <a:pt x="1681" y="1636"/>
                </a:lnTo>
                <a:lnTo>
                  <a:pt x="1674" y="1604"/>
                </a:lnTo>
                <a:lnTo>
                  <a:pt x="1668" y="1572"/>
                </a:lnTo>
                <a:lnTo>
                  <a:pt x="1663" y="1538"/>
                </a:lnTo>
                <a:lnTo>
                  <a:pt x="1658" y="1506"/>
                </a:lnTo>
                <a:lnTo>
                  <a:pt x="1655" y="1473"/>
                </a:lnTo>
                <a:lnTo>
                  <a:pt x="1652" y="1440"/>
                </a:lnTo>
                <a:lnTo>
                  <a:pt x="1650" y="1407"/>
                </a:lnTo>
                <a:lnTo>
                  <a:pt x="1648" y="1373"/>
                </a:lnTo>
                <a:lnTo>
                  <a:pt x="1647" y="1340"/>
                </a:lnTo>
                <a:lnTo>
                  <a:pt x="1646" y="1306"/>
                </a:lnTo>
                <a:lnTo>
                  <a:pt x="1647" y="1272"/>
                </a:lnTo>
                <a:lnTo>
                  <a:pt x="1648" y="1238"/>
                </a:lnTo>
                <a:lnTo>
                  <a:pt x="1650" y="1205"/>
                </a:lnTo>
                <a:lnTo>
                  <a:pt x="1652" y="1172"/>
                </a:lnTo>
                <a:lnTo>
                  <a:pt x="1655" y="1140"/>
                </a:lnTo>
                <a:lnTo>
                  <a:pt x="1658" y="1108"/>
                </a:lnTo>
                <a:lnTo>
                  <a:pt x="1663" y="1076"/>
                </a:lnTo>
                <a:lnTo>
                  <a:pt x="1668" y="1045"/>
                </a:lnTo>
                <a:lnTo>
                  <a:pt x="1673" y="1014"/>
                </a:lnTo>
                <a:lnTo>
                  <a:pt x="1681" y="983"/>
                </a:lnTo>
                <a:lnTo>
                  <a:pt x="1688" y="952"/>
                </a:lnTo>
                <a:lnTo>
                  <a:pt x="1695" y="922"/>
                </a:lnTo>
                <a:lnTo>
                  <a:pt x="1704" y="892"/>
                </a:lnTo>
                <a:lnTo>
                  <a:pt x="1712" y="863"/>
                </a:lnTo>
                <a:lnTo>
                  <a:pt x="1722" y="833"/>
                </a:lnTo>
                <a:lnTo>
                  <a:pt x="1732" y="805"/>
                </a:lnTo>
                <a:lnTo>
                  <a:pt x="1743" y="776"/>
                </a:lnTo>
                <a:lnTo>
                  <a:pt x="1755" y="748"/>
                </a:lnTo>
                <a:lnTo>
                  <a:pt x="1767" y="720"/>
                </a:lnTo>
                <a:lnTo>
                  <a:pt x="1780" y="692"/>
                </a:lnTo>
                <a:lnTo>
                  <a:pt x="1793" y="664"/>
                </a:lnTo>
                <a:lnTo>
                  <a:pt x="1807" y="637"/>
                </a:lnTo>
                <a:lnTo>
                  <a:pt x="1822" y="610"/>
                </a:lnTo>
                <a:lnTo>
                  <a:pt x="1838" y="584"/>
                </a:lnTo>
                <a:lnTo>
                  <a:pt x="1854" y="558"/>
                </a:lnTo>
                <a:lnTo>
                  <a:pt x="1871" y="532"/>
                </a:lnTo>
                <a:lnTo>
                  <a:pt x="1888" y="507"/>
                </a:lnTo>
                <a:lnTo>
                  <a:pt x="1906" y="482"/>
                </a:lnTo>
                <a:lnTo>
                  <a:pt x="1925" y="457"/>
                </a:lnTo>
                <a:lnTo>
                  <a:pt x="1944" y="432"/>
                </a:lnTo>
                <a:lnTo>
                  <a:pt x="1964" y="408"/>
                </a:lnTo>
                <a:lnTo>
                  <a:pt x="1986" y="383"/>
                </a:lnTo>
                <a:lnTo>
                  <a:pt x="2007" y="360"/>
                </a:lnTo>
                <a:lnTo>
                  <a:pt x="2029" y="337"/>
                </a:lnTo>
                <a:lnTo>
                  <a:pt x="2051" y="315"/>
                </a:lnTo>
                <a:lnTo>
                  <a:pt x="2073" y="294"/>
                </a:lnTo>
                <a:lnTo>
                  <a:pt x="2096" y="273"/>
                </a:lnTo>
                <a:lnTo>
                  <a:pt x="2118" y="254"/>
                </a:lnTo>
                <a:lnTo>
                  <a:pt x="2141" y="235"/>
                </a:lnTo>
                <a:lnTo>
                  <a:pt x="2165" y="216"/>
                </a:lnTo>
                <a:lnTo>
                  <a:pt x="2188" y="199"/>
                </a:lnTo>
                <a:lnTo>
                  <a:pt x="2212" y="182"/>
                </a:lnTo>
                <a:lnTo>
                  <a:pt x="2236" y="166"/>
                </a:lnTo>
                <a:lnTo>
                  <a:pt x="2261" y="151"/>
                </a:lnTo>
                <a:lnTo>
                  <a:pt x="2286" y="136"/>
                </a:lnTo>
                <a:lnTo>
                  <a:pt x="2311" y="122"/>
                </a:lnTo>
                <a:lnTo>
                  <a:pt x="2336" y="109"/>
                </a:lnTo>
                <a:lnTo>
                  <a:pt x="2362" y="96"/>
                </a:lnTo>
                <a:lnTo>
                  <a:pt x="2388" y="84"/>
                </a:lnTo>
                <a:lnTo>
                  <a:pt x="2414" y="73"/>
                </a:lnTo>
                <a:lnTo>
                  <a:pt x="2440" y="63"/>
                </a:lnTo>
                <a:lnTo>
                  <a:pt x="2467" y="54"/>
                </a:lnTo>
                <a:lnTo>
                  <a:pt x="2494" y="45"/>
                </a:lnTo>
                <a:lnTo>
                  <a:pt x="2521" y="37"/>
                </a:lnTo>
                <a:lnTo>
                  <a:pt x="2548" y="30"/>
                </a:lnTo>
                <a:lnTo>
                  <a:pt x="2577" y="24"/>
                </a:lnTo>
                <a:lnTo>
                  <a:pt x="2605" y="18"/>
                </a:lnTo>
                <a:lnTo>
                  <a:pt x="2634" y="13"/>
                </a:lnTo>
                <a:lnTo>
                  <a:pt x="2662" y="9"/>
                </a:lnTo>
                <a:lnTo>
                  <a:pt x="2691" y="6"/>
                </a:lnTo>
                <a:lnTo>
                  <a:pt x="2721" y="3"/>
                </a:lnTo>
                <a:lnTo>
                  <a:pt x="2750" y="1"/>
                </a:lnTo>
                <a:lnTo>
                  <a:pt x="2780" y="0"/>
                </a:lnTo>
                <a:lnTo>
                  <a:pt x="2810" y="0"/>
                </a:lnTo>
                <a:lnTo>
                  <a:pt x="2840" y="0"/>
                </a:lnTo>
                <a:lnTo>
                  <a:pt x="2870" y="1"/>
                </a:lnTo>
                <a:lnTo>
                  <a:pt x="2899" y="3"/>
                </a:lnTo>
                <a:lnTo>
                  <a:pt x="2928" y="6"/>
                </a:lnTo>
                <a:lnTo>
                  <a:pt x="2956" y="9"/>
                </a:lnTo>
                <a:lnTo>
                  <a:pt x="2985" y="13"/>
                </a:lnTo>
                <a:lnTo>
                  <a:pt x="3013" y="18"/>
                </a:lnTo>
                <a:lnTo>
                  <a:pt x="3040" y="24"/>
                </a:lnTo>
                <a:lnTo>
                  <a:pt x="3068" y="30"/>
                </a:lnTo>
                <a:lnTo>
                  <a:pt x="3095" y="37"/>
                </a:lnTo>
                <a:lnTo>
                  <a:pt x="3122" y="45"/>
                </a:lnTo>
                <a:lnTo>
                  <a:pt x="3149" y="54"/>
                </a:lnTo>
                <a:lnTo>
                  <a:pt x="3176" y="63"/>
                </a:lnTo>
                <a:lnTo>
                  <a:pt x="3202" y="73"/>
                </a:lnTo>
                <a:lnTo>
                  <a:pt x="3228" y="84"/>
                </a:lnTo>
                <a:lnTo>
                  <a:pt x="3254" y="96"/>
                </a:lnTo>
                <a:lnTo>
                  <a:pt x="3279" y="109"/>
                </a:lnTo>
                <a:lnTo>
                  <a:pt x="3304" y="122"/>
                </a:lnTo>
                <a:lnTo>
                  <a:pt x="3329" y="136"/>
                </a:lnTo>
                <a:lnTo>
                  <a:pt x="3353" y="151"/>
                </a:lnTo>
                <a:lnTo>
                  <a:pt x="3378" y="166"/>
                </a:lnTo>
                <a:lnTo>
                  <a:pt x="3402" y="182"/>
                </a:lnTo>
                <a:lnTo>
                  <a:pt x="3426" y="199"/>
                </a:lnTo>
                <a:lnTo>
                  <a:pt x="3449" y="216"/>
                </a:lnTo>
                <a:lnTo>
                  <a:pt x="3473" y="235"/>
                </a:lnTo>
                <a:lnTo>
                  <a:pt x="3496" y="254"/>
                </a:lnTo>
                <a:lnTo>
                  <a:pt x="3519" y="273"/>
                </a:lnTo>
                <a:lnTo>
                  <a:pt x="3542" y="294"/>
                </a:lnTo>
                <a:lnTo>
                  <a:pt x="3564" y="315"/>
                </a:lnTo>
                <a:lnTo>
                  <a:pt x="3586" y="337"/>
                </a:lnTo>
                <a:lnTo>
                  <a:pt x="3607" y="360"/>
                </a:lnTo>
                <a:lnTo>
                  <a:pt x="3629" y="383"/>
                </a:lnTo>
                <a:lnTo>
                  <a:pt x="3650" y="408"/>
                </a:lnTo>
                <a:lnTo>
                  <a:pt x="3671" y="432"/>
                </a:lnTo>
                <a:lnTo>
                  <a:pt x="3691" y="457"/>
                </a:lnTo>
                <a:lnTo>
                  <a:pt x="3710" y="482"/>
                </a:lnTo>
                <a:lnTo>
                  <a:pt x="3728" y="507"/>
                </a:lnTo>
                <a:lnTo>
                  <a:pt x="3746" y="532"/>
                </a:lnTo>
                <a:lnTo>
                  <a:pt x="3764" y="558"/>
                </a:lnTo>
                <a:lnTo>
                  <a:pt x="3781" y="584"/>
                </a:lnTo>
                <a:lnTo>
                  <a:pt x="3797" y="610"/>
                </a:lnTo>
                <a:lnTo>
                  <a:pt x="3812" y="637"/>
                </a:lnTo>
                <a:lnTo>
                  <a:pt x="3826" y="664"/>
                </a:lnTo>
                <a:lnTo>
                  <a:pt x="3840" y="692"/>
                </a:lnTo>
                <a:lnTo>
                  <a:pt x="3853" y="720"/>
                </a:lnTo>
                <a:lnTo>
                  <a:pt x="3866" y="748"/>
                </a:lnTo>
                <a:lnTo>
                  <a:pt x="3877" y="776"/>
                </a:lnTo>
                <a:lnTo>
                  <a:pt x="3888" y="805"/>
                </a:lnTo>
                <a:lnTo>
                  <a:pt x="3899" y="833"/>
                </a:lnTo>
                <a:lnTo>
                  <a:pt x="3909" y="863"/>
                </a:lnTo>
                <a:lnTo>
                  <a:pt x="3918" y="892"/>
                </a:lnTo>
                <a:lnTo>
                  <a:pt x="3926" y="922"/>
                </a:lnTo>
                <a:lnTo>
                  <a:pt x="3934" y="952"/>
                </a:lnTo>
                <a:lnTo>
                  <a:pt x="3941" y="983"/>
                </a:lnTo>
                <a:lnTo>
                  <a:pt x="3947" y="1014"/>
                </a:lnTo>
                <a:lnTo>
                  <a:pt x="3953" y="1045"/>
                </a:lnTo>
                <a:lnTo>
                  <a:pt x="3958" y="1076"/>
                </a:lnTo>
                <a:lnTo>
                  <a:pt x="3962" y="1108"/>
                </a:lnTo>
                <a:lnTo>
                  <a:pt x="3966" y="1140"/>
                </a:lnTo>
                <a:lnTo>
                  <a:pt x="3969" y="1172"/>
                </a:lnTo>
                <a:lnTo>
                  <a:pt x="3971" y="1205"/>
                </a:lnTo>
                <a:lnTo>
                  <a:pt x="3973" y="1238"/>
                </a:lnTo>
                <a:lnTo>
                  <a:pt x="3974" y="1272"/>
                </a:lnTo>
                <a:lnTo>
                  <a:pt x="3974" y="1306"/>
                </a:lnTo>
                <a:close/>
                <a:moveTo>
                  <a:pt x="5642" y="9112"/>
                </a:moveTo>
                <a:lnTo>
                  <a:pt x="5642" y="9152"/>
                </a:lnTo>
                <a:lnTo>
                  <a:pt x="5640" y="9191"/>
                </a:lnTo>
                <a:lnTo>
                  <a:pt x="5638" y="9228"/>
                </a:lnTo>
                <a:lnTo>
                  <a:pt x="5634" y="9264"/>
                </a:lnTo>
                <a:lnTo>
                  <a:pt x="5629" y="9300"/>
                </a:lnTo>
                <a:lnTo>
                  <a:pt x="5624" y="9334"/>
                </a:lnTo>
                <a:lnTo>
                  <a:pt x="5617" y="9366"/>
                </a:lnTo>
                <a:lnTo>
                  <a:pt x="5609" y="9398"/>
                </a:lnTo>
                <a:lnTo>
                  <a:pt x="5600" y="9428"/>
                </a:lnTo>
                <a:lnTo>
                  <a:pt x="5591" y="9456"/>
                </a:lnTo>
                <a:lnTo>
                  <a:pt x="5580" y="9484"/>
                </a:lnTo>
                <a:lnTo>
                  <a:pt x="5568" y="9510"/>
                </a:lnTo>
                <a:lnTo>
                  <a:pt x="5555" y="9535"/>
                </a:lnTo>
                <a:lnTo>
                  <a:pt x="5541" y="9558"/>
                </a:lnTo>
                <a:lnTo>
                  <a:pt x="5525" y="9581"/>
                </a:lnTo>
                <a:lnTo>
                  <a:pt x="5509" y="9602"/>
                </a:lnTo>
                <a:lnTo>
                  <a:pt x="5492" y="9622"/>
                </a:lnTo>
                <a:lnTo>
                  <a:pt x="5473" y="9641"/>
                </a:lnTo>
                <a:lnTo>
                  <a:pt x="5454" y="9658"/>
                </a:lnTo>
                <a:lnTo>
                  <a:pt x="5434" y="9674"/>
                </a:lnTo>
                <a:lnTo>
                  <a:pt x="5412" y="9689"/>
                </a:lnTo>
                <a:lnTo>
                  <a:pt x="5390" y="9702"/>
                </a:lnTo>
                <a:lnTo>
                  <a:pt x="5367" y="9714"/>
                </a:lnTo>
                <a:lnTo>
                  <a:pt x="5342" y="9725"/>
                </a:lnTo>
                <a:lnTo>
                  <a:pt x="5316" y="9735"/>
                </a:lnTo>
                <a:lnTo>
                  <a:pt x="5290" y="9743"/>
                </a:lnTo>
                <a:lnTo>
                  <a:pt x="5262" y="9750"/>
                </a:lnTo>
                <a:lnTo>
                  <a:pt x="5232" y="9756"/>
                </a:lnTo>
                <a:lnTo>
                  <a:pt x="5203" y="9760"/>
                </a:lnTo>
                <a:lnTo>
                  <a:pt x="5172" y="9763"/>
                </a:lnTo>
                <a:lnTo>
                  <a:pt x="5140" y="9765"/>
                </a:lnTo>
                <a:lnTo>
                  <a:pt x="5107" y="9766"/>
                </a:lnTo>
                <a:lnTo>
                  <a:pt x="5074" y="9765"/>
                </a:lnTo>
                <a:lnTo>
                  <a:pt x="5042" y="9763"/>
                </a:lnTo>
                <a:lnTo>
                  <a:pt x="5012" y="9760"/>
                </a:lnTo>
                <a:lnTo>
                  <a:pt x="4982" y="9756"/>
                </a:lnTo>
                <a:lnTo>
                  <a:pt x="4953" y="9750"/>
                </a:lnTo>
                <a:lnTo>
                  <a:pt x="4925" y="9743"/>
                </a:lnTo>
                <a:lnTo>
                  <a:pt x="4898" y="9735"/>
                </a:lnTo>
                <a:lnTo>
                  <a:pt x="4873" y="9725"/>
                </a:lnTo>
                <a:lnTo>
                  <a:pt x="4848" y="9714"/>
                </a:lnTo>
                <a:lnTo>
                  <a:pt x="4825" y="9702"/>
                </a:lnTo>
                <a:lnTo>
                  <a:pt x="4803" y="9689"/>
                </a:lnTo>
                <a:lnTo>
                  <a:pt x="4781" y="9674"/>
                </a:lnTo>
                <a:lnTo>
                  <a:pt x="4761" y="9658"/>
                </a:lnTo>
                <a:lnTo>
                  <a:pt x="4742" y="9641"/>
                </a:lnTo>
                <a:lnTo>
                  <a:pt x="4723" y="9622"/>
                </a:lnTo>
                <a:lnTo>
                  <a:pt x="4706" y="9602"/>
                </a:lnTo>
                <a:lnTo>
                  <a:pt x="4690" y="9581"/>
                </a:lnTo>
                <a:lnTo>
                  <a:pt x="4675" y="9558"/>
                </a:lnTo>
                <a:lnTo>
                  <a:pt x="4661" y="9535"/>
                </a:lnTo>
                <a:lnTo>
                  <a:pt x="4648" y="9510"/>
                </a:lnTo>
                <a:lnTo>
                  <a:pt x="4635" y="9484"/>
                </a:lnTo>
                <a:lnTo>
                  <a:pt x="4624" y="9456"/>
                </a:lnTo>
                <a:lnTo>
                  <a:pt x="4614" y="9428"/>
                </a:lnTo>
                <a:lnTo>
                  <a:pt x="4605" y="9398"/>
                </a:lnTo>
                <a:lnTo>
                  <a:pt x="4597" y="9366"/>
                </a:lnTo>
                <a:lnTo>
                  <a:pt x="4590" y="9334"/>
                </a:lnTo>
                <a:lnTo>
                  <a:pt x="4584" y="9300"/>
                </a:lnTo>
                <a:lnTo>
                  <a:pt x="4580" y="9264"/>
                </a:lnTo>
                <a:lnTo>
                  <a:pt x="4576" y="9228"/>
                </a:lnTo>
                <a:lnTo>
                  <a:pt x="4573" y="9191"/>
                </a:lnTo>
                <a:lnTo>
                  <a:pt x="4572" y="9152"/>
                </a:lnTo>
                <a:lnTo>
                  <a:pt x="4571" y="9112"/>
                </a:lnTo>
                <a:lnTo>
                  <a:pt x="4571" y="4722"/>
                </a:lnTo>
                <a:lnTo>
                  <a:pt x="4309" y="4722"/>
                </a:lnTo>
                <a:lnTo>
                  <a:pt x="4309" y="15296"/>
                </a:lnTo>
                <a:lnTo>
                  <a:pt x="4308" y="15337"/>
                </a:lnTo>
                <a:lnTo>
                  <a:pt x="4306" y="15376"/>
                </a:lnTo>
                <a:lnTo>
                  <a:pt x="4303" y="15414"/>
                </a:lnTo>
                <a:lnTo>
                  <a:pt x="4298" y="15450"/>
                </a:lnTo>
                <a:lnTo>
                  <a:pt x="4293" y="15485"/>
                </a:lnTo>
                <a:lnTo>
                  <a:pt x="4286" y="15519"/>
                </a:lnTo>
                <a:lnTo>
                  <a:pt x="4277" y="15551"/>
                </a:lnTo>
                <a:lnTo>
                  <a:pt x="4268" y="15582"/>
                </a:lnTo>
                <a:lnTo>
                  <a:pt x="4257" y="15613"/>
                </a:lnTo>
                <a:lnTo>
                  <a:pt x="4244" y="15642"/>
                </a:lnTo>
                <a:lnTo>
                  <a:pt x="4231" y="15669"/>
                </a:lnTo>
                <a:lnTo>
                  <a:pt x="4216" y="15695"/>
                </a:lnTo>
                <a:lnTo>
                  <a:pt x="4200" y="15720"/>
                </a:lnTo>
                <a:lnTo>
                  <a:pt x="4183" y="15744"/>
                </a:lnTo>
                <a:lnTo>
                  <a:pt x="4164" y="15766"/>
                </a:lnTo>
                <a:lnTo>
                  <a:pt x="4144" y="15787"/>
                </a:lnTo>
                <a:lnTo>
                  <a:pt x="4123" y="15807"/>
                </a:lnTo>
                <a:lnTo>
                  <a:pt x="4100" y="15825"/>
                </a:lnTo>
                <a:lnTo>
                  <a:pt x="4077" y="15843"/>
                </a:lnTo>
                <a:lnTo>
                  <a:pt x="4052" y="15858"/>
                </a:lnTo>
                <a:lnTo>
                  <a:pt x="4024" y="15873"/>
                </a:lnTo>
                <a:lnTo>
                  <a:pt x="3997" y="15888"/>
                </a:lnTo>
                <a:lnTo>
                  <a:pt x="3968" y="15900"/>
                </a:lnTo>
                <a:lnTo>
                  <a:pt x="3938" y="15911"/>
                </a:lnTo>
                <a:lnTo>
                  <a:pt x="3906" y="15920"/>
                </a:lnTo>
                <a:lnTo>
                  <a:pt x="3873" y="15928"/>
                </a:lnTo>
                <a:lnTo>
                  <a:pt x="3839" y="15935"/>
                </a:lnTo>
                <a:lnTo>
                  <a:pt x="3804" y="15941"/>
                </a:lnTo>
                <a:lnTo>
                  <a:pt x="3768" y="15946"/>
                </a:lnTo>
                <a:lnTo>
                  <a:pt x="3729" y="15949"/>
                </a:lnTo>
                <a:lnTo>
                  <a:pt x="3690" y="15951"/>
                </a:lnTo>
                <a:lnTo>
                  <a:pt x="3649" y="15951"/>
                </a:lnTo>
                <a:lnTo>
                  <a:pt x="3609" y="15951"/>
                </a:lnTo>
                <a:lnTo>
                  <a:pt x="3570" y="15949"/>
                </a:lnTo>
                <a:lnTo>
                  <a:pt x="3532" y="15946"/>
                </a:lnTo>
                <a:lnTo>
                  <a:pt x="3496" y="15941"/>
                </a:lnTo>
                <a:lnTo>
                  <a:pt x="3461" y="15935"/>
                </a:lnTo>
                <a:lnTo>
                  <a:pt x="3426" y="15928"/>
                </a:lnTo>
                <a:lnTo>
                  <a:pt x="3393" y="15920"/>
                </a:lnTo>
                <a:lnTo>
                  <a:pt x="3362" y="15911"/>
                </a:lnTo>
                <a:lnTo>
                  <a:pt x="3332" y="15900"/>
                </a:lnTo>
                <a:lnTo>
                  <a:pt x="3303" y="15888"/>
                </a:lnTo>
                <a:lnTo>
                  <a:pt x="3276" y="15873"/>
                </a:lnTo>
                <a:lnTo>
                  <a:pt x="3250" y="15858"/>
                </a:lnTo>
                <a:lnTo>
                  <a:pt x="3225" y="15843"/>
                </a:lnTo>
                <a:lnTo>
                  <a:pt x="3201" y="15825"/>
                </a:lnTo>
                <a:lnTo>
                  <a:pt x="3179" y="15807"/>
                </a:lnTo>
                <a:lnTo>
                  <a:pt x="3157" y="15787"/>
                </a:lnTo>
                <a:lnTo>
                  <a:pt x="3137" y="15766"/>
                </a:lnTo>
                <a:lnTo>
                  <a:pt x="3118" y="15744"/>
                </a:lnTo>
                <a:lnTo>
                  <a:pt x="3101" y="15720"/>
                </a:lnTo>
                <a:lnTo>
                  <a:pt x="3085" y="15695"/>
                </a:lnTo>
                <a:lnTo>
                  <a:pt x="3071" y="15669"/>
                </a:lnTo>
                <a:lnTo>
                  <a:pt x="3057" y="15642"/>
                </a:lnTo>
                <a:lnTo>
                  <a:pt x="3045" y="15613"/>
                </a:lnTo>
                <a:lnTo>
                  <a:pt x="3034" y="15582"/>
                </a:lnTo>
                <a:lnTo>
                  <a:pt x="3025" y="15551"/>
                </a:lnTo>
                <a:lnTo>
                  <a:pt x="3016" y="15519"/>
                </a:lnTo>
                <a:lnTo>
                  <a:pt x="3010" y="15485"/>
                </a:lnTo>
                <a:lnTo>
                  <a:pt x="3004" y="15450"/>
                </a:lnTo>
                <a:lnTo>
                  <a:pt x="2999" y="15414"/>
                </a:lnTo>
                <a:lnTo>
                  <a:pt x="2996" y="15376"/>
                </a:lnTo>
                <a:lnTo>
                  <a:pt x="2994" y="15337"/>
                </a:lnTo>
                <a:lnTo>
                  <a:pt x="2994" y="15296"/>
                </a:lnTo>
                <a:lnTo>
                  <a:pt x="2994" y="9038"/>
                </a:lnTo>
                <a:lnTo>
                  <a:pt x="2649" y="9038"/>
                </a:lnTo>
                <a:lnTo>
                  <a:pt x="2649" y="15296"/>
                </a:lnTo>
                <a:lnTo>
                  <a:pt x="2648" y="15337"/>
                </a:lnTo>
                <a:lnTo>
                  <a:pt x="2646" y="15376"/>
                </a:lnTo>
                <a:lnTo>
                  <a:pt x="2643" y="15414"/>
                </a:lnTo>
                <a:lnTo>
                  <a:pt x="2638" y="15450"/>
                </a:lnTo>
                <a:lnTo>
                  <a:pt x="2633" y="15485"/>
                </a:lnTo>
                <a:lnTo>
                  <a:pt x="2626" y="15519"/>
                </a:lnTo>
                <a:lnTo>
                  <a:pt x="2617" y="15551"/>
                </a:lnTo>
                <a:lnTo>
                  <a:pt x="2608" y="15582"/>
                </a:lnTo>
                <a:lnTo>
                  <a:pt x="2597" y="15613"/>
                </a:lnTo>
                <a:lnTo>
                  <a:pt x="2585" y="15642"/>
                </a:lnTo>
                <a:lnTo>
                  <a:pt x="2572" y="15669"/>
                </a:lnTo>
                <a:lnTo>
                  <a:pt x="2556" y="15695"/>
                </a:lnTo>
                <a:lnTo>
                  <a:pt x="2540" y="15720"/>
                </a:lnTo>
                <a:lnTo>
                  <a:pt x="2523" y="15744"/>
                </a:lnTo>
                <a:lnTo>
                  <a:pt x="2504" y="15766"/>
                </a:lnTo>
                <a:lnTo>
                  <a:pt x="2484" y="15787"/>
                </a:lnTo>
                <a:lnTo>
                  <a:pt x="2463" y="15807"/>
                </a:lnTo>
                <a:lnTo>
                  <a:pt x="2441" y="15825"/>
                </a:lnTo>
                <a:lnTo>
                  <a:pt x="2417" y="15843"/>
                </a:lnTo>
                <a:lnTo>
                  <a:pt x="2393" y="15858"/>
                </a:lnTo>
                <a:lnTo>
                  <a:pt x="2366" y="15873"/>
                </a:lnTo>
                <a:lnTo>
                  <a:pt x="2339" y="15888"/>
                </a:lnTo>
                <a:lnTo>
                  <a:pt x="2310" y="15900"/>
                </a:lnTo>
                <a:lnTo>
                  <a:pt x="2280" y="15911"/>
                </a:lnTo>
                <a:lnTo>
                  <a:pt x="2248" y="15920"/>
                </a:lnTo>
                <a:lnTo>
                  <a:pt x="2215" y="15928"/>
                </a:lnTo>
                <a:lnTo>
                  <a:pt x="2181" y="15935"/>
                </a:lnTo>
                <a:lnTo>
                  <a:pt x="2146" y="15941"/>
                </a:lnTo>
                <a:lnTo>
                  <a:pt x="2110" y="15946"/>
                </a:lnTo>
                <a:lnTo>
                  <a:pt x="2072" y="15949"/>
                </a:lnTo>
                <a:lnTo>
                  <a:pt x="2033" y="15951"/>
                </a:lnTo>
                <a:lnTo>
                  <a:pt x="1993" y="15951"/>
                </a:lnTo>
                <a:lnTo>
                  <a:pt x="1951" y="15951"/>
                </a:lnTo>
                <a:lnTo>
                  <a:pt x="1912" y="15949"/>
                </a:lnTo>
                <a:lnTo>
                  <a:pt x="1874" y="15946"/>
                </a:lnTo>
                <a:lnTo>
                  <a:pt x="1838" y="15941"/>
                </a:lnTo>
                <a:lnTo>
                  <a:pt x="1803" y="15935"/>
                </a:lnTo>
                <a:lnTo>
                  <a:pt x="1769" y="15928"/>
                </a:lnTo>
                <a:lnTo>
                  <a:pt x="1736" y="15920"/>
                </a:lnTo>
                <a:lnTo>
                  <a:pt x="1705" y="15911"/>
                </a:lnTo>
                <a:lnTo>
                  <a:pt x="1673" y="15900"/>
                </a:lnTo>
                <a:lnTo>
                  <a:pt x="1645" y="15888"/>
                </a:lnTo>
                <a:lnTo>
                  <a:pt x="1617" y="15873"/>
                </a:lnTo>
                <a:lnTo>
                  <a:pt x="1591" y="15858"/>
                </a:lnTo>
                <a:lnTo>
                  <a:pt x="1566" y="15843"/>
                </a:lnTo>
                <a:lnTo>
                  <a:pt x="1542" y="15825"/>
                </a:lnTo>
                <a:lnTo>
                  <a:pt x="1519" y="15807"/>
                </a:lnTo>
                <a:lnTo>
                  <a:pt x="1498" y="15787"/>
                </a:lnTo>
                <a:lnTo>
                  <a:pt x="1478" y="15766"/>
                </a:lnTo>
                <a:lnTo>
                  <a:pt x="1460" y="15744"/>
                </a:lnTo>
                <a:lnTo>
                  <a:pt x="1442" y="15720"/>
                </a:lnTo>
                <a:lnTo>
                  <a:pt x="1426" y="15695"/>
                </a:lnTo>
                <a:lnTo>
                  <a:pt x="1411" y="15669"/>
                </a:lnTo>
                <a:lnTo>
                  <a:pt x="1398" y="15642"/>
                </a:lnTo>
                <a:lnTo>
                  <a:pt x="1386" y="15613"/>
                </a:lnTo>
                <a:lnTo>
                  <a:pt x="1374" y="15582"/>
                </a:lnTo>
                <a:lnTo>
                  <a:pt x="1364" y="15551"/>
                </a:lnTo>
                <a:lnTo>
                  <a:pt x="1356" y="15519"/>
                </a:lnTo>
                <a:lnTo>
                  <a:pt x="1348" y="15485"/>
                </a:lnTo>
                <a:lnTo>
                  <a:pt x="1343" y="15450"/>
                </a:lnTo>
                <a:lnTo>
                  <a:pt x="1338" y="15414"/>
                </a:lnTo>
                <a:lnTo>
                  <a:pt x="1335" y="15376"/>
                </a:lnTo>
                <a:lnTo>
                  <a:pt x="1333" y="15337"/>
                </a:lnTo>
                <a:lnTo>
                  <a:pt x="1332" y="15296"/>
                </a:lnTo>
                <a:lnTo>
                  <a:pt x="1332" y="4722"/>
                </a:lnTo>
                <a:lnTo>
                  <a:pt x="1070" y="4722"/>
                </a:lnTo>
                <a:lnTo>
                  <a:pt x="1070" y="9112"/>
                </a:lnTo>
                <a:lnTo>
                  <a:pt x="1069" y="9152"/>
                </a:lnTo>
                <a:lnTo>
                  <a:pt x="1068" y="9191"/>
                </a:lnTo>
                <a:lnTo>
                  <a:pt x="1065" y="9228"/>
                </a:lnTo>
                <a:lnTo>
                  <a:pt x="1061" y="9264"/>
                </a:lnTo>
                <a:lnTo>
                  <a:pt x="1057" y="9300"/>
                </a:lnTo>
                <a:lnTo>
                  <a:pt x="1051" y="9334"/>
                </a:lnTo>
                <a:lnTo>
                  <a:pt x="1044" y="9366"/>
                </a:lnTo>
                <a:lnTo>
                  <a:pt x="1036" y="9398"/>
                </a:lnTo>
                <a:lnTo>
                  <a:pt x="1027" y="9428"/>
                </a:lnTo>
                <a:lnTo>
                  <a:pt x="1017" y="9456"/>
                </a:lnTo>
                <a:lnTo>
                  <a:pt x="1007" y="9484"/>
                </a:lnTo>
                <a:lnTo>
                  <a:pt x="994" y="9510"/>
                </a:lnTo>
                <a:lnTo>
                  <a:pt x="981" y="9535"/>
                </a:lnTo>
                <a:lnTo>
                  <a:pt x="967" y="9558"/>
                </a:lnTo>
                <a:lnTo>
                  <a:pt x="952" y="9581"/>
                </a:lnTo>
                <a:lnTo>
                  <a:pt x="936" y="9602"/>
                </a:lnTo>
                <a:lnTo>
                  <a:pt x="919" y="9622"/>
                </a:lnTo>
                <a:lnTo>
                  <a:pt x="901" y="9641"/>
                </a:lnTo>
                <a:lnTo>
                  <a:pt x="881" y="9658"/>
                </a:lnTo>
                <a:lnTo>
                  <a:pt x="861" y="9674"/>
                </a:lnTo>
                <a:lnTo>
                  <a:pt x="840" y="9689"/>
                </a:lnTo>
                <a:lnTo>
                  <a:pt x="817" y="9702"/>
                </a:lnTo>
                <a:lnTo>
                  <a:pt x="794" y="9714"/>
                </a:lnTo>
                <a:lnTo>
                  <a:pt x="768" y="9725"/>
                </a:lnTo>
                <a:lnTo>
                  <a:pt x="743" y="9735"/>
                </a:lnTo>
                <a:lnTo>
                  <a:pt x="716" y="9743"/>
                </a:lnTo>
                <a:lnTo>
                  <a:pt x="689" y="9750"/>
                </a:lnTo>
                <a:lnTo>
                  <a:pt x="660" y="9756"/>
                </a:lnTo>
                <a:lnTo>
                  <a:pt x="630" y="9760"/>
                </a:lnTo>
                <a:lnTo>
                  <a:pt x="600" y="9763"/>
                </a:lnTo>
                <a:lnTo>
                  <a:pt x="568" y="9765"/>
                </a:lnTo>
                <a:lnTo>
                  <a:pt x="535" y="9766"/>
                </a:lnTo>
                <a:lnTo>
                  <a:pt x="502" y="9765"/>
                </a:lnTo>
                <a:lnTo>
                  <a:pt x="469" y="9763"/>
                </a:lnTo>
                <a:lnTo>
                  <a:pt x="439" y="9760"/>
                </a:lnTo>
                <a:lnTo>
                  <a:pt x="409" y="9756"/>
                </a:lnTo>
                <a:lnTo>
                  <a:pt x="380" y="9750"/>
                </a:lnTo>
                <a:lnTo>
                  <a:pt x="352" y="9743"/>
                </a:lnTo>
                <a:lnTo>
                  <a:pt x="326" y="9735"/>
                </a:lnTo>
                <a:lnTo>
                  <a:pt x="300" y="9725"/>
                </a:lnTo>
                <a:lnTo>
                  <a:pt x="276" y="9714"/>
                </a:lnTo>
                <a:lnTo>
                  <a:pt x="252" y="9702"/>
                </a:lnTo>
                <a:lnTo>
                  <a:pt x="230" y="9689"/>
                </a:lnTo>
                <a:lnTo>
                  <a:pt x="208" y="9674"/>
                </a:lnTo>
                <a:lnTo>
                  <a:pt x="187" y="9658"/>
                </a:lnTo>
                <a:lnTo>
                  <a:pt x="168" y="9641"/>
                </a:lnTo>
                <a:lnTo>
                  <a:pt x="150" y="9622"/>
                </a:lnTo>
                <a:lnTo>
                  <a:pt x="132" y="9602"/>
                </a:lnTo>
                <a:lnTo>
                  <a:pt x="116" y="9581"/>
                </a:lnTo>
                <a:lnTo>
                  <a:pt x="101" y="9558"/>
                </a:lnTo>
                <a:lnTo>
                  <a:pt x="87" y="9535"/>
                </a:lnTo>
                <a:lnTo>
                  <a:pt x="74" y="9510"/>
                </a:lnTo>
                <a:lnTo>
                  <a:pt x="62" y="9484"/>
                </a:lnTo>
                <a:lnTo>
                  <a:pt x="52" y="9456"/>
                </a:lnTo>
                <a:lnTo>
                  <a:pt x="42" y="9428"/>
                </a:lnTo>
                <a:lnTo>
                  <a:pt x="33" y="9398"/>
                </a:lnTo>
                <a:lnTo>
                  <a:pt x="25" y="9366"/>
                </a:lnTo>
                <a:lnTo>
                  <a:pt x="19" y="9334"/>
                </a:lnTo>
                <a:lnTo>
                  <a:pt x="13" y="9300"/>
                </a:lnTo>
                <a:lnTo>
                  <a:pt x="8" y="9264"/>
                </a:lnTo>
                <a:lnTo>
                  <a:pt x="5" y="9228"/>
                </a:lnTo>
                <a:lnTo>
                  <a:pt x="2" y="9191"/>
                </a:lnTo>
                <a:lnTo>
                  <a:pt x="1" y="9152"/>
                </a:lnTo>
                <a:lnTo>
                  <a:pt x="0" y="9112"/>
                </a:lnTo>
                <a:lnTo>
                  <a:pt x="0" y="4080"/>
                </a:lnTo>
                <a:lnTo>
                  <a:pt x="1" y="4005"/>
                </a:lnTo>
                <a:lnTo>
                  <a:pt x="6" y="3932"/>
                </a:lnTo>
                <a:lnTo>
                  <a:pt x="13" y="3861"/>
                </a:lnTo>
                <a:lnTo>
                  <a:pt x="23" y="3792"/>
                </a:lnTo>
                <a:lnTo>
                  <a:pt x="36" y="3727"/>
                </a:lnTo>
                <a:lnTo>
                  <a:pt x="51" y="3663"/>
                </a:lnTo>
                <a:lnTo>
                  <a:pt x="70" y="3602"/>
                </a:lnTo>
                <a:lnTo>
                  <a:pt x="91" y="3543"/>
                </a:lnTo>
                <a:lnTo>
                  <a:pt x="115" y="3487"/>
                </a:lnTo>
                <a:lnTo>
                  <a:pt x="142" y="3433"/>
                </a:lnTo>
                <a:lnTo>
                  <a:pt x="172" y="3381"/>
                </a:lnTo>
                <a:lnTo>
                  <a:pt x="206" y="3332"/>
                </a:lnTo>
                <a:lnTo>
                  <a:pt x="241" y="3286"/>
                </a:lnTo>
                <a:lnTo>
                  <a:pt x="280" y="3241"/>
                </a:lnTo>
                <a:lnTo>
                  <a:pt x="321" y="3199"/>
                </a:lnTo>
                <a:lnTo>
                  <a:pt x="365" y="3159"/>
                </a:lnTo>
                <a:lnTo>
                  <a:pt x="412" y="3122"/>
                </a:lnTo>
                <a:lnTo>
                  <a:pt x="462" y="3088"/>
                </a:lnTo>
                <a:lnTo>
                  <a:pt x="516" y="3055"/>
                </a:lnTo>
                <a:lnTo>
                  <a:pt x="571" y="3025"/>
                </a:lnTo>
                <a:lnTo>
                  <a:pt x="630" y="2998"/>
                </a:lnTo>
                <a:lnTo>
                  <a:pt x="691" y="2972"/>
                </a:lnTo>
                <a:lnTo>
                  <a:pt x="755" y="2949"/>
                </a:lnTo>
                <a:lnTo>
                  <a:pt x="823" y="2929"/>
                </a:lnTo>
                <a:lnTo>
                  <a:pt x="893" y="2911"/>
                </a:lnTo>
                <a:lnTo>
                  <a:pt x="966" y="2895"/>
                </a:lnTo>
                <a:lnTo>
                  <a:pt x="1041" y="2882"/>
                </a:lnTo>
                <a:lnTo>
                  <a:pt x="1121" y="2871"/>
                </a:lnTo>
                <a:lnTo>
                  <a:pt x="1202" y="2863"/>
                </a:lnTo>
                <a:lnTo>
                  <a:pt x="1286" y="2857"/>
                </a:lnTo>
                <a:lnTo>
                  <a:pt x="1373" y="2854"/>
                </a:lnTo>
                <a:lnTo>
                  <a:pt x="1464" y="2852"/>
                </a:lnTo>
                <a:lnTo>
                  <a:pt x="4188" y="2852"/>
                </a:lnTo>
                <a:lnTo>
                  <a:pt x="4278" y="2854"/>
                </a:lnTo>
                <a:lnTo>
                  <a:pt x="4365" y="2857"/>
                </a:lnTo>
                <a:lnTo>
                  <a:pt x="4449" y="2863"/>
                </a:lnTo>
                <a:lnTo>
                  <a:pt x="4529" y="2871"/>
                </a:lnTo>
                <a:lnTo>
                  <a:pt x="4607" y="2882"/>
                </a:lnTo>
                <a:lnTo>
                  <a:pt x="4683" y="2895"/>
                </a:lnTo>
                <a:lnTo>
                  <a:pt x="4755" y="2911"/>
                </a:lnTo>
                <a:lnTo>
                  <a:pt x="4825" y="2929"/>
                </a:lnTo>
                <a:lnTo>
                  <a:pt x="4891" y="2949"/>
                </a:lnTo>
                <a:lnTo>
                  <a:pt x="4956" y="2972"/>
                </a:lnTo>
                <a:lnTo>
                  <a:pt x="5017" y="2998"/>
                </a:lnTo>
                <a:lnTo>
                  <a:pt x="5075" y="3025"/>
                </a:lnTo>
                <a:lnTo>
                  <a:pt x="5130" y="3055"/>
                </a:lnTo>
                <a:lnTo>
                  <a:pt x="5182" y="3088"/>
                </a:lnTo>
                <a:lnTo>
                  <a:pt x="5232" y="3122"/>
                </a:lnTo>
                <a:lnTo>
                  <a:pt x="5279" y="3159"/>
                </a:lnTo>
                <a:lnTo>
                  <a:pt x="5323" y="3199"/>
                </a:lnTo>
                <a:lnTo>
                  <a:pt x="5364" y="3241"/>
                </a:lnTo>
                <a:lnTo>
                  <a:pt x="5402" y="3286"/>
                </a:lnTo>
                <a:lnTo>
                  <a:pt x="5438" y="3332"/>
                </a:lnTo>
                <a:lnTo>
                  <a:pt x="5470" y="3381"/>
                </a:lnTo>
                <a:lnTo>
                  <a:pt x="5500" y="3433"/>
                </a:lnTo>
                <a:lnTo>
                  <a:pt x="5527" y="3487"/>
                </a:lnTo>
                <a:lnTo>
                  <a:pt x="5552" y="3543"/>
                </a:lnTo>
                <a:lnTo>
                  <a:pt x="5573" y="3602"/>
                </a:lnTo>
                <a:lnTo>
                  <a:pt x="5591" y="3663"/>
                </a:lnTo>
                <a:lnTo>
                  <a:pt x="5607" y="3727"/>
                </a:lnTo>
                <a:lnTo>
                  <a:pt x="5620" y="3792"/>
                </a:lnTo>
                <a:lnTo>
                  <a:pt x="5629" y="3861"/>
                </a:lnTo>
                <a:lnTo>
                  <a:pt x="5637" y="3932"/>
                </a:lnTo>
                <a:lnTo>
                  <a:pt x="5641" y="4005"/>
                </a:lnTo>
                <a:lnTo>
                  <a:pt x="5642" y="4080"/>
                </a:lnTo>
                <a:lnTo>
                  <a:pt x="5642" y="9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8"/>
          <p:cNvSpPr>
            <a:spLocks noEditPoints="1"/>
          </p:cNvSpPr>
          <p:nvPr/>
        </p:nvSpPr>
        <p:spPr bwMode="auto">
          <a:xfrm>
            <a:off x="1198016" y="2718255"/>
            <a:ext cx="264045" cy="710718"/>
          </a:xfrm>
          <a:custGeom>
            <a:avLst/>
            <a:gdLst>
              <a:gd name="T0" fmla="*/ 3947 w 5642"/>
              <a:gd name="T1" fmla="*/ 1604 h 15951"/>
              <a:gd name="T2" fmla="*/ 3853 w 5642"/>
              <a:gd name="T3" fmla="*/ 1914 h 15951"/>
              <a:gd name="T4" fmla="*/ 3691 w 5642"/>
              <a:gd name="T5" fmla="*/ 2203 h 15951"/>
              <a:gd name="T6" fmla="*/ 3473 w 5642"/>
              <a:gd name="T7" fmla="*/ 2455 h 15951"/>
              <a:gd name="T8" fmla="*/ 3228 w 5642"/>
              <a:gd name="T9" fmla="*/ 2624 h 15951"/>
              <a:gd name="T10" fmla="*/ 2956 w 5642"/>
              <a:gd name="T11" fmla="*/ 2710 h 15951"/>
              <a:gd name="T12" fmla="*/ 2665 w 5642"/>
              <a:gd name="T13" fmla="*/ 2710 h 15951"/>
              <a:gd name="T14" fmla="*/ 2394 w 5642"/>
              <a:gd name="T15" fmla="*/ 2624 h 15951"/>
              <a:gd name="T16" fmla="*/ 2148 w 5642"/>
              <a:gd name="T17" fmla="*/ 2455 h 15951"/>
              <a:gd name="T18" fmla="*/ 1930 w 5642"/>
              <a:gd name="T19" fmla="*/ 2203 h 15951"/>
              <a:gd name="T20" fmla="*/ 1768 w 5642"/>
              <a:gd name="T21" fmla="*/ 1914 h 15951"/>
              <a:gd name="T22" fmla="*/ 1674 w 5642"/>
              <a:gd name="T23" fmla="*/ 1604 h 15951"/>
              <a:gd name="T24" fmla="*/ 1647 w 5642"/>
              <a:gd name="T25" fmla="*/ 1272 h 15951"/>
              <a:gd name="T26" fmla="*/ 1688 w 5642"/>
              <a:gd name="T27" fmla="*/ 952 h 15951"/>
              <a:gd name="T28" fmla="*/ 1793 w 5642"/>
              <a:gd name="T29" fmla="*/ 664 h 15951"/>
              <a:gd name="T30" fmla="*/ 1964 w 5642"/>
              <a:gd name="T31" fmla="*/ 408 h 15951"/>
              <a:gd name="T32" fmla="*/ 2188 w 5642"/>
              <a:gd name="T33" fmla="*/ 199 h 15951"/>
              <a:gd name="T34" fmla="*/ 2440 w 5642"/>
              <a:gd name="T35" fmla="*/ 63 h 15951"/>
              <a:gd name="T36" fmla="*/ 2721 w 5642"/>
              <a:gd name="T37" fmla="*/ 3 h 15951"/>
              <a:gd name="T38" fmla="*/ 3013 w 5642"/>
              <a:gd name="T39" fmla="*/ 18 h 15951"/>
              <a:gd name="T40" fmla="*/ 3279 w 5642"/>
              <a:gd name="T41" fmla="*/ 109 h 15951"/>
              <a:gd name="T42" fmla="*/ 3519 w 5642"/>
              <a:gd name="T43" fmla="*/ 273 h 15951"/>
              <a:gd name="T44" fmla="*/ 3728 w 5642"/>
              <a:gd name="T45" fmla="*/ 507 h 15951"/>
              <a:gd name="T46" fmla="*/ 3877 w 5642"/>
              <a:gd name="T47" fmla="*/ 776 h 15951"/>
              <a:gd name="T48" fmla="*/ 3958 w 5642"/>
              <a:gd name="T49" fmla="*/ 1076 h 15951"/>
              <a:gd name="T50" fmla="*/ 5640 w 5642"/>
              <a:gd name="T51" fmla="*/ 9191 h 15951"/>
              <a:gd name="T52" fmla="*/ 5568 w 5642"/>
              <a:gd name="T53" fmla="*/ 9510 h 15951"/>
              <a:gd name="T54" fmla="*/ 5390 w 5642"/>
              <a:gd name="T55" fmla="*/ 9702 h 15951"/>
              <a:gd name="T56" fmla="*/ 5107 w 5642"/>
              <a:gd name="T57" fmla="*/ 9766 h 15951"/>
              <a:gd name="T58" fmla="*/ 4825 w 5642"/>
              <a:gd name="T59" fmla="*/ 9702 h 15951"/>
              <a:gd name="T60" fmla="*/ 4648 w 5642"/>
              <a:gd name="T61" fmla="*/ 9510 h 15951"/>
              <a:gd name="T62" fmla="*/ 4573 w 5642"/>
              <a:gd name="T63" fmla="*/ 9191 h 15951"/>
              <a:gd name="T64" fmla="*/ 4293 w 5642"/>
              <a:gd name="T65" fmla="*/ 15485 h 15951"/>
              <a:gd name="T66" fmla="*/ 4164 w 5642"/>
              <a:gd name="T67" fmla="*/ 15766 h 15951"/>
              <a:gd name="T68" fmla="*/ 3906 w 5642"/>
              <a:gd name="T69" fmla="*/ 15920 h 15951"/>
              <a:gd name="T70" fmla="*/ 3532 w 5642"/>
              <a:gd name="T71" fmla="*/ 15946 h 15951"/>
              <a:gd name="T72" fmla="*/ 3225 w 5642"/>
              <a:gd name="T73" fmla="*/ 15843 h 15951"/>
              <a:gd name="T74" fmla="*/ 3045 w 5642"/>
              <a:gd name="T75" fmla="*/ 15613 h 15951"/>
              <a:gd name="T76" fmla="*/ 2994 w 5642"/>
              <a:gd name="T77" fmla="*/ 9038 h 15951"/>
              <a:gd name="T78" fmla="*/ 2608 w 5642"/>
              <a:gd name="T79" fmla="*/ 15582 h 15951"/>
              <a:gd name="T80" fmla="*/ 2441 w 5642"/>
              <a:gd name="T81" fmla="*/ 15825 h 15951"/>
              <a:gd name="T82" fmla="*/ 2146 w 5642"/>
              <a:gd name="T83" fmla="*/ 15941 h 15951"/>
              <a:gd name="T84" fmla="*/ 1769 w 5642"/>
              <a:gd name="T85" fmla="*/ 15928 h 15951"/>
              <a:gd name="T86" fmla="*/ 1498 w 5642"/>
              <a:gd name="T87" fmla="*/ 15787 h 15951"/>
              <a:gd name="T88" fmla="*/ 1356 w 5642"/>
              <a:gd name="T89" fmla="*/ 15519 h 15951"/>
              <a:gd name="T90" fmla="*/ 1069 w 5642"/>
              <a:gd name="T91" fmla="*/ 9152 h 15951"/>
              <a:gd name="T92" fmla="*/ 1007 w 5642"/>
              <a:gd name="T93" fmla="*/ 9484 h 15951"/>
              <a:gd name="T94" fmla="*/ 840 w 5642"/>
              <a:gd name="T95" fmla="*/ 9689 h 15951"/>
              <a:gd name="T96" fmla="*/ 568 w 5642"/>
              <a:gd name="T97" fmla="*/ 9765 h 15951"/>
              <a:gd name="T98" fmla="*/ 276 w 5642"/>
              <a:gd name="T99" fmla="*/ 9714 h 15951"/>
              <a:gd name="T100" fmla="*/ 87 w 5642"/>
              <a:gd name="T101" fmla="*/ 9535 h 15951"/>
              <a:gd name="T102" fmla="*/ 5 w 5642"/>
              <a:gd name="T103" fmla="*/ 9228 h 15951"/>
              <a:gd name="T104" fmla="*/ 51 w 5642"/>
              <a:gd name="T105" fmla="*/ 3663 h 15951"/>
              <a:gd name="T106" fmla="*/ 365 w 5642"/>
              <a:gd name="T107" fmla="*/ 3159 h 15951"/>
              <a:gd name="T108" fmla="*/ 966 w 5642"/>
              <a:gd name="T109" fmla="*/ 2895 h 15951"/>
              <a:gd name="T110" fmla="*/ 4449 w 5642"/>
              <a:gd name="T111" fmla="*/ 2863 h 15951"/>
              <a:gd name="T112" fmla="*/ 5130 w 5642"/>
              <a:gd name="T113" fmla="*/ 3055 h 15951"/>
              <a:gd name="T114" fmla="*/ 5527 w 5642"/>
              <a:gd name="T115" fmla="*/ 3487 h 15951"/>
              <a:gd name="T116" fmla="*/ 5642 w 5642"/>
              <a:gd name="T117" fmla="*/ 9112 h 15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42" h="15951">
                <a:moveTo>
                  <a:pt x="3974" y="1306"/>
                </a:moveTo>
                <a:lnTo>
                  <a:pt x="3974" y="1340"/>
                </a:lnTo>
                <a:lnTo>
                  <a:pt x="3973" y="1373"/>
                </a:lnTo>
                <a:lnTo>
                  <a:pt x="3971" y="1407"/>
                </a:lnTo>
                <a:lnTo>
                  <a:pt x="3969" y="1440"/>
                </a:lnTo>
                <a:lnTo>
                  <a:pt x="3966" y="1473"/>
                </a:lnTo>
                <a:lnTo>
                  <a:pt x="3962" y="1506"/>
                </a:lnTo>
                <a:lnTo>
                  <a:pt x="3958" y="1538"/>
                </a:lnTo>
                <a:lnTo>
                  <a:pt x="3953" y="1572"/>
                </a:lnTo>
                <a:lnTo>
                  <a:pt x="3947" y="1604"/>
                </a:lnTo>
                <a:lnTo>
                  <a:pt x="3941" y="1636"/>
                </a:lnTo>
                <a:lnTo>
                  <a:pt x="3934" y="1667"/>
                </a:lnTo>
                <a:lnTo>
                  <a:pt x="3926" y="1699"/>
                </a:lnTo>
                <a:lnTo>
                  <a:pt x="3918" y="1730"/>
                </a:lnTo>
                <a:lnTo>
                  <a:pt x="3909" y="1761"/>
                </a:lnTo>
                <a:lnTo>
                  <a:pt x="3899" y="1792"/>
                </a:lnTo>
                <a:lnTo>
                  <a:pt x="3888" y="1823"/>
                </a:lnTo>
                <a:lnTo>
                  <a:pt x="3877" y="1854"/>
                </a:lnTo>
                <a:lnTo>
                  <a:pt x="3866" y="1884"/>
                </a:lnTo>
                <a:lnTo>
                  <a:pt x="3853" y="1914"/>
                </a:lnTo>
                <a:lnTo>
                  <a:pt x="3840" y="1944"/>
                </a:lnTo>
                <a:lnTo>
                  <a:pt x="3826" y="1973"/>
                </a:lnTo>
                <a:lnTo>
                  <a:pt x="3812" y="2003"/>
                </a:lnTo>
                <a:lnTo>
                  <a:pt x="3797" y="2032"/>
                </a:lnTo>
                <a:lnTo>
                  <a:pt x="3781" y="2061"/>
                </a:lnTo>
                <a:lnTo>
                  <a:pt x="3764" y="2089"/>
                </a:lnTo>
                <a:lnTo>
                  <a:pt x="3746" y="2119"/>
                </a:lnTo>
                <a:lnTo>
                  <a:pt x="3728" y="2147"/>
                </a:lnTo>
                <a:lnTo>
                  <a:pt x="3710" y="2175"/>
                </a:lnTo>
                <a:lnTo>
                  <a:pt x="3691" y="2203"/>
                </a:lnTo>
                <a:lnTo>
                  <a:pt x="3671" y="2230"/>
                </a:lnTo>
                <a:lnTo>
                  <a:pt x="3650" y="2258"/>
                </a:lnTo>
                <a:lnTo>
                  <a:pt x="3629" y="2285"/>
                </a:lnTo>
                <a:lnTo>
                  <a:pt x="3607" y="2312"/>
                </a:lnTo>
                <a:lnTo>
                  <a:pt x="3586" y="2338"/>
                </a:lnTo>
                <a:lnTo>
                  <a:pt x="3564" y="2363"/>
                </a:lnTo>
                <a:lnTo>
                  <a:pt x="3542" y="2387"/>
                </a:lnTo>
                <a:lnTo>
                  <a:pt x="3519" y="2411"/>
                </a:lnTo>
                <a:lnTo>
                  <a:pt x="3496" y="2433"/>
                </a:lnTo>
                <a:lnTo>
                  <a:pt x="3473" y="2455"/>
                </a:lnTo>
                <a:lnTo>
                  <a:pt x="3449" y="2476"/>
                </a:lnTo>
                <a:lnTo>
                  <a:pt x="3426" y="2496"/>
                </a:lnTo>
                <a:lnTo>
                  <a:pt x="3402" y="2515"/>
                </a:lnTo>
                <a:lnTo>
                  <a:pt x="3378" y="2533"/>
                </a:lnTo>
                <a:lnTo>
                  <a:pt x="3353" y="2550"/>
                </a:lnTo>
                <a:lnTo>
                  <a:pt x="3329" y="2567"/>
                </a:lnTo>
                <a:lnTo>
                  <a:pt x="3304" y="2582"/>
                </a:lnTo>
                <a:lnTo>
                  <a:pt x="3279" y="2597"/>
                </a:lnTo>
                <a:lnTo>
                  <a:pt x="3254" y="2611"/>
                </a:lnTo>
                <a:lnTo>
                  <a:pt x="3228" y="2624"/>
                </a:lnTo>
                <a:lnTo>
                  <a:pt x="3202" y="2637"/>
                </a:lnTo>
                <a:lnTo>
                  <a:pt x="3176" y="2648"/>
                </a:lnTo>
                <a:lnTo>
                  <a:pt x="3149" y="2659"/>
                </a:lnTo>
                <a:lnTo>
                  <a:pt x="3122" y="2668"/>
                </a:lnTo>
                <a:lnTo>
                  <a:pt x="3095" y="2677"/>
                </a:lnTo>
                <a:lnTo>
                  <a:pt x="3068" y="2685"/>
                </a:lnTo>
                <a:lnTo>
                  <a:pt x="3040" y="2694"/>
                </a:lnTo>
                <a:lnTo>
                  <a:pt x="3013" y="2700"/>
                </a:lnTo>
                <a:lnTo>
                  <a:pt x="2985" y="2705"/>
                </a:lnTo>
                <a:lnTo>
                  <a:pt x="2956" y="2710"/>
                </a:lnTo>
                <a:lnTo>
                  <a:pt x="2928" y="2714"/>
                </a:lnTo>
                <a:lnTo>
                  <a:pt x="2899" y="2717"/>
                </a:lnTo>
                <a:lnTo>
                  <a:pt x="2870" y="2719"/>
                </a:lnTo>
                <a:lnTo>
                  <a:pt x="2840" y="2720"/>
                </a:lnTo>
                <a:lnTo>
                  <a:pt x="2810" y="2721"/>
                </a:lnTo>
                <a:lnTo>
                  <a:pt x="2781" y="2720"/>
                </a:lnTo>
                <a:lnTo>
                  <a:pt x="2751" y="2719"/>
                </a:lnTo>
                <a:lnTo>
                  <a:pt x="2722" y="2717"/>
                </a:lnTo>
                <a:lnTo>
                  <a:pt x="2694" y="2714"/>
                </a:lnTo>
                <a:lnTo>
                  <a:pt x="2665" y="2710"/>
                </a:lnTo>
                <a:lnTo>
                  <a:pt x="2637" y="2705"/>
                </a:lnTo>
                <a:lnTo>
                  <a:pt x="2609" y="2700"/>
                </a:lnTo>
                <a:lnTo>
                  <a:pt x="2581" y="2694"/>
                </a:lnTo>
                <a:lnTo>
                  <a:pt x="2553" y="2685"/>
                </a:lnTo>
                <a:lnTo>
                  <a:pt x="2526" y="2677"/>
                </a:lnTo>
                <a:lnTo>
                  <a:pt x="2499" y="2668"/>
                </a:lnTo>
                <a:lnTo>
                  <a:pt x="2472" y="2659"/>
                </a:lnTo>
                <a:lnTo>
                  <a:pt x="2446" y="2648"/>
                </a:lnTo>
                <a:lnTo>
                  <a:pt x="2419" y="2637"/>
                </a:lnTo>
                <a:lnTo>
                  <a:pt x="2394" y="2624"/>
                </a:lnTo>
                <a:lnTo>
                  <a:pt x="2368" y="2611"/>
                </a:lnTo>
                <a:lnTo>
                  <a:pt x="2343" y="2597"/>
                </a:lnTo>
                <a:lnTo>
                  <a:pt x="2317" y="2582"/>
                </a:lnTo>
                <a:lnTo>
                  <a:pt x="2293" y="2567"/>
                </a:lnTo>
                <a:lnTo>
                  <a:pt x="2267" y="2550"/>
                </a:lnTo>
                <a:lnTo>
                  <a:pt x="2243" y="2533"/>
                </a:lnTo>
                <a:lnTo>
                  <a:pt x="2219" y="2515"/>
                </a:lnTo>
                <a:lnTo>
                  <a:pt x="2195" y="2496"/>
                </a:lnTo>
                <a:lnTo>
                  <a:pt x="2171" y="2476"/>
                </a:lnTo>
                <a:lnTo>
                  <a:pt x="2148" y="2455"/>
                </a:lnTo>
                <a:lnTo>
                  <a:pt x="2125" y="2433"/>
                </a:lnTo>
                <a:lnTo>
                  <a:pt x="2102" y="2411"/>
                </a:lnTo>
                <a:lnTo>
                  <a:pt x="2080" y="2387"/>
                </a:lnTo>
                <a:lnTo>
                  <a:pt x="2058" y="2363"/>
                </a:lnTo>
                <a:lnTo>
                  <a:pt x="2036" y="2338"/>
                </a:lnTo>
                <a:lnTo>
                  <a:pt x="2014" y="2312"/>
                </a:lnTo>
                <a:lnTo>
                  <a:pt x="1993" y="2285"/>
                </a:lnTo>
                <a:lnTo>
                  <a:pt x="1970" y="2258"/>
                </a:lnTo>
                <a:lnTo>
                  <a:pt x="1950" y="2230"/>
                </a:lnTo>
                <a:lnTo>
                  <a:pt x="1930" y="2203"/>
                </a:lnTo>
                <a:lnTo>
                  <a:pt x="1911" y="2175"/>
                </a:lnTo>
                <a:lnTo>
                  <a:pt x="1892" y="2147"/>
                </a:lnTo>
                <a:lnTo>
                  <a:pt x="1874" y="2119"/>
                </a:lnTo>
                <a:lnTo>
                  <a:pt x="1857" y="2089"/>
                </a:lnTo>
                <a:lnTo>
                  <a:pt x="1841" y="2061"/>
                </a:lnTo>
                <a:lnTo>
                  <a:pt x="1825" y="2032"/>
                </a:lnTo>
                <a:lnTo>
                  <a:pt x="1810" y="2003"/>
                </a:lnTo>
                <a:lnTo>
                  <a:pt x="1795" y="1973"/>
                </a:lnTo>
                <a:lnTo>
                  <a:pt x="1781" y="1944"/>
                </a:lnTo>
                <a:lnTo>
                  <a:pt x="1768" y="1914"/>
                </a:lnTo>
                <a:lnTo>
                  <a:pt x="1756" y="1884"/>
                </a:lnTo>
                <a:lnTo>
                  <a:pt x="1744" y="1854"/>
                </a:lnTo>
                <a:lnTo>
                  <a:pt x="1733" y="1823"/>
                </a:lnTo>
                <a:lnTo>
                  <a:pt x="1723" y="1792"/>
                </a:lnTo>
                <a:lnTo>
                  <a:pt x="1713" y="1761"/>
                </a:lnTo>
                <a:lnTo>
                  <a:pt x="1704" y="1730"/>
                </a:lnTo>
                <a:lnTo>
                  <a:pt x="1696" y="1699"/>
                </a:lnTo>
                <a:lnTo>
                  <a:pt x="1688" y="1667"/>
                </a:lnTo>
                <a:lnTo>
                  <a:pt x="1681" y="1636"/>
                </a:lnTo>
                <a:lnTo>
                  <a:pt x="1674" y="1604"/>
                </a:lnTo>
                <a:lnTo>
                  <a:pt x="1668" y="1572"/>
                </a:lnTo>
                <a:lnTo>
                  <a:pt x="1663" y="1538"/>
                </a:lnTo>
                <a:lnTo>
                  <a:pt x="1658" y="1506"/>
                </a:lnTo>
                <a:lnTo>
                  <a:pt x="1655" y="1473"/>
                </a:lnTo>
                <a:lnTo>
                  <a:pt x="1652" y="1440"/>
                </a:lnTo>
                <a:lnTo>
                  <a:pt x="1650" y="1407"/>
                </a:lnTo>
                <a:lnTo>
                  <a:pt x="1648" y="1373"/>
                </a:lnTo>
                <a:lnTo>
                  <a:pt x="1647" y="1340"/>
                </a:lnTo>
                <a:lnTo>
                  <a:pt x="1646" y="1306"/>
                </a:lnTo>
                <a:lnTo>
                  <a:pt x="1647" y="1272"/>
                </a:lnTo>
                <a:lnTo>
                  <a:pt x="1648" y="1238"/>
                </a:lnTo>
                <a:lnTo>
                  <a:pt x="1650" y="1205"/>
                </a:lnTo>
                <a:lnTo>
                  <a:pt x="1652" y="1172"/>
                </a:lnTo>
                <a:lnTo>
                  <a:pt x="1655" y="1140"/>
                </a:lnTo>
                <a:lnTo>
                  <a:pt x="1658" y="1108"/>
                </a:lnTo>
                <a:lnTo>
                  <a:pt x="1663" y="1076"/>
                </a:lnTo>
                <a:lnTo>
                  <a:pt x="1668" y="1045"/>
                </a:lnTo>
                <a:lnTo>
                  <a:pt x="1673" y="1014"/>
                </a:lnTo>
                <a:lnTo>
                  <a:pt x="1681" y="983"/>
                </a:lnTo>
                <a:lnTo>
                  <a:pt x="1688" y="952"/>
                </a:lnTo>
                <a:lnTo>
                  <a:pt x="1695" y="922"/>
                </a:lnTo>
                <a:lnTo>
                  <a:pt x="1704" y="892"/>
                </a:lnTo>
                <a:lnTo>
                  <a:pt x="1712" y="863"/>
                </a:lnTo>
                <a:lnTo>
                  <a:pt x="1722" y="833"/>
                </a:lnTo>
                <a:lnTo>
                  <a:pt x="1732" y="805"/>
                </a:lnTo>
                <a:lnTo>
                  <a:pt x="1743" y="776"/>
                </a:lnTo>
                <a:lnTo>
                  <a:pt x="1755" y="748"/>
                </a:lnTo>
                <a:lnTo>
                  <a:pt x="1767" y="720"/>
                </a:lnTo>
                <a:lnTo>
                  <a:pt x="1780" y="692"/>
                </a:lnTo>
                <a:lnTo>
                  <a:pt x="1793" y="664"/>
                </a:lnTo>
                <a:lnTo>
                  <a:pt x="1807" y="637"/>
                </a:lnTo>
                <a:lnTo>
                  <a:pt x="1822" y="610"/>
                </a:lnTo>
                <a:lnTo>
                  <a:pt x="1838" y="584"/>
                </a:lnTo>
                <a:lnTo>
                  <a:pt x="1854" y="558"/>
                </a:lnTo>
                <a:lnTo>
                  <a:pt x="1871" y="532"/>
                </a:lnTo>
                <a:lnTo>
                  <a:pt x="1888" y="507"/>
                </a:lnTo>
                <a:lnTo>
                  <a:pt x="1906" y="482"/>
                </a:lnTo>
                <a:lnTo>
                  <a:pt x="1925" y="457"/>
                </a:lnTo>
                <a:lnTo>
                  <a:pt x="1944" y="432"/>
                </a:lnTo>
                <a:lnTo>
                  <a:pt x="1964" y="408"/>
                </a:lnTo>
                <a:lnTo>
                  <a:pt x="1986" y="383"/>
                </a:lnTo>
                <a:lnTo>
                  <a:pt x="2007" y="360"/>
                </a:lnTo>
                <a:lnTo>
                  <a:pt x="2029" y="337"/>
                </a:lnTo>
                <a:lnTo>
                  <a:pt x="2051" y="315"/>
                </a:lnTo>
                <a:lnTo>
                  <a:pt x="2073" y="294"/>
                </a:lnTo>
                <a:lnTo>
                  <a:pt x="2096" y="273"/>
                </a:lnTo>
                <a:lnTo>
                  <a:pt x="2118" y="254"/>
                </a:lnTo>
                <a:lnTo>
                  <a:pt x="2141" y="235"/>
                </a:lnTo>
                <a:lnTo>
                  <a:pt x="2165" y="216"/>
                </a:lnTo>
                <a:lnTo>
                  <a:pt x="2188" y="199"/>
                </a:lnTo>
                <a:lnTo>
                  <a:pt x="2212" y="182"/>
                </a:lnTo>
                <a:lnTo>
                  <a:pt x="2236" y="166"/>
                </a:lnTo>
                <a:lnTo>
                  <a:pt x="2261" y="151"/>
                </a:lnTo>
                <a:lnTo>
                  <a:pt x="2286" y="136"/>
                </a:lnTo>
                <a:lnTo>
                  <a:pt x="2311" y="122"/>
                </a:lnTo>
                <a:lnTo>
                  <a:pt x="2336" y="109"/>
                </a:lnTo>
                <a:lnTo>
                  <a:pt x="2362" y="96"/>
                </a:lnTo>
                <a:lnTo>
                  <a:pt x="2388" y="84"/>
                </a:lnTo>
                <a:lnTo>
                  <a:pt x="2414" y="73"/>
                </a:lnTo>
                <a:lnTo>
                  <a:pt x="2440" y="63"/>
                </a:lnTo>
                <a:lnTo>
                  <a:pt x="2467" y="54"/>
                </a:lnTo>
                <a:lnTo>
                  <a:pt x="2494" y="45"/>
                </a:lnTo>
                <a:lnTo>
                  <a:pt x="2521" y="37"/>
                </a:lnTo>
                <a:lnTo>
                  <a:pt x="2548" y="30"/>
                </a:lnTo>
                <a:lnTo>
                  <a:pt x="2577" y="24"/>
                </a:lnTo>
                <a:lnTo>
                  <a:pt x="2605" y="18"/>
                </a:lnTo>
                <a:lnTo>
                  <a:pt x="2634" y="13"/>
                </a:lnTo>
                <a:lnTo>
                  <a:pt x="2662" y="9"/>
                </a:lnTo>
                <a:lnTo>
                  <a:pt x="2691" y="6"/>
                </a:lnTo>
                <a:lnTo>
                  <a:pt x="2721" y="3"/>
                </a:lnTo>
                <a:lnTo>
                  <a:pt x="2750" y="1"/>
                </a:lnTo>
                <a:lnTo>
                  <a:pt x="2780" y="0"/>
                </a:lnTo>
                <a:lnTo>
                  <a:pt x="2810" y="0"/>
                </a:lnTo>
                <a:lnTo>
                  <a:pt x="2840" y="0"/>
                </a:lnTo>
                <a:lnTo>
                  <a:pt x="2870" y="1"/>
                </a:lnTo>
                <a:lnTo>
                  <a:pt x="2899" y="3"/>
                </a:lnTo>
                <a:lnTo>
                  <a:pt x="2928" y="6"/>
                </a:lnTo>
                <a:lnTo>
                  <a:pt x="2956" y="9"/>
                </a:lnTo>
                <a:lnTo>
                  <a:pt x="2985" y="13"/>
                </a:lnTo>
                <a:lnTo>
                  <a:pt x="3013" y="18"/>
                </a:lnTo>
                <a:lnTo>
                  <a:pt x="3040" y="24"/>
                </a:lnTo>
                <a:lnTo>
                  <a:pt x="3068" y="30"/>
                </a:lnTo>
                <a:lnTo>
                  <a:pt x="3095" y="37"/>
                </a:lnTo>
                <a:lnTo>
                  <a:pt x="3122" y="45"/>
                </a:lnTo>
                <a:lnTo>
                  <a:pt x="3149" y="54"/>
                </a:lnTo>
                <a:lnTo>
                  <a:pt x="3176" y="63"/>
                </a:lnTo>
                <a:lnTo>
                  <a:pt x="3202" y="73"/>
                </a:lnTo>
                <a:lnTo>
                  <a:pt x="3228" y="84"/>
                </a:lnTo>
                <a:lnTo>
                  <a:pt x="3254" y="96"/>
                </a:lnTo>
                <a:lnTo>
                  <a:pt x="3279" y="109"/>
                </a:lnTo>
                <a:lnTo>
                  <a:pt x="3304" y="122"/>
                </a:lnTo>
                <a:lnTo>
                  <a:pt x="3329" y="136"/>
                </a:lnTo>
                <a:lnTo>
                  <a:pt x="3353" y="151"/>
                </a:lnTo>
                <a:lnTo>
                  <a:pt x="3378" y="166"/>
                </a:lnTo>
                <a:lnTo>
                  <a:pt x="3402" y="182"/>
                </a:lnTo>
                <a:lnTo>
                  <a:pt x="3426" y="199"/>
                </a:lnTo>
                <a:lnTo>
                  <a:pt x="3449" y="216"/>
                </a:lnTo>
                <a:lnTo>
                  <a:pt x="3473" y="235"/>
                </a:lnTo>
                <a:lnTo>
                  <a:pt x="3496" y="254"/>
                </a:lnTo>
                <a:lnTo>
                  <a:pt x="3519" y="273"/>
                </a:lnTo>
                <a:lnTo>
                  <a:pt x="3542" y="294"/>
                </a:lnTo>
                <a:lnTo>
                  <a:pt x="3564" y="315"/>
                </a:lnTo>
                <a:lnTo>
                  <a:pt x="3586" y="337"/>
                </a:lnTo>
                <a:lnTo>
                  <a:pt x="3607" y="360"/>
                </a:lnTo>
                <a:lnTo>
                  <a:pt x="3629" y="383"/>
                </a:lnTo>
                <a:lnTo>
                  <a:pt x="3650" y="408"/>
                </a:lnTo>
                <a:lnTo>
                  <a:pt x="3671" y="432"/>
                </a:lnTo>
                <a:lnTo>
                  <a:pt x="3691" y="457"/>
                </a:lnTo>
                <a:lnTo>
                  <a:pt x="3710" y="482"/>
                </a:lnTo>
                <a:lnTo>
                  <a:pt x="3728" y="507"/>
                </a:lnTo>
                <a:lnTo>
                  <a:pt x="3746" y="532"/>
                </a:lnTo>
                <a:lnTo>
                  <a:pt x="3764" y="558"/>
                </a:lnTo>
                <a:lnTo>
                  <a:pt x="3781" y="584"/>
                </a:lnTo>
                <a:lnTo>
                  <a:pt x="3797" y="610"/>
                </a:lnTo>
                <a:lnTo>
                  <a:pt x="3812" y="637"/>
                </a:lnTo>
                <a:lnTo>
                  <a:pt x="3826" y="664"/>
                </a:lnTo>
                <a:lnTo>
                  <a:pt x="3840" y="692"/>
                </a:lnTo>
                <a:lnTo>
                  <a:pt x="3853" y="720"/>
                </a:lnTo>
                <a:lnTo>
                  <a:pt x="3866" y="748"/>
                </a:lnTo>
                <a:lnTo>
                  <a:pt x="3877" y="776"/>
                </a:lnTo>
                <a:lnTo>
                  <a:pt x="3888" y="805"/>
                </a:lnTo>
                <a:lnTo>
                  <a:pt x="3899" y="833"/>
                </a:lnTo>
                <a:lnTo>
                  <a:pt x="3909" y="863"/>
                </a:lnTo>
                <a:lnTo>
                  <a:pt x="3918" y="892"/>
                </a:lnTo>
                <a:lnTo>
                  <a:pt x="3926" y="922"/>
                </a:lnTo>
                <a:lnTo>
                  <a:pt x="3934" y="952"/>
                </a:lnTo>
                <a:lnTo>
                  <a:pt x="3941" y="983"/>
                </a:lnTo>
                <a:lnTo>
                  <a:pt x="3947" y="1014"/>
                </a:lnTo>
                <a:lnTo>
                  <a:pt x="3953" y="1045"/>
                </a:lnTo>
                <a:lnTo>
                  <a:pt x="3958" y="1076"/>
                </a:lnTo>
                <a:lnTo>
                  <a:pt x="3962" y="1108"/>
                </a:lnTo>
                <a:lnTo>
                  <a:pt x="3966" y="1140"/>
                </a:lnTo>
                <a:lnTo>
                  <a:pt x="3969" y="1172"/>
                </a:lnTo>
                <a:lnTo>
                  <a:pt x="3971" y="1205"/>
                </a:lnTo>
                <a:lnTo>
                  <a:pt x="3973" y="1238"/>
                </a:lnTo>
                <a:lnTo>
                  <a:pt x="3974" y="1272"/>
                </a:lnTo>
                <a:lnTo>
                  <a:pt x="3974" y="1306"/>
                </a:lnTo>
                <a:close/>
                <a:moveTo>
                  <a:pt x="5642" y="9112"/>
                </a:moveTo>
                <a:lnTo>
                  <a:pt x="5642" y="9152"/>
                </a:lnTo>
                <a:lnTo>
                  <a:pt x="5640" y="9191"/>
                </a:lnTo>
                <a:lnTo>
                  <a:pt x="5638" y="9228"/>
                </a:lnTo>
                <a:lnTo>
                  <a:pt x="5634" y="9264"/>
                </a:lnTo>
                <a:lnTo>
                  <a:pt x="5629" y="9300"/>
                </a:lnTo>
                <a:lnTo>
                  <a:pt x="5624" y="9334"/>
                </a:lnTo>
                <a:lnTo>
                  <a:pt x="5617" y="9366"/>
                </a:lnTo>
                <a:lnTo>
                  <a:pt x="5609" y="9398"/>
                </a:lnTo>
                <a:lnTo>
                  <a:pt x="5600" y="9428"/>
                </a:lnTo>
                <a:lnTo>
                  <a:pt x="5591" y="9456"/>
                </a:lnTo>
                <a:lnTo>
                  <a:pt x="5580" y="9484"/>
                </a:lnTo>
                <a:lnTo>
                  <a:pt x="5568" y="9510"/>
                </a:lnTo>
                <a:lnTo>
                  <a:pt x="5555" y="9535"/>
                </a:lnTo>
                <a:lnTo>
                  <a:pt x="5541" y="9558"/>
                </a:lnTo>
                <a:lnTo>
                  <a:pt x="5525" y="9581"/>
                </a:lnTo>
                <a:lnTo>
                  <a:pt x="5509" y="9602"/>
                </a:lnTo>
                <a:lnTo>
                  <a:pt x="5492" y="9622"/>
                </a:lnTo>
                <a:lnTo>
                  <a:pt x="5473" y="9641"/>
                </a:lnTo>
                <a:lnTo>
                  <a:pt x="5454" y="9658"/>
                </a:lnTo>
                <a:lnTo>
                  <a:pt x="5434" y="9674"/>
                </a:lnTo>
                <a:lnTo>
                  <a:pt x="5412" y="9689"/>
                </a:lnTo>
                <a:lnTo>
                  <a:pt x="5390" y="9702"/>
                </a:lnTo>
                <a:lnTo>
                  <a:pt x="5367" y="9714"/>
                </a:lnTo>
                <a:lnTo>
                  <a:pt x="5342" y="9725"/>
                </a:lnTo>
                <a:lnTo>
                  <a:pt x="5316" y="9735"/>
                </a:lnTo>
                <a:lnTo>
                  <a:pt x="5290" y="9743"/>
                </a:lnTo>
                <a:lnTo>
                  <a:pt x="5262" y="9750"/>
                </a:lnTo>
                <a:lnTo>
                  <a:pt x="5232" y="9756"/>
                </a:lnTo>
                <a:lnTo>
                  <a:pt x="5203" y="9760"/>
                </a:lnTo>
                <a:lnTo>
                  <a:pt x="5172" y="9763"/>
                </a:lnTo>
                <a:lnTo>
                  <a:pt x="5140" y="9765"/>
                </a:lnTo>
                <a:lnTo>
                  <a:pt x="5107" y="9766"/>
                </a:lnTo>
                <a:lnTo>
                  <a:pt x="5074" y="9765"/>
                </a:lnTo>
                <a:lnTo>
                  <a:pt x="5042" y="9763"/>
                </a:lnTo>
                <a:lnTo>
                  <a:pt x="5012" y="9760"/>
                </a:lnTo>
                <a:lnTo>
                  <a:pt x="4982" y="9756"/>
                </a:lnTo>
                <a:lnTo>
                  <a:pt x="4953" y="9750"/>
                </a:lnTo>
                <a:lnTo>
                  <a:pt x="4925" y="9743"/>
                </a:lnTo>
                <a:lnTo>
                  <a:pt x="4898" y="9735"/>
                </a:lnTo>
                <a:lnTo>
                  <a:pt x="4873" y="9725"/>
                </a:lnTo>
                <a:lnTo>
                  <a:pt x="4848" y="9714"/>
                </a:lnTo>
                <a:lnTo>
                  <a:pt x="4825" y="9702"/>
                </a:lnTo>
                <a:lnTo>
                  <a:pt x="4803" y="9689"/>
                </a:lnTo>
                <a:lnTo>
                  <a:pt x="4781" y="9674"/>
                </a:lnTo>
                <a:lnTo>
                  <a:pt x="4761" y="9658"/>
                </a:lnTo>
                <a:lnTo>
                  <a:pt x="4742" y="9641"/>
                </a:lnTo>
                <a:lnTo>
                  <a:pt x="4723" y="9622"/>
                </a:lnTo>
                <a:lnTo>
                  <a:pt x="4706" y="9602"/>
                </a:lnTo>
                <a:lnTo>
                  <a:pt x="4690" y="9581"/>
                </a:lnTo>
                <a:lnTo>
                  <a:pt x="4675" y="9558"/>
                </a:lnTo>
                <a:lnTo>
                  <a:pt x="4661" y="9535"/>
                </a:lnTo>
                <a:lnTo>
                  <a:pt x="4648" y="9510"/>
                </a:lnTo>
                <a:lnTo>
                  <a:pt x="4635" y="9484"/>
                </a:lnTo>
                <a:lnTo>
                  <a:pt x="4624" y="9456"/>
                </a:lnTo>
                <a:lnTo>
                  <a:pt x="4614" y="9428"/>
                </a:lnTo>
                <a:lnTo>
                  <a:pt x="4605" y="9398"/>
                </a:lnTo>
                <a:lnTo>
                  <a:pt x="4597" y="9366"/>
                </a:lnTo>
                <a:lnTo>
                  <a:pt x="4590" y="9334"/>
                </a:lnTo>
                <a:lnTo>
                  <a:pt x="4584" y="9300"/>
                </a:lnTo>
                <a:lnTo>
                  <a:pt x="4580" y="9264"/>
                </a:lnTo>
                <a:lnTo>
                  <a:pt x="4576" y="9228"/>
                </a:lnTo>
                <a:lnTo>
                  <a:pt x="4573" y="9191"/>
                </a:lnTo>
                <a:lnTo>
                  <a:pt x="4572" y="9152"/>
                </a:lnTo>
                <a:lnTo>
                  <a:pt x="4571" y="9112"/>
                </a:lnTo>
                <a:lnTo>
                  <a:pt x="4571" y="4722"/>
                </a:lnTo>
                <a:lnTo>
                  <a:pt x="4309" y="4722"/>
                </a:lnTo>
                <a:lnTo>
                  <a:pt x="4309" y="15296"/>
                </a:lnTo>
                <a:lnTo>
                  <a:pt x="4308" y="15337"/>
                </a:lnTo>
                <a:lnTo>
                  <a:pt x="4306" y="15376"/>
                </a:lnTo>
                <a:lnTo>
                  <a:pt x="4303" y="15414"/>
                </a:lnTo>
                <a:lnTo>
                  <a:pt x="4298" y="15450"/>
                </a:lnTo>
                <a:lnTo>
                  <a:pt x="4293" y="15485"/>
                </a:lnTo>
                <a:lnTo>
                  <a:pt x="4286" y="15519"/>
                </a:lnTo>
                <a:lnTo>
                  <a:pt x="4277" y="15551"/>
                </a:lnTo>
                <a:lnTo>
                  <a:pt x="4268" y="15582"/>
                </a:lnTo>
                <a:lnTo>
                  <a:pt x="4257" y="15613"/>
                </a:lnTo>
                <a:lnTo>
                  <a:pt x="4244" y="15642"/>
                </a:lnTo>
                <a:lnTo>
                  <a:pt x="4231" y="15669"/>
                </a:lnTo>
                <a:lnTo>
                  <a:pt x="4216" y="15695"/>
                </a:lnTo>
                <a:lnTo>
                  <a:pt x="4200" y="15720"/>
                </a:lnTo>
                <a:lnTo>
                  <a:pt x="4183" y="15744"/>
                </a:lnTo>
                <a:lnTo>
                  <a:pt x="4164" y="15766"/>
                </a:lnTo>
                <a:lnTo>
                  <a:pt x="4144" y="15787"/>
                </a:lnTo>
                <a:lnTo>
                  <a:pt x="4123" y="15807"/>
                </a:lnTo>
                <a:lnTo>
                  <a:pt x="4100" y="15825"/>
                </a:lnTo>
                <a:lnTo>
                  <a:pt x="4077" y="15843"/>
                </a:lnTo>
                <a:lnTo>
                  <a:pt x="4052" y="15858"/>
                </a:lnTo>
                <a:lnTo>
                  <a:pt x="4024" y="15873"/>
                </a:lnTo>
                <a:lnTo>
                  <a:pt x="3997" y="15888"/>
                </a:lnTo>
                <a:lnTo>
                  <a:pt x="3968" y="15900"/>
                </a:lnTo>
                <a:lnTo>
                  <a:pt x="3938" y="15911"/>
                </a:lnTo>
                <a:lnTo>
                  <a:pt x="3906" y="15920"/>
                </a:lnTo>
                <a:lnTo>
                  <a:pt x="3873" y="15928"/>
                </a:lnTo>
                <a:lnTo>
                  <a:pt x="3839" y="15935"/>
                </a:lnTo>
                <a:lnTo>
                  <a:pt x="3804" y="15941"/>
                </a:lnTo>
                <a:lnTo>
                  <a:pt x="3768" y="15946"/>
                </a:lnTo>
                <a:lnTo>
                  <a:pt x="3729" y="15949"/>
                </a:lnTo>
                <a:lnTo>
                  <a:pt x="3690" y="15951"/>
                </a:lnTo>
                <a:lnTo>
                  <a:pt x="3649" y="15951"/>
                </a:lnTo>
                <a:lnTo>
                  <a:pt x="3609" y="15951"/>
                </a:lnTo>
                <a:lnTo>
                  <a:pt x="3570" y="15949"/>
                </a:lnTo>
                <a:lnTo>
                  <a:pt x="3532" y="15946"/>
                </a:lnTo>
                <a:lnTo>
                  <a:pt x="3496" y="15941"/>
                </a:lnTo>
                <a:lnTo>
                  <a:pt x="3461" y="15935"/>
                </a:lnTo>
                <a:lnTo>
                  <a:pt x="3426" y="15928"/>
                </a:lnTo>
                <a:lnTo>
                  <a:pt x="3393" y="15920"/>
                </a:lnTo>
                <a:lnTo>
                  <a:pt x="3362" y="15911"/>
                </a:lnTo>
                <a:lnTo>
                  <a:pt x="3332" y="15900"/>
                </a:lnTo>
                <a:lnTo>
                  <a:pt x="3303" y="15888"/>
                </a:lnTo>
                <a:lnTo>
                  <a:pt x="3276" y="15873"/>
                </a:lnTo>
                <a:lnTo>
                  <a:pt x="3250" y="15858"/>
                </a:lnTo>
                <a:lnTo>
                  <a:pt x="3225" y="15843"/>
                </a:lnTo>
                <a:lnTo>
                  <a:pt x="3201" y="15825"/>
                </a:lnTo>
                <a:lnTo>
                  <a:pt x="3179" y="15807"/>
                </a:lnTo>
                <a:lnTo>
                  <a:pt x="3157" y="15787"/>
                </a:lnTo>
                <a:lnTo>
                  <a:pt x="3137" y="15766"/>
                </a:lnTo>
                <a:lnTo>
                  <a:pt x="3118" y="15744"/>
                </a:lnTo>
                <a:lnTo>
                  <a:pt x="3101" y="15720"/>
                </a:lnTo>
                <a:lnTo>
                  <a:pt x="3085" y="15695"/>
                </a:lnTo>
                <a:lnTo>
                  <a:pt x="3071" y="15669"/>
                </a:lnTo>
                <a:lnTo>
                  <a:pt x="3057" y="15642"/>
                </a:lnTo>
                <a:lnTo>
                  <a:pt x="3045" y="15613"/>
                </a:lnTo>
                <a:lnTo>
                  <a:pt x="3034" y="15582"/>
                </a:lnTo>
                <a:lnTo>
                  <a:pt x="3025" y="15551"/>
                </a:lnTo>
                <a:lnTo>
                  <a:pt x="3016" y="15519"/>
                </a:lnTo>
                <a:lnTo>
                  <a:pt x="3010" y="15485"/>
                </a:lnTo>
                <a:lnTo>
                  <a:pt x="3004" y="15450"/>
                </a:lnTo>
                <a:lnTo>
                  <a:pt x="2999" y="15414"/>
                </a:lnTo>
                <a:lnTo>
                  <a:pt x="2996" y="15376"/>
                </a:lnTo>
                <a:lnTo>
                  <a:pt x="2994" y="15337"/>
                </a:lnTo>
                <a:lnTo>
                  <a:pt x="2994" y="15296"/>
                </a:lnTo>
                <a:lnTo>
                  <a:pt x="2994" y="9038"/>
                </a:lnTo>
                <a:lnTo>
                  <a:pt x="2649" y="9038"/>
                </a:lnTo>
                <a:lnTo>
                  <a:pt x="2649" y="15296"/>
                </a:lnTo>
                <a:lnTo>
                  <a:pt x="2648" y="15337"/>
                </a:lnTo>
                <a:lnTo>
                  <a:pt x="2646" y="15376"/>
                </a:lnTo>
                <a:lnTo>
                  <a:pt x="2643" y="15414"/>
                </a:lnTo>
                <a:lnTo>
                  <a:pt x="2638" y="15450"/>
                </a:lnTo>
                <a:lnTo>
                  <a:pt x="2633" y="15485"/>
                </a:lnTo>
                <a:lnTo>
                  <a:pt x="2626" y="15519"/>
                </a:lnTo>
                <a:lnTo>
                  <a:pt x="2617" y="15551"/>
                </a:lnTo>
                <a:lnTo>
                  <a:pt x="2608" y="15582"/>
                </a:lnTo>
                <a:lnTo>
                  <a:pt x="2597" y="15613"/>
                </a:lnTo>
                <a:lnTo>
                  <a:pt x="2585" y="15642"/>
                </a:lnTo>
                <a:lnTo>
                  <a:pt x="2572" y="15669"/>
                </a:lnTo>
                <a:lnTo>
                  <a:pt x="2556" y="15695"/>
                </a:lnTo>
                <a:lnTo>
                  <a:pt x="2540" y="15720"/>
                </a:lnTo>
                <a:lnTo>
                  <a:pt x="2523" y="15744"/>
                </a:lnTo>
                <a:lnTo>
                  <a:pt x="2504" y="15766"/>
                </a:lnTo>
                <a:lnTo>
                  <a:pt x="2484" y="15787"/>
                </a:lnTo>
                <a:lnTo>
                  <a:pt x="2463" y="15807"/>
                </a:lnTo>
                <a:lnTo>
                  <a:pt x="2441" y="15825"/>
                </a:lnTo>
                <a:lnTo>
                  <a:pt x="2417" y="15843"/>
                </a:lnTo>
                <a:lnTo>
                  <a:pt x="2393" y="15858"/>
                </a:lnTo>
                <a:lnTo>
                  <a:pt x="2366" y="15873"/>
                </a:lnTo>
                <a:lnTo>
                  <a:pt x="2339" y="15888"/>
                </a:lnTo>
                <a:lnTo>
                  <a:pt x="2310" y="15900"/>
                </a:lnTo>
                <a:lnTo>
                  <a:pt x="2280" y="15911"/>
                </a:lnTo>
                <a:lnTo>
                  <a:pt x="2248" y="15920"/>
                </a:lnTo>
                <a:lnTo>
                  <a:pt x="2215" y="15928"/>
                </a:lnTo>
                <a:lnTo>
                  <a:pt x="2181" y="15935"/>
                </a:lnTo>
                <a:lnTo>
                  <a:pt x="2146" y="15941"/>
                </a:lnTo>
                <a:lnTo>
                  <a:pt x="2110" y="15946"/>
                </a:lnTo>
                <a:lnTo>
                  <a:pt x="2072" y="15949"/>
                </a:lnTo>
                <a:lnTo>
                  <a:pt x="2033" y="15951"/>
                </a:lnTo>
                <a:lnTo>
                  <a:pt x="1993" y="15951"/>
                </a:lnTo>
                <a:lnTo>
                  <a:pt x="1951" y="15951"/>
                </a:lnTo>
                <a:lnTo>
                  <a:pt x="1912" y="15949"/>
                </a:lnTo>
                <a:lnTo>
                  <a:pt x="1874" y="15946"/>
                </a:lnTo>
                <a:lnTo>
                  <a:pt x="1838" y="15941"/>
                </a:lnTo>
                <a:lnTo>
                  <a:pt x="1803" y="15935"/>
                </a:lnTo>
                <a:lnTo>
                  <a:pt x="1769" y="15928"/>
                </a:lnTo>
                <a:lnTo>
                  <a:pt x="1736" y="15920"/>
                </a:lnTo>
                <a:lnTo>
                  <a:pt x="1705" y="15911"/>
                </a:lnTo>
                <a:lnTo>
                  <a:pt x="1673" y="15900"/>
                </a:lnTo>
                <a:lnTo>
                  <a:pt x="1645" y="15888"/>
                </a:lnTo>
                <a:lnTo>
                  <a:pt x="1617" y="15873"/>
                </a:lnTo>
                <a:lnTo>
                  <a:pt x="1591" y="15858"/>
                </a:lnTo>
                <a:lnTo>
                  <a:pt x="1566" y="15843"/>
                </a:lnTo>
                <a:lnTo>
                  <a:pt x="1542" y="15825"/>
                </a:lnTo>
                <a:lnTo>
                  <a:pt x="1519" y="15807"/>
                </a:lnTo>
                <a:lnTo>
                  <a:pt x="1498" y="15787"/>
                </a:lnTo>
                <a:lnTo>
                  <a:pt x="1478" y="15766"/>
                </a:lnTo>
                <a:lnTo>
                  <a:pt x="1460" y="15744"/>
                </a:lnTo>
                <a:lnTo>
                  <a:pt x="1442" y="15720"/>
                </a:lnTo>
                <a:lnTo>
                  <a:pt x="1426" y="15695"/>
                </a:lnTo>
                <a:lnTo>
                  <a:pt x="1411" y="15669"/>
                </a:lnTo>
                <a:lnTo>
                  <a:pt x="1398" y="15642"/>
                </a:lnTo>
                <a:lnTo>
                  <a:pt x="1386" y="15613"/>
                </a:lnTo>
                <a:lnTo>
                  <a:pt x="1374" y="15582"/>
                </a:lnTo>
                <a:lnTo>
                  <a:pt x="1364" y="15551"/>
                </a:lnTo>
                <a:lnTo>
                  <a:pt x="1356" y="15519"/>
                </a:lnTo>
                <a:lnTo>
                  <a:pt x="1348" y="15485"/>
                </a:lnTo>
                <a:lnTo>
                  <a:pt x="1343" y="15450"/>
                </a:lnTo>
                <a:lnTo>
                  <a:pt x="1338" y="15414"/>
                </a:lnTo>
                <a:lnTo>
                  <a:pt x="1335" y="15376"/>
                </a:lnTo>
                <a:lnTo>
                  <a:pt x="1333" y="15337"/>
                </a:lnTo>
                <a:lnTo>
                  <a:pt x="1332" y="15296"/>
                </a:lnTo>
                <a:lnTo>
                  <a:pt x="1332" y="4722"/>
                </a:lnTo>
                <a:lnTo>
                  <a:pt x="1070" y="4722"/>
                </a:lnTo>
                <a:lnTo>
                  <a:pt x="1070" y="9112"/>
                </a:lnTo>
                <a:lnTo>
                  <a:pt x="1069" y="9152"/>
                </a:lnTo>
                <a:lnTo>
                  <a:pt x="1068" y="9191"/>
                </a:lnTo>
                <a:lnTo>
                  <a:pt x="1065" y="9228"/>
                </a:lnTo>
                <a:lnTo>
                  <a:pt x="1061" y="9264"/>
                </a:lnTo>
                <a:lnTo>
                  <a:pt x="1057" y="9300"/>
                </a:lnTo>
                <a:lnTo>
                  <a:pt x="1051" y="9334"/>
                </a:lnTo>
                <a:lnTo>
                  <a:pt x="1044" y="9366"/>
                </a:lnTo>
                <a:lnTo>
                  <a:pt x="1036" y="9398"/>
                </a:lnTo>
                <a:lnTo>
                  <a:pt x="1027" y="9428"/>
                </a:lnTo>
                <a:lnTo>
                  <a:pt x="1017" y="9456"/>
                </a:lnTo>
                <a:lnTo>
                  <a:pt x="1007" y="9484"/>
                </a:lnTo>
                <a:lnTo>
                  <a:pt x="994" y="9510"/>
                </a:lnTo>
                <a:lnTo>
                  <a:pt x="981" y="9535"/>
                </a:lnTo>
                <a:lnTo>
                  <a:pt x="967" y="9558"/>
                </a:lnTo>
                <a:lnTo>
                  <a:pt x="952" y="9581"/>
                </a:lnTo>
                <a:lnTo>
                  <a:pt x="936" y="9602"/>
                </a:lnTo>
                <a:lnTo>
                  <a:pt x="919" y="9622"/>
                </a:lnTo>
                <a:lnTo>
                  <a:pt x="901" y="9641"/>
                </a:lnTo>
                <a:lnTo>
                  <a:pt x="881" y="9658"/>
                </a:lnTo>
                <a:lnTo>
                  <a:pt x="861" y="9674"/>
                </a:lnTo>
                <a:lnTo>
                  <a:pt x="840" y="9689"/>
                </a:lnTo>
                <a:lnTo>
                  <a:pt x="817" y="9702"/>
                </a:lnTo>
                <a:lnTo>
                  <a:pt x="794" y="9714"/>
                </a:lnTo>
                <a:lnTo>
                  <a:pt x="768" y="9725"/>
                </a:lnTo>
                <a:lnTo>
                  <a:pt x="743" y="9735"/>
                </a:lnTo>
                <a:lnTo>
                  <a:pt x="716" y="9743"/>
                </a:lnTo>
                <a:lnTo>
                  <a:pt x="689" y="9750"/>
                </a:lnTo>
                <a:lnTo>
                  <a:pt x="660" y="9756"/>
                </a:lnTo>
                <a:lnTo>
                  <a:pt x="630" y="9760"/>
                </a:lnTo>
                <a:lnTo>
                  <a:pt x="600" y="9763"/>
                </a:lnTo>
                <a:lnTo>
                  <a:pt x="568" y="9765"/>
                </a:lnTo>
                <a:lnTo>
                  <a:pt x="535" y="9766"/>
                </a:lnTo>
                <a:lnTo>
                  <a:pt x="502" y="9765"/>
                </a:lnTo>
                <a:lnTo>
                  <a:pt x="469" y="9763"/>
                </a:lnTo>
                <a:lnTo>
                  <a:pt x="439" y="9760"/>
                </a:lnTo>
                <a:lnTo>
                  <a:pt x="409" y="9756"/>
                </a:lnTo>
                <a:lnTo>
                  <a:pt x="380" y="9750"/>
                </a:lnTo>
                <a:lnTo>
                  <a:pt x="352" y="9743"/>
                </a:lnTo>
                <a:lnTo>
                  <a:pt x="326" y="9735"/>
                </a:lnTo>
                <a:lnTo>
                  <a:pt x="300" y="9725"/>
                </a:lnTo>
                <a:lnTo>
                  <a:pt x="276" y="9714"/>
                </a:lnTo>
                <a:lnTo>
                  <a:pt x="252" y="9702"/>
                </a:lnTo>
                <a:lnTo>
                  <a:pt x="230" y="9689"/>
                </a:lnTo>
                <a:lnTo>
                  <a:pt x="208" y="9674"/>
                </a:lnTo>
                <a:lnTo>
                  <a:pt x="187" y="9658"/>
                </a:lnTo>
                <a:lnTo>
                  <a:pt x="168" y="9641"/>
                </a:lnTo>
                <a:lnTo>
                  <a:pt x="150" y="9622"/>
                </a:lnTo>
                <a:lnTo>
                  <a:pt x="132" y="9602"/>
                </a:lnTo>
                <a:lnTo>
                  <a:pt x="116" y="9581"/>
                </a:lnTo>
                <a:lnTo>
                  <a:pt x="101" y="9558"/>
                </a:lnTo>
                <a:lnTo>
                  <a:pt x="87" y="9535"/>
                </a:lnTo>
                <a:lnTo>
                  <a:pt x="74" y="9510"/>
                </a:lnTo>
                <a:lnTo>
                  <a:pt x="62" y="9484"/>
                </a:lnTo>
                <a:lnTo>
                  <a:pt x="52" y="9456"/>
                </a:lnTo>
                <a:lnTo>
                  <a:pt x="42" y="9428"/>
                </a:lnTo>
                <a:lnTo>
                  <a:pt x="33" y="9398"/>
                </a:lnTo>
                <a:lnTo>
                  <a:pt x="25" y="9366"/>
                </a:lnTo>
                <a:lnTo>
                  <a:pt x="19" y="9334"/>
                </a:lnTo>
                <a:lnTo>
                  <a:pt x="13" y="9300"/>
                </a:lnTo>
                <a:lnTo>
                  <a:pt x="8" y="9264"/>
                </a:lnTo>
                <a:lnTo>
                  <a:pt x="5" y="9228"/>
                </a:lnTo>
                <a:lnTo>
                  <a:pt x="2" y="9191"/>
                </a:lnTo>
                <a:lnTo>
                  <a:pt x="1" y="9152"/>
                </a:lnTo>
                <a:lnTo>
                  <a:pt x="0" y="9112"/>
                </a:lnTo>
                <a:lnTo>
                  <a:pt x="0" y="4080"/>
                </a:lnTo>
                <a:lnTo>
                  <a:pt x="1" y="4005"/>
                </a:lnTo>
                <a:lnTo>
                  <a:pt x="6" y="3932"/>
                </a:lnTo>
                <a:lnTo>
                  <a:pt x="13" y="3861"/>
                </a:lnTo>
                <a:lnTo>
                  <a:pt x="23" y="3792"/>
                </a:lnTo>
                <a:lnTo>
                  <a:pt x="36" y="3727"/>
                </a:lnTo>
                <a:lnTo>
                  <a:pt x="51" y="3663"/>
                </a:lnTo>
                <a:lnTo>
                  <a:pt x="70" y="3602"/>
                </a:lnTo>
                <a:lnTo>
                  <a:pt x="91" y="3543"/>
                </a:lnTo>
                <a:lnTo>
                  <a:pt x="115" y="3487"/>
                </a:lnTo>
                <a:lnTo>
                  <a:pt x="142" y="3433"/>
                </a:lnTo>
                <a:lnTo>
                  <a:pt x="172" y="3381"/>
                </a:lnTo>
                <a:lnTo>
                  <a:pt x="206" y="3332"/>
                </a:lnTo>
                <a:lnTo>
                  <a:pt x="241" y="3286"/>
                </a:lnTo>
                <a:lnTo>
                  <a:pt x="280" y="3241"/>
                </a:lnTo>
                <a:lnTo>
                  <a:pt x="321" y="3199"/>
                </a:lnTo>
                <a:lnTo>
                  <a:pt x="365" y="3159"/>
                </a:lnTo>
                <a:lnTo>
                  <a:pt x="412" y="3122"/>
                </a:lnTo>
                <a:lnTo>
                  <a:pt x="462" y="3088"/>
                </a:lnTo>
                <a:lnTo>
                  <a:pt x="516" y="3055"/>
                </a:lnTo>
                <a:lnTo>
                  <a:pt x="571" y="3025"/>
                </a:lnTo>
                <a:lnTo>
                  <a:pt x="630" y="2998"/>
                </a:lnTo>
                <a:lnTo>
                  <a:pt x="691" y="2972"/>
                </a:lnTo>
                <a:lnTo>
                  <a:pt x="755" y="2949"/>
                </a:lnTo>
                <a:lnTo>
                  <a:pt x="823" y="2929"/>
                </a:lnTo>
                <a:lnTo>
                  <a:pt x="893" y="2911"/>
                </a:lnTo>
                <a:lnTo>
                  <a:pt x="966" y="2895"/>
                </a:lnTo>
                <a:lnTo>
                  <a:pt x="1041" y="2882"/>
                </a:lnTo>
                <a:lnTo>
                  <a:pt x="1121" y="2871"/>
                </a:lnTo>
                <a:lnTo>
                  <a:pt x="1202" y="2863"/>
                </a:lnTo>
                <a:lnTo>
                  <a:pt x="1286" y="2857"/>
                </a:lnTo>
                <a:lnTo>
                  <a:pt x="1373" y="2854"/>
                </a:lnTo>
                <a:lnTo>
                  <a:pt x="1464" y="2852"/>
                </a:lnTo>
                <a:lnTo>
                  <a:pt x="4188" y="2852"/>
                </a:lnTo>
                <a:lnTo>
                  <a:pt x="4278" y="2854"/>
                </a:lnTo>
                <a:lnTo>
                  <a:pt x="4365" y="2857"/>
                </a:lnTo>
                <a:lnTo>
                  <a:pt x="4449" y="2863"/>
                </a:lnTo>
                <a:lnTo>
                  <a:pt x="4529" y="2871"/>
                </a:lnTo>
                <a:lnTo>
                  <a:pt x="4607" y="2882"/>
                </a:lnTo>
                <a:lnTo>
                  <a:pt x="4683" y="2895"/>
                </a:lnTo>
                <a:lnTo>
                  <a:pt x="4755" y="2911"/>
                </a:lnTo>
                <a:lnTo>
                  <a:pt x="4825" y="2929"/>
                </a:lnTo>
                <a:lnTo>
                  <a:pt x="4891" y="2949"/>
                </a:lnTo>
                <a:lnTo>
                  <a:pt x="4956" y="2972"/>
                </a:lnTo>
                <a:lnTo>
                  <a:pt x="5017" y="2998"/>
                </a:lnTo>
                <a:lnTo>
                  <a:pt x="5075" y="3025"/>
                </a:lnTo>
                <a:lnTo>
                  <a:pt x="5130" y="3055"/>
                </a:lnTo>
                <a:lnTo>
                  <a:pt x="5182" y="3088"/>
                </a:lnTo>
                <a:lnTo>
                  <a:pt x="5232" y="3122"/>
                </a:lnTo>
                <a:lnTo>
                  <a:pt x="5279" y="3159"/>
                </a:lnTo>
                <a:lnTo>
                  <a:pt x="5323" y="3199"/>
                </a:lnTo>
                <a:lnTo>
                  <a:pt x="5364" y="3241"/>
                </a:lnTo>
                <a:lnTo>
                  <a:pt x="5402" y="3286"/>
                </a:lnTo>
                <a:lnTo>
                  <a:pt x="5438" y="3332"/>
                </a:lnTo>
                <a:lnTo>
                  <a:pt x="5470" y="3381"/>
                </a:lnTo>
                <a:lnTo>
                  <a:pt x="5500" y="3433"/>
                </a:lnTo>
                <a:lnTo>
                  <a:pt x="5527" y="3487"/>
                </a:lnTo>
                <a:lnTo>
                  <a:pt x="5552" y="3543"/>
                </a:lnTo>
                <a:lnTo>
                  <a:pt x="5573" y="3602"/>
                </a:lnTo>
                <a:lnTo>
                  <a:pt x="5591" y="3663"/>
                </a:lnTo>
                <a:lnTo>
                  <a:pt x="5607" y="3727"/>
                </a:lnTo>
                <a:lnTo>
                  <a:pt x="5620" y="3792"/>
                </a:lnTo>
                <a:lnTo>
                  <a:pt x="5629" y="3861"/>
                </a:lnTo>
                <a:lnTo>
                  <a:pt x="5637" y="3932"/>
                </a:lnTo>
                <a:lnTo>
                  <a:pt x="5641" y="4005"/>
                </a:lnTo>
                <a:lnTo>
                  <a:pt x="5642" y="4080"/>
                </a:lnTo>
                <a:lnTo>
                  <a:pt x="5642" y="9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8"/>
          <p:cNvSpPr>
            <a:spLocks noEditPoints="1"/>
          </p:cNvSpPr>
          <p:nvPr/>
        </p:nvSpPr>
        <p:spPr bwMode="auto">
          <a:xfrm>
            <a:off x="1538292" y="2718255"/>
            <a:ext cx="264045" cy="710718"/>
          </a:xfrm>
          <a:custGeom>
            <a:avLst/>
            <a:gdLst>
              <a:gd name="T0" fmla="*/ 3947 w 5642"/>
              <a:gd name="T1" fmla="*/ 1604 h 15951"/>
              <a:gd name="T2" fmla="*/ 3853 w 5642"/>
              <a:gd name="T3" fmla="*/ 1914 h 15951"/>
              <a:gd name="T4" fmla="*/ 3691 w 5642"/>
              <a:gd name="T5" fmla="*/ 2203 h 15951"/>
              <a:gd name="T6" fmla="*/ 3473 w 5642"/>
              <a:gd name="T7" fmla="*/ 2455 h 15951"/>
              <a:gd name="T8" fmla="*/ 3228 w 5642"/>
              <a:gd name="T9" fmla="*/ 2624 h 15951"/>
              <a:gd name="T10" fmla="*/ 2956 w 5642"/>
              <a:gd name="T11" fmla="*/ 2710 h 15951"/>
              <a:gd name="T12" fmla="*/ 2665 w 5642"/>
              <a:gd name="T13" fmla="*/ 2710 h 15951"/>
              <a:gd name="T14" fmla="*/ 2394 w 5642"/>
              <a:gd name="T15" fmla="*/ 2624 h 15951"/>
              <a:gd name="T16" fmla="*/ 2148 w 5642"/>
              <a:gd name="T17" fmla="*/ 2455 h 15951"/>
              <a:gd name="T18" fmla="*/ 1930 w 5642"/>
              <a:gd name="T19" fmla="*/ 2203 h 15951"/>
              <a:gd name="T20" fmla="*/ 1768 w 5642"/>
              <a:gd name="T21" fmla="*/ 1914 h 15951"/>
              <a:gd name="T22" fmla="*/ 1674 w 5642"/>
              <a:gd name="T23" fmla="*/ 1604 h 15951"/>
              <a:gd name="T24" fmla="*/ 1647 w 5642"/>
              <a:gd name="T25" fmla="*/ 1272 h 15951"/>
              <a:gd name="T26" fmla="*/ 1688 w 5642"/>
              <a:gd name="T27" fmla="*/ 952 h 15951"/>
              <a:gd name="T28" fmla="*/ 1793 w 5642"/>
              <a:gd name="T29" fmla="*/ 664 h 15951"/>
              <a:gd name="T30" fmla="*/ 1964 w 5642"/>
              <a:gd name="T31" fmla="*/ 408 h 15951"/>
              <a:gd name="T32" fmla="*/ 2188 w 5642"/>
              <a:gd name="T33" fmla="*/ 199 h 15951"/>
              <a:gd name="T34" fmla="*/ 2440 w 5642"/>
              <a:gd name="T35" fmla="*/ 63 h 15951"/>
              <a:gd name="T36" fmla="*/ 2721 w 5642"/>
              <a:gd name="T37" fmla="*/ 3 h 15951"/>
              <a:gd name="T38" fmla="*/ 3013 w 5642"/>
              <a:gd name="T39" fmla="*/ 18 h 15951"/>
              <a:gd name="T40" fmla="*/ 3279 w 5642"/>
              <a:gd name="T41" fmla="*/ 109 h 15951"/>
              <a:gd name="T42" fmla="*/ 3519 w 5642"/>
              <a:gd name="T43" fmla="*/ 273 h 15951"/>
              <a:gd name="T44" fmla="*/ 3728 w 5642"/>
              <a:gd name="T45" fmla="*/ 507 h 15951"/>
              <a:gd name="T46" fmla="*/ 3877 w 5642"/>
              <a:gd name="T47" fmla="*/ 776 h 15951"/>
              <a:gd name="T48" fmla="*/ 3958 w 5642"/>
              <a:gd name="T49" fmla="*/ 1076 h 15951"/>
              <a:gd name="T50" fmla="*/ 5640 w 5642"/>
              <a:gd name="T51" fmla="*/ 9191 h 15951"/>
              <a:gd name="T52" fmla="*/ 5568 w 5642"/>
              <a:gd name="T53" fmla="*/ 9510 h 15951"/>
              <a:gd name="T54" fmla="*/ 5390 w 5642"/>
              <a:gd name="T55" fmla="*/ 9702 h 15951"/>
              <a:gd name="T56" fmla="*/ 5107 w 5642"/>
              <a:gd name="T57" fmla="*/ 9766 h 15951"/>
              <a:gd name="T58" fmla="*/ 4825 w 5642"/>
              <a:gd name="T59" fmla="*/ 9702 h 15951"/>
              <a:gd name="T60" fmla="*/ 4648 w 5642"/>
              <a:gd name="T61" fmla="*/ 9510 h 15951"/>
              <a:gd name="T62" fmla="*/ 4573 w 5642"/>
              <a:gd name="T63" fmla="*/ 9191 h 15951"/>
              <a:gd name="T64" fmla="*/ 4293 w 5642"/>
              <a:gd name="T65" fmla="*/ 15485 h 15951"/>
              <a:gd name="T66" fmla="*/ 4164 w 5642"/>
              <a:gd name="T67" fmla="*/ 15766 h 15951"/>
              <a:gd name="T68" fmla="*/ 3906 w 5642"/>
              <a:gd name="T69" fmla="*/ 15920 h 15951"/>
              <a:gd name="T70" fmla="*/ 3532 w 5642"/>
              <a:gd name="T71" fmla="*/ 15946 h 15951"/>
              <a:gd name="T72" fmla="*/ 3225 w 5642"/>
              <a:gd name="T73" fmla="*/ 15843 h 15951"/>
              <a:gd name="T74" fmla="*/ 3045 w 5642"/>
              <a:gd name="T75" fmla="*/ 15613 h 15951"/>
              <a:gd name="T76" fmla="*/ 2994 w 5642"/>
              <a:gd name="T77" fmla="*/ 9038 h 15951"/>
              <a:gd name="T78" fmla="*/ 2608 w 5642"/>
              <a:gd name="T79" fmla="*/ 15582 h 15951"/>
              <a:gd name="T80" fmla="*/ 2441 w 5642"/>
              <a:gd name="T81" fmla="*/ 15825 h 15951"/>
              <a:gd name="T82" fmla="*/ 2146 w 5642"/>
              <a:gd name="T83" fmla="*/ 15941 h 15951"/>
              <a:gd name="T84" fmla="*/ 1769 w 5642"/>
              <a:gd name="T85" fmla="*/ 15928 h 15951"/>
              <a:gd name="T86" fmla="*/ 1498 w 5642"/>
              <a:gd name="T87" fmla="*/ 15787 h 15951"/>
              <a:gd name="T88" fmla="*/ 1356 w 5642"/>
              <a:gd name="T89" fmla="*/ 15519 h 15951"/>
              <a:gd name="T90" fmla="*/ 1069 w 5642"/>
              <a:gd name="T91" fmla="*/ 9152 h 15951"/>
              <a:gd name="T92" fmla="*/ 1007 w 5642"/>
              <a:gd name="T93" fmla="*/ 9484 h 15951"/>
              <a:gd name="T94" fmla="*/ 840 w 5642"/>
              <a:gd name="T95" fmla="*/ 9689 h 15951"/>
              <a:gd name="T96" fmla="*/ 568 w 5642"/>
              <a:gd name="T97" fmla="*/ 9765 h 15951"/>
              <a:gd name="T98" fmla="*/ 276 w 5642"/>
              <a:gd name="T99" fmla="*/ 9714 h 15951"/>
              <a:gd name="T100" fmla="*/ 87 w 5642"/>
              <a:gd name="T101" fmla="*/ 9535 h 15951"/>
              <a:gd name="T102" fmla="*/ 5 w 5642"/>
              <a:gd name="T103" fmla="*/ 9228 h 15951"/>
              <a:gd name="T104" fmla="*/ 51 w 5642"/>
              <a:gd name="T105" fmla="*/ 3663 h 15951"/>
              <a:gd name="T106" fmla="*/ 365 w 5642"/>
              <a:gd name="T107" fmla="*/ 3159 h 15951"/>
              <a:gd name="T108" fmla="*/ 966 w 5642"/>
              <a:gd name="T109" fmla="*/ 2895 h 15951"/>
              <a:gd name="T110" fmla="*/ 4449 w 5642"/>
              <a:gd name="T111" fmla="*/ 2863 h 15951"/>
              <a:gd name="T112" fmla="*/ 5130 w 5642"/>
              <a:gd name="T113" fmla="*/ 3055 h 15951"/>
              <a:gd name="T114" fmla="*/ 5527 w 5642"/>
              <a:gd name="T115" fmla="*/ 3487 h 15951"/>
              <a:gd name="T116" fmla="*/ 5642 w 5642"/>
              <a:gd name="T117" fmla="*/ 9112 h 15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42" h="15951">
                <a:moveTo>
                  <a:pt x="3974" y="1306"/>
                </a:moveTo>
                <a:lnTo>
                  <a:pt x="3974" y="1340"/>
                </a:lnTo>
                <a:lnTo>
                  <a:pt x="3973" y="1373"/>
                </a:lnTo>
                <a:lnTo>
                  <a:pt x="3971" y="1407"/>
                </a:lnTo>
                <a:lnTo>
                  <a:pt x="3969" y="1440"/>
                </a:lnTo>
                <a:lnTo>
                  <a:pt x="3966" y="1473"/>
                </a:lnTo>
                <a:lnTo>
                  <a:pt x="3962" y="1506"/>
                </a:lnTo>
                <a:lnTo>
                  <a:pt x="3958" y="1538"/>
                </a:lnTo>
                <a:lnTo>
                  <a:pt x="3953" y="1572"/>
                </a:lnTo>
                <a:lnTo>
                  <a:pt x="3947" y="1604"/>
                </a:lnTo>
                <a:lnTo>
                  <a:pt x="3941" y="1636"/>
                </a:lnTo>
                <a:lnTo>
                  <a:pt x="3934" y="1667"/>
                </a:lnTo>
                <a:lnTo>
                  <a:pt x="3926" y="1699"/>
                </a:lnTo>
                <a:lnTo>
                  <a:pt x="3918" y="1730"/>
                </a:lnTo>
                <a:lnTo>
                  <a:pt x="3909" y="1761"/>
                </a:lnTo>
                <a:lnTo>
                  <a:pt x="3899" y="1792"/>
                </a:lnTo>
                <a:lnTo>
                  <a:pt x="3888" y="1823"/>
                </a:lnTo>
                <a:lnTo>
                  <a:pt x="3877" y="1854"/>
                </a:lnTo>
                <a:lnTo>
                  <a:pt x="3866" y="1884"/>
                </a:lnTo>
                <a:lnTo>
                  <a:pt x="3853" y="1914"/>
                </a:lnTo>
                <a:lnTo>
                  <a:pt x="3840" y="1944"/>
                </a:lnTo>
                <a:lnTo>
                  <a:pt x="3826" y="1973"/>
                </a:lnTo>
                <a:lnTo>
                  <a:pt x="3812" y="2003"/>
                </a:lnTo>
                <a:lnTo>
                  <a:pt x="3797" y="2032"/>
                </a:lnTo>
                <a:lnTo>
                  <a:pt x="3781" y="2061"/>
                </a:lnTo>
                <a:lnTo>
                  <a:pt x="3764" y="2089"/>
                </a:lnTo>
                <a:lnTo>
                  <a:pt x="3746" y="2119"/>
                </a:lnTo>
                <a:lnTo>
                  <a:pt x="3728" y="2147"/>
                </a:lnTo>
                <a:lnTo>
                  <a:pt x="3710" y="2175"/>
                </a:lnTo>
                <a:lnTo>
                  <a:pt x="3691" y="2203"/>
                </a:lnTo>
                <a:lnTo>
                  <a:pt x="3671" y="2230"/>
                </a:lnTo>
                <a:lnTo>
                  <a:pt x="3650" y="2258"/>
                </a:lnTo>
                <a:lnTo>
                  <a:pt x="3629" y="2285"/>
                </a:lnTo>
                <a:lnTo>
                  <a:pt x="3607" y="2312"/>
                </a:lnTo>
                <a:lnTo>
                  <a:pt x="3586" y="2338"/>
                </a:lnTo>
                <a:lnTo>
                  <a:pt x="3564" y="2363"/>
                </a:lnTo>
                <a:lnTo>
                  <a:pt x="3542" y="2387"/>
                </a:lnTo>
                <a:lnTo>
                  <a:pt x="3519" y="2411"/>
                </a:lnTo>
                <a:lnTo>
                  <a:pt x="3496" y="2433"/>
                </a:lnTo>
                <a:lnTo>
                  <a:pt x="3473" y="2455"/>
                </a:lnTo>
                <a:lnTo>
                  <a:pt x="3449" y="2476"/>
                </a:lnTo>
                <a:lnTo>
                  <a:pt x="3426" y="2496"/>
                </a:lnTo>
                <a:lnTo>
                  <a:pt x="3402" y="2515"/>
                </a:lnTo>
                <a:lnTo>
                  <a:pt x="3378" y="2533"/>
                </a:lnTo>
                <a:lnTo>
                  <a:pt x="3353" y="2550"/>
                </a:lnTo>
                <a:lnTo>
                  <a:pt x="3329" y="2567"/>
                </a:lnTo>
                <a:lnTo>
                  <a:pt x="3304" y="2582"/>
                </a:lnTo>
                <a:lnTo>
                  <a:pt x="3279" y="2597"/>
                </a:lnTo>
                <a:lnTo>
                  <a:pt x="3254" y="2611"/>
                </a:lnTo>
                <a:lnTo>
                  <a:pt x="3228" y="2624"/>
                </a:lnTo>
                <a:lnTo>
                  <a:pt x="3202" y="2637"/>
                </a:lnTo>
                <a:lnTo>
                  <a:pt x="3176" y="2648"/>
                </a:lnTo>
                <a:lnTo>
                  <a:pt x="3149" y="2659"/>
                </a:lnTo>
                <a:lnTo>
                  <a:pt x="3122" y="2668"/>
                </a:lnTo>
                <a:lnTo>
                  <a:pt x="3095" y="2677"/>
                </a:lnTo>
                <a:lnTo>
                  <a:pt x="3068" y="2685"/>
                </a:lnTo>
                <a:lnTo>
                  <a:pt x="3040" y="2694"/>
                </a:lnTo>
                <a:lnTo>
                  <a:pt x="3013" y="2700"/>
                </a:lnTo>
                <a:lnTo>
                  <a:pt x="2985" y="2705"/>
                </a:lnTo>
                <a:lnTo>
                  <a:pt x="2956" y="2710"/>
                </a:lnTo>
                <a:lnTo>
                  <a:pt x="2928" y="2714"/>
                </a:lnTo>
                <a:lnTo>
                  <a:pt x="2899" y="2717"/>
                </a:lnTo>
                <a:lnTo>
                  <a:pt x="2870" y="2719"/>
                </a:lnTo>
                <a:lnTo>
                  <a:pt x="2840" y="2720"/>
                </a:lnTo>
                <a:lnTo>
                  <a:pt x="2810" y="2721"/>
                </a:lnTo>
                <a:lnTo>
                  <a:pt x="2781" y="2720"/>
                </a:lnTo>
                <a:lnTo>
                  <a:pt x="2751" y="2719"/>
                </a:lnTo>
                <a:lnTo>
                  <a:pt x="2722" y="2717"/>
                </a:lnTo>
                <a:lnTo>
                  <a:pt x="2694" y="2714"/>
                </a:lnTo>
                <a:lnTo>
                  <a:pt x="2665" y="2710"/>
                </a:lnTo>
                <a:lnTo>
                  <a:pt x="2637" y="2705"/>
                </a:lnTo>
                <a:lnTo>
                  <a:pt x="2609" y="2700"/>
                </a:lnTo>
                <a:lnTo>
                  <a:pt x="2581" y="2694"/>
                </a:lnTo>
                <a:lnTo>
                  <a:pt x="2553" y="2685"/>
                </a:lnTo>
                <a:lnTo>
                  <a:pt x="2526" y="2677"/>
                </a:lnTo>
                <a:lnTo>
                  <a:pt x="2499" y="2668"/>
                </a:lnTo>
                <a:lnTo>
                  <a:pt x="2472" y="2659"/>
                </a:lnTo>
                <a:lnTo>
                  <a:pt x="2446" y="2648"/>
                </a:lnTo>
                <a:lnTo>
                  <a:pt x="2419" y="2637"/>
                </a:lnTo>
                <a:lnTo>
                  <a:pt x="2394" y="2624"/>
                </a:lnTo>
                <a:lnTo>
                  <a:pt x="2368" y="2611"/>
                </a:lnTo>
                <a:lnTo>
                  <a:pt x="2343" y="2597"/>
                </a:lnTo>
                <a:lnTo>
                  <a:pt x="2317" y="2582"/>
                </a:lnTo>
                <a:lnTo>
                  <a:pt x="2293" y="2567"/>
                </a:lnTo>
                <a:lnTo>
                  <a:pt x="2267" y="2550"/>
                </a:lnTo>
                <a:lnTo>
                  <a:pt x="2243" y="2533"/>
                </a:lnTo>
                <a:lnTo>
                  <a:pt x="2219" y="2515"/>
                </a:lnTo>
                <a:lnTo>
                  <a:pt x="2195" y="2496"/>
                </a:lnTo>
                <a:lnTo>
                  <a:pt x="2171" y="2476"/>
                </a:lnTo>
                <a:lnTo>
                  <a:pt x="2148" y="2455"/>
                </a:lnTo>
                <a:lnTo>
                  <a:pt x="2125" y="2433"/>
                </a:lnTo>
                <a:lnTo>
                  <a:pt x="2102" y="2411"/>
                </a:lnTo>
                <a:lnTo>
                  <a:pt x="2080" y="2387"/>
                </a:lnTo>
                <a:lnTo>
                  <a:pt x="2058" y="2363"/>
                </a:lnTo>
                <a:lnTo>
                  <a:pt x="2036" y="2338"/>
                </a:lnTo>
                <a:lnTo>
                  <a:pt x="2014" y="2312"/>
                </a:lnTo>
                <a:lnTo>
                  <a:pt x="1993" y="2285"/>
                </a:lnTo>
                <a:lnTo>
                  <a:pt x="1970" y="2258"/>
                </a:lnTo>
                <a:lnTo>
                  <a:pt x="1950" y="2230"/>
                </a:lnTo>
                <a:lnTo>
                  <a:pt x="1930" y="2203"/>
                </a:lnTo>
                <a:lnTo>
                  <a:pt x="1911" y="2175"/>
                </a:lnTo>
                <a:lnTo>
                  <a:pt x="1892" y="2147"/>
                </a:lnTo>
                <a:lnTo>
                  <a:pt x="1874" y="2119"/>
                </a:lnTo>
                <a:lnTo>
                  <a:pt x="1857" y="2089"/>
                </a:lnTo>
                <a:lnTo>
                  <a:pt x="1841" y="2061"/>
                </a:lnTo>
                <a:lnTo>
                  <a:pt x="1825" y="2032"/>
                </a:lnTo>
                <a:lnTo>
                  <a:pt x="1810" y="2003"/>
                </a:lnTo>
                <a:lnTo>
                  <a:pt x="1795" y="1973"/>
                </a:lnTo>
                <a:lnTo>
                  <a:pt x="1781" y="1944"/>
                </a:lnTo>
                <a:lnTo>
                  <a:pt x="1768" y="1914"/>
                </a:lnTo>
                <a:lnTo>
                  <a:pt x="1756" y="1884"/>
                </a:lnTo>
                <a:lnTo>
                  <a:pt x="1744" y="1854"/>
                </a:lnTo>
                <a:lnTo>
                  <a:pt x="1733" y="1823"/>
                </a:lnTo>
                <a:lnTo>
                  <a:pt x="1723" y="1792"/>
                </a:lnTo>
                <a:lnTo>
                  <a:pt x="1713" y="1761"/>
                </a:lnTo>
                <a:lnTo>
                  <a:pt x="1704" y="1730"/>
                </a:lnTo>
                <a:lnTo>
                  <a:pt x="1696" y="1699"/>
                </a:lnTo>
                <a:lnTo>
                  <a:pt x="1688" y="1667"/>
                </a:lnTo>
                <a:lnTo>
                  <a:pt x="1681" y="1636"/>
                </a:lnTo>
                <a:lnTo>
                  <a:pt x="1674" y="1604"/>
                </a:lnTo>
                <a:lnTo>
                  <a:pt x="1668" y="1572"/>
                </a:lnTo>
                <a:lnTo>
                  <a:pt x="1663" y="1538"/>
                </a:lnTo>
                <a:lnTo>
                  <a:pt x="1658" y="1506"/>
                </a:lnTo>
                <a:lnTo>
                  <a:pt x="1655" y="1473"/>
                </a:lnTo>
                <a:lnTo>
                  <a:pt x="1652" y="1440"/>
                </a:lnTo>
                <a:lnTo>
                  <a:pt x="1650" y="1407"/>
                </a:lnTo>
                <a:lnTo>
                  <a:pt x="1648" y="1373"/>
                </a:lnTo>
                <a:lnTo>
                  <a:pt x="1647" y="1340"/>
                </a:lnTo>
                <a:lnTo>
                  <a:pt x="1646" y="1306"/>
                </a:lnTo>
                <a:lnTo>
                  <a:pt x="1647" y="1272"/>
                </a:lnTo>
                <a:lnTo>
                  <a:pt x="1648" y="1238"/>
                </a:lnTo>
                <a:lnTo>
                  <a:pt x="1650" y="1205"/>
                </a:lnTo>
                <a:lnTo>
                  <a:pt x="1652" y="1172"/>
                </a:lnTo>
                <a:lnTo>
                  <a:pt x="1655" y="1140"/>
                </a:lnTo>
                <a:lnTo>
                  <a:pt x="1658" y="1108"/>
                </a:lnTo>
                <a:lnTo>
                  <a:pt x="1663" y="1076"/>
                </a:lnTo>
                <a:lnTo>
                  <a:pt x="1668" y="1045"/>
                </a:lnTo>
                <a:lnTo>
                  <a:pt x="1673" y="1014"/>
                </a:lnTo>
                <a:lnTo>
                  <a:pt x="1681" y="983"/>
                </a:lnTo>
                <a:lnTo>
                  <a:pt x="1688" y="952"/>
                </a:lnTo>
                <a:lnTo>
                  <a:pt x="1695" y="922"/>
                </a:lnTo>
                <a:lnTo>
                  <a:pt x="1704" y="892"/>
                </a:lnTo>
                <a:lnTo>
                  <a:pt x="1712" y="863"/>
                </a:lnTo>
                <a:lnTo>
                  <a:pt x="1722" y="833"/>
                </a:lnTo>
                <a:lnTo>
                  <a:pt x="1732" y="805"/>
                </a:lnTo>
                <a:lnTo>
                  <a:pt x="1743" y="776"/>
                </a:lnTo>
                <a:lnTo>
                  <a:pt x="1755" y="748"/>
                </a:lnTo>
                <a:lnTo>
                  <a:pt x="1767" y="720"/>
                </a:lnTo>
                <a:lnTo>
                  <a:pt x="1780" y="692"/>
                </a:lnTo>
                <a:lnTo>
                  <a:pt x="1793" y="664"/>
                </a:lnTo>
                <a:lnTo>
                  <a:pt x="1807" y="637"/>
                </a:lnTo>
                <a:lnTo>
                  <a:pt x="1822" y="610"/>
                </a:lnTo>
                <a:lnTo>
                  <a:pt x="1838" y="584"/>
                </a:lnTo>
                <a:lnTo>
                  <a:pt x="1854" y="558"/>
                </a:lnTo>
                <a:lnTo>
                  <a:pt x="1871" y="532"/>
                </a:lnTo>
                <a:lnTo>
                  <a:pt x="1888" y="507"/>
                </a:lnTo>
                <a:lnTo>
                  <a:pt x="1906" y="482"/>
                </a:lnTo>
                <a:lnTo>
                  <a:pt x="1925" y="457"/>
                </a:lnTo>
                <a:lnTo>
                  <a:pt x="1944" y="432"/>
                </a:lnTo>
                <a:lnTo>
                  <a:pt x="1964" y="408"/>
                </a:lnTo>
                <a:lnTo>
                  <a:pt x="1986" y="383"/>
                </a:lnTo>
                <a:lnTo>
                  <a:pt x="2007" y="360"/>
                </a:lnTo>
                <a:lnTo>
                  <a:pt x="2029" y="337"/>
                </a:lnTo>
                <a:lnTo>
                  <a:pt x="2051" y="315"/>
                </a:lnTo>
                <a:lnTo>
                  <a:pt x="2073" y="294"/>
                </a:lnTo>
                <a:lnTo>
                  <a:pt x="2096" y="273"/>
                </a:lnTo>
                <a:lnTo>
                  <a:pt x="2118" y="254"/>
                </a:lnTo>
                <a:lnTo>
                  <a:pt x="2141" y="235"/>
                </a:lnTo>
                <a:lnTo>
                  <a:pt x="2165" y="216"/>
                </a:lnTo>
                <a:lnTo>
                  <a:pt x="2188" y="199"/>
                </a:lnTo>
                <a:lnTo>
                  <a:pt x="2212" y="182"/>
                </a:lnTo>
                <a:lnTo>
                  <a:pt x="2236" y="166"/>
                </a:lnTo>
                <a:lnTo>
                  <a:pt x="2261" y="151"/>
                </a:lnTo>
                <a:lnTo>
                  <a:pt x="2286" y="136"/>
                </a:lnTo>
                <a:lnTo>
                  <a:pt x="2311" y="122"/>
                </a:lnTo>
                <a:lnTo>
                  <a:pt x="2336" y="109"/>
                </a:lnTo>
                <a:lnTo>
                  <a:pt x="2362" y="96"/>
                </a:lnTo>
                <a:lnTo>
                  <a:pt x="2388" y="84"/>
                </a:lnTo>
                <a:lnTo>
                  <a:pt x="2414" y="73"/>
                </a:lnTo>
                <a:lnTo>
                  <a:pt x="2440" y="63"/>
                </a:lnTo>
                <a:lnTo>
                  <a:pt x="2467" y="54"/>
                </a:lnTo>
                <a:lnTo>
                  <a:pt x="2494" y="45"/>
                </a:lnTo>
                <a:lnTo>
                  <a:pt x="2521" y="37"/>
                </a:lnTo>
                <a:lnTo>
                  <a:pt x="2548" y="30"/>
                </a:lnTo>
                <a:lnTo>
                  <a:pt x="2577" y="24"/>
                </a:lnTo>
                <a:lnTo>
                  <a:pt x="2605" y="18"/>
                </a:lnTo>
                <a:lnTo>
                  <a:pt x="2634" y="13"/>
                </a:lnTo>
                <a:lnTo>
                  <a:pt x="2662" y="9"/>
                </a:lnTo>
                <a:lnTo>
                  <a:pt x="2691" y="6"/>
                </a:lnTo>
                <a:lnTo>
                  <a:pt x="2721" y="3"/>
                </a:lnTo>
                <a:lnTo>
                  <a:pt x="2750" y="1"/>
                </a:lnTo>
                <a:lnTo>
                  <a:pt x="2780" y="0"/>
                </a:lnTo>
                <a:lnTo>
                  <a:pt x="2810" y="0"/>
                </a:lnTo>
                <a:lnTo>
                  <a:pt x="2840" y="0"/>
                </a:lnTo>
                <a:lnTo>
                  <a:pt x="2870" y="1"/>
                </a:lnTo>
                <a:lnTo>
                  <a:pt x="2899" y="3"/>
                </a:lnTo>
                <a:lnTo>
                  <a:pt x="2928" y="6"/>
                </a:lnTo>
                <a:lnTo>
                  <a:pt x="2956" y="9"/>
                </a:lnTo>
                <a:lnTo>
                  <a:pt x="2985" y="13"/>
                </a:lnTo>
                <a:lnTo>
                  <a:pt x="3013" y="18"/>
                </a:lnTo>
                <a:lnTo>
                  <a:pt x="3040" y="24"/>
                </a:lnTo>
                <a:lnTo>
                  <a:pt x="3068" y="30"/>
                </a:lnTo>
                <a:lnTo>
                  <a:pt x="3095" y="37"/>
                </a:lnTo>
                <a:lnTo>
                  <a:pt x="3122" y="45"/>
                </a:lnTo>
                <a:lnTo>
                  <a:pt x="3149" y="54"/>
                </a:lnTo>
                <a:lnTo>
                  <a:pt x="3176" y="63"/>
                </a:lnTo>
                <a:lnTo>
                  <a:pt x="3202" y="73"/>
                </a:lnTo>
                <a:lnTo>
                  <a:pt x="3228" y="84"/>
                </a:lnTo>
                <a:lnTo>
                  <a:pt x="3254" y="96"/>
                </a:lnTo>
                <a:lnTo>
                  <a:pt x="3279" y="109"/>
                </a:lnTo>
                <a:lnTo>
                  <a:pt x="3304" y="122"/>
                </a:lnTo>
                <a:lnTo>
                  <a:pt x="3329" y="136"/>
                </a:lnTo>
                <a:lnTo>
                  <a:pt x="3353" y="151"/>
                </a:lnTo>
                <a:lnTo>
                  <a:pt x="3378" y="166"/>
                </a:lnTo>
                <a:lnTo>
                  <a:pt x="3402" y="182"/>
                </a:lnTo>
                <a:lnTo>
                  <a:pt x="3426" y="199"/>
                </a:lnTo>
                <a:lnTo>
                  <a:pt x="3449" y="216"/>
                </a:lnTo>
                <a:lnTo>
                  <a:pt x="3473" y="235"/>
                </a:lnTo>
                <a:lnTo>
                  <a:pt x="3496" y="254"/>
                </a:lnTo>
                <a:lnTo>
                  <a:pt x="3519" y="273"/>
                </a:lnTo>
                <a:lnTo>
                  <a:pt x="3542" y="294"/>
                </a:lnTo>
                <a:lnTo>
                  <a:pt x="3564" y="315"/>
                </a:lnTo>
                <a:lnTo>
                  <a:pt x="3586" y="337"/>
                </a:lnTo>
                <a:lnTo>
                  <a:pt x="3607" y="360"/>
                </a:lnTo>
                <a:lnTo>
                  <a:pt x="3629" y="383"/>
                </a:lnTo>
                <a:lnTo>
                  <a:pt x="3650" y="408"/>
                </a:lnTo>
                <a:lnTo>
                  <a:pt x="3671" y="432"/>
                </a:lnTo>
                <a:lnTo>
                  <a:pt x="3691" y="457"/>
                </a:lnTo>
                <a:lnTo>
                  <a:pt x="3710" y="482"/>
                </a:lnTo>
                <a:lnTo>
                  <a:pt x="3728" y="507"/>
                </a:lnTo>
                <a:lnTo>
                  <a:pt x="3746" y="532"/>
                </a:lnTo>
                <a:lnTo>
                  <a:pt x="3764" y="558"/>
                </a:lnTo>
                <a:lnTo>
                  <a:pt x="3781" y="584"/>
                </a:lnTo>
                <a:lnTo>
                  <a:pt x="3797" y="610"/>
                </a:lnTo>
                <a:lnTo>
                  <a:pt x="3812" y="637"/>
                </a:lnTo>
                <a:lnTo>
                  <a:pt x="3826" y="664"/>
                </a:lnTo>
                <a:lnTo>
                  <a:pt x="3840" y="692"/>
                </a:lnTo>
                <a:lnTo>
                  <a:pt x="3853" y="720"/>
                </a:lnTo>
                <a:lnTo>
                  <a:pt x="3866" y="748"/>
                </a:lnTo>
                <a:lnTo>
                  <a:pt x="3877" y="776"/>
                </a:lnTo>
                <a:lnTo>
                  <a:pt x="3888" y="805"/>
                </a:lnTo>
                <a:lnTo>
                  <a:pt x="3899" y="833"/>
                </a:lnTo>
                <a:lnTo>
                  <a:pt x="3909" y="863"/>
                </a:lnTo>
                <a:lnTo>
                  <a:pt x="3918" y="892"/>
                </a:lnTo>
                <a:lnTo>
                  <a:pt x="3926" y="922"/>
                </a:lnTo>
                <a:lnTo>
                  <a:pt x="3934" y="952"/>
                </a:lnTo>
                <a:lnTo>
                  <a:pt x="3941" y="983"/>
                </a:lnTo>
                <a:lnTo>
                  <a:pt x="3947" y="1014"/>
                </a:lnTo>
                <a:lnTo>
                  <a:pt x="3953" y="1045"/>
                </a:lnTo>
                <a:lnTo>
                  <a:pt x="3958" y="1076"/>
                </a:lnTo>
                <a:lnTo>
                  <a:pt x="3962" y="1108"/>
                </a:lnTo>
                <a:lnTo>
                  <a:pt x="3966" y="1140"/>
                </a:lnTo>
                <a:lnTo>
                  <a:pt x="3969" y="1172"/>
                </a:lnTo>
                <a:lnTo>
                  <a:pt x="3971" y="1205"/>
                </a:lnTo>
                <a:lnTo>
                  <a:pt x="3973" y="1238"/>
                </a:lnTo>
                <a:lnTo>
                  <a:pt x="3974" y="1272"/>
                </a:lnTo>
                <a:lnTo>
                  <a:pt x="3974" y="1306"/>
                </a:lnTo>
                <a:close/>
                <a:moveTo>
                  <a:pt x="5642" y="9112"/>
                </a:moveTo>
                <a:lnTo>
                  <a:pt x="5642" y="9152"/>
                </a:lnTo>
                <a:lnTo>
                  <a:pt x="5640" y="9191"/>
                </a:lnTo>
                <a:lnTo>
                  <a:pt x="5638" y="9228"/>
                </a:lnTo>
                <a:lnTo>
                  <a:pt x="5634" y="9264"/>
                </a:lnTo>
                <a:lnTo>
                  <a:pt x="5629" y="9300"/>
                </a:lnTo>
                <a:lnTo>
                  <a:pt x="5624" y="9334"/>
                </a:lnTo>
                <a:lnTo>
                  <a:pt x="5617" y="9366"/>
                </a:lnTo>
                <a:lnTo>
                  <a:pt x="5609" y="9398"/>
                </a:lnTo>
                <a:lnTo>
                  <a:pt x="5600" y="9428"/>
                </a:lnTo>
                <a:lnTo>
                  <a:pt x="5591" y="9456"/>
                </a:lnTo>
                <a:lnTo>
                  <a:pt x="5580" y="9484"/>
                </a:lnTo>
                <a:lnTo>
                  <a:pt x="5568" y="9510"/>
                </a:lnTo>
                <a:lnTo>
                  <a:pt x="5555" y="9535"/>
                </a:lnTo>
                <a:lnTo>
                  <a:pt x="5541" y="9558"/>
                </a:lnTo>
                <a:lnTo>
                  <a:pt x="5525" y="9581"/>
                </a:lnTo>
                <a:lnTo>
                  <a:pt x="5509" y="9602"/>
                </a:lnTo>
                <a:lnTo>
                  <a:pt x="5492" y="9622"/>
                </a:lnTo>
                <a:lnTo>
                  <a:pt x="5473" y="9641"/>
                </a:lnTo>
                <a:lnTo>
                  <a:pt x="5454" y="9658"/>
                </a:lnTo>
                <a:lnTo>
                  <a:pt x="5434" y="9674"/>
                </a:lnTo>
                <a:lnTo>
                  <a:pt x="5412" y="9689"/>
                </a:lnTo>
                <a:lnTo>
                  <a:pt x="5390" y="9702"/>
                </a:lnTo>
                <a:lnTo>
                  <a:pt x="5367" y="9714"/>
                </a:lnTo>
                <a:lnTo>
                  <a:pt x="5342" y="9725"/>
                </a:lnTo>
                <a:lnTo>
                  <a:pt x="5316" y="9735"/>
                </a:lnTo>
                <a:lnTo>
                  <a:pt x="5290" y="9743"/>
                </a:lnTo>
                <a:lnTo>
                  <a:pt x="5262" y="9750"/>
                </a:lnTo>
                <a:lnTo>
                  <a:pt x="5232" y="9756"/>
                </a:lnTo>
                <a:lnTo>
                  <a:pt x="5203" y="9760"/>
                </a:lnTo>
                <a:lnTo>
                  <a:pt x="5172" y="9763"/>
                </a:lnTo>
                <a:lnTo>
                  <a:pt x="5140" y="9765"/>
                </a:lnTo>
                <a:lnTo>
                  <a:pt x="5107" y="9766"/>
                </a:lnTo>
                <a:lnTo>
                  <a:pt x="5074" y="9765"/>
                </a:lnTo>
                <a:lnTo>
                  <a:pt x="5042" y="9763"/>
                </a:lnTo>
                <a:lnTo>
                  <a:pt x="5012" y="9760"/>
                </a:lnTo>
                <a:lnTo>
                  <a:pt x="4982" y="9756"/>
                </a:lnTo>
                <a:lnTo>
                  <a:pt x="4953" y="9750"/>
                </a:lnTo>
                <a:lnTo>
                  <a:pt x="4925" y="9743"/>
                </a:lnTo>
                <a:lnTo>
                  <a:pt x="4898" y="9735"/>
                </a:lnTo>
                <a:lnTo>
                  <a:pt x="4873" y="9725"/>
                </a:lnTo>
                <a:lnTo>
                  <a:pt x="4848" y="9714"/>
                </a:lnTo>
                <a:lnTo>
                  <a:pt x="4825" y="9702"/>
                </a:lnTo>
                <a:lnTo>
                  <a:pt x="4803" y="9689"/>
                </a:lnTo>
                <a:lnTo>
                  <a:pt x="4781" y="9674"/>
                </a:lnTo>
                <a:lnTo>
                  <a:pt x="4761" y="9658"/>
                </a:lnTo>
                <a:lnTo>
                  <a:pt x="4742" y="9641"/>
                </a:lnTo>
                <a:lnTo>
                  <a:pt x="4723" y="9622"/>
                </a:lnTo>
                <a:lnTo>
                  <a:pt x="4706" y="9602"/>
                </a:lnTo>
                <a:lnTo>
                  <a:pt x="4690" y="9581"/>
                </a:lnTo>
                <a:lnTo>
                  <a:pt x="4675" y="9558"/>
                </a:lnTo>
                <a:lnTo>
                  <a:pt x="4661" y="9535"/>
                </a:lnTo>
                <a:lnTo>
                  <a:pt x="4648" y="9510"/>
                </a:lnTo>
                <a:lnTo>
                  <a:pt x="4635" y="9484"/>
                </a:lnTo>
                <a:lnTo>
                  <a:pt x="4624" y="9456"/>
                </a:lnTo>
                <a:lnTo>
                  <a:pt x="4614" y="9428"/>
                </a:lnTo>
                <a:lnTo>
                  <a:pt x="4605" y="9398"/>
                </a:lnTo>
                <a:lnTo>
                  <a:pt x="4597" y="9366"/>
                </a:lnTo>
                <a:lnTo>
                  <a:pt x="4590" y="9334"/>
                </a:lnTo>
                <a:lnTo>
                  <a:pt x="4584" y="9300"/>
                </a:lnTo>
                <a:lnTo>
                  <a:pt x="4580" y="9264"/>
                </a:lnTo>
                <a:lnTo>
                  <a:pt x="4576" y="9228"/>
                </a:lnTo>
                <a:lnTo>
                  <a:pt x="4573" y="9191"/>
                </a:lnTo>
                <a:lnTo>
                  <a:pt x="4572" y="9152"/>
                </a:lnTo>
                <a:lnTo>
                  <a:pt x="4571" y="9112"/>
                </a:lnTo>
                <a:lnTo>
                  <a:pt x="4571" y="4722"/>
                </a:lnTo>
                <a:lnTo>
                  <a:pt x="4309" y="4722"/>
                </a:lnTo>
                <a:lnTo>
                  <a:pt x="4309" y="15296"/>
                </a:lnTo>
                <a:lnTo>
                  <a:pt x="4308" y="15337"/>
                </a:lnTo>
                <a:lnTo>
                  <a:pt x="4306" y="15376"/>
                </a:lnTo>
                <a:lnTo>
                  <a:pt x="4303" y="15414"/>
                </a:lnTo>
                <a:lnTo>
                  <a:pt x="4298" y="15450"/>
                </a:lnTo>
                <a:lnTo>
                  <a:pt x="4293" y="15485"/>
                </a:lnTo>
                <a:lnTo>
                  <a:pt x="4286" y="15519"/>
                </a:lnTo>
                <a:lnTo>
                  <a:pt x="4277" y="15551"/>
                </a:lnTo>
                <a:lnTo>
                  <a:pt x="4268" y="15582"/>
                </a:lnTo>
                <a:lnTo>
                  <a:pt x="4257" y="15613"/>
                </a:lnTo>
                <a:lnTo>
                  <a:pt x="4244" y="15642"/>
                </a:lnTo>
                <a:lnTo>
                  <a:pt x="4231" y="15669"/>
                </a:lnTo>
                <a:lnTo>
                  <a:pt x="4216" y="15695"/>
                </a:lnTo>
                <a:lnTo>
                  <a:pt x="4200" y="15720"/>
                </a:lnTo>
                <a:lnTo>
                  <a:pt x="4183" y="15744"/>
                </a:lnTo>
                <a:lnTo>
                  <a:pt x="4164" y="15766"/>
                </a:lnTo>
                <a:lnTo>
                  <a:pt x="4144" y="15787"/>
                </a:lnTo>
                <a:lnTo>
                  <a:pt x="4123" y="15807"/>
                </a:lnTo>
                <a:lnTo>
                  <a:pt x="4100" y="15825"/>
                </a:lnTo>
                <a:lnTo>
                  <a:pt x="4077" y="15843"/>
                </a:lnTo>
                <a:lnTo>
                  <a:pt x="4052" y="15858"/>
                </a:lnTo>
                <a:lnTo>
                  <a:pt x="4024" y="15873"/>
                </a:lnTo>
                <a:lnTo>
                  <a:pt x="3997" y="15888"/>
                </a:lnTo>
                <a:lnTo>
                  <a:pt x="3968" y="15900"/>
                </a:lnTo>
                <a:lnTo>
                  <a:pt x="3938" y="15911"/>
                </a:lnTo>
                <a:lnTo>
                  <a:pt x="3906" y="15920"/>
                </a:lnTo>
                <a:lnTo>
                  <a:pt x="3873" y="15928"/>
                </a:lnTo>
                <a:lnTo>
                  <a:pt x="3839" y="15935"/>
                </a:lnTo>
                <a:lnTo>
                  <a:pt x="3804" y="15941"/>
                </a:lnTo>
                <a:lnTo>
                  <a:pt x="3768" y="15946"/>
                </a:lnTo>
                <a:lnTo>
                  <a:pt x="3729" y="15949"/>
                </a:lnTo>
                <a:lnTo>
                  <a:pt x="3690" y="15951"/>
                </a:lnTo>
                <a:lnTo>
                  <a:pt x="3649" y="15951"/>
                </a:lnTo>
                <a:lnTo>
                  <a:pt x="3609" y="15951"/>
                </a:lnTo>
                <a:lnTo>
                  <a:pt x="3570" y="15949"/>
                </a:lnTo>
                <a:lnTo>
                  <a:pt x="3532" y="15946"/>
                </a:lnTo>
                <a:lnTo>
                  <a:pt x="3496" y="15941"/>
                </a:lnTo>
                <a:lnTo>
                  <a:pt x="3461" y="15935"/>
                </a:lnTo>
                <a:lnTo>
                  <a:pt x="3426" y="15928"/>
                </a:lnTo>
                <a:lnTo>
                  <a:pt x="3393" y="15920"/>
                </a:lnTo>
                <a:lnTo>
                  <a:pt x="3362" y="15911"/>
                </a:lnTo>
                <a:lnTo>
                  <a:pt x="3332" y="15900"/>
                </a:lnTo>
                <a:lnTo>
                  <a:pt x="3303" y="15888"/>
                </a:lnTo>
                <a:lnTo>
                  <a:pt x="3276" y="15873"/>
                </a:lnTo>
                <a:lnTo>
                  <a:pt x="3250" y="15858"/>
                </a:lnTo>
                <a:lnTo>
                  <a:pt x="3225" y="15843"/>
                </a:lnTo>
                <a:lnTo>
                  <a:pt x="3201" y="15825"/>
                </a:lnTo>
                <a:lnTo>
                  <a:pt x="3179" y="15807"/>
                </a:lnTo>
                <a:lnTo>
                  <a:pt x="3157" y="15787"/>
                </a:lnTo>
                <a:lnTo>
                  <a:pt x="3137" y="15766"/>
                </a:lnTo>
                <a:lnTo>
                  <a:pt x="3118" y="15744"/>
                </a:lnTo>
                <a:lnTo>
                  <a:pt x="3101" y="15720"/>
                </a:lnTo>
                <a:lnTo>
                  <a:pt x="3085" y="15695"/>
                </a:lnTo>
                <a:lnTo>
                  <a:pt x="3071" y="15669"/>
                </a:lnTo>
                <a:lnTo>
                  <a:pt x="3057" y="15642"/>
                </a:lnTo>
                <a:lnTo>
                  <a:pt x="3045" y="15613"/>
                </a:lnTo>
                <a:lnTo>
                  <a:pt x="3034" y="15582"/>
                </a:lnTo>
                <a:lnTo>
                  <a:pt x="3025" y="15551"/>
                </a:lnTo>
                <a:lnTo>
                  <a:pt x="3016" y="15519"/>
                </a:lnTo>
                <a:lnTo>
                  <a:pt x="3010" y="15485"/>
                </a:lnTo>
                <a:lnTo>
                  <a:pt x="3004" y="15450"/>
                </a:lnTo>
                <a:lnTo>
                  <a:pt x="2999" y="15414"/>
                </a:lnTo>
                <a:lnTo>
                  <a:pt x="2996" y="15376"/>
                </a:lnTo>
                <a:lnTo>
                  <a:pt x="2994" y="15337"/>
                </a:lnTo>
                <a:lnTo>
                  <a:pt x="2994" y="15296"/>
                </a:lnTo>
                <a:lnTo>
                  <a:pt x="2994" y="9038"/>
                </a:lnTo>
                <a:lnTo>
                  <a:pt x="2649" y="9038"/>
                </a:lnTo>
                <a:lnTo>
                  <a:pt x="2649" y="15296"/>
                </a:lnTo>
                <a:lnTo>
                  <a:pt x="2648" y="15337"/>
                </a:lnTo>
                <a:lnTo>
                  <a:pt x="2646" y="15376"/>
                </a:lnTo>
                <a:lnTo>
                  <a:pt x="2643" y="15414"/>
                </a:lnTo>
                <a:lnTo>
                  <a:pt x="2638" y="15450"/>
                </a:lnTo>
                <a:lnTo>
                  <a:pt x="2633" y="15485"/>
                </a:lnTo>
                <a:lnTo>
                  <a:pt x="2626" y="15519"/>
                </a:lnTo>
                <a:lnTo>
                  <a:pt x="2617" y="15551"/>
                </a:lnTo>
                <a:lnTo>
                  <a:pt x="2608" y="15582"/>
                </a:lnTo>
                <a:lnTo>
                  <a:pt x="2597" y="15613"/>
                </a:lnTo>
                <a:lnTo>
                  <a:pt x="2585" y="15642"/>
                </a:lnTo>
                <a:lnTo>
                  <a:pt x="2572" y="15669"/>
                </a:lnTo>
                <a:lnTo>
                  <a:pt x="2556" y="15695"/>
                </a:lnTo>
                <a:lnTo>
                  <a:pt x="2540" y="15720"/>
                </a:lnTo>
                <a:lnTo>
                  <a:pt x="2523" y="15744"/>
                </a:lnTo>
                <a:lnTo>
                  <a:pt x="2504" y="15766"/>
                </a:lnTo>
                <a:lnTo>
                  <a:pt x="2484" y="15787"/>
                </a:lnTo>
                <a:lnTo>
                  <a:pt x="2463" y="15807"/>
                </a:lnTo>
                <a:lnTo>
                  <a:pt x="2441" y="15825"/>
                </a:lnTo>
                <a:lnTo>
                  <a:pt x="2417" y="15843"/>
                </a:lnTo>
                <a:lnTo>
                  <a:pt x="2393" y="15858"/>
                </a:lnTo>
                <a:lnTo>
                  <a:pt x="2366" y="15873"/>
                </a:lnTo>
                <a:lnTo>
                  <a:pt x="2339" y="15888"/>
                </a:lnTo>
                <a:lnTo>
                  <a:pt x="2310" y="15900"/>
                </a:lnTo>
                <a:lnTo>
                  <a:pt x="2280" y="15911"/>
                </a:lnTo>
                <a:lnTo>
                  <a:pt x="2248" y="15920"/>
                </a:lnTo>
                <a:lnTo>
                  <a:pt x="2215" y="15928"/>
                </a:lnTo>
                <a:lnTo>
                  <a:pt x="2181" y="15935"/>
                </a:lnTo>
                <a:lnTo>
                  <a:pt x="2146" y="15941"/>
                </a:lnTo>
                <a:lnTo>
                  <a:pt x="2110" y="15946"/>
                </a:lnTo>
                <a:lnTo>
                  <a:pt x="2072" y="15949"/>
                </a:lnTo>
                <a:lnTo>
                  <a:pt x="2033" y="15951"/>
                </a:lnTo>
                <a:lnTo>
                  <a:pt x="1993" y="15951"/>
                </a:lnTo>
                <a:lnTo>
                  <a:pt x="1951" y="15951"/>
                </a:lnTo>
                <a:lnTo>
                  <a:pt x="1912" y="15949"/>
                </a:lnTo>
                <a:lnTo>
                  <a:pt x="1874" y="15946"/>
                </a:lnTo>
                <a:lnTo>
                  <a:pt x="1838" y="15941"/>
                </a:lnTo>
                <a:lnTo>
                  <a:pt x="1803" y="15935"/>
                </a:lnTo>
                <a:lnTo>
                  <a:pt x="1769" y="15928"/>
                </a:lnTo>
                <a:lnTo>
                  <a:pt x="1736" y="15920"/>
                </a:lnTo>
                <a:lnTo>
                  <a:pt x="1705" y="15911"/>
                </a:lnTo>
                <a:lnTo>
                  <a:pt x="1673" y="15900"/>
                </a:lnTo>
                <a:lnTo>
                  <a:pt x="1645" y="15888"/>
                </a:lnTo>
                <a:lnTo>
                  <a:pt x="1617" y="15873"/>
                </a:lnTo>
                <a:lnTo>
                  <a:pt x="1591" y="15858"/>
                </a:lnTo>
                <a:lnTo>
                  <a:pt x="1566" y="15843"/>
                </a:lnTo>
                <a:lnTo>
                  <a:pt x="1542" y="15825"/>
                </a:lnTo>
                <a:lnTo>
                  <a:pt x="1519" y="15807"/>
                </a:lnTo>
                <a:lnTo>
                  <a:pt x="1498" y="15787"/>
                </a:lnTo>
                <a:lnTo>
                  <a:pt x="1478" y="15766"/>
                </a:lnTo>
                <a:lnTo>
                  <a:pt x="1460" y="15744"/>
                </a:lnTo>
                <a:lnTo>
                  <a:pt x="1442" y="15720"/>
                </a:lnTo>
                <a:lnTo>
                  <a:pt x="1426" y="15695"/>
                </a:lnTo>
                <a:lnTo>
                  <a:pt x="1411" y="15669"/>
                </a:lnTo>
                <a:lnTo>
                  <a:pt x="1398" y="15642"/>
                </a:lnTo>
                <a:lnTo>
                  <a:pt x="1386" y="15613"/>
                </a:lnTo>
                <a:lnTo>
                  <a:pt x="1374" y="15582"/>
                </a:lnTo>
                <a:lnTo>
                  <a:pt x="1364" y="15551"/>
                </a:lnTo>
                <a:lnTo>
                  <a:pt x="1356" y="15519"/>
                </a:lnTo>
                <a:lnTo>
                  <a:pt x="1348" y="15485"/>
                </a:lnTo>
                <a:lnTo>
                  <a:pt x="1343" y="15450"/>
                </a:lnTo>
                <a:lnTo>
                  <a:pt x="1338" y="15414"/>
                </a:lnTo>
                <a:lnTo>
                  <a:pt x="1335" y="15376"/>
                </a:lnTo>
                <a:lnTo>
                  <a:pt x="1333" y="15337"/>
                </a:lnTo>
                <a:lnTo>
                  <a:pt x="1332" y="15296"/>
                </a:lnTo>
                <a:lnTo>
                  <a:pt x="1332" y="4722"/>
                </a:lnTo>
                <a:lnTo>
                  <a:pt x="1070" y="4722"/>
                </a:lnTo>
                <a:lnTo>
                  <a:pt x="1070" y="9112"/>
                </a:lnTo>
                <a:lnTo>
                  <a:pt x="1069" y="9152"/>
                </a:lnTo>
                <a:lnTo>
                  <a:pt x="1068" y="9191"/>
                </a:lnTo>
                <a:lnTo>
                  <a:pt x="1065" y="9228"/>
                </a:lnTo>
                <a:lnTo>
                  <a:pt x="1061" y="9264"/>
                </a:lnTo>
                <a:lnTo>
                  <a:pt x="1057" y="9300"/>
                </a:lnTo>
                <a:lnTo>
                  <a:pt x="1051" y="9334"/>
                </a:lnTo>
                <a:lnTo>
                  <a:pt x="1044" y="9366"/>
                </a:lnTo>
                <a:lnTo>
                  <a:pt x="1036" y="9398"/>
                </a:lnTo>
                <a:lnTo>
                  <a:pt x="1027" y="9428"/>
                </a:lnTo>
                <a:lnTo>
                  <a:pt x="1017" y="9456"/>
                </a:lnTo>
                <a:lnTo>
                  <a:pt x="1007" y="9484"/>
                </a:lnTo>
                <a:lnTo>
                  <a:pt x="994" y="9510"/>
                </a:lnTo>
                <a:lnTo>
                  <a:pt x="981" y="9535"/>
                </a:lnTo>
                <a:lnTo>
                  <a:pt x="967" y="9558"/>
                </a:lnTo>
                <a:lnTo>
                  <a:pt x="952" y="9581"/>
                </a:lnTo>
                <a:lnTo>
                  <a:pt x="936" y="9602"/>
                </a:lnTo>
                <a:lnTo>
                  <a:pt x="919" y="9622"/>
                </a:lnTo>
                <a:lnTo>
                  <a:pt x="901" y="9641"/>
                </a:lnTo>
                <a:lnTo>
                  <a:pt x="881" y="9658"/>
                </a:lnTo>
                <a:lnTo>
                  <a:pt x="861" y="9674"/>
                </a:lnTo>
                <a:lnTo>
                  <a:pt x="840" y="9689"/>
                </a:lnTo>
                <a:lnTo>
                  <a:pt x="817" y="9702"/>
                </a:lnTo>
                <a:lnTo>
                  <a:pt x="794" y="9714"/>
                </a:lnTo>
                <a:lnTo>
                  <a:pt x="768" y="9725"/>
                </a:lnTo>
                <a:lnTo>
                  <a:pt x="743" y="9735"/>
                </a:lnTo>
                <a:lnTo>
                  <a:pt x="716" y="9743"/>
                </a:lnTo>
                <a:lnTo>
                  <a:pt x="689" y="9750"/>
                </a:lnTo>
                <a:lnTo>
                  <a:pt x="660" y="9756"/>
                </a:lnTo>
                <a:lnTo>
                  <a:pt x="630" y="9760"/>
                </a:lnTo>
                <a:lnTo>
                  <a:pt x="600" y="9763"/>
                </a:lnTo>
                <a:lnTo>
                  <a:pt x="568" y="9765"/>
                </a:lnTo>
                <a:lnTo>
                  <a:pt x="535" y="9766"/>
                </a:lnTo>
                <a:lnTo>
                  <a:pt x="502" y="9765"/>
                </a:lnTo>
                <a:lnTo>
                  <a:pt x="469" y="9763"/>
                </a:lnTo>
                <a:lnTo>
                  <a:pt x="439" y="9760"/>
                </a:lnTo>
                <a:lnTo>
                  <a:pt x="409" y="9756"/>
                </a:lnTo>
                <a:lnTo>
                  <a:pt x="380" y="9750"/>
                </a:lnTo>
                <a:lnTo>
                  <a:pt x="352" y="9743"/>
                </a:lnTo>
                <a:lnTo>
                  <a:pt x="326" y="9735"/>
                </a:lnTo>
                <a:lnTo>
                  <a:pt x="300" y="9725"/>
                </a:lnTo>
                <a:lnTo>
                  <a:pt x="276" y="9714"/>
                </a:lnTo>
                <a:lnTo>
                  <a:pt x="252" y="9702"/>
                </a:lnTo>
                <a:lnTo>
                  <a:pt x="230" y="9689"/>
                </a:lnTo>
                <a:lnTo>
                  <a:pt x="208" y="9674"/>
                </a:lnTo>
                <a:lnTo>
                  <a:pt x="187" y="9658"/>
                </a:lnTo>
                <a:lnTo>
                  <a:pt x="168" y="9641"/>
                </a:lnTo>
                <a:lnTo>
                  <a:pt x="150" y="9622"/>
                </a:lnTo>
                <a:lnTo>
                  <a:pt x="132" y="9602"/>
                </a:lnTo>
                <a:lnTo>
                  <a:pt x="116" y="9581"/>
                </a:lnTo>
                <a:lnTo>
                  <a:pt x="101" y="9558"/>
                </a:lnTo>
                <a:lnTo>
                  <a:pt x="87" y="9535"/>
                </a:lnTo>
                <a:lnTo>
                  <a:pt x="74" y="9510"/>
                </a:lnTo>
                <a:lnTo>
                  <a:pt x="62" y="9484"/>
                </a:lnTo>
                <a:lnTo>
                  <a:pt x="52" y="9456"/>
                </a:lnTo>
                <a:lnTo>
                  <a:pt x="42" y="9428"/>
                </a:lnTo>
                <a:lnTo>
                  <a:pt x="33" y="9398"/>
                </a:lnTo>
                <a:lnTo>
                  <a:pt x="25" y="9366"/>
                </a:lnTo>
                <a:lnTo>
                  <a:pt x="19" y="9334"/>
                </a:lnTo>
                <a:lnTo>
                  <a:pt x="13" y="9300"/>
                </a:lnTo>
                <a:lnTo>
                  <a:pt x="8" y="9264"/>
                </a:lnTo>
                <a:lnTo>
                  <a:pt x="5" y="9228"/>
                </a:lnTo>
                <a:lnTo>
                  <a:pt x="2" y="9191"/>
                </a:lnTo>
                <a:lnTo>
                  <a:pt x="1" y="9152"/>
                </a:lnTo>
                <a:lnTo>
                  <a:pt x="0" y="9112"/>
                </a:lnTo>
                <a:lnTo>
                  <a:pt x="0" y="4080"/>
                </a:lnTo>
                <a:lnTo>
                  <a:pt x="1" y="4005"/>
                </a:lnTo>
                <a:lnTo>
                  <a:pt x="6" y="3932"/>
                </a:lnTo>
                <a:lnTo>
                  <a:pt x="13" y="3861"/>
                </a:lnTo>
                <a:lnTo>
                  <a:pt x="23" y="3792"/>
                </a:lnTo>
                <a:lnTo>
                  <a:pt x="36" y="3727"/>
                </a:lnTo>
                <a:lnTo>
                  <a:pt x="51" y="3663"/>
                </a:lnTo>
                <a:lnTo>
                  <a:pt x="70" y="3602"/>
                </a:lnTo>
                <a:lnTo>
                  <a:pt x="91" y="3543"/>
                </a:lnTo>
                <a:lnTo>
                  <a:pt x="115" y="3487"/>
                </a:lnTo>
                <a:lnTo>
                  <a:pt x="142" y="3433"/>
                </a:lnTo>
                <a:lnTo>
                  <a:pt x="172" y="3381"/>
                </a:lnTo>
                <a:lnTo>
                  <a:pt x="206" y="3332"/>
                </a:lnTo>
                <a:lnTo>
                  <a:pt x="241" y="3286"/>
                </a:lnTo>
                <a:lnTo>
                  <a:pt x="280" y="3241"/>
                </a:lnTo>
                <a:lnTo>
                  <a:pt x="321" y="3199"/>
                </a:lnTo>
                <a:lnTo>
                  <a:pt x="365" y="3159"/>
                </a:lnTo>
                <a:lnTo>
                  <a:pt x="412" y="3122"/>
                </a:lnTo>
                <a:lnTo>
                  <a:pt x="462" y="3088"/>
                </a:lnTo>
                <a:lnTo>
                  <a:pt x="516" y="3055"/>
                </a:lnTo>
                <a:lnTo>
                  <a:pt x="571" y="3025"/>
                </a:lnTo>
                <a:lnTo>
                  <a:pt x="630" y="2998"/>
                </a:lnTo>
                <a:lnTo>
                  <a:pt x="691" y="2972"/>
                </a:lnTo>
                <a:lnTo>
                  <a:pt x="755" y="2949"/>
                </a:lnTo>
                <a:lnTo>
                  <a:pt x="823" y="2929"/>
                </a:lnTo>
                <a:lnTo>
                  <a:pt x="893" y="2911"/>
                </a:lnTo>
                <a:lnTo>
                  <a:pt x="966" y="2895"/>
                </a:lnTo>
                <a:lnTo>
                  <a:pt x="1041" y="2882"/>
                </a:lnTo>
                <a:lnTo>
                  <a:pt x="1121" y="2871"/>
                </a:lnTo>
                <a:lnTo>
                  <a:pt x="1202" y="2863"/>
                </a:lnTo>
                <a:lnTo>
                  <a:pt x="1286" y="2857"/>
                </a:lnTo>
                <a:lnTo>
                  <a:pt x="1373" y="2854"/>
                </a:lnTo>
                <a:lnTo>
                  <a:pt x="1464" y="2852"/>
                </a:lnTo>
                <a:lnTo>
                  <a:pt x="4188" y="2852"/>
                </a:lnTo>
                <a:lnTo>
                  <a:pt x="4278" y="2854"/>
                </a:lnTo>
                <a:lnTo>
                  <a:pt x="4365" y="2857"/>
                </a:lnTo>
                <a:lnTo>
                  <a:pt x="4449" y="2863"/>
                </a:lnTo>
                <a:lnTo>
                  <a:pt x="4529" y="2871"/>
                </a:lnTo>
                <a:lnTo>
                  <a:pt x="4607" y="2882"/>
                </a:lnTo>
                <a:lnTo>
                  <a:pt x="4683" y="2895"/>
                </a:lnTo>
                <a:lnTo>
                  <a:pt x="4755" y="2911"/>
                </a:lnTo>
                <a:lnTo>
                  <a:pt x="4825" y="2929"/>
                </a:lnTo>
                <a:lnTo>
                  <a:pt x="4891" y="2949"/>
                </a:lnTo>
                <a:lnTo>
                  <a:pt x="4956" y="2972"/>
                </a:lnTo>
                <a:lnTo>
                  <a:pt x="5017" y="2998"/>
                </a:lnTo>
                <a:lnTo>
                  <a:pt x="5075" y="3025"/>
                </a:lnTo>
                <a:lnTo>
                  <a:pt x="5130" y="3055"/>
                </a:lnTo>
                <a:lnTo>
                  <a:pt x="5182" y="3088"/>
                </a:lnTo>
                <a:lnTo>
                  <a:pt x="5232" y="3122"/>
                </a:lnTo>
                <a:lnTo>
                  <a:pt x="5279" y="3159"/>
                </a:lnTo>
                <a:lnTo>
                  <a:pt x="5323" y="3199"/>
                </a:lnTo>
                <a:lnTo>
                  <a:pt x="5364" y="3241"/>
                </a:lnTo>
                <a:lnTo>
                  <a:pt x="5402" y="3286"/>
                </a:lnTo>
                <a:lnTo>
                  <a:pt x="5438" y="3332"/>
                </a:lnTo>
                <a:lnTo>
                  <a:pt x="5470" y="3381"/>
                </a:lnTo>
                <a:lnTo>
                  <a:pt x="5500" y="3433"/>
                </a:lnTo>
                <a:lnTo>
                  <a:pt x="5527" y="3487"/>
                </a:lnTo>
                <a:lnTo>
                  <a:pt x="5552" y="3543"/>
                </a:lnTo>
                <a:lnTo>
                  <a:pt x="5573" y="3602"/>
                </a:lnTo>
                <a:lnTo>
                  <a:pt x="5591" y="3663"/>
                </a:lnTo>
                <a:lnTo>
                  <a:pt x="5607" y="3727"/>
                </a:lnTo>
                <a:lnTo>
                  <a:pt x="5620" y="3792"/>
                </a:lnTo>
                <a:lnTo>
                  <a:pt x="5629" y="3861"/>
                </a:lnTo>
                <a:lnTo>
                  <a:pt x="5637" y="3932"/>
                </a:lnTo>
                <a:lnTo>
                  <a:pt x="5641" y="4005"/>
                </a:lnTo>
                <a:lnTo>
                  <a:pt x="5642" y="4080"/>
                </a:lnTo>
                <a:lnTo>
                  <a:pt x="5642" y="9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8"/>
          <p:cNvSpPr>
            <a:spLocks noEditPoints="1"/>
          </p:cNvSpPr>
          <p:nvPr/>
        </p:nvSpPr>
        <p:spPr bwMode="auto">
          <a:xfrm>
            <a:off x="1878568" y="2718255"/>
            <a:ext cx="264045" cy="710718"/>
          </a:xfrm>
          <a:custGeom>
            <a:avLst/>
            <a:gdLst>
              <a:gd name="T0" fmla="*/ 3947 w 5642"/>
              <a:gd name="T1" fmla="*/ 1604 h 15951"/>
              <a:gd name="T2" fmla="*/ 3853 w 5642"/>
              <a:gd name="T3" fmla="*/ 1914 h 15951"/>
              <a:gd name="T4" fmla="*/ 3691 w 5642"/>
              <a:gd name="T5" fmla="*/ 2203 h 15951"/>
              <a:gd name="T6" fmla="*/ 3473 w 5642"/>
              <a:gd name="T7" fmla="*/ 2455 h 15951"/>
              <a:gd name="T8" fmla="*/ 3228 w 5642"/>
              <a:gd name="T9" fmla="*/ 2624 h 15951"/>
              <a:gd name="T10" fmla="*/ 2956 w 5642"/>
              <a:gd name="T11" fmla="*/ 2710 h 15951"/>
              <a:gd name="T12" fmla="*/ 2665 w 5642"/>
              <a:gd name="T13" fmla="*/ 2710 h 15951"/>
              <a:gd name="T14" fmla="*/ 2394 w 5642"/>
              <a:gd name="T15" fmla="*/ 2624 h 15951"/>
              <a:gd name="T16" fmla="*/ 2148 w 5642"/>
              <a:gd name="T17" fmla="*/ 2455 h 15951"/>
              <a:gd name="T18" fmla="*/ 1930 w 5642"/>
              <a:gd name="T19" fmla="*/ 2203 h 15951"/>
              <a:gd name="T20" fmla="*/ 1768 w 5642"/>
              <a:gd name="T21" fmla="*/ 1914 h 15951"/>
              <a:gd name="T22" fmla="*/ 1674 w 5642"/>
              <a:gd name="T23" fmla="*/ 1604 h 15951"/>
              <a:gd name="T24" fmla="*/ 1647 w 5642"/>
              <a:gd name="T25" fmla="*/ 1272 h 15951"/>
              <a:gd name="T26" fmla="*/ 1688 w 5642"/>
              <a:gd name="T27" fmla="*/ 952 h 15951"/>
              <a:gd name="T28" fmla="*/ 1793 w 5642"/>
              <a:gd name="T29" fmla="*/ 664 h 15951"/>
              <a:gd name="T30" fmla="*/ 1964 w 5642"/>
              <a:gd name="T31" fmla="*/ 408 h 15951"/>
              <a:gd name="T32" fmla="*/ 2188 w 5642"/>
              <a:gd name="T33" fmla="*/ 199 h 15951"/>
              <a:gd name="T34" fmla="*/ 2440 w 5642"/>
              <a:gd name="T35" fmla="*/ 63 h 15951"/>
              <a:gd name="T36" fmla="*/ 2721 w 5642"/>
              <a:gd name="T37" fmla="*/ 3 h 15951"/>
              <a:gd name="T38" fmla="*/ 3013 w 5642"/>
              <a:gd name="T39" fmla="*/ 18 h 15951"/>
              <a:gd name="T40" fmla="*/ 3279 w 5642"/>
              <a:gd name="T41" fmla="*/ 109 h 15951"/>
              <a:gd name="T42" fmla="*/ 3519 w 5642"/>
              <a:gd name="T43" fmla="*/ 273 h 15951"/>
              <a:gd name="T44" fmla="*/ 3728 w 5642"/>
              <a:gd name="T45" fmla="*/ 507 h 15951"/>
              <a:gd name="T46" fmla="*/ 3877 w 5642"/>
              <a:gd name="T47" fmla="*/ 776 h 15951"/>
              <a:gd name="T48" fmla="*/ 3958 w 5642"/>
              <a:gd name="T49" fmla="*/ 1076 h 15951"/>
              <a:gd name="T50" fmla="*/ 5640 w 5642"/>
              <a:gd name="T51" fmla="*/ 9191 h 15951"/>
              <a:gd name="T52" fmla="*/ 5568 w 5642"/>
              <a:gd name="T53" fmla="*/ 9510 h 15951"/>
              <a:gd name="T54" fmla="*/ 5390 w 5642"/>
              <a:gd name="T55" fmla="*/ 9702 h 15951"/>
              <a:gd name="T56" fmla="*/ 5107 w 5642"/>
              <a:gd name="T57" fmla="*/ 9766 h 15951"/>
              <a:gd name="T58" fmla="*/ 4825 w 5642"/>
              <a:gd name="T59" fmla="*/ 9702 h 15951"/>
              <a:gd name="T60" fmla="*/ 4648 w 5642"/>
              <a:gd name="T61" fmla="*/ 9510 h 15951"/>
              <a:gd name="T62" fmla="*/ 4573 w 5642"/>
              <a:gd name="T63" fmla="*/ 9191 h 15951"/>
              <a:gd name="T64" fmla="*/ 4293 w 5642"/>
              <a:gd name="T65" fmla="*/ 15485 h 15951"/>
              <a:gd name="T66" fmla="*/ 4164 w 5642"/>
              <a:gd name="T67" fmla="*/ 15766 h 15951"/>
              <a:gd name="T68" fmla="*/ 3906 w 5642"/>
              <a:gd name="T69" fmla="*/ 15920 h 15951"/>
              <a:gd name="T70" fmla="*/ 3532 w 5642"/>
              <a:gd name="T71" fmla="*/ 15946 h 15951"/>
              <a:gd name="T72" fmla="*/ 3225 w 5642"/>
              <a:gd name="T73" fmla="*/ 15843 h 15951"/>
              <a:gd name="T74" fmla="*/ 3045 w 5642"/>
              <a:gd name="T75" fmla="*/ 15613 h 15951"/>
              <a:gd name="T76" fmla="*/ 2994 w 5642"/>
              <a:gd name="T77" fmla="*/ 9038 h 15951"/>
              <a:gd name="T78" fmla="*/ 2608 w 5642"/>
              <a:gd name="T79" fmla="*/ 15582 h 15951"/>
              <a:gd name="T80" fmla="*/ 2441 w 5642"/>
              <a:gd name="T81" fmla="*/ 15825 h 15951"/>
              <a:gd name="T82" fmla="*/ 2146 w 5642"/>
              <a:gd name="T83" fmla="*/ 15941 h 15951"/>
              <a:gd name="T84" fmla="*/ 1769 w 5642"/>
              <a:gd name="T85" fmla="*/ 15928 h 15951"/>
              <a:gd name="T86" fmla="*/ 1498 w 5642"/>
              <a:gd name="T87" fmla="*/ 15787 h 15951"/>
              <a:gd name="T88" fmla="*/ 1356 w 5642"/>
              <a:gd name="T89" fmla="*/ 15519 h 15951"/>
              <a:gd name="T90" fmla="*/ 1069 w 5642"/>
              <a:gd name="T91" fmla="*/ 9152 h 15951"/>
              <a:gd name="T92" fmla="*/ 1007 w 5642"/>
              <a:gd name="T93" fmla="*/ 9484 h 15951"/>
              <a:gd name="T94" fmla="*/ 840 w 5642"/>
              <a:gd name="T95" fmla="*/ 9689 h 15951"/>
              <a:gd name="T96" fmla="*/ 568 w 5642"/>
              <a:gd name="T97" fmla="*/ 9765 h 15951"/>
              <a:gd name="T98" fmla="*/ 276 w 5642"/>
              <a:gd name="T99" fmla="*/ 9714 h 15951"/>
              <a:gd name="T100" fmla="*/ 87 w 5642"/>
              <a:gd name="T101" fmla="*/ 9535 h 15951"/>
              <a:gd name="T102" fmla="*/ 5 w 5642"/>
              <a:gd name="T103" fmla="*/ 9228 h 15951"/>
              <a:gd name="T104" fmla="*/ 51 w 5642"/>
              <a:gd name="T105" fmla="*/ 3663 h 15951"/>
              <a:gd name="T106" fmla="*/ 365 w 5642"/>
              <a:gd name="T107" fmla="*/ 3159 h 15951"/>
              <a:gd name="T108" fmla="*/ 966 w 5642"/>
              <a:gd name="T109" fmla="*/ 2895 h 15951"/>
              <a:gd name="T110" fmla="*/ 4449 w 5642"/>
              <a:gd name="T111" fmla="*/ 2863 h 15951"/>
              <a:gd name="T112" fmla="*/ 5130 w 5642"/>
              <a:gd name="T113" fmla="*/ 3055 h 15951"/>
              <a:gd name="T114" fmla="*/ 5527 w 5642"/>
              <a:gd name="T115" fmla="*/ 3487 h 15951"/>
              <a:gd name="T116" fmla="*/ 5642 w 5642"/>
              <a:gd name="T117" fmla="*/ 9112 h 15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42" h="15951">
                <a:moveTo>
                  <a:pt x="3974" y="1306"/>
                </a:moveTo>
                <a:lnTo>
                  <a:pt x="3974" y="1340"/>
                </a:lnTo>
                <a:lnTo>
                  <a:pt x="3973" y="1373"/>
                </a:lnTo>
                <a:lnTo>
                  <a:pt x="3971" y="1407"/>
                </a:lnTo>
                <a:lnTo>
                  <a:pt x="3969" y="1440"/>
                </a:lnTo>
                <a:lnTo>
                  <a:pt x="3966" y="1473"/>
                </a:lnTo>
                <a:lnTo>
                  <a:pt x="3962" y="1506"/>
                </a:lnTo>
                <a:lnTo>
                  <a:pt x="3958" y="1538"/>
                </a:lnTo>
                <a:lnTo>
                  <a:pt x="3953" y="1572"/>
                </a:lnTo>
                <a:lnTo>
                  <a:pt x="3947" y="1604"/>
                </a:lnTo>
                <a:lnTo>
                  <a:pt x="3941" y="1636"/>
                </a:lnTo>
                <a:lnTo>
                  <a:pt x="3934" y="1667"/>
                </a:lnTo>
                <a:lnTo>
                  <a:pt x="3926" y="1699"/>
                </a:lnTo>
                <a:lnTo>
                  <a:pt x="3918" y="1730"/>
                </a:lnTo>
                <a:lnTo>
                  <a:pt x="3909" y="1761"/>
                </a:lnTo>
                <a:lnTo>
                  <a:pt x="3899" y="1792"/>
                </a:lnTo>
                <a:lnTo>
                  <a:pt x="3888" y="1823"/>
                </a:lnTo>
                <a:lnTo>
                  <a:pt x="3877" y="1854"/>
                </a:lnTo>
                <a:lnTo>
                  <a:pt x="3866" y="1884"/>
                </a:lnTo>
                <a:lnTo>
                  <a:pt x="3853" y="1914"/>
                </a:lnTo>
                <a:lnTo>
                  <a:pt x="3840" y="1944"/>
                </a:lnTo>
                <a:lnTo>
                  <a:pt x="3826" y="1973"/>
                </a:lnTo>
                <a:lnTo>
                  <a:pt x="3812" y="2003"/>
                </a:lnTo>
                <a:lnTo>
                  <a:pt x="3797" y="2032"/>
                </a:lnTo>
                <a:lnTo>
                  <a:pt x="3781" y="2061"/>
                </a:lnTo>
                <a:lnTo>
                  <a:pt x="3764" y="2089"/>
                </a:lnTo>
                <a:lnTo>
                  <a:pt x="3746" y="2119"/>
                </a:lnTo>
                <a:lnTo>
                  <a:pt x="3728" y="2147"/>
                </a:lnTo>
                <a:lnTo>
                  <a:pt x="3710" y="2175"/>
                </a:lnTo>
                <a:lnTo>
                  <a:pt x="3691" y="2203"/>
                </a:lnTo>
                <a:lnTo>
                  <a:pt x="3671" y="2230"/>
                </a:lnTo>
                <a:lnTo>
                  <a:pt x="3650" y="2258"/>
                </a:lnTo>
                <a:lnTo>
                  <a:pt x="3629" y="2285"/>
                </a:lnTo>
                <a:lnTo>
                  <a:pt x="3607" y="2312"/>
                </a:lnTo>
                <a:lnTo>
                  <a:pt x="3586" y="2338"/>
                </a:lnTo>
                <a:lnTo>
                  <a:pt x="3564" y="2363"/>
                </a:lnTo>
                <a:lnTo>
                  <a:pt x="3542" y="2387"/>
                </a:lnTo>
                <a:lnTo>
                  <a:pt x="3519" y="2411"/>
                </a:lnTo>
                <a:lnTo>
                  <a:pt x="3496" y="2433"/>
                </a:lnTo>
                <a:lnTo>
                  <a:pt x="3473" y="2455"/>
                </a:lnTo>
                <a:lnTo>
                  <a:pt x="3449" y="2476"/>
                </a:lnTo>
                <a:lnTo>
                  <a:pt x="3426" y="2496"/>
                </a:lnTo>
                <a:lnTo>
                  <a:pt x="3402" y="2515"/>
                </a:lnTo>
                <a:lnTo>
                  <a:pt x="3378" y="2533"/>
                </a:lnTo>
                <a:lnTo>
                  <a:pt x="3353" y="2550"/>
                </a:lnTo>
                <a:lnTo>
                  <a:pt x="3329" y="2567"/>
                </a:lnTo>
                <a:lnTo>
                  <a:pt x="3304" y="2582"/>
                </a:lnTo>
                <a:lnTo>
                  <a:pt x="3279" y="2597"/>
                </a:lnTo>
                <a:lnTo>
                  <a:pt x="3254" y="2611"/>
                </a:lnTo>
                <a:lnTo>
                  <a:pt x="3228" y="2624"/>
                </a:lnTo>
                <a:lnTo>
                  <a:pt x="3202" y="2637"/>
                </a:lnTo>
                <a:lnTo>
                  <a:pt x="3176" y="2648"/>
                </a:lnTo>
                <a:lnTo>
                  <a:pt x="3149" y="2659"/>
                </a:lnTo>
                <a:lnTo>
                  <a:pt x="3122" y="2668"/>
                </a:lnTo>
                <a:lnTo>
                  <a:pt x="3095" y="2677"/>
                </a:lnTo>
                <a:lnTo>
                  <a:pt x="3068" y="2685"/>
                </a:lnTo>
                <a:lnTo>
                  <a:pt x="3040" y="2694"/>
                </a:lnTo>
                <a:lnTo>
                  <a:pt x="3013" y="2700"/>
                </a:lnTo>
                <a:lnTo>
                  <a:pt x="2985" y="2705"/>
                </a:lnTo>
                <a:lnTo>
                  <a:pt x="2956" y="2710"/>
                </a:lnTo>
                <a:lnTo>
                  <a:pt x="2928" y="2714"/>
                </a:lnTo>
                <a:lnTo>
                  <a:pt x="2899" y="2717"/>
                </a:lnTo>
                <a:lnTo>
                  <a:pt x="2870" y="2719"/>
                </a:lnTo>
                <a:lnTo>
                  <a:pt x="2840" y="2720"/>
                </a:lnTo>
                <a:lnTo>
                  <a:pt x="2810" y="2721"/>
                </a:lnTo>
                <a:lnTo>
                  <a:pt x="2781" y="2720"/>
                </a:lnTo>
                <a:lnTo>
                  <a:pt x="2751" y="2719"/>
                </a:lnTo>
                <a:lnTo>
                  <a:pt x="2722" y="2717"/>
                </a:lnTo>
                <a:lnTo>
                  <a:pt x="2694" y="2714"/>
                </a:lnTo>
                <a:lnTo>
                  <a:pt x="2665" y="2710"/>
                </a:lnTo>
                <a:lnTo>
                  <a:pt x="2637" y="2705"/>
                </a:lnTo>
                <a:lnTo>
                  <a:pt x="2609" y="2700"/>
                </a:lnTo>
                <a:lnTo>
                  <a:pt x="2581" y="2694"/>
                </a:lnTo>
                <a:lnTo>
                  <a:pt x="2553" y="2685"/>
                </a:lnTo>
                <a:lnTo>
                  <a:pt x="2526" y="2677"/>
                </a:lnTo>
                <a:lnTo>
                  <a:pt x="2499" y="2668"/>
                </a:lnTo>
                <a:lnTo>
                  <a:pt x="2472" y="2659"/>
                </a:lnTo>
                <a:lnTo>
                  <a:pt x="2446" y="2648"/>
                </a:lnTo>
                <a:lnTo>
                  <a:pt x="2419" y="2637"/>
                </a:lnTo>
                <a:lnTo>
                  <a:pt x="2394" y="2624"/>
                </a:lnTo>
                <a:lnTo>
                  <a:pt x="2368" y="2611"/>
                </a:lnTo>
                <a:lnTo>
                  <a:pt x="2343" y="2597"/>
                </a:lnTo>
                <a:lnTo>
                  <a:pt x="2317" y="2582"/>
                </a:lnTo>
                <a:lnTo>
                  <a:pt x="2293" y="2567"/>
                </a:lnTo>
                <a:lnTo>
                  <a:pt x="2267" y="2550"/>
                </a:lnTo>
                <a:lnTo>
                  <a:pt x="2243" y="2533"/>
                </a:lnTo>
                <a:lnTo>
                  <a:pt x="2219" y="2515"/>
                </a:lnTo>
                <a:lnTo>
                  <a:pt x="2195" y="2496"/>
                </a:lnTo>
                <a:lnTo>
                  <a:pt x="2171" y="2476"/>
                </a:lnTo>
                <a:lnTo>
                  <a:pt x="2148" y="2455"/>
                </a:lnTo>
                <a:lnTo>
                  <a:pt x="2125" y="2433"/>
                </a:lnTo>
                <a:lnTo>
                  <a:pt x="2102" y="2411"/>
                </a:lnTo>
                <a:lnTo>
                  <a:pt x="2080" y="2387"/>
                </a:lnTo>
                <a:lnTo>
                  <a:pt x="2058" y="2363"/>
                </a:lnTo>
                <a:lnTo>
                  <a:pt x="2036" y="2338"/>
                </a:lnTo>
                <a:lnTo>
                  <a:pt x="2014" y="2312"/>
                </a:lnTo>
                <a:lnTo>
                  <a:pt x="1993" y="2285"/>
                </a:lnTo>
                <a:lnTo>
                  <a:pt x="1970" y="2258"/>
                </a:lnTo>
                <a:lnTo>
                  <a:pt x="1950" y="2230"/>
                </a:lnTo>
                <a:lnTo>
                  <a:pt x="1930" y="2203"/>
                </a:lnTo>
                <a:lnTo>
                  <a:pt x="1911" y="2175"/>
                </a:lnTo>
                <a:lnTo>
                  <a:pt x="1892" y="2147"/>
                </a:lnTo>
                <a:lnTo>
                  <a:pt x="1874" y="2119"/>
                </a:lnTo>
                <a:lnTo>
                  <a:pt x="1857" y="2089"/>
                </a:lnTo>
                <a:lnTo>
                  <a:pt x="1841" y="2061"/>
                </a:lnTo>
                <a:lnTo>
                  <a:pt x="1825" y="2032"/>
                </a:lnTo>
                <a:lnTo>
                  <a:pt x="1810" y="2003"/>
                </a:lnTo>
                <a:lnTo>
                  <a:pt x="1795" y="1973"/>
                </a:lnTo>
                <a:lnTo>
                  <a:pt x="1781" y="1944"/>
                </a:lnTo>
                <a:lnTo>
                  <a:pt x="1768" y="1914"/>
                </a:lnTo>
                <a:lnTo>
                  <a:pt x="1756" y="1884"/>
                </a:lnTo>
                <a:lnTo>
                  <a:pt x="1744" y="1854"/>
                </a:lnTo>
                <a:lnTo>
                  <a:pt x="1733" y="1823"/>
                </a:lnTo>
                <a:lnTo>
                  <a:pt x="1723" y="1792"/>
                </a:lnTo>
                <a:lnTo>
                  <a:pt x="1713" y="1761"/>
                </a:lnTo>
                <a:lnTo>
                  <a:pt x="1704" y="1730"/>
                </a:lnTo>
                <a:lnTo>
                  <a:pt x="1696" y="1699"/>
                </a:lnTo>
                <a:lnTo>
                  <a:pt x="1688" y="1667"/>
                </a:lnTo>
                <a:lnTo>
                  <a:pt x="1681" y="1636"/>
                </a:lnTo>
                <a:lnTo>
                  <a:pt x="1674" y="1604"/>
                </a:lnTo>
                <a:lnTo>
                  <a:pt x="1668" y="1572"/>
                </a:lnTo>
                <a:lnTo>
                  <a:pt x="1663" y="1538"/>
                </a:lnTo>
                <a:lnTo>
                  <a:pt x="1658" y="1506"/>
                </a:lnTo>
                <a:lnTo>
                  <a:pt x="1655" y="1473"/>
                </a:lnTo>
                <a:lnTo>
                  <a:pt x="1652" y="1440"/>
                </a:lnTo>
                <a:lnTo>
                  <a:pt x="1650" y="1407"/>
                </a:lnTo>
                <a:lnTo>
                  <a:pt x="1648" y="1373"/>
                </a:lnTo>
                <a:lnTo>
                  <a:pt x="1647" y="1340"/>
                </a:lnTo>
                <a:lnTo>
                  <a:pt x="1646" y="1306"/>
                </a:lnTo>
                <a:lnTo>
                  <a:pt x="1647" y="1272"/>
                </a:lnTo>
                <a:lnTo>
                  <a:pt x="1648" y="1238"/>
                </a:lnTo>
                <a:lnTo>
                  <a:pt x="1650" y="1205"/>
                </a:lnTo>
                <a:lnTo>
                  <a:pt x="1652" y="1172"/>
                </a:lnTo>
                <a:lnTo>
                  <a:pt x="1655" y="1140"/>
                </a:lnTo>
                <a:lnTo>
                  <a:pt x="1658" y="1108"/>
                </a:lnTo>
                <a:lnTo>
                  <a:pt x="1663" y="1076"/>
                </a:lnTo>
                <a:lnTo>
                  <a:pt x="1668" y="1045"/>
                </a:lnTo>
                <a:lnTo>
                  <a:pt x="1673" y="1014"/>
                </a:lnTo>
                <a:lnTo>
                  <a:pt x="1681" y="983"/>
                </a:lnTo>
                <a:lnTo>
                  <a:pt x="1688" y="952"/>
                </a:lnTo>
                <a:lnTo>
                  <a:pt x="1695" y="922"/>
                </a:lnTo>
                <a:lnTo>
                  <a:pt x="1704" y="892"/>
                </a:lnTo>
                <a:lnTo>
                  <a:pt x="1712" y="863"/>
                </a:lnTo>
                <a:lnTo>
                  <a:pt x="1722" y="833"/>
                </a:lnTo>
                <a:lnTo>
                  <a:pt x="1732" y="805"/>
                </a:lnTo>
                <a:lnTo>
                  <a:pt x="1743" y="776"/>
                </a:lnTo>
                <a:lnTo>
                  <a:pt x="1755" y="748"/>
                </a:lnTo>
                <a:lnTo>
                  <a:pt x="1767" y="720"/>
                </a:lnTo>
                <a:lnTo>
                  <a:pt x="1780" y="692"/>
                </a:lnTo>
                <a:lnTo>
                  <a:pt x="1793" y="664"/>
                </a:lnTo>
                <a:lnTo>
                  <a:pt x="1807" y="637"/>
                </a:lnTo>
                <a:lnTo>
                  <a:pt x="1822" y="610"/>
                </a:lnTo>
                <a:lnTo>
                  <a:pt x="1838" y="584"/>
                </a:lnTo>
                <a:lnTo>
                  <a:pt x="1854" y="558"/>
                </a:lnTo>
                <a:lnTo>
                  <a:pt x="1871" y="532"/>
                </a:lnTo>
                <a:lnTo>
                  <a:pt x="1888" y="507"/>
                </a:lnTo>
                <a:lnTo>
                  <a:pt x="1906" y="482"/>
                </a:lnTo>
                <a:lnTo>
                  <a:pt x="1925" y="457"/>
                </a:lnTo>
                <a:lnTo>
                  <a:pt x="1944" y="432"/>
                </a:lnTo>
                <a:lnTo>
                  <a:pt x="1964" y="408"/>
                </a:lnTo>
                <a:lnTo>
                  <a:pt x="1986" y="383"/>
                </a:lnTo>
                <a:lnTo>
                  <a:pt x="2007" y="360"/>
                </a:lnTo>
                <a:lnTo>
                  <a:pt x="2029" y="337"/>
                </a:lnTo>
                <a:lnTo>
                  <a:pt x="2051" y="315"/>
                </a:lnTo>
                <a:lnTo>
                  <a:pt x="2073" y="294"/>
                </a:lnTo>
                <a:lnTo>
                  <a:pt x="2096" y="273"/>
                </a:lnTo>
                <a:lnTo>
                  <a:pt x="2118" y="254"/>
                </a:lnTo>
                <a:lnTo>
                  <a:pt x="2141" y="235"/>
                </a:lnTo>
                <a:lnTo>
                  <a:pt x="2165" y="216"/>
                </a:lnTo>
                <a:lnTo>
                  <a:pt x="2188" y="199"/>
                </a:lnTo>
                <a:lnTo>
                  <a:pt x="2212" y="182"/>
                </a:lnTo>
                <a:lnTo>
                  <a:pt x="2236" y="166"/>
                </a:lnTo>
                <a:lnTo>
                  <a:pt x="2261" y="151"/>
                </a:lnTo>
                <a:lnTo>
                  <a:pt x="2286" y="136"/>
                </a:lnTo>
                <a:lnTo>
                  <a:pt x="2311" y="122"/>
                </a:lnTo>
                <a:lnTo>
                  <a:pt x="2336" y="109"/>
                </a:lnTo>
                <a:lnTo>
                  <a:pt x="2362" y="96"/>
                </a:lnTo>
                <a:lnTo>
                  <a:pt x="2388" y="84"/>
                </a:lnTo>
                <a:lnTo>
                  <a:pt x="2414" y="73"/>
                </a:lnTo>
                <a:lnTo>
                  <a:pt x="2440" y="63"/>
                </a:lnTo>
                <a:lnTo>
                  <a:pt x="2467" y="54"/>
                </a:lnTo>
                <a:lnTo>
                  <a:pt x="2494" y="45"/>
                </a:lnTo>
                <a:lnTo>
                  <a:pt x="2521" y="37"/>
                </a:lnTo>
                <a:lnTo>
                  <a:pt x="2548" y="30"/>
                </a:lnTo>
                <a:lnTo>
                  <a:pt x="2577" y="24"/>
                </a:lnTo>
                <a:lnTo>
                  <a:pt x="2605" y="18"/>
                </a:lnTo>
                <a:lnTo>
                  <a:pt x="2634" y="13"/>
                </a:lnTo>
                <a:lnTo>
                  <a:pt x="2662" y="9"/>
                </a:lnTo>
                <a:lnTo>
                  <a:pt x="2691" y="6"/>
                </a:lnTo>
                <a:lnTo>
                  <a:pt x="2721" y="3"/>
                </a:lnTo>
                <a:lnTo>
                  <a:pt x="2750" y="1"/>
                </a:lnTo>
                <a:lnTo>
                  <a:pt x="2780" y="0"/>
                </a:lnTo>
                <a:lnTo>
                  <a:pt x="2810" y="0"/>
                </a:lnTo>
                <a:lnTo>
                  <a:pt x="2840" y="0"/>
                </a:lnTo>
                <a:lnTo>
                  <a:pt x="2870" y="1"/>
                </a:lnTo>
                <a:lnTo>
                  <a:pt x="2899" y="3"/>
                </a:lnTo>
                <a:lnTo>
                  <a:pt x="2928" y="6"/>
                </a:lnTo>
                <a:lnTo>
                  <a:pt x="2956" y="9"/>
                </a:lnTo>
                <a:lnTo>
                  <a:pt x="2985" y="13"/>
                </a:lnTo>
                <a:lnTo>
                  <a:pt x="3013" y="18"/>
                </a:lnTo>
                <a:lnTo>
                  <a:pt x="3040" y="24"/>
                </a:lnTo>
                <a:lnTo>
                  <a:pt x="3068" y="30"/>
                </a:lnTo>
                <a:lnTo>
                  <a:pt x="3095" y="37"/>
                </a:lnTo>
                <a:lnTo>
                  <a:pt x="3122" y="45"/>
                </a:lnTo>
                <a:lnTo>
                  <a:pt x="3149" y="54"/>
                </a:lnTo>
                <a:lnTo>
                  <a:pt x="3176" y="63"/>
                </a:lnTo>
                <a:lnTo>
                  <a:pt x="3202" y="73"/>
                </a:lnTo>
                <a:lnTo>
                  <a:pt x="3228" y="84"/>
                </a:lnTo>
                <a:lnTo>
                  <a:pt x="3254" y="96"/>
                </a:lnTo>
                <a:lnTo>
                  <a:pt x="3279" y="109"/>
                </a:lnTo>
                <a:lnTo>
                  <a:pt x="3304" y="122"/>
                </a:lnTo>
                <a:lnTo>
                  <a:pt x="3329" y="136"/>
                </a:lnTo>
                <a:lnTo>
                  <a:pt x="3353" y="151"/>
                </a:lnTo>
                <a:lnTo>
                  <a:pt x="3378" y="166"/>
                </a:lnTo>
                <a:lnTo>
                  <a:pt x="3402" y="182"/>
                </a:lnTo>
                <a:lnTo>
                  <a:pt x="3426" y="199"/>
                </a:lnTo>
                <a:lnTo>
                  <a:pt x="3449" y="216"/>
                </a:lnTo>
                <a:lnTo>
                  <a:pt x="3473" y="235"/>
                </a:lnTo>
                <a:lnTo>
                  <a:pt x="3496" y="254"/>
                </a:lnTo>
                <a:lnTo>
                  <a:pt x="3519" y="273"/>
                </a:lnTo>
                <a:lnTo>
                  <a:pt x="3542" y="294"/>
                </a:lnTo>
                <a:lnTo>
                  <a:pt x="3564" y="315"/>
                </a:lnTo>
                <a:lnTo>
                  <a:pt x="3586" y="337"/>
                </a:lnTo>
                <a:lnTo>
                  <a:pt x="3607" y="360"/>
                </a:lnTo>
                <a:lnTo>
                  <a:pt x="3629" y="383"/>
                </a:lnTo>
                <a:lnTo>
                  <a:pt x="3650" y="408"/>
                </a:lnTo>
                <a:lnTo>
                  <a:pt x="3671" y="432"/>
                </a:lnTo>
                <a:lnTo>
                  <a:pt x="3691" y="457"/>
                </a:lnTo>
                <a:lnTo>
                  <a:pt x="3710" y="482"/>
                </a:lnTo>
                <a:lnTo>
                  <a:pt x="3728" y="507"/>
                </a:lnTo>
                <a:lnTo>
                  <a:pt x="3746" y="532"/>
                </a:lnTo>
                <a:lnTo>
                  <a:pt x="3764" y="558"/>
                </a:lnTo>
                <a:lnTo>
                  <a:pt x="3781" y="584"/>
                </a:lnTo>
                <a:lnTo>
                  <a:pt x="3797" y="610"/>
                </a:lnTo>
                <a:lnTo>
                  <a:pt x="3812" y="637"/>
                </a:lnTo>
                <a:lnTo>
                  <a:pt x="3826" y="664"/>
                </a:lnTo>
                <a:lnTo>
                  <a:pt x="3840" y="692"/>
                </a:lnTo>
                <a:lnTo>
                  <a:pt x="3853" y="720"/>
                </a:lnTo>
                <a:lnTo>
                  <a:pt x="3866" y="748"/>
                </a:lnTo>
                <a:lnTo>
                  <a:pt x="3877" y="776"/>
                </a:lnTo>
                <a:lnTo>
                  <a:pt x="3888" y="805"/>
                </a:lnTo>
                <a:lnTo>
                  <a:pt x="3899" y="833"/>
                </a:lnTo>
                <a:lnTo>
                  <a:pt x="3909" y="863"/>
                </a:lnTo>
                <a:lnTo>
                  <a:pt x="3918" y="892"/>
                </a:lnTo>
                <a:lnTo>
                  <a:pt x="3926" y="922"/>
                </a:lnTo>
                <a:lnTo>
                  <a:pt x="3934" y="952"/>
                </a:lnTo>
                <a:lnTo>
                  <a:pt x="3941" y="983"/>
                </a:lnTo>
                <a:lnTo>
                  <a:pt x="3947" y="1014"/>
                </a:lnTo>
                <a:lnTo>
                  <a:pt x="3953" y="1045"/>
                </a:lnTo>
                <a:lnTo>
                  <a:pt x="3958" y="1076"/>
                </a:lnTo>
                <a:lnTo>
                  <a:pt x="3962" y="1108"/>
                </a:lnTo>
                <a:lnTo>
                  <a:pt x="3966" y="1140"/>
                </a:lnTo>
                <a:lnTo>
                  <a:pt x="3969" y="1172"/>
                </a:lnTo>
                <a:lnTo>
                  <a:pt x="3971" y="1205"/>
                </a:lnTo>
                <a:lnTo>
                  <a:pt x="3973" y="1238"/>
                </a:lnTo>
                <a:lnTo>
                  <a:pt x="3974" y="1272"/>
                </a:lnTo>
                <a:lnTo>
                  <a:pt x="3974" y="1306"/>
                </a:lnTo>
                <a:close/>
                <a:moveTo>
                  <a:pt x="5642" y="9112"/>
                </a:moveTo>
                <a:lnTo>
                  <a:pt x="5642" y="9152"/>
                </a:lnTo>
                <a:lnTo>
                  <a:pt x="5640" y="9191"/>
                </a:lnTo>
                <a:lnTo>
                  <a:pt x="5638" y="9228"/>
                </a:lnTo>
                <a:lnTo>
                  <a:pt x="5634" y="9264"/>
                </a:lnTo>
                <a:lnTo>
                  <a:pt x="5629" y="9300"/>
                </a:lnTo>
                <a:lnTo>
                  <a:pt x="5624" y="9334"/>
                </a:lnTo>
                <a:lnTo>
                  <a:pt x="5617" y="9366"/>
                </a:lnTo>
                <a:lnTo>
                  <a:pt x="5609" y="9398"/>
                </a:lnTo>
                <a:lnTo>
                  <a:pt x="5600" y="9428"/>
                </a:lnTo>
                <a:lnTo>
                  <a:pt x="5591" y="9456"/>
                </a:lnTo>
                <a:lnTo>
                  <a:pt x="5580" y="9484"/>
                </a:lnTo>
                <a:lnTo>
                  <a:pt x="5568" y="9510"/>
                </a:lnTo>
                <a:lnTo>
                  <a:pt x="5555" y="9535"/>
                </a:lnTo>
                <a:lnTo>
                  <a:pt x="5541" y="9558"/>
                </a:lnTo>
                <a:lnTo>
                  <a:pt x="5525" y="9581"/>
                </a:lnTo>
                <a:lnTo>
                  <a:pt x="5509" y="9602"/>
                </a:lnTo>
                <a:lnTo>
                  <a:pt x="5492" y="9622"/>
                </a:lnTo>
                <a:lnTo>
                  <a:pt x="5473" y="9641"/>
                </a:lnTo>
                <a:lnTo>
                  <a:pt x="5454" y="9658"/>
                </a:lnTo>
                <a:lnTo>
                  <a:pt x="5434" y="9674"/>
                </a:lnTo>
                <a:lnTo>
                  <a:pt x="5412" y="9689"/>
                </a:lnTo>
                <a:lnTo>
                  <a:pt x="5390" y="9702"/>
                </a:lnTo>
                <a:lnTo>
                  <a:pt x="5367" y="9714"/>
                </a:lnTo>
                <a:lnTo>
                  <a:pt x="5342" y="9725"/>
                </a:lnTo>
                <a:lnTo>
                  <a:pt x="5316" y="9735"/>
                </a:lnTo>
                <a:lnTo>
                  <a:pt x="5290" y="9743"/>
                </a:lnTo>
                <a:lnTo>
                  <a:pt x="5262" y="9750"/>
                </a:lnTo>
                <a:lnTo>
                  <a:pt x="5232" y="9756"/>
                </a:lnTo>
                <a:lnTo>
                  <a:pt x="5203" y="9760"/>
                </a:lnTo>
                <a:lnTo>
                  <a:pt x="5172" y="9763"/>
                </a:lnTo>
                <a:lnTo>
                  <a:pt x="5140" y="9765"/>
                </a:lnTo>
                <a:lnTo>
                  <a:pt x="5107" y="9766"/>
                </a:lnTo>
                <a:lnTo>
                  <a:pt x="5074" y="9765"/>
                </a:lnTo>
                <a:lnTo>
                  <a:pt x="5042" y="9763"/>
                </a:lnTo>
                <a:lnTo>
                  <a:pt x="5012" y="9760"/>
                </a:lnTo>
                <a:lnTo>
                  <a:pt x="4982" y="9756"/>
                </a:lnTo>
                <a:lnTo>
                  <a:pt x="4953" y="9750"/>
                </a:lnTo>
                <a:lnTo>
                  <a:pt x="4925" y="9743"/>
                </a:lnTo>
                <a:lnTo>
                  <a:pt x="4898" y="9735"/>
                </a:lnTo>
                <a:lnTo>
                  <a:pt x="4873" y="9725"/>
                </a:lnTo>
                <a:lnTo>
                  <a:pt x="4848" y="9714"/>
                </a:lnTo>
                <a:lnTo>
                  <a:pt x="4825" y="9702"/>
                </a:lnTo>
                <a:lnTo>
                  <a:pt x="4803" y="9689"/>
                </a:lnTo>
                <a:lnTo>
                  <a:pt x="4781" y="9674"/>
                </a:lnTo>
                <a:lnTo>
                  <a:pt x="4761" y="9658"/>
                </a:lnTo>
                <a:lnTo>
                  <a:pt x="4742" y="9641"/>
                </a:lnTo>
                <a:lnTo>
                  <a:pt x="4723" y="9622"/>
                </a:lnTo>
                <a:lnTo>
                  <a:pt x="4706" y="9602"/>
                </a:lnTo>
                <a:lnTo>
                  <a:pt x="4690" y="9581"/>
                </a:lnTo>
                <a:lnTo>
                  <a:pt x="4675" y="9558"/>
                </a:lnTo>
                <a:lnTo>
                  <a:pt x="4661" y="9535"/>
                </a:lnTo>
                <a:lnTo>
                  <a:pt x="4648" y="9510"/>
                </a:lnTo>
                <a:lnTo>
                  <a:pt x="4635" y="9484"/>
                </a:lnTo>
                <a:lnTo>
                  <a:pt x="4624" y="9456"/>
                </a:lnTo>
                <a:lnTo>
                  <a:pt x="4614" y="9428"/>
                </a:lnTo>
                <a:lnTo>
                  <a:pt x="4605" y="9398"/>
                </a:lnTo>
                <a:lnTo>
                  <a:pt x="4597" y="9366"/>
                </a:lnTo>
                <a:lnTo>
                  <a:pt x="4590" y="9334"/>
                </a:lnTo>
                <a:lnTo>
                  <a:pt x="4584" y="9300"/>
                </a:lnTo>
                <a:lnTo>
                  <a:pt x="4580" y="9264"/>
                </a:lnTo>
                <a:lnTo>
                  <a:pt x="4576" y="9228"/>
                </a:lnTo>
                <a:lnTo>
                  <a:pt x="4573" y="9191"/>
                </a:lnTo>
                <a:lnTo>
                  <a:pt x="4572" y="9152"/>
                </a:lnTo>
                <a:lnTo>
                  <a:pt x="4571" y="9112"/>
                </a:lnTo>
                <a:lnTo>
                  <a:pt x="4571" y="4722"/>
                </a:lnTo>
                <a:lnTo>
                  <a:pt x="4309" y="4722"/>
                </a:lnTo>
                <a:lnTo>
                  <a:pt x="4309" y="15296"/>
                </a:lnTo>
                <a:lnTo>
                  <a:pt x="4308" y="15337"/>
                </a:lnTo>
                <a:lnTo>
                  <a:pt x="4306" y="15376"/>
                </a:lnTo>
                <a:lnTo>
                  <a:pt x="4303" y="15414"/>
                </a:lnTo>
                <a:lnTo>
                  <a:pt x="4298" y="15450"/>
                </a:lnTo>
                <a:lnTo>
                  <a:pt x="4293" y="15485"/>
                </a:lnTo>
                <a:lnTo>
                  <a:pt x="4286" y="15519"/>
                </a:lnTo>
                <a:lnTo>
                  <a:pt x="4277" y="15551"/>
                </a:lnTo>
                <a:lnTo>
                  <a:pt x="4268" y="15582"/>
                </a:lnTo>
                <a:lnTo>
                  <a:pt x="4257" y="15613"/>
                </a:lnTo>
                <a:lnTo>
                  <a:pt x="4244" y="15642"/>
                </a:lnTo>
                <a:lnTo>
                  <a:pt x="4231" y="15669"/>
                </a:lnTo>
                <a:lnTo>
                  <a:pt x="4216" y="15695"/>
                </a:lnTo>
                <a:lnTo>
                  <a:pt x="4200" y="15720"/>
                </a:lnTo>
                <a:lnTo>
                  <a:pt x="4183" y="15744"/>
                </a:lnTo>
                <a:lnTo>
                  <a:pt x="4164" y="15766"/>
                </a:lnTo>
                <a:lnTo>
                  <a:pt x="4144" y="15787"/>
                </a:lnTo>
                <a:lnTo>
                  <a:pt x="4123" y="15807"/>
                </a:lnTo>
                <a:lnTo>
                  <a:pt x="4100" y="15825"/>
                </a:lnTo>
                <a:lnTo>
                  <a:pt x="4077" y="15843"/>
                </a:lnTo>
                <a:lnTo>
                  <a:pt x="4052" y="15858"/>
                </a:lnTo>
                <a:lnTo>
                  <a:pt x="4024" y="15873"/>
                </a:lnTo>
                <a:lnTo>
                  <a:pt x="3997" y="15888"/>
                </a:lnTo>
                <a:lnTo>
                  <a:pt x="3968" y="15900"/>
                </a:lnTo>
                <a:lnTo>
                  <a:pt x="3938" y="15911"/>
                </a:lnTo>
                <a:lnTo>
                  <a:pt x="3906" y="15920"/>
                </a:lnTo>
                <a:lnTo>
                  <a:pt x="3873" y="15928"/>
                </a:lnTo>
                <a:lnTo>
                  <a:pt x="3839" y="15935"/>
                </a:lnTo>
                <a:lnTo>
                  <a:pt x="3804" y="15941"/>
                </a:lnTo>
                <a:lnTo>
                  <a:pt x="3768" y="15946"/>
                </a:lnTo>
                <a:lnTo>
                  <a:pt x="3729" y="15949"/>
                </a:lnTo>
                <a:lnTo>
                  <a:pt x="3690" y="15951"/>
                </a:lnTo>
                <a:lnTo>
                  <a:pt x="3649" y="15951"/>
                </a:lnTo>
                <a:lnTo>
                  <a:pt x="3609" y="15951"/>
                </a:lnTo>
                <a:lnTo>
                  <a:pt x="3570" y="15949"/>
                </a:lnTo>
                <a:lnTo>
                  <a:pt x="3532" y="15946"/>
                </a:lnTo>
                <a:lnTo>
                  <a:pt x="3496" y="15941"/>
                </a:lnTo>
                <a:lnTo>
                  <a:pt x="3461" y="15935"/>
                </a:lnTo>
                <a:lnTo>
                  <a:pt x="3426" y="15928"/>
                </a:lnTo>
                <a:lnTo>
                  <a:pt x="3393" y="15920"/>
                </a:lnTo>
                <a:lnTo>
                  <a:pt x="3362" y="15911"/>
                </a:lnTo>
                <a:lnTo>
                  <a:pt x="3332" y="15900"/>
                </a:lnTo>
                <a:lnTo>
                  <a:pt x="3303" y="15888"/>
                </a:lnTo>
                <a:lnTo>
                  <a:pt x="3276" y="15873"/>
                </a:lnTo>
                <a:lnTo>
                  <a:pt x="3250" y="15858"/>
                </a:lnTo>
                <a:lnTo>
                  <a:pt x="3225" y="15843"/>
                </a:lnTo>
                <a:lnTo>
                  <a:pt x="3201" y="15825"/>
                </a:lnTo>
                <a:lnTo>
                  <a:pt x="3179" y="15807"/>
                </a:lnTo>
                <a:lnTo>
                  <a:pt x="3157" y="15787"/>
                </a:lnTo>
                <a:lnTo>
                  <a:pt x="3137" y="15766"/>
                </a:lnTo>
                <a:lnTo>
                  <a:pt x="3118" y="15744"/>
                </a:lnTo>
                <a:lnTo>
                  <a:pt x="3101" y="15720"/>
                </a:lnTo>
                <a:lnTo>
                  <a:pt x="3085" y="15695"/>
                </a:lnTo>
                <a:lnTo>
                  <a:pt x="3071" y="15669"/>
                </a:lnTo>
                <a:lnTo>
                  <a:pt x="3057" y="15642"/>
                </a:lnTo>
                <a:lnTo>
                  <a:pt x="3045" y="15613"/>
                </a:lnTo>
                <a:lnTo>
                  <a:pt x="3034" y="15582"/>
                </a:lnTo>
                <a:lnTo>
                  <a:pt x="3025" y="15551"/>
                </a:lnTo>
                <a:lnTo>
                  <a:pt x="3016" y="15519"/>
                </a:lnTo>
                <a:lnTo>
                  <a:pt x="3010" y="15485"/>
                </a:lnTo>
                <a:lnTo>
                  <a:pt x="3004" y="15450"/>
                </a:lnTo>
                <a:lnTo>
                  <a:pt x="2999" y="15414"/>
                </a:lnTo>
                <a:lnTo>
                  <a:pt x="2996" y="15376"/>
                </a:lnTo>
                <a:lnTo>
                  <a:pt x="2994" y="15337"/>
                </a:lnTo>
                <a:lnTo>
                  <a:pt x="2994" y="15296"/>
                </a:lnTo>
                <a:lnTo>
                  <a:pt x="2994" y="9038"/>
                </a:lnTo>
                <a:lnTo>
                  <a:pt x="2649" y="9038"/>
                </a:lnTo>
                <a:lnTo>
                  <a:pt x="2649" y="15296"/>
                </a:lnTo>
                <a:lnTo>
                  <a:pt x="2648" y="15337"/>
                </a:lnTo>
                <a:lnTo>
                  <a:pt x="2646" y="15376"/>
                </a:lnTo>
                <a:lnTo>
                  <a:pt x="2643" y="15414"/>
                </a:lnTo>
                <a:lnTo>
                  <a:pt x="2638" y="15450"/>
                </a:lnTo>
                <a:lnTo>
                  <a:pt x="2633" y="15485"/>
                </a:lnTo>
                <a:lnTo>
                  <a:pt x="2626" y="15519"/>
                </a:lnTo>
                <a:lnTo>
                  <a:pt x="2617" y="15551"/>
                </a:lnTo>
                <a:lnTo>
                  <a:pt x="2608" y="15582"/>
                </a:lnTo>
                <a:lnTo>
                  <a:pt x="2597" y="15613"/>
                </a:lnTo>
                <a:lnTo>
                  <a:pt x="2585" y="15642"/>
                </a:lnTo>
                <a:lnTo>
                  <a:pt x="2572" y="15669"/>
                </a:lnTo>
                <a:lnTo>
                  <a:pt x="2556" y="15695"/>
                </a:lnTo>
                <a:lnTo>
                  <a:pt x="2540" y="15720"/>
                </a:lnTo>
                <a:lnTo>
                  <a:pt x="2523" y="15744"/>
                </a:lnTo>
                <a:lnTo>
                  <a:pt x="2504" y="15766"/>
                </a:lnTo>
                <a:lnTo>
                  <a:pt x="2484" y="15787"/>
                </a:lnTo>
                <a:lnTo>
                  <a:pt x="2463" y="15807"/>
                </a:lnTo>
                <a:lnTo>
                  <a:pt x="2441" y="15825"/>
                </a:lnTo>
                <a:lnTo>
                  <a:pt x="2417" y="15843"/>
                </a:lnTo>
                <a:lnTo>
                  <a:pt x="2393" y="15858"/>
                </a:lnTo>
                <a:lnTo>
                  <a:pt x="2366" y="15873"/>
                </a:lnTo>
                <a:lnTo>
                  <a:pt x="2339" y="15888"/>
                </a:lnTo>
                <a:lnTo>
                  <a:pt x="2310" y="15900"/>
                </a:lnTo>
                <a:lnTo>
                  <a:pt x="2280" y="15911"/>
                </a:lnTo>
                <a:lnTo>
                  <a:pt x="2248" y="15920"/>
                </a:lnTo>
                <a:lnTo>
                  <a:pt x="2215" y="15928"/>
                </a:lnTo>
                <a:lnTo>
                  <a:pt x="2181" y="15935"/>
                </a:lnTo>
                <a:lnTo>
                  <a:pt x="2146" y="15941"/>
                </a:lnTo>
                <a:lnTo>
                  <a:pt x="2110" y="15946"/>
                </a:lnTo>
                <a:lnTo>
                  <a:pt x="2072" y="15949"/>
                </a:lnTo>
                <a:lnTo>
                  <a:pt x="2033" y="15951"/>
                </a:lnTo>
                <a:lnTo>
                  <a:pt x="1993" y="15951"/>
                </a:lnTo>
                <a:lnTo>
                  <a:pt x="1951" y="15951"/>
                </a:lnTo>
                <a:lnTo>
                  <a:pt x="1912" y="15949"/>
                </a:lnTo>
                <a:lnTo>
                  <a:pt x="1874" y="15946"/>
                </a:lnTo>
                <a:lnTo>
                  <a:pt x="1838" y="15941"/>
                </a:lnTo>
                <a:lnTo>
                  <a:pt x="1803" y="15935"/>
                </a:lnTo>
                <a:lnTo>
                  <a:pt x="1769" y="15928"/>
                </a:lnTo>
                <a:lnTo>
                  <a:pt x="1736" y="15920"/>
                </a:lnTo>
                <a:lnTo>
                  <a:pt x="1705" y="15911"/>
                </a:lnTo>
                <a:lnTo>
                  <a:pt x="1673" y="15900"/>
                </a:lnTo>
                <a:lnTo>
                  <a:pt x="1645" y="15888"/>
                </a:lnTo>
                <a:lnTo>
                  <a:pt x="1617" y="15873"/>
                </a:lnTo>
                <a:lnTo>
                  <a:pt x="1591" y="15858"/>
                </a:lnTo>
                <a:lnTo>
                  <a:pt x="1566" y="15843"/>
                </a:lnTo>
                <a:lnTo>
                  <a:pt x="1542" y="15825"/>
                </a:lnTo>
                <a:lnTo>
                  <a:pt x="1519" y="15807"/>
                </a:lnTo>
                <a:lnTo>
                  <a:pt x="1498" y="15787"/>
                </a:lnTo>
                <a:lnTo>
                  <a:pt x="1478" y="15766"/>
                </a:lnTo>
                <a:lnTo>
                  <a:pt x="1460" y="15744"/>
                </a:lnTo>
                <a:lnTo>
                  <a:pt x="1442" y="15720"/>
                </a:lnTo>
                <a:lnTo>
                  <a:pt x="1426" y="15695"/>
                </a:lnTo>
                <a:lnTo>
                  <a:pt x="1411" y="15669"/>
                </a:lnTo>
                <a:lnTo>
                  <a:pt x="1398" y="15642"/>
                </a:lnTo>
                <a:lnTo>
                  <a:pt x="1386" y="15613"/>
                </a:lnTo>
                <a:lnTo>
                  <a:pt x="1374" y="15582"/>
                </a:lnTo>
                <a:lnTo>
                  <a:pt x="1364" y="15551"/>
                </a:lnTo>
                <a:lnTo>
                  <a:pt x="1356" y="15519"/>
                </a:lnTo>
                <a:lnTo>
                  <a:pt x="1348" y="15485"/>
                </a:lnTo>
                <a:lnTo>
                  <a:pt x="1343" y="15450"/>
                </a:lnTo>
                <a:lnTo>
                  <a:pt x="1338" y="15414"/>
                </a:lnTo>
                <a:lnTo>
                  <a:pt x="1335" y="15376"/>
                </a:lnTo>
                <a:lnTo>
                  <a:pt x="1333" y="15337"/>
                </a:lnTo>
                <a:lnTo>
                  <a:pt x="1332" y="15296"/>
                </a:lnTo>
                <a:lnTo>
                  <a:pt x="1332" y="4722"/>
                </a:lnTo>
                <a:lnTo>
                  <a:pt x="1070" y="4722"/>
                </a:lnTo>
                <a:lnTo>
                  <a:pt x="1070" y="9112"/>
                </a:lnTo>
                <a:lnTo>
                  <a:pt x="1069" y="9152"/>
                </a:lnTo>
                <a:lnTo>
                  <a:pt x="1068" y="9191"/>
                </a:lnTo>
                <a:lnTo>
                  <a:pt x="1065" y="9228"/>
                </a:lnTo>
                <a:lnTo>
                  <a:pt x="1061" y="9264"/>
                </a:lnTo>
                <a:lnTo>
                  <a:pt x="1057" y="9300"/>
                </a:lnTo>
                <a:lnTo>
                  <a:pt x="1051" y="9334"/>
                </a:lnTo>
                <a:lnTo>
                  <a:pt x="1044" y="9366"/>
                </a:lnTo>
                <a:lnTo>
                  <a:pt x="1036" y="9398"/>
                </a:lnTo>
                <a:lnTo>
                  <a:pt x="1027" y="9428"/>
                </a:lnTo>
                <a:lnTo>
                  <a:pt x="1017" y="9456"/>
                </a:lnTo>
                <a:lnTo>
                  <a:pt x="1007" y="9484"/>
                </a:lnTo>
                <a:lnTo>
                  <a:pt x="994" y="9510"/>
                </a:lnTo>
                <a:lnTo>
                  <a:pt x="981" y="9535"/>
                </a:lnTo>
                <a:lnTo>
                  <a:pt x="967" y="9558"/>
                </a:lnTo>
                <a:lnTo>
                  <a:pt x="952" y="9581"/>
                </a:lnTo>
                <a:lnTo>
                  <a:pt x="936" y="9602"/>
                </a:lnTo>
                <a:lnTo>
                  <a:pt x="919" y="9622"/>
                </a:lnTo>
                <a:lnTo>
                  <a:pt x="901" y="9641"/>
                </a:lnTo>
                <a:lnTo>
                  <a:pt x="881" y="9658"/>
                </a:lnTo>
                <a:lnTo>
                  <a:pt x="861" y="9674"/>
                </a:lnTo>
                <a:lnTo>
                  <a:pt x="840" y="9689"/>
                </a:lnTo>
                <a:lnTo>
                  <a:pt x="817" y="9702"/>
                </a:lnTo>
                <a:lnTo>
                  <a:pt x="794" y="9714"/>
                </a:lnTo>
                <a:lnTo>
                  <a:pt x="768" y="9725"/>
                </a:lnTo>
                <a:lnTo>
                  <a:pt x="743" y="9735"/>
                </a:lnTo>
                <a:lnTo>
                  <a:pt x="716" y="9743"/>
                </a:lnTo>
                <a:lnTo>
                  <a:pt x="689" y="9750"/>
                </a:lnTo>
                <a:lnTo>
                  <a:pt x="660" y="9756"/>
                </a:lnTo>
                <a:lnTo>
                  <a:pt x="630" y="9760"/>
                </a:lnTo>
                <a:lnTo>
                  <a:pt x="600" y="9763"/>
                </a:lnTo>
                <a:lnTo>
                  <a:pt x="568" y="9765"/>
                </a:lnTo>
                <a:lnTo>
                  <a:pt x="535" y="9766"/>
                </a:lnTo>
                <a:lnTo>
                  <a:pt x="502" y="9765"/>
                </a:lnTo>
                <a:lnTo>
                  <a:pt x="469" y="9763"/>
                </a:lnTo>
                <a:lnTo>
                  <a:pt x="439" y="9760"/>
                </a:lnTo>
                <a:lnTo>
                  <a:pt x="409" y="9756"/>
                </a:lnTo>
                <a:lnTo>
                  <a:pt x="380" y="9750"/>
                </a:lnTo>
                <a:lnTo>
                  <a:pt x="352" y="9743"/>
                </a:lnTo>
                <a:lnTo>
                  <a:pt x="326" y="9735"/>
                </a:lnTo>
                <a:lnTo>
                  <a:pt x="300" y="9725"/>
                </a:lnTo>
                <a:lnTo>
                  <a:pt x="276" y="9714"/>
                </a:lnTo>
                <a:lnTo>
                  <a:pt x="252" y="9702"/>
                </a:lnTo>
                <a:lnTo>
                  <a:pt x="230" y="9689"/>
                </a:lnTo>
                <a:lnTo>
                  <a:pt x="208" y="9674"/>
                </a:lnTo>
                <a:lnTo>
                  <a:pt x="187" y="9658"/>
                </a:lnTo>
                <a:lnTo>
                  <a:pt x="168" y="9641"/>
                </a:lnTo>
                <a:lnTo>
                  <a:pt x="150" y="9622"/>
                </a:lnTo>
                <a:lnTo>
                  <a:pt x="132" y="9602"/>
                </a:lnTo>
                <a:lnTo>
                  <a:pt x="116" y="9581"/>
                </a:lnTo>
                <a:lnTo>
                  <a:pt x="101" y="9558"/>
                </a:lnTo>
                <a:lnTo>
                  <a:pt x="87" y="9535"/>
                </a:lnTo>
                <a:lnTo>
                  <a:pt x="74" y="9510"/>
                </a:lnTo>
                <a:lnTo>
                  <a:pt x="62" y="9484"/>
                </a:lnTo>
                <a:lnTo>
                  <a:pt x="52" y="9456"/>
                </a:lnTo>
                <a:lnTo>
                  <a:pt x="42" y="9428"/>
                </a:lnTo>
                <a:lnTo>
                  <a:pt x="33" y="9398"/>
                </a:lnTo>
                <a:lnTo>
                  <a:pt x="25" y="9366"/>
                </a:lnTo>
                <a:lnTo>
                  <a:pt x="19" y="9334"/>
                </a:lnTo>
                <a:lnTo>
                  <a:pt x="13" y="9300"/>
                </a:lnTo>
                <a:lnTo>
                  <a:pt x="8" y="9264"/>
                </a:lnTo>
                <a:lnTo>
                  <a:pt x="5" y="9228"/>
                </a:lnTo>
                <a:lnTo>
                  <a:pt x="2" y="9191"/>
                </a:lnTo>
                <a:lnTo>
                  <a:pt x="1" y="9152"/>
                </a:lnTo>
                <a:lnTo>
                  <a:pt x="0" y="9112"/>
                </a:lnTo>
                <a:lnTo>
                  <a:pt x="0" y="4080"/>
                </a:lnTo>
                <a:lnTo>
                  <a:pt x="1" y="4005"/>
                </a:lnTo>
                <a:lnTo>
                  <a:pt x="6" y="3932"/>
                </a:lnTo>
                <a:lnTo>
                  <a:pt x="13" y="3861"/>
                </a:lnTo>
                <a:lnTo>
                  <a:pt x="23" y="3792"/>
                </a:lnTo>
                <a:lnTo>
                  <a:pt x="36" y="3727"/>
                </a:lnTo>
                <a:lnTo>
                  <a:pt x="51" y="3663"/>
                </a:lnTo>
                <a:lnTo>
                  <a:pt x="70" y="3602"/>
                </a:lnTo>
                <a:lnTo>
                  <a:pt x="91" y="3543"/>
                </a:lnTo>
                <a:lnTo>
                  <a:pt x="115" y="3487"/>
                </a:lnTo>
                <a:lnTo>
                  <a:pt x="142" y="3433"/>
                </a:lnTo>
                <a:lnTo>
                  <a:pt x="172" y="3381"/>
                </a:lnTo>
                <a:lnTo>
                  <a:pt x="206" y="3332"/>
                </a:lnTo>
                <a:lnTo>
                  <a:pt x="241" y="3286"/>
                </a:lnTo>
                <a:lnTo>
                  <a:pt x="280" y="3241"/>
                </a:lnTo>
                <a:lnTo>
                  <a:pt x="321" y="3199"/>
                </a:lnTo>
                <a:lnTo>
                  <a:pt x="365" y="3159"/>
                </a:lnTo>
                <a:lnTo>
                  <a:pt x="412" y="3122"/>
                </a:lnTo>
                <a:lnTo>
                  <a:pt x="462" y="3088"/>
                </a:lnTo>
                <a:lnTo>
                  <a:pt x="516" y="3055"/>
                </a:lnTo>
                <a:lnTo>
                  <a:pt x="571" y="3025"/>
                </a:lnTo>
                <a:lnTo>
                  <a:pt x="630" y="2998"/>
                </a:lnTo>
                <a:lnTo>
                  <a:pt x="691" y="2972"/>
                </a:lnTo>
                <a:lnTo>
                  <a:pt x="755" y="2949"/>
                </a:lnTo>
                <a:lnTo>
                  <a:pt x="823" y="2929"/>
                </a:lnTo>
                <a:lnTo>
                  <a:pt x="893" y="2911"/>
                </a:lnTo>
                <a:lnTo>
                  <a:pt x="966" y="2895"/>
                </a:lnTo>
                <a:lnTo>
                  <a:pt x="1041" y="2882"/>
                </a:lnTo>
                <a:lnTo>
                  <a:pt x="1121" y="2871"/>
                </a:lnTo>
                <a:lnTo>
                  <a:pt x="1202" y="2863"/>
                </a:lnTo>
                <a:lnTo>
                  <a:pt x="1286" y="2857"/>
                </a:lnTo>
                <a:lnTo>
                  <a:pt x="1373" y="2854"/>
                </a:lnTo>
                <a:lnTo>
                  <a:pt x="1464" y="2852"/>
                </a:lnTo>
                <a:lnTo>
                  <a:pt x="4188" y="2852"/>
                </a:lnTo>
                <a:lnTo>
                  <a:pt x="4278" y="2854"/>
                </a:lnTo>
                <a:lnTo>
                  <a:pt x="4365" y="2857"/>
                </a:lnTo>
                <a:lnTo>
                  <a:pt x="4449" y="2863"/>
                </a:lnTo>
                <a:lnTo>
                  <a:pt x="4529" y="2871"/>
                </a:lnTo>
                <a:lnTo>
                  <a:pt x="4607" y="2882"/>
                </a:lnTo>
                <a:lnTo>
                  <a:pt x="4683" y="2895"/>
                </a:lnTo>
                <a:lnTo>
                  <a:pt x="4755" y="2911"/>
                </a:lnTo>
                <a:lnTo>
                  <a:pt x="4825" y="2929"/>
                </a:lnTo>
                <a:lnTo>
                  <a:pt x="4891" y="2949"/>
                </a:lnTo>
                <a:lnTo>
                  <a:pt x="4956" y="2972"/>
                </a:lnTo>
                <a:lnTo>
                  <a:pt x="5017" y="2998"/>
                </a:lnTo>
                <a:lnTo>
                  <a:pt x="5075" y="3025"/>
                </a:lnTo>
                <a:lnTo>
                  <a:pt x="5130" y="3055"/>
                </a:lnTo>
                <a:lnTo>
                  <a:pt x="5182" y="3088"/>
                </a:lnTo>
                <a:lnTo>
                  <a:pt x="5232" y="3122"/>
                </a:lnTo>
                <a:lnTo>
                  <a:pt x="5279" y="3159"/>
                </a:lnTo>
                <a:lnTo>
                  <a:pt x="5323" y="3199"/>
                </a:lnTo>
                <a:lnTo>
                  <a:pt x="5364" y="3241"/>
                </a:lnTo>
                <a:lnTo>
                  <a:pt x="5402" y="3286"/>
                </a:lnTo>
                <a:lnTo>
                  <a:pt x="5438" y="3332"/>
                </a:lnTo>
                <a:lnTo>
                  <a:pt x="5470" y="3381"/>
                </a:lnTo>
                <a:lnTo>
                  <a:pt x="5500" y="3433"/>
                </a:lnTo>
                <a:lnTo>
                  <a:pt x="5527" y="3487"/>
                </a:lnTo>
                <a:lnTo>
                  <a:pt x="5552" y="3543"/>
                </a:lnTo>
                <a:lnTo>
                  <a:pt x="5573" y="3602"/>
                </a:lnTo>
                <a:lnTo>
                  <a:pt x="5591" y="3663"/>
                </a:lnTo>
                <a:lnTo>
                  <a:pt x="5607" y="3727"/>
                </a:lnTo>
                <a:lnTo>
                  <a:pt x="5620" y="3792"/>
                </a:lnTo>
                <a:lnTo>
                  <a:pt x="5629" y="3861"/>
                </a:lnTo>
                <a:lnTo>
                  <a:pt x="5637" y="3932"/>
                </a:lnTo>
                <a:lnTo>
                  <a:pt x="5641" y="4005"/>
                </a:lnTo>
                <a:lnTo>
                  <a:pt x="5642" y="4080"/>
                </a:lnTo>
                <a:lnTo>
                  <a:pt x="5642" y="911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2217488" y="2718255"/>
            <a:ext cx="264045" cy="710718"/>
          </a:xfrm>
          <a:custGeom>
            <a:avLst/>
            <a:gdLst>
              <a:gd name="T0" fmla="*/ 3947 w 5642"/>
              <a:gd name="T1" fmla="*/ 1604 h 15951"/>
              <a:gd name="T2" fmla="*/ 3853 w 5642"/>
              <a:gd name="T3" fmla="*/ 1914 h 15951"/>
              <a:gd name="T4" fmla="*/ 3691 w 5642"/>
              <a:gd name="T5" fmla="*/ 2203 h 15951"/>
              <a:gd name="T6" fmla="*/ 3473 w 5642"/>
              <a:gd name="T7" fmla="*/ 2455 h 15951"/>
              <a:gd name="T8" fmla="*/ 3228 w 5642"/>
              <a:gd name="T9" fmla="*/ 2624 h 15951"/>
              <a:gd name="T10" fmla="*/ 2956 w 5642"/>
              <a:gd name="T11" fmla="*/ 2710 h 15951"/>
              <a:gd name="T12" fmla="*/ 2665 w 5642"/>
              <a:gd name="T13" fmla="*/ 2710 h 15951"/>
              <a:gd name="T14" fmla="*/ 2394 w 5642"/>
              <a:gd name="T15" fmla="*/ 2624 h 15951"/>
              <a:gd name="T16" fmla="*/ 2148 w 5642"/>
              <a:gd name="T17" fmla="*/ 2455 h 15951"/>
              <a:gd name="T18" fmla="*/ 1930 w 5642"/>
              <a:gd name="T19" fmla="*/ 2203 h 15951"/>
              <a:gd name="T20" fmla="*/ 1768 w 5642"/>
              <a:gd name="T21" fmla="*/ 1914 h 15951"/>
              <a:gd name="T22" fmla="*/ 1674 w 5642"/>
              <a:gd name="T23" fmla="*/ 1604 h 15951"/>
              <a:gd name="T24" fmla="*/ 1647 w 5642"/>
              <a:gd name="T25" fmla="*/ 1272 h 15951"/>
              <a:gd name="T26" fmla="*/ 1688 w 5642"/>
              <a:gd name="T27" fmla="*/ 952 h 15951"/>
              <a:gd name="T28" fmla="*/ 1793 w 5642"/>
              <a:gd name="T29" fmla="*/ 664 h 15951"/>
              <a:gd name="T30" fmla="*/ 1964 w 5642"/>
              <a:gd name="T31" fmla="*/ 408 h 15951"/>
              <a:gd name="T32" fmla="*/ 2188 w 5642"/>
              <a:gd name="T33" fmla="*/ 199 h 15951"/>
              <a:gd name="T34" fmla="*/ 2440 w 5642"/>
              <a:gd name="T35" fmla="*/ 63 h 15951"/>
              <a:gd name="T36" fmla="*/ 2721 w 5642"/>
              <a:gd name="T37" fmla="*/ 3 h 15951"/>
              <a:gd name="T38" fmla="*/ 3013 w 5642"/>
              <a:gd name="T39" fmla="*/ 18 h 15951"/>
              <a:gd name="T40" fmla="*/ 3279 w 5642"/>
              <a:gd name="T41" fmla="*/ 109 h 15951"/>
              <a:gd name="T42" fmla="*/ 3519 w 5642"/>
              <a:gd name="T43" fmla="*/ 273 h 15951"/>
              <a:gd name="T44" fmla="*/ 3728 w 5642"/>
              <a:gd name="T45" fmla="*/ 507 h 15951"/>
              <a:gd name="T46" fmla="*/ 3877 w 5642"/>
              <a:gd name="T47" fmla="*/ 776 h 15951"/>
              <a:gd name="T48" fmla="*/ 3958 w 5642"/>
              <a:gd name="T49" fmla="*/ 1076 h 15951"/>
              <a:gd name="T50" fmla="*/ 5640 w 5642"/>
              <a:gd name="T51" fmla="*/ 9191 h 15951"/>
              <a:gd name="T52" fmla="*/ 5568 w 5642"/>
              <a:gd name="T53" fmla="*/ 9510 h 15951"/>
              <a:gd name="T54" fmla="*/ 5390 w 5642"/>
              <a:gd name="T55" fmla="*/ 9702 h 15951"/>
              <a:gd name="T56" fmla="*/ 5107 w 5642"/>
              <a:gd name="T57" fmla="*/ 9766 h 15951"/>
              <a:gd name="T58" fmla="*/ 4825 w 5642"/>
              <a:gd name="T59" fmla="*/ 9702 h 15951"/>
              <a:gd name="T60" fmla="*/ 4648 w 5642"/>
              <a:gd name="T61" fmla="*/ 9510 h 15951"/>
              <a:gd name="T62" fmla="*/ 4573 w 5642"/>
              <a:gd name="T63" fmla="*/ 9191 h 15951"/>
              <a:gd name="T64" fmla="*/ 4293 w 5642"/>
              <a:gd name="T65" fmla="*/ 15485 h 15951"/>
              <a:gd name="T66" fmla="*/ 4164 w 5642"/>
              <a:gd name="T67" fmla="*/ 15766 h 15951"/>
              <a:gd name="T68" fmla="*/ 3906 w 5642"/>
              <a:gd name="T69" fmla="*/ 15920 h 15951"/>
              <a:gd name="T70" fmla="*/ 3532 w 5642"/>
              <a:gd name="T71" fmla="*/ 15946 h 15951"/>
              <a:gd name="T72" fmla="*/ 3225 w 5642"/>
              <a:gd name="T73" fmla="*/ 15843 h 15951"/>
              <a:gd name="T74" fmla="*/ 3045 w 5642"/>
              <a:gd name="T75" fmla="*/ 15613 h 15951"/>
              <a:gd name="T76" fmla="*/ 2994 w 5642"/>
              <a:gd name="T77" fmla="*/ 9038 h 15951"/>
              <a:gd name="T78" fmla="*/ 2608 w 5642"/>
              <a:gd name="T79" fmla="*/ 15582 h 15951"/>
              <a:gd name="T80" fmla="*/ 2441 w 5642"/>
              <a:gd name="T81" fmla="*/ 15825 h 15951"/>
              <a:gd name="T82" fmla="*/ 2146 w 5642"/>
              <a:gd name="T83" fmla="*/ 15941 h 15951"/>
              <a:gd name="T84" fmla="*/ 1769 w 5642"/>
              <a:gd name="T85" fmla="*/ 15928 h 15951"/>
              <a:gd name="T86" fmla="*/ 1498 w 5642"/>
              <a:gd name="T87" fmla="*/ 15787 h 15951"/>
              <a:gd name="T88" fmla="*/ 1356 w 5642"/>
              <a:gd name="T89" fmla="*/ 15519 h 15951"/>
              <a:gd name="T90" fmla="*/ 1069 w 5642"/>
              <a:gd name="T91" fmla="*/ 9152 h 15951"/>
              <a:gd name="T92" fmla="*/ 1007 w 5642"/>
              <a:gd name="T93" fmla="*/ 9484 h 15951"/>
              <a:gd name="T94" fmla="*/ 840 w 5642"/>
              <a:gd name="T95" fmla="*/ 9689 h 15951"/>
              <a:gd name="T96" fmla="*/ 568 w 5642"/>
              <a:gd name="T97" fmla="*/ 9765 h 15951"/>
              <a:gd name="T98" fmla="*/ 276 w 5642"/>
              <a:gd name="T99" fmla="*/ 9714 h 15951"/>
              <a:gd name="T100" fmla="*/ 87 w 5642"/>
              <a:gd name="T101" fmla="*/ 9535 h 15951"/>
              <a:gd name="T102" fmla="*/ 5 w 5642"/>
              <a:gd name="T103" fmla="*/ 9228 h 15951"/>
              <a:gd name="T104" fmla="*/ 51 w 5642"/>
              <a:gd name="T105" fmla="*/ 3663 h 15951"/>
              <a:gd name="T106" fmla="*/ 365 w 5642"/>
              <a:gd name="T107" fmla="*/ 3159 h 15951"/>
              <a:gd name="T108" fmla="*/ 966 w 5642"/>
              <a:gd name="T109" fmla="*/ 2895 h 15951"/>
              <a:gd name="T110" fmla="*/ 4449 w 5642"/>
              <a:gd name="T111" fmla="*/ 2863 h 15951"/>
              <a:gd name="T112" fmla="*/ 5130 w 5642"/>
              <a:gd name="T113" fmla="*/ 3055 h 15951"/>
              <a:gd name="T114" fmla="*/ 5527 w 5642"/>
              <a:gd name="T115" fmla="*/ 3487 h 15951"/>
              <a:gd name="T116" fmla="*/ 5642 w 5642"/>
              <a:gd name="T117" fmla="*/ 9112 h 15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42" h="15951">
                <a:moveTo>
                  <a:pt x="3974" y="1306"/>
                </a:moveTo>
                <a:lnTo>
                  <a:pt x="3974" y="1340"/>
                </a:lnTo>
                <a:lnTo>
                  <a:pt x="3973" y="1373"/>
                </a:lnTo>
                <a:lnTo>
                  <a:pt x="3971" y="1407"/>
                </a:lnTo>
                <a:lnTo>
                  <a:pt x="3969" y="1440"/>
                </a:lnTo>
                <a:lnTo>
                  <a:pt x="3966" y="1473"/>
                </a:lnTo>
                <a:lnTo>
                  <a:pt x="3962" y="1506"/>
                </a:lnTo>
                <a:lnTo>
                  <a:pt x="3958" y="1538"/>
                </a:lnTo>
                <a:lnTo>
                  <a:pt x="3953" y="1572"/>
                </a:lnTo>
                <a:lnTo>
                  <a:pt x="3947" y="1604"/>
                </a:lnTo>
                <a:lnTo>
                  <a:pt x="3941" y="1636"/>
                </a:lnTo>
                <a:lnTo>
                  <a:pt x="3934" y="1667"/>
                </a:lnTo>
                <a:lnTo>
                  <a:pt x="3926" y="1699"/>
                </a:lnTo>
                <a:lnTo>
                  <a:pt x="3918" y="1730"/>
                </a:lnTo>
                <a:lnTo>
                  <a:pt x="3909" y="1761"/>
                </a:lnTo>
                <a:lnTo>
                  <a:pt x="3899" y="1792"/>
                </a:lnTo>
                <a:lnTo>
                  <a:pt x="3888" y="1823"/>
                </a:lnTo>
                <a:lnTo>
                  <a:pt x="3877" y="1854"/>
                </a:lnTo>
                <a:lnTo>
                  <a:pt x="3866" y="1884"/>
                </a:lnTo>
                <a:lnTo>
                  <a:pt x="3853" y="1914"/>
                </a:lnTo>
                <a:lnTo>
                  <a:pt x="3840" y="1944"/>
                </a:lnTo>
                <a:lnTo>
                  <a:pt x="3826" y="1973"/>
                </a:lnTo>
                <a:lnTo>
                  <a:pt x="3812" y="2003"/>
                </a:lnTo>
                <a:lnTo>
                  <a:pt x="3797" y="2032"/>
                </a:lnTo>
                <a:lnTo>
                  <a:pt x="3781" y="2061"/>
                </a:lnTo>
                <a:lnTo>
                  <a:pt x="3764" y="2089"/>
                </a:lnTo>
                <a:lnTo>
                  <a:pt x="3746" y="2119"/>
                </a:lnTo>
                <a:lnTo>
                  <a:pt x="3728" y="2147"/>
                </a:lnTo>
                <a:lnTo>
                  <a:pt x="3710" y="2175"/>
                </a:lnTo>
                <a:lnTo>
                  <a:pt x="3691" y="2203"/>
                </a:lnTo>
                <a:lnTo>
                  <a:pt x="3671" y="2230"/>
                </a:lnTo>
                <a:lnTo>
                  <a:pt x="3650" y="2258"/>
                </a:lnTo>
                <a:lnTo>
                  <a:pt x="3629" y="2285"/>
                </a:lnTo>
                <a:lnTo>
                  <a:pt x="3607" y="2312"/>
                </a:lnTo>
                <a:lnTo>
                  <a:pt x="3586" y="2338"/>
                </a:lnTo>
                <a:lnTo>
                  <a:pt x="3564" y="2363"/>
                </a:lnTo>
                <a:lnTo>
                  <a:pt x="3542" y="2387"/>
                </a:lnTo>
                <a:lnTo>
                  <a:pt x="3519" y="2411"/>
                </a:lnTo>
                <a:lnTo>
                  <a:pt x="3496" y="2433"/>
                </a:lnTo>
                <a:lnTo>
                  <a:pt x="3473" y="2455"/>
                </a:lnTo>
                <a:lnTo>
                  <a:pt x="3449" y="2476"/>
                </a:lnTo>
                <a:lnTo>
                  <a:pt x="3426" y="2496"/>
                </a:lnTo>
                <a:lnTo>
                  <a:pt x="3402" y="2515"/>
                </a:lnTo>
                <a:lnTo>
                  <a:pt x="3378" y="2533"/>
                </a:lnTo>
                <a:lnTo>
                  <a:pt x="3353" y="2550"/>
                </a:lnTo>
                <a:lnTo>
                  <a:pt x="3329" y="2567"/>
                </a:lnTo>
                <a:lnTo>
                  <a:pt x="3304" y="2582"/>
                </a:lnTo>
                <a:lnTo>
                  <a:pt x="3279" y="2597"/>
                </a:lnTo>
                <a:lnTo>
                  <a:pt x="3254" y="2611"/>
                </a:lnTo>
                <a:lnTo>
                  <a:pt x="3228" y="2624"/>
                </a:lnTo>
                <a:lnTo>
                  <a:pt x="3202" y="2637"/>
                </a:lnTo>
                <a:lnTo>
                  <a:pt x="3176" y="2648"/>
                </a:lnTo>
                <a:lnTo>
                  <a:pt x="3149" y="2659"/>
                </a:lnTo>
                <a:lnTo>
                  <a:pt x="3122" y="2668"/>
                </a:lnTo>
                <a:lnTo>
                  <a:pt x="3095" y="2677"/>
                </a:lnTo>
                <a:lnTo>
                  <a:pt x="3068" y="2685"/>
                </a:lnTo>
                <a:lnTo>
                  <a:pt x="3040" y="2694"/>
                </a:lnTo>
                <a:lnTo>
                  <a:pt x="3013" y="2700"/>
                </a:lnTo>
                <a:lnTo>
                  <a:pt x="2985" y="2705"/>
                </a:lnTo>
                <a:lnTo>
                  <a:pt x="2956" y="2710"/>
                </a:lnTo>
                <a:lnTo>
                  <a:pt x="2928" y="2714"/>
                </a:lnTo>
                <a:lnTo>
                  <a:pt x="2899" y="2717"/>
                </a:lnTo>
                <a:lnTo>
                  <a:pt x="2870" y="2719"/>
                </a:lnTo>
                <a:lnTo>
                  <a:pt x="2840" y="2720"/>
                </a:lnTo>
                <a:lnTo>
                  <a:pt x="2810" y="2721"/>
                </a:lnTo>
                <a:lnTo>
                  <a:pt x="2781" y="2720"/>
                </a:lnTo>
                <a:lnTo>
                  <a:pt x="2751" y="2719"/>
                </a:lnTo>
                <a:lnTo>
                  <a:pt x="2722" y="2717"/>
                </a:lnTo>
                <a:lnTo>
                  <a:pt x="2694" y="2714"/>
                </a:lnTo>
                <a:lnTo>
                  <a:pt x="2665" y="2710"/>
                </a:lnTo>
                <a:lnTo>
                  <a:pt x="2637" y="2705"/>
                </a:lnTo>
                <a:lnTo>
                  <a:pt x="2609" y="2700"/>
                </a:lnTo>
                <a:lnTo>
                  <a:pt x="2581" y="2694"/>
                </a:lnTo>
                <a:lnTo>
                  <a:pt x="2553" y="2685"/>
                </a:lnTo>
                <a:lnTo>
                  <a:pt x="2526" y="2677"/>
                </a:lnTo>
                <a:lnTo>
                  <a:pt x="2499" y="2668"/>
                </a:lnTo>
                <a:lnTo>
                  <a:pt x="2472" y="2659"/>
                </a:lnTo>
                <a:lnTo>
                  <a:pt x="2446" y="2648"/>
                </a:lnTo>
                <a:lnTo>
                  <a:pt x="2419" y="2637"/>
                </a:lnTo>
                <a:lnTo>
                  <a:pt x="2394" y="2624"/>
                </a:lnTo>
                <a:lnTo>
                  <a:pt x="2368" y="2611"/>
                </a:lnTo>
                <a:lnTo>
                  <a:pt x="2343" y="2597"/>
                </a:lnTo>
                <a:lnTo>
                  <a:pt x="2317" y="2582"/>
                </a:lnTo>
                <a:lnTo>
                  <a:pt x="2293" y="2567"/>
                </a:lnTo>
                <a:lnTo>
                  <a:pt x="2267" y="2550"/>
                </a:lnTo>
                <a:lnTo>
                  <a:pt x="2243" y="2533"/>
                </a:lnTo>
                <a:lnTo>
                  <a:pt x="2219" y="2515"/>
                </a:lnTo>
                <a:lnTo>
                  <a:pt x="2195" y="2496"/>
                </a:lnTo>
                <a:lnTo>
                  <a:pt x="2171" y="2476"/>
                </a:lnTo>
                <a:lnTo>
                  <a:pt x="2148" y="2455"/>
                </a:lnTo>
                <a:lnTo>
                  <a:pt x="2125" y="2433"/>
                </a:lnTo>
                <a:lnTo>
                  <a:pt x="2102" y="2411"/>
                </a:lnTo>
                <a:lnTo>
                  <a:pt x="2080" y="2387"/>
                </a:lnTo>
                <a:lnTo>
                  <a:pt x="2058" y="2363"/>
                </a:lnTo>
                <a:lnTo>
                  <a:pt x="2036" y="2338"/>
                </a:lnTo>
                <a:lnTo>
                  <a:pt x="2014" y="2312"/>
                </a:lnTo>
                <a:lnTo>
                  <a:pt x="1993" y="2285"/>
                </a:lnTo>
                <a:lnTo>
                  <a:pt x="1970" y="2258"/>
                </a:lnTo>
                <a:lnTo>
                  <a:pt x="1950" y="2230"/>
                </a:lnTo>
                <a:lnTo>
                  <a:pt x="1930" y="2203"/>
                </a:lnTo>
                <a:lnTo>
                  <a:pt x="1911" y="2175"/>
                </a:lnTo>
                <a:lnTo>
                  <a:pt x="1892" y="2147"/>
                </a:lnTo>
                <a:lnTo>
                  <a:pt x="1874" y="2119"/>
                </a:lnTo>
                <a:lnTo>
                  <a:pt x="1857" y="2089"/>
                </a:lnTo>
                <a:lnTo>
                  <a:pt x="1841" y="2061"/>
                </a:lnTo>
                <a:lnTo>
                  <a:pt x="1825" y="2032"/>
                </a:lnTo>
                <a:lnTo>
                  <a:pt x="1810" y="2003"/>
                </a:lnTo>
                <a:lnTo>
                  <a:pt x="1795" y="1973"/>
                </a:lnTo>
                <a:lnTo>
                  <a:pt x="1781" y="1944"/>
                </a:lnTo>
                <a:lnTo>
                  <a:pt x="1768" y="1914"/>
                </a:lnTo>
                <a:lnTo>
                  <a:pt x="1756" y="1884"/>
                </a:lnTo>
                <a:lnTo>
                  <a:pt x="1744" y="1854"/>
                </a:lnTo>
                <a:lnTo>
                  <a:pt x="1733" y="1823"/>
                </a:lnTo>
                <a:lnTo>
                  <a:pt x="1723" y="1792"/>
                </a:lnTo>
                <a:lnTo>
                  <a:pt x="1713" y="1761"/>
                </a:lnTo>
                <a:lnTo>
                  <a:pt x="1704" y="1730"/>
                </a:lnTo>
                <a:lnTo>
                  <a:pt x="1696" y="1699"/>
                </a:lnTo>
                <a:lnTo>
                  <a:pt x="1688" y="1667"/>
                </a:lnTo>
                <a:lnTo>
                  <a:pt x="1681" y="1636"/>
                </a:lnTo>
                <a:lnTo>
                  <a:pt x="1674" y="1604"/>
                </a:lnTo>
                <a:lnTo>
                  <a:pt x="1668" y="1572"/>
                </a:lnTo>
                <a:lnTo>
                  <a:pt x="1663" y="1538"/>
                </a:lnTo>
                <a:lnTo>
                  <a:pt x="1658" y="1506"/>
                </a:lnTo>
                <a:lnTo>
                  <a:pt x="1655" y="1473"/>
                </a:lnTo>
                <a:lnTo>
                  <a:pt x="1652" y="1440"/>
                </a:lnTo>
                <a:lnTo>
                  <a:pt x="1650" y="1407"/>
                </a:lnTo>
                <a:lnTo>
                  <a:pt x="1648" y="1373"/>
                </a:lnTo>
                <a:lnTo>
                  <a:pt x="1647" y="1340"/>
                </a:lnTo>
                <a:lnTo>
                  <a:pt x="1646" y="1306"/>
                </a:lnTo>
                <a:lnTo>
                  <a:pt x="1647" y="1272"/>
                </a:lnTo>
                <a:lnTo>
                  <a:pt x="1648" y="1238"/>
                </a:lnTo>
                <a:lnTo>
                  <a:pt x="1650" y="1205"/>
                </a:lnTo>
                <a:lnTo>
                  <a:pt x="1652" y="1172"/>
                </a:lnTo>
                <a:lnTo>
                  <a:pt x="1655" y="1140"/>
                </a:lnTo>
                <a:lnTo>
                  <a:pt x="1658" y="1108"/>
                </a:lnTo>
                <a:lnTo>
                  <a:pt x="1663" y="1076"/>
                </a:lnTo>
                <a:lnTo>
                  <a:pt x="1668" y="1045"/>
                </a:lnTo>
                <a:lnTo>
                  <a:pt x="1673" y="1014"/>
                </a:lnTo>
                <a:lnTo>
                  <a:pt x="1681" y="983"/>
                </a:lnTo>
                <a:lnTo>
                  <a:pt x="1688" y="952"/>
                </a:lnTo>
                <a:lnTo>
                  <a:pt x="1695" y="922"/>
                </a:lnTo>
                <a:lnTo>
                  <a:pt x="1704" y="892"/>
                </a:lnTo>
                <a:lnTo>
                  <a:pt x="1712" y="863"/>
                </a:lnTo>
                <a:lnTo>
                  <a:pt x="1722" y="833"/>
                </a:lnTo>
                <a:lnTo>
                  <a:pt x="1732" y="805"/>
                </a:lnTo>
                <a:lnTo>
                  <a:pt x="1743" y="776"/>
                </a:lnTo>
                <a:lnTo>
                  <a:pt x="1755" y="748"/>
                </a:lnTo>
                <a:lnTo>
                  <a:pt x="1767" y="720"/>
                </a:lnTo>
                <a:lnTo>
                  <a:pt x="1780" y="692"/>
                </a:lnTo>
                <a:lnTo>
                  <a:pt x="1793" y="664"/>
                </a:lnTo>
                <a:lnTo>
                  <a:pt x="1807" y="637"/>
                </a:lnTo>
                <a:lnTo>
                  <a:pt x="1822" y="610"/>
                </a:lnTo>
                <a:lnTo>
                  <a:pt x="1838" y="584"/>
                </a:lnTo>
                <a:lnTo>
                  <a:pt x="1854" y="558"/>
                </a:lnTo>
                <a:lnTo>
                  <a:pt x="1871" y="532"/>
                </a:lnTo>
                <a:lnTo>
                  <a:pt x="1888" y="507"/>
                </a:lnTo>
                <a:lnTo>
                  <a:pt x="1906" y="482"/>
                </a:lnTo>
                <a:lnTo>
                  <a:pt x="1925" y="457"/>
                </a:lnTo>
                <a:lnTo>
                  <a:pt x="1944" y="432"/>
                </a:lnTo>
                <a:lnTo>
                  <a:pt x="1964" y="408"/>
                </a:lnTo>
                <a:lnTo>
                  <a:pt x="1986" y="383"/>
                </a:lnTo>
                <a:lnTo>
                  <a:pt x="2007" y="360"/>
                </a:lnTo>
                <a:lnTo>
                  <a:pt x="2029" y="337"/>
                </a:lnTo>
                <a:lnTo>
                  <a:pt x="2051" y="315"/>
                </a:lnTo>
                <a:lnTo>
                  <a:pt x="2073" y="294"/>
                </a:lnTo>
                <a:lnTo>
                  <a:pt x="2096" y="273"/>
                </a:lnTo>
                <a:lnTo>
                  <a:pt x="2118" y="254"/>
                </a:lnTo>
                <a:lnTo>
                  <a:pt x="2141" y="235"/>
                </a:lnTo>
                <a:lnTo>
                  <a:pt x="2165" y="216"/>
                </a:lnTo>
                <a:lnTo>
                  <a:pt x="2188" y="199"/>
                </a:lnTo>
                <a:lnTo>
                  <a:pt x="2212" y="182"/>
                </a:lnTo>
                <a:lnTo>
                  <a:pt x="2236" y="166"/>
                </a:lnTo>
                <a:lnTo>
                  <a:pt x="2261" y="151"/>
                </a:lnTo>
                <a:lnTo>
                  <a:pt x="2286" y="136"/>
                </a:lnTo>
                <a:lnTo>
                  <a:pt x="2311" y="122"/>
                </a:lnTo>
                <a:lnTo>
                  <a:pt x="2336" y="109"/>
                </a:lnTo>
                <a:lnTo>
                  <a:pt x="2362" y="96"/>
                </a:lnTo>
                <a:lnTo>
                  <a:pt x="2388" y="84"/>
                </a:lnTo>
                <a:lnTo>
                  <a:pt x="2414" y="73"/>
                </a:lnTo>
                <a:lnTo>
                  <a:pt x="2440" y="63"/>
                </a:lnTo>
                <a:lnTo>
                  <a:pt x="2467" y="54"/>
                </a:lnTo>
                <a:lnTo>
                  <a:pt x="2494" y="45"/>
                </a:lnTo>
                <a:lnTo>
                  <a:pt x="2521" y="37"/>
                </a:lnTo>
                <a:lnTo>
                  <a:pt x="2548" y="30"/>
                </a:lnTo>
                <a:lnTo>
                  <a:pt x="2577" y="24"/>
                </a:lnTo>
                <a:lnTo>
                  <a:pt x="2605" y="18"/>
                </a:lnTo>
                <a:lnTo>
                  <a:pt x="2634" y="13"/>
                </a:lnTo>
                <a:lnTo>
                  <a:pt x="2662" y="9"/>
                </a:lnTo>
                <a:lnTo>
                  <a:pt x="2691" y="6"/>
                </a:lnTo>
                <a:lnTo>
                  <a:pt x="2721" y="3"/>
                </a:lnTo>
                <a:lnTo>
                  <a:pt x="2750" y="1"/>
                </a:lnTo>
                <a:lnTo>
                  <a:pt x="2780" y="0"/>
                </a:lnTo>
                <a:lnTo>
                  <a:pt x="2810" y="0"/>
                </a:lnTo>
                <a:lnTo>
                  <a:pt x="2840" y="0"/>
                </a:lnTo>
                <a:lnTo>
                  <a:pt x="2870" y="1"/>
                </a:lnTo>
                <a:lnTo>
                  <a:pt x="2899" y="3"/>
                </a:lnTo>
                <a:lnTo>
                  <a:pt x="2928" y="6"/>
                </a:lnTo>
                <a:lnTo>
                  <a:pt x="2956" y="9"/>
                </a:lnTo>
                <a:lnTo>
                  <a:pt x="2985" y="13"/>
                </a:lnTo>
                <a:lnTo>
                  <a:pt x="3013" y="18"/>
                </a:lnTo>
                <a:lnTo>
                  <a:pt x="3040" y="24"/>
                </a:lnTo>
                <a:lnTo>
                  <a:pt x="3068" y="30"/>
                </a:lnTo>
                <a:lnTo>
                  <a:pt x="3095" y="37"/>
                </a:lnTo>
                <a:lnTo>
                  <a:pt x="3122" y="45"/>
                </a:lnTo>
                <a:lnTo>
                  <a:pt x="3149" y="54"/>
                </a:lnTo>
                <a:lnTo>
                  <a:pt x="3176" y="63"/>
                </a:lnTo>
                <a:lnTo>
                  <a:pt x="3202" y="73"/>
                </a:lnTo>
                <a:lnTo>
                  <a:pt x="3228" y="84"/>
                </a:lnTo>
                <a:lnTo>
                  <a:pt x="3254" y="96"/>
                </a:lnTo>
                <a:lnTo>
                  <a:pt x="3279" y="109"/>
                </a:lnTo>
                <a:lnTo>
                  <a:pt x="3304" y="122"/>
                </a:lnTo>
                <a:lnTo>
                  <a:pt x="3329" y="136"/>
                </a:lnTo>
                <a:lnTo>
                  <a:pt x="3353" y="151"/>
                </a:lnTo>
                <a:lnTo>
                  <a:pt x="3378" y="166"/>
                </a:lnTo>
                <a:lnTo>
                  <a:pt x="3402" y="182"/>
                </a:lnTo>
                <a:lnTo>
                  <a:pt x="3426" y="199"/>
                </a:lnTo>
                <a:lnTo>
                  <a:pt x="3449" y="216"/>
                </a:lnTo>
                <a:lnTo>
                  <a:pt x="3473" y="235"/>
                </a:lnTo>
                <a:lnTo>
                  <a:pt x="3496" y="254"/>
                </a:lnTo>
                <a:lnTo>
                  <a:pt x="3519" y="273"/>
                </a:lnTo>
                <a:lnTo>
                  <a:pt x="3542" y="294"/>
                </a:lnTo>
                <a:lnTo>
                  <a:pt x="3564" y="315"/>
                </a:lnTo>
                <a:lnTo>
                  <a:pt x="3586" y="337"/>
                </a:lnTo>
                <a:lnTo>
                  <a:pt x="3607" y="360"/>
                </a:lnTo>
                <a:lnTo>
                  <a:pt x="3629" y="383"/>
                </a:lnTo>
                <a:lnTo>
                  <a:pt x="3650" y="408"/>
                </a:lnTo>
                <a:lnTo>
                  <a:pt x="3671" y="432"/>
                </a:lnTo>
                <a:lnTo>
                  <a:pt x="3691" y="457"/>
                </a:lnTo>
                <a:lnTo>
                  <a:pt x="3710" y="482"/>
                </a:lnTo>
                <a:lnTo>
                  <a:pt x="3728" y="507"/>
                </a:lnTo>
                <a:lnTo>
                  <a:pt x="3746" y="532"/>
                </a:lnTo>
                <a:lnTo>
                  <a:pt x="3764" y="558"/>
                </a:lnTo>
                <a:lnTo>
                  <a:pt x="3781" y="584"/>
                </a:lnTo>
                <a:lnTo>
                  <a:pt x="3797" y="610"/>
                </a:lnTo>
                <a:lnTo>
                  <a:pt x="3812" y="637"/>
                </a:lnTo>
                <a:lnTo>
                  <a:pt x="3826" y="664"/>
                </a:lnTo>
                <a:lnTo>
                  <a:pt x="3840" y="692"/>
                </a:lnTo>
                <a:lnTo>
                  <a:pt x="3853" y="720"/>
                </a:lnTo>
                <a:lnTo>
                  <a:pt x="3866" y="748"/>
                </a:lnTo>
                <a:lnTo>
                  <a:pt x="3877" y="776"/>
                </a:lnTo>
                <a:lnTo>
                  <a:pt x="3888" y="805"/>
                </a:lnTo>
                <a:lnTo>
                  <a:pt x="3899" y="833"/>
                </a:lnTo>
                <a:lnTo>
                  <a:pt x="3909" y="863"/>
                </a:lnTo>
                <a:lnTo>
                  <a:pt x="3918" y="892"/>
                </a:lnTo>
                <a:lnTo>
                  <a:pt x="3926" y="922"/>
                </a:lnTo>
                <a:lnTo>
                  <a:pt x="3934" y="952"/>
                </a:lnTo>
                <a:lnTo>
                  <a:pt x="3941" y="983"/>
                </a:lnTo>
                <a:lnTo>
                  <a:pt x="3947" y="1014"/>
                </a:lnTo>
                <a:lnTo>
                  <a:pt x="3953" y="1045"/>
                </a:lnTo>
                <a:lnTo>
                  <a:pt x="3958" y="1076"/>
                </a:lnTo>
                <a:lnTo>
                  <a:pt x="3962" y="1108"/>
                </a:lnTo>
                <a:lnTo>
                  <a:pt x="3966" y="1140"/>
                </a:lnTo>
                <a:lnTo>
                  <a:pt x="3969" y="1172"/>
                </a:lnTo>
                <a:lnTo>
                  <a:pt x="3971" y="1205"/>
                </a:lnTo>
                <a:lnTo>
                  <a:pt x="3973" y="1238"/>
                </a:lnTo>
                <a:lnTo>
                  <a:pt x="3974" y="1272"/>
                </a:lnTo>
                <a:lnTo>
                  <a:pt x="3974" y="1306"/>
                </a:lnTo>
                <a:close/>
                <a:moveTo>
                  <a:pt x="5642" y="9112"/>
                </a:moveTo>
                <a:lnTo>
                  <a:pt x="5642" y="9152"/>
                </a:lnTo>
                <a:lnTo>
                  <a:pt x="5640" y="9191"/>
                </a:lnTo>
                <a:lnTo>
                  <a:pt x="5638" y="9228"/>
                </a:lnTo>
                <a:lnTo>
                  <a:pt x="5634" y="9264"/>
                </a:lnTo>
                <a:lnTo>
                  <a:pt x="5629" y="9300"/>
                </a:lnTo>
                <a:lnTo>
                  <a:pt x="5624" y="9334"/>
                </a:lnTo>
                <a:lnTo>
                  <a:pt x="5617" y="9366"/>
                </a:lnTo>
                <a:lnTo>
                  <a:pt x="5609" y="9398"/>
                </a:lnTo>
                <a:lnTo>
                  <a:pt x="5600" y="9428"/>
                </a:lnTo>
                <a:lnTo>
                  <a:pt x="5591" y="9456"/>
                </a:lnTo>
                <a:lnTo>
                  <a:pt x="5580" y="9484"/>
                </a:lnTo>
                <a:lnTo>
                  <a:pt x="5568" y="9510"/>
                </a:lnTo>
                <a:lnTo>
                  <a:pt x="5555" y="9535"/>
                </a:lnTo>
                <a:lnTo>
                  <a:pt x="5541" y="9558"/>
                </a:lnTo>
                <a:lnTo>
                  <a:pt x="5525" y="9581"/>
                </a:lnTo>
                <a:lnTo>
                  <a:pt x="5509" y="9602"/>
                </a:lnTo>
                <a:lnTo>
                  <a:pt x="5492" y="9622"/>
                </a:lnTo>
                <a:lnTo>
                  <a:pt x="5473" y="9641"/>
                </a:lnTo>
                <a:lnTo>
                  <a:pt x="5454" y="9658"/>
                </a:lnTo>
                <a:lnTo>
                  <a:pt x="5434" y="9674"/>
                </a:lnTo>
                <a:lnTo>
                  <a:pt x="5412" y="9689"/>
                </a:lnTo>
                <a:lnTo>
                  <a:pt x="5390" y="9702"/>
                </a:lnTo>
                <a:lnTo>
                  <a:pt x="5367" y="9714"/>
                </a:lnTo>
                <a:lnTo>
                  <a:pt x="5342" y="9725"/>
                </a:lnTo>
                <a:lnTo>
                  <a:pt x="5316" y="9735"/>
                </a:lnTo>
                <a:lnTo>
                  <a:pt x="5290" y="9743"/>
                </a:lnTo>
                <a:lnTo>
                  <a:pt x="5262" y="9750"/>
                </a:lnTo>
                <a:lnTo>
                  <a:pt x="5232" y="9756"/>
                </a:lnTo>
                <a:lnTo>
                  <a:pt x="5203" y="9760"/>
                </a:lnTo>
                <a:lnTo>
                  <a:pt x="5172" y="9763"/>
                </a:lnTo>
                <a:lnTo>
                  <a:pt x="5140" y="9765"/>
                </a:lnTo>
                <a:lnTo>
                  <a:pt x="5107" y="9766"/>
                </a:lnTo>
                <a:lnTo>
                  <a:pt x="5074" y="9765"/>
                </a:lnTo>
                <a:lnTo>
                  <a:pt x="5042" y="9763"/>
                </a:lnTo>
                <a:lnTo>
                  <a:pt x="5012" y="9760"/>
                </a:lnTo>
                <a:lnTo>
                  <a:pt x="4982" y="9756"/>
                </a:lnTo>
                <a:lnTo>
                  <a:pt x="4953" y="9750"/>
                </a:lnTo>
                <a:lnTo>
                  <a:pt x="4925" y="9743"/>
                </a:lnTo>
                <a:lnTo>
                  <a:pt x="4898" y="9735"/>
                </a:lnTo>
                <a:lnTo>
                  <a:pt x="4873" y="9725"/>
                </a:lnTo>
                <a:lnTo>
                  <a:pt x="4848" y="9714"/>
                </a:lnTo>
                <a:lnTo>
                  <a:pt x="4825" y="9702"/>
                </a:lnTo>
                <a:lnTo>
                  <a:pt x="4803" y="9689"/>
                </a:lnTo>
                <a:lnTo>
                  <a:pt x="4781" y="9674"/>
                </a:lnTo>
                <a:lnTo>
                  <a:pt x="4761" y="9658"/>
                </a:lnTo>
                <a:lnTo>
                  <a:pt x="4742" y="9641"/>
                </a:lnTo>
                <a:lnTo>
                  <a:pt x="4723" y="9622"/>
                </a:lnTo>
                <a:lnTo>
                  <a:pt x="4706" y="9602"/>
                </a:lnTo>
                <a:lnTo>
                  <a:pt x="4690" y="9581"/>
                </a:lnTo>
                <a:lnTo>
                  <a:pt x="4675" y="9558"/>
                </a:lnTo>
                <a:lnTo>
                  <a:pt x="4661" y="9535"/>
                </a:lnTo>
                <a:lnTo>
                  <a:pt x="4648" y="9510"/>
                </a:lnTo>
                <a:lnTo>
                  <a:pt x="4635" y="9484"/>
                </a:lnTo>
                <a:lnTo>
                  <a:pt x="4624" y="9456"/>
                </a:lnTo>
                <a:lnTo>
                  <a:pt x="4614" y="9428"/>
                </a:lnTo>
                <a:lnTo>
                  <a:pt x="4605" y="9398"/>
                </a:lnTo>
                <a:lnTo>
                  <a:pt x="4597" y="9366"/>
                </a:lnTo>
                <a:lnTo>
                  <a:pt x="4590" y="9334"/>
                </a:lnTo>
                <a:lnTo>
                  <a:pt x="4584" y="9300"/>
                </a:lnTo>
                <a:lnTo>
                  <a:pt x="4580" y="9264"/>
                </a:lnTo>
                <a:lnTo>
                  <a:pt x="4576" y="9228"/>
                </a:lnTo>
                <a:lnTo>
                  <a:pt x="4573" y="9191"/>
                </a:lnTo>
                <a:lnTo>
                  <a:pt x="4572" y="9152"/>
                </a:lnTo>
                <a:lnTo>
                  <a:pt x="4571" y="9112"/>
                </a:lnTo>
                <a:lnTo>
                  <a:pt x="4571" y="4722"/>
                </a:lnTo>
                <a:lnTo>
                  <a:pt x="4309" y="4722"/>
                </a:lnTo>
                <a:lnTo>
                  <a:pt x="4309" y="15296"/>
                </a:lnTo>
                <a:lnTo>
                  <a:pt x="4308" y="15337"/>
                </a:lnTo>
                <a:lnTo>
                  <a:pt x="4306" y="15376"/>
                </a:lnTo>
                <a:lnTo>
                  <a:pt x="4303" y="15414"/>
                </a:lnTo>
                <a:lnTo>
                  <a:pt x="4298" y="15450"/>
                </a:lnTo>
                <a:lnTo>
                  <a:pt x="4293" y="15485"/>
                </a:lnTo>
                <a:lnTo>
                  <a:pt x="4286" y="15519"/>
                </a:lnTo>
                <a:lnTo>
                  <a:pt x="4277" y="15551"/>
                </a:lnTo>
                <a:lnTo>
                  <a:pt x="4268" y="15582"/>
                </a:lnTo>
                <a:lnTo>
                  <a:pt x="4257" y="15613"/>
                </a:lnTo>
                <a:lnTo>
                  <a:pt x="4244" y="15642"/>
                </a:lnTo>
                <a:lnTo>
                  <a:pt x="4231" y="15669"/>
                </a:lnTo>
                <a:lnTo>
                  <a:pt x="4216" y="15695"/>
                </a:lnTo>
                <a:lnTo>
                  <a:pt x="4200" y="15720"/>
                </a:lnTo>
                <a:lnTo>
                  <a:pt x="4183" y="15744"/>
                </a:lnTo>
                <a:lnTo>
                  <a:pt x="4164" y="15766"/>
                </a:lnTo>
                <a:lnTo>
                  <a:pt x="4144" y="15787"/>
                </a:lnTo>
                <a:lnTo>
                  <a:pt x="4123" y="15807"/>
                </a:lnTo>
                <a:lnTo>
                  <a:pt x="4100" y="15825"/>
                </a:lnTo>
                <a:lnTo>
                  <a:pt x="4077" y="15843"/>
                </a:lnTo>
                <a:lnTo>
                  <a:pt x="4052" y="15858"/>
                </a:lnTo>
                <a:lnTo>
                  <a:pt x="4024" y="15873"/>
                </a:lnTo>
                <a:lnTo>
                  <a:pt x="3997" y="15888"/>
                </a:lnTo>
                <a:lnTo>
                  <a:pt x="3968" y="15900"/>
                </a:lnTo>
                <a:lnTo>
                  <a:pt x="3938" y="15911"/>
                </a:lnTo>
                <a:lnTo>
                  <a:pt x="3906" y="15920"/>
                </a:lnTo>
                <a:lnTo>
                  <a:pt x="3873" y="15928"/>
                </a:lnTo>
                <a:lnTo>
                  <a:pt x="3839" y="15935"/>
                </a:lnTo>
                <a:lnTo>
                  <a:pt x="3804" y="15941"/>
                </a:lnTo>
                <a:lnTo>
                  <a:pt x="3768" y="15946"/>
                </a:lnTo>
                <a:lnTo>
                  <a:pt x="3729" y="15949"/>
                </a:lnTo>
                <a:lnTo>
                  <a:pt x="3690" y="15951"/>
                </a:lnTo>
                <a:lnTo>
                  <a:pt x="3649" y="15951"/>
                </a:lnTo>
                <a:lnTo>
                  <a:pt x="3609" y="15951"/>
                </a:lnTo>
                <a:lnTo>
                  <a:pt x="3570" y="15949"/>
                </a:lnTo>
                <a:lnTo>
                  <a:pt x="3532" y="15946"/>
                </a:lnTo>
                <a:lnTo>
                  <a:pt x="3496" y="15941"/>
                </a:lnTo>
                <a:lnTo>
                  <a:pt x="3461" y="15935"/>
                </a:lnTo>
                <a:lnTo>
                  <a:pt x="3426" y="15928"/>
                </a:lnTo>
                <a:lnTo>
                  <a:pt x="3393" y="15920"/>
                </a:lnTo>
                <a:lnTo>
                  <a:pt x="3362" y="15911"/>
                </a:lnTo>
                <a:lnTo>
                  <a:pt x="3332" y="15900"/>
                </a:lnTo>
                <a:lnTo>
                  <a:pt x="3303" y="15888"/>
                </a:lnTo>
                <a:lnTo>
                  <a:pt x="3276" y="15873"/>
                </a:lnTo>
                <a:lnTo>
                  <a:pt x="3250" y="15858"/>
                </a:lnTo>
                <a:lnTo>
                  <a:pt x="3225" y="15843"/>
                </a:lnTo>
                <a:lnTo>
                  <a:pt x="3201" y="15825"/>
                </a:lnTo>
                <a:lnTo>
                  <a:pt x="3179" y="15807"/>
                </a:lnTo>
                <a:lnTo>
                  <a:pt x="3157" y="15787"/>
                </a:lnTo>
                <a:lnTo>
                  <a:pt x="3137" y="15766"/>
                </a:lnTo>
                <a:lnTo>
                  <a:pt x="3118" y="15744"/>
                </a:lnTo>
                <a:lnTo>
                  <a:pt x="3101" y="15720"/>
                </a:lnTo>
                <a:lnTo>
                  <a:pt x="3085" y="15695"/>
                </a:lnTo>
                <a:lnTo>
                  <a:pt x="3071" y="15669"/>
                </a:lnTo>
                <a:lnTo>
                  <a:pt x="3057" y="15642"/>
                </a:lnTo>
                <a:lnTo>
                  <a:pt x="3045" y="15613"/>
                </a:lnTo>
                <a:lnTo>
                  <a:pt x="3034" y="15582"/>
                </a:lnTo>
                <a:lnTo>
                  <a:pt x="3025" y="15551"/>
                </a:lnTo>
                <a:lnTo>
                  <a:pt x="3016" y="15519"/>
                </a:lnTo>
                <a:lnTo>
                  <a:pt x="3010" y="15485"/>
                </a:lnTo>
                <a:lnTo>
                  <a:pt x="3004" y="15450"/>
                </a:lnTo>
                <a:lnTo>
                  <a:pt x="2999" y="15414"/>
                </a:lnTo>
                <a:lnTo>
                  <a:pt x="2996" y="15376"/>
                </a:lnTo>
                <a:lnTo>
                  <a:pt x="2994" y="15337"/>
                </a:lnTo>
                <a:lnTo>
                  <a:pt x="2994" y="15296"/>
                </a:lnTo>
                <a:lnTo>
                  <a:pt x="2994" y="9038"/>
                </a:lnTo>
                <a:lnTo>
                  <a:pt x="2649" y="9038"/>
                </a:lnTo>
                <a:lnTo>
                  <a:pt x="2649" y="15296"/>
                </a:lnTo>
                <a:lnTo>
                  <a:pt x="2648" y="15337"/>
                </a:lnTo>
                <a:lnTo>
                  <a:pt x="2646" y="15376"/>
                </a:lnTo>
                <a:lnTo>
                  <a:pt x="2643" y="15414"/>
                </a:lnTo>
                <a:lnTo>
                  <a:pt x="2638" y="15450"/>
                </a:lnTo>
                <a:lnTo>
                  <a:pt x="2633" y="15485"/>
                </a:lnTo>
                <a:lnTo>
                  <a:pt x="2626" y="15519"/>
                </a:lnTo>
                <a:lnTo>
                  <a:pt x="2617" y="15551"/>
                </a:lnTo>
                <a:lnTo>
                  <a:pt x="2608" y="15582"/>
                </a:lnTo>
                <a:lnTo>
                  <a:pt x="2597" y="15613"/>
                </a:lnTo>
                <a:lnTo>
                  <a:pt x="2585" y="15642"/>
                </a:lnTo>
                <a:lnTo>
                  <a:pt x="2572" y="15669"/>
                </a:lnTo>
                <a:lnTo>
                  <a:pt x="2556" y="15695"/>
                </a:lnTo>
                <a:lnTo>
                  <a:pt x="2540" y="15720"/>
                </a:lnTo>
                <a:lnTo>
                  <a:pt x="2523" y="15744"/>
                </a:lnTo>
                <a:lnTo>
                  <a:pt x="2504" y="15766"/>
                </a:lnTo>
                <a:lnTo>
                  <a:pt x="2484" y="15787"/>
                </a:lnTo>
                <a:lnTo>
                  <a:pt x="2463" y="15807"/>
                </a:lnTo>
                <a:lnTo>
                  <a:pt x="2441" y="15825"/>
                </a:lnTo>
                <a:lnTo>
                  <a:pt x="2417" y="15843"/>
                </a:lnTo>
                <a:lnTo>
                  <a:pt x="2393" y="15858"/>
                </a:lnTo>
                <a:lnTo>
                  <a:pt x="2366" y="15873"/>
                </a:lnTo>
                <a:lnTo>
                  <a:pt x="2339" y="15888"/>
                </a:lnTo>
                <a:lnTo>
                  <a:pt x="2310" y="15900"/>
                </a:lnTo>
                <a:lnTo>
                  <a:pt x="2280" y="15911"/>
                </a:lnTo>
                <a:lnTo>
                  <a:pt x="2248" y="15920"/>
                </a:lnTo>
                <a:lnTo>
                  <a:pt x="2215" y="15928"/>
                </a:lnTo>
                <a:lnTo>
                  <a:pt x="2181" y="15935"/>
                </a:lnTo>
                <a:lnTo>
                  <a:pt x="2146" y="15941"/>
                </a:lnTo>
                <a:lnTo>
                  <a:pt x="2110" y="15946"/>
                </a:lnTo>
                <a:lnTo>
                  <a:pt x="2072" y="15949"/>
                </a:lnTo>
                <a:lnTo>
                  <a:pt x="2033" y="15951"/>
                </a:lnTo>
                <a:lnTo>
                  <a:pt x="1993" y="15951"/>
                </a:lnTo>
                <a:lnTo>
                  <a:pt x="1951" y="15951"/>
                </a:lnTo>
                <a:lnTo>
                  <a:pt x="1912" y="15949"/>
                </a:lnTo>
                <a:lnTo>
                  <a:pt x="1874" y="15946"/>
                </a:lnTo>
                <a:lnTo>
                  <a:pt x="1838" y="15941"/>
                </a:lnTo>
                <a:lnTo>
                  <a:pt x="1803" y="15935"/>
                </a:lnTo>
                <a:lnTo>
                  <a:pt x="1769" y="15928"/>
                </a:lnTo>
                <a:lnTo>
                  <a:pt x="1736" y="15920"/>
                </a:lnTo>
                <a:lnTo>
                  <a:pt x="1705" y="15911"/>
                </a:lnTo>
                <a:lnTo>
                  <a:pt x="1673" y="15900"/>
                </a:lnTo>
                <a:lnTo>
                  <a:pt x="1645" y="15888"/>
                </a:lnTo>
                <a:lnTo>
                  <a:pt x="1617" y="15873"/>
                </a:lnTo>
                <a:lnTo>
                  <a:pt x="1591" y="15858"/>
                </a:lnTo>
                <a:lnTo>
                  <a:pt x="1566" y="15843"/>
                </a:lnTo>
                <a:lnTo>
                  <a:pt x="1542" y="15825"/>
                </a:lnTo>
                <a:lnTo>
                  <a:pt x="1519" y="15807"/>
                </a:lnTo>
                <a:lnTo>
                  <a:pt x="1498" y="15787"/>
                </a:lnTo>
                <a:lnTo>
                  <a:pt x="1478" y="15766"/>
                </a:lnTo>
                <a:lnTo>
                  <a:pt x="1460" y="15744"/>
                </a:lnTo>
                <a:lnTo>
                  <a:pt x="1442" y="15720"/>
                </a:lnTo>
                <a:lnTo>
                  <a:pt x="1426" y="15695"/>
                </a:lnTo>
                <a:lnTo>
                  <a:pt x="1411" y="15669"/>
                </a:lnTo>
                <a:lnTo>
                  <a:pt x="1398" y="15642"/>
                </a:lnTo>
                <a:lnTo>
                  <a:pt x="1386" y="15613"/>
                </a:lnTo>
                <a:lnTo>
                  <a:pt x="1374" y="15582"/>
                </a:lnTo>
                <a:lnTo>
                  <a:pt x="1364" y="15551"/>
                </a:lnTo>
                <a:lnTo>
                  <a:pt x="1356" y="15519"/>
                </a:lnTo>
                <a:lnTo>
                  <a:pt x="1348" y="15485"/>
                </a:lnTo>
                <a:lnTo>
                  <a:pt x="1343" y="15450"/>
                </a:lnTo>
                <a:lnTo>
                  <a:pt x="1338" y="15414"/>
                </a:lnTo>
                <a:lnTo>
                  <a:pt x="1335" y="15376"/>
                </a:lnTo>
                <a:lnTo>
                  <a:pt x="1333" y="15337"/>
                </a:lnTo>
                <a:lnTo>
                  <a:pt x="1332" y="15296"/>
                </a:lnTo>
                <a:lnTo>
                  <a:pt x="1332" y="4722"/>
                </a:lnTo>
                <a:lnTo>
                  <a:pt x="1070" y="4722"/>
                </a:lnTo>
                <a:lnTo>
                  <a:pt x="1070" y="9112"/>
                </a:lnTo>
                <a:lnTo>
                  <a:pt x="1069" y="9152"/>
                </a:lnTo>
                <a:lnTo>
                  <a:pt x="1068" y="9191"/>
                </a:lnTo>
                <a:lnTo>
                  <a:pt x="1065" y="9228"/>
                </a:lnTo>
                <a:lnTo>
                  <a:pt x="1061" y="9264"/>
                </a:lnTo>
                <a:lnTo>
                  <a:pt x="1057" y="9300"/>
                </a:lnTo>
                <a:lnTo>
                  <a:pt x="1051" y="9334"/>
                </a:lnTo>
                <a:lnTo>
                  <a:pt x="1044" y="9366"/>
                </a:lnTo>
                <a:lnTo>
                  <a:pt x="1036" y="9398"/>
                </a:lnTo>
                <a:lnTo>
                  <a:pt x="1027" y="9428"/>
                </a:lnTo>
                <a:lnTo>
                  <a:pt x="1017" y="9456"/>
                </a:lnTo>
                <a:lnTo>
                  <a:pt x="1007" y="9484"/>
                </a:lnTo>
                <a:lnTo>
                  <a:pt x="994" y="9510"/>
                </a:lnTo>
                <a:lnTo>
                  <a:pt x="981" y="9535"/>
                </a:lnTo>
                <a:lnTo>
                  <a:pt x="967" y="9558"/>
                </a:lnTo>
                <a:lnTo>
                  <a:pt x="952" y="9581"/>
                </a:lnTo>
                <a:lnTo>
                  <a:pt x="936" y="9602"/>
                </a:lnTo>
                <a:lnTo>
                  <a:pt x="919" y="9622"/>
                </a:lnTo>
                <a:lnTo>
                  <a:pt x="901" y="9641"/>
                </a:lnTo>
                <a:lnTo>
                  <a:pt x="881" y="9658"/>
                </a:lnTo>
                <a:lnTo>
                  <a:pt x="861" y="9674"/>
                </a:lnTo>
                <a:lnTo>
                  <a:pt x="840" y="9689"/>
                </a:lnTo>
                <a:lnTo>
                  <a:pt x="817" y="9702"/>
                </a:lnTo>
                <a:lnTo>
                  <a:pt x="794" y="9714"/>
                </a:lnTo>
                <a:lnTo>
                  <a:pt x="768" y="9725"/>
                </a:lnTo>
                <a:lnTo>
                  <a:pt x="743" y="9735"/>
                </a:lnTo>
                <a:lnTo>
                  <a:pt x="716" y="9743"/>
                </a:lnTo>
                <a:lnTo>
                  <a:pt x="689" y="9750"/>
                </a:lnTo>
                <a:lnTo>
                  <a:pt x="660" y="9756"/>
                </a:lnTo>
                <a:lnTo>
                  <a:pt x="630" y="9760"/>
                </a:lnTo>
                <a:lnTo>
                  <a:pt x="600" y="9763"/>
                </a:lnTo>
                <a:lnTo>
                  <a:pt x="568" y="9765"/>
                </a:lnTo>
                <a:lnTo>
                  <a:pt x="535" y="9766"/>
                </a:lnTo>
                <a:lnTo>
                  <a:pt x="502" y="9765"/>
                </a:lnTo>
                <a:lnTo>
                  <a:pt x="469" y="9763"/>
                </a:lnTo>
                <a:lnTo>
                  <a:pt x="439" y="9760"/>
                </a:lnTo>
                <a:lnTo>
                  <a:pt x="409" y="9756"/>
                </a:lnTo>
                <a:lnTo>
                  <a:pt x="380" y="9750"/>
                </a:lnTo>
                <a:lnTo>
                  <a:pt x="352" y="9743"/>
                </a:lnTo>
                <a:lnTo>
                  <a:pt x="326" y="9735"/>
                </a:lnTo>
                <a:lnTo>
                  <a:pt x="300" y="9725"/>
                </a:lnTo>
                <a:lnTo>
                  <a:pt x="276" y="9714"/>
                </a:lnTo>
                <a:lnTo>
                  <a:pt x="252" y="9702"/>
                </a:lnTo>
                <a:lnTo>
                  <a:pt x="230" y="9689"/>
                </a:lnTo>
                <a:lnTo>
                  <a:pt x="208" y="9674"/>
                </a:lnTo>
                <a:lnTo>
                  <a:pt x="187" y="9658"/>
                </a:lnTo>
                <a:lnTo>
                  <a:pt x="168" y="9641"/>
                </a:lnTo>
                <a:lnTo>
                  <a:pt x="150" y="9622"/>
                </a:lnTo>
                <a:lnTo>
                  <a:pt x="132" y="9602"/>
                </a:lnTo>
                <a:lnTo>
                  <a:pt x="116" y="9581"/>
                </a:lnTo>
                <a:lnTo>
                  <a:pt x="101" y="9558"/>
                </a:lnTo>
                <a:lnTo>
                  <a:pt x="87" y="9535"/>
                </a:lnTo>
                <a:lnTo>
                  <a:pt x="74" y="9510"/>
                </a:lnTo>
                <a:lnTo>
                  <a:pt x="62" y="9484"/>
                </a:lnTo>
                <a:lnTo>
                  <a:pt x="52" y="9456"/>
                </a:lnTo>
                <a:lnTo>
                  <a:pt x="42" y="9428"/>
                </a:lnTo>
                <a:lnTo>
                  <a:pt x="33" y="9398"/>
                </a:lnTo>
                <a:lnTo>
                  <a:pt x="25" y="9366"/>
                </a:lnTo>
                <a:lnTo>
                  <a:pt x="19" y="9334"/>
                </a:lnTo>
                <a:lnTo>
                  <a:pt x="13" y="9300"/>
                </a:lnTo>
                <a:lnTo>
                  <a:pt x="8" y="9264"/>
                </a:lnTo>
                <a:lnTo>
                  <a:pt x="5" y="9228"/>
                </a:lnTo>
                <a:lnTo>
                  <a:pt x="2" y="9191"/>
                </a:lnTo>
                <a:lnTo>
                  <a:pt x="1" y="9152"/>
                </a:lnTo>
                <a:lnTo>
                  <a:pt x="0" y="9112"/>
                </a:lnTo>
                <a:lnTo>
                  <a:pt x="0" y="4080"/>
                </a:lnTo>
                <a:lnTo>
                  <a:pt x="1" y="4005"/>
                </a:lnTo>
                <a:lnTo>
                  <a:pt x="6" y="3932"/>
                </a:lnTo>
                <a:lnTo>
                  <a:pt x="13" y="3861"/>
                </a:lnTo>
                <a:lnTo>
                  <a:pt x="23" y="3792"/>
                </a:lnTo>
                <a:lnTo>
                  <a:pt x="36" y="3727"/>
                </a:lnTo>
                <a:lnTo>
                  <a:pt x="51" y="3663"/>
                </a:lnTo>
                <a:lnTo>
                  <a:pt x="70" y="3602"/>
                </a:lnTo>
                <a:lnTo>
                  <a:pt x="91" y="3543"/>
                </a:lnTo>
                <a:lnTo>
                  <a:pt x="115" y="3487"/>
                </a:lnTo>
                <a:lnTo>
                  <a:pt x="142" y="3433"/>
                </a:lnTo>
                <a:lnTo>
                  <a:pt x="172" y="3381"/>
                </a:lnTo>
                <a:lnTo>
                  <a:pt x="206" y="3332"/>
                </a:lnTo>
                <a:lnTo>
                  <a:pt x="241" y="3286"/>
                </a:lnTo>
                <a:lnTo>
                  <a:pt x="280" y="3241"/>
                </a:lnTo>
                <a:lnTo>
                  <a:pt x="321" y="3199"/>
                </a:lnTo>
                <a:lnTo>
                  <a:pt x="365" y="3159"/>
                </a:lnTo>
                <a:lnTo>
                  <a:pt x="412" y="3122"/>
                </a:lnTo>
                <a:lnTo>
                  <a:pt x="462" y="3088"/>
                </a:lnTo>
                <a:lnTo>
                  <a:pt x="516" y="3055"/>
                </a:lnTo>
                <a:lnTo>
                  <a:pt x="571" y="3025"/>
                </a:lnTo>
                <a:lnTo>
                  <a:pt x="630" y="2998"/>
                </a:lnTo>
                <a:lnTo>
                  <a:pt x="691" y="2972"/>
                </a:lnTo>
                <a:lnTo>
                  <a:pt x="755" y="2949"/>
                </a:lnTo>
                <a:lnTo>
                  <a:pt x="823" y="2929"/>
                </a:lnTo>
                <a:lnTo>
                  <a:pt x="893" y="2911"/>
                </a:lnTo>
                <a:lnTo>
                  <a:pt x="966" y="2895"/>
                </a:lnTo>
                <a:lnTo>
                  <a:pt x="1041" y="2882"/>
                </a:lnTo>
                <a:lnTo>
                  <a:pt x="1121" y="2871"/>
                </a:lnTo>
                <a:lnTo>
                  <a:pt x="1202" y="2863"/>
                </a:lnTo>
                <a:lnTo>
                  <a:pt x="1286" y="2857"/>
                </a:lnTo>
                <a:lnTo>
                  <a:pt x="1373" y="2854"/>
                </a:lnTo>
                <a:lnTo>
                  <a:pt x="1464" y="2852"/>
                </a:lnTo>
                <a:lnTo>
                  <a:pt x="4188" y="2852"/>
                </a:lnTo>
                <a:lnTo>
                  <a:pt x="4278" y="2854"/>
                </a:lnTo>
                <a:lnTo>
                  <a:pt x="4365" y="2857"/>
                </a:lnTo>
                <a:lnTo>
                  <a:pt x="4449" y="2863"/>
                </a:lnTo>
                <a:lnTo>
                  <a:pt x="4529" y="2871"/>
                </a:lnTo>
                <a:lnTo>
                  <a:pt x="4607" y="2882"/>
                </a:lnTo>
                <a:lnTo>
                  <a:pt x="4683" y="2895"/>
                </a:lnTo>
                <a:lnTo>
                  <a:pt x="4755" y="2911"/>
                </a:lnTo>
                <a:lnTo>
                  <a:pt x="4825" y="2929"/>
                </a:lnTo>
                <a:lnTo>
                  <a:pt x="4891" y="2949"/>
                </a:lnTo>
                <a:lnTo>
                  <a:pt x="4956" y="2972"/>
                </a:lnTo>
                <a:lnTo>
                  <a:pt x="5017" y="2998"/>
                </a:lnTo>
                <a:lnTo>
                  <a:pt x="5075" y="3025"/>
                </a:lnTo>
                <a:lnTo>
                  <a:pt x="5130" y="3055"/>
                </a:lnTo>
                <a:lnTo>
                  <a:pt x="5182" y="3088"/>
                </a:lnTo>
                <a:lnTo>
                  <a:pt x="5232" y="3122"/>
                </a:lnTo>
                <a:lnTo>
                  <a:pt x="5279" y="3159"/>
                </a:lnTo>
                <a:lnTo>
                  <a:pt x="5323" y="3199"/>
                </a:lnTo>
                <a:lnTo>
                  <a:pt x="5364" y="3241"/>
                </a:lnTo>
                <a:lnTo>
                  <a:pt x="5402" y="3286"/>
                </a:lnTo>
                <a:lnTo>
                  <a:pt x="5438" y="3332"/>
                </a:lnTo>
                <a:lnTo>
                  <a:pt x="5470" y="3381"/>
                </a:lnTo>
                <a:lnTo>
                  <a:pt x="5500" y="3433"/>
                </a:lnTo>
                <a:lnTo>
                  <a:pt x="5527" y="3487"/>
                </a:lnTo>
                <a:lnTo>
                  <a:pt x="5552" y="3543"/>
                </a:lnTo>
                <a:lnTo>
                  <a:pt x="5573" y="3602"/>
                </a:lnTo>
                <a:lnTo>
                  <a:pt x="5591" y="3663"/>
                </a:lnTo>
                <a:lnTo>
                  <a:pt x="5607" y="3727"/>
                </a:lnTo>
                <a:lnTo>
                  <a:pt x="5620" y="3792"/>
                </a:lnTo>
                <a:lnTo>
                  <a:pt x="5629" y="3861"/>
                </a:lnTo>
                <a:lnTo>
                  <a:pt x="5637" y="3932"/>
                </a:lnTo>
                <a:lnTo>
                  <a:pt x="5641" y="4005"/>
                </a:lnTo>
                <a:lnTo>
                  <a:pt x="5642" y="4080"/>
                </a:lnTo>
                <a:lnTo>
                  <a:pt x="5642" y="911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8"/>
          <p:cNvSpPr>
            <a:spLocks noEditPoints="1"/>
          </p:cNvSpPr>
          <p:nvPr/>
        </p:nvSpPr>
        <p:spPr bwMode="auto">
          <a:xfrm>
            <a:off x="2556577" y="2718255"/>
            <a:ext cx="264045" cy="710718"/>
          </a:xfrm>
          <a:custGeom>
            <a:avLst/>
            <a:gdLst>
              <a:gd name="T0" fmla="*/ 3947 w 5642"/>
              <a:gd name="T1" fmla="*/ 1604 h 15951"/>
              <a:gd name="T2" fmla="*/ 3853 w 5642"/>
              <a:gd name="T3" fmla="*/ 1914 h 15951"/>
              <a:gd name="T4" fmla="*/ 3691 w 5642"/>
              <a:gd name="T5" fmla="*/ 2203 h 15951"/>
              <a:gd name="T6" fmla="*/ 3473 w 5642"/>
              <a:gd name="T7" fmla="*/ 2455 h 15951"/>
              <a:gd name="T8" fmla="*/ 3228 w 5642"/>
              <a:gd name="T9" fmla="*/ 2624 h 15951"/>
              <a:gd name="T10" fmla="*/ 2956 w 5642"/>
              <a:gd name="T11" fmla="*/ 2710 h 15951"/>
              <a:gd name="T12" fmla="*/ 2665 w 5642"/>
              <a:gd name="T13" fmla="*/ 2710 h 15951"/>
              <a:gd name="T14" fmla="*/ 2394 w 5642"/>
              <a:gd name="T15" fmla="*/ 2624 h 15951"/>
              <a:gd name="T16" fmla="*/ 2148 w 5642"/>
              <a:gd name="T17" fmla="*/ 2455 h 15951"/>
              <a:gd name="T18" fmla="*/ 1930 w 5642"/>
              <a:gd name="T19" fmla="*/ 2203 h 15951"/>
              <a:gd name="T20" fmla="*/ 1768 w 5642"/>
              <a:gd name="T21" fmla="*/ 1914 h 15951"/>
              <a:gd name="T22" fmla="*/ 1674 w 5642"/>
              <a:gd name="T23" fmla="*/ 1604 h 15951"/>
              <a:gd name="T24" fmla="*/ 1647 w 5642"/>
              <a:gd name="T25" fmla="*/ 1272 h 15951"/>
              <a:gd name="T26" fmla="*/ 1688 w 5642"/>
              <a:gd name="T27" fmla="*/ 952 h 15951"/>
              <a:gd name="T28" fmla="*/ 1793 w 5642"/>
              <a:gd name="T29" fmla="*/ 664 h 15951"/>
              <a:gd name="T30" fmla="*/ 1964 w 5642"/>
              <a:gd name="T31" fmla="*/ 408 h 15951"/>
              <a:gd name="T32" fmla="*/ 2188 w 5642"/>
              <a:gd name="T33" fmla="*/ 199 h 15951"/>
              <a:gd name="T34" fmla="*/ 2440 w 5642"/>
              <a:gd name="T35" fmla="*/ 63 h 15951"/>
              <a:gd name="T36" fmla="*/ 2721 w 5642"/>
              <a:gd name="T37" fmla="*/ 3 h 15951"/>
              <a:gd name="T38" fmla="*/ 3013 w 5642"/>
              <a:gd name="T39" fmla="*/ 18 h 15951"/>
              <a:gd name="T40" fmla="*/ 3279 w 5642"/>
              <a:gd name="T41" fmla="*/ 109 h 15951"/>
              <a:gd name="T42" fmla="*/ 3519 w 5642"/>
              <a:gd name="T43" fmla="*/ 273 h 15951"/>
              <a:gd name="T44" fmla="*/ 3728 w 5642"/>
              <a:gd name="T45" fmla="*/ 507 h 15951"/>
              <a:gd name="T46" fmla="*/ 3877 w 5642"/>
              <a:gd name="T47" fmla="*/ 776 h 15951"/>
              <a:gd name="T48" fmla="*/ 3958 w 5642"/>
              <a:gd name="T49" fmla="*/ 1076 h 15951"/>
              <a:gd name="T50" fmla="*/ 5640 w 5642"/>
              <a:gd name="T51" fmla="*/ 9191 h 15951"/>
              <a:gd name="T52" fmla="*/ 5568 w 5642"/>
              <a:gd name="T53" fmla="*/ 9510 h 15951"/>
              <a:gd name="T54" fmla="*/ 5390 w 5642"/>
              <a:gd name="T55" fmla="*/ 9702 h 15951"/>
              <a:gd name="T56" fmla="*/ 5107 w 5642"/>
              <a:gd name="T57" fmla="*/ 9766 h 15951"/>
              <a:gd name="T58" fmla="*/ 4825 w 5642"/>
              <a:gd name="T59" fmla="*/ 9702 h 15951"/>
              <a:gd name="T60" fmla="*/ 4648 w 5642"/>
              <a:gd name="T61" fmla="*/ 9510 h 15951"/>
              <a:gd name="T62" fmla="*/ 4573 w 5642"/>
              <a:gd name="T63" fmla="*/ 9191 h 15951"/>
              <a:gd name="T64" fmla="*/ 4293 w 5642"/>
              <a:gd name="T65" fmla="*/ 15485 h 15951"/>
              <a:gd name="T66" fmla="*/ 4164 w 5642"/>
              <a:gd name="T67" fmla="*/ 15766 h 15951"/>
              <a:gd name="T68" fmla="*/ 3906 w 5642"/>
              <a:gd name="T69" fmla="*/ 15920 h 15951"/>
              <a:gd name="T70" fmla="*/ 3532 w 5642"/>
              <a:gd name="T71" fmla="*/ 15946 h 15951"/>
              <a:gd name="T72" fmla="*/ 3225 w 5642"/>
              <a:gd name="T73" fmla="*/ 15843 h 15951"/>
              <a:gd name="T74" fmla="*/ 3045 w 5642"/>
              <a:gd name="T75" fmla="*/ 15613 h 15951"/>
              <a:gd name="T76" fmla="*/ 2994 w 5642"/>
              <a:gd name="T77" fmla="*/ 9038 h 15951"/>
              <a:gd name="T78" fmla="*/ 2608 w 5642"/>
              <a:gd name="T79" fmla="*/ 15582 h 15951"/>
              <a:gd name="T80" fmla="*/ 2441 w 5642"/>
              <a:gd name="T81" fmla="*/ 15825 h 15951"/>
              <a:gd name="T82" fmla="*/ 2146 w 5642"/>
              <a:gd name="T83" fmla="*/ 15941 h 15951"/>
              <a:gd name="T84" fmla="*/ 1769 w 5642"/>
              <a:gd name="T85" fmla="*/ 15928 h 15951"/>
              <a:gd name="T86" fmla="*/ 1498 w 5642"/>
              <a:gd name="T87" fmla="*/ 15787 h 15951"/>
              <a:gd name="T88" fmla="*/ 1356 w 5642"/>
              <a:gd name="T89" fmla="*/ 15519 h 15951"/>
              <a:gd name="T90" fmla="*/ 1069 w 5642"/>
              <a:gd name="T91" fmla="*/ 9152 h 15951"/>
              <a:gd name="T92" fmla="*/ 1007 w 5642"/>
              <a:gd name="T93" fmla="*/ 9484 h 15951"/>
              <a:gd name="T94" fmla="*/ 840 w 5642"/>
              <a:gd name="T95" fmla="*/ 9689 h 15951"/>
              <a:gd name="T96" fmla="*/ 568 w 5642"/>
              <a:gd name="T97" fmla="*/ 9765 h 15951"/>
              <a:gd name="T98" fmla="*/ 276 w 5642"/>
              <a:gd name="T99" fmla="*/ 9714 h 15951"/>
              <a:gd name="T100" fmla="*/ 87 w 5642"/>
              <a:gd name="T101" fmla="*/ 9535 h 15951"/>
              <a:gd name="T102" fmla="*/ 5 w 5642"/>
              <a:gd name="T103" fmla="*/ 9228 h 15951"/>
              <a:gd name="T104" fmla="*/ 51 w 5642"/>
              <a:gd name="T105" fmla="*/ 3663 h 15951"/>
              <a:gd name="T106" fmla="*/ 365 w 5642"/>
              <a:gd name="T107" fmla="*/ 3159 h 15951"/>
              <a:gd name="T108" fmla="*/ 966 w 5642"/>
              <a:gd name="T109" fmla="*/ 2895 h 15951"/>
              <a:gd name="T110" fmla="*/ 4449 w 5642"/>
              <a:gd name="T111" fmla="*/ 2863 h 15951"/>
              <a:gd name="T112" fmla="*/ 5130 w 5642"/>
              <a:gd name="T113" fmla="*/ 3055 h 15951"/>
              <a:gd name="T114" fmla="*/ 5527 w 5642"/>
              <a:gd name="T115" fmla="*/ 3487 h 15951"/>
              <a:gd name="T116" fmla="*/ 5642 w 5642"/>
              <a:gd name="T117" fmla="*/ 9112 h 15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42" h="15951">
                <a:moveTo>
                  <a:pt x="3974" y="1306"/>
                </a:moveTo>
                <a:lnTo>
                  <a:pt x="3974" y="1340"/>
                </a:lnTo>
                <a:lnTo>
                  <a:pt x="3973" y="1373"/>
                </a:lnTo>
                <a:lnTo>
                  <a:pt x="3971" y="1407"/>
                </a:lnTo>
                <a:lnTo>
                  <a:pt x="3969" y="1440"/>
                </a:lnTo>
                <a:lnTo>
                  <a:pt x="3966" y="1473"/>
                </a:lnTo>
                <a:lnTo>
                  <a:pt x="3962" y="1506"/>
                </a:lnTo>
                <a:lnTo>
                  <a:pt x="3958" y="1538"/>
                </a:lnTo>
                <a:lnTo>
                  <a:pt x="3953" y="1572"/>
                </a:lnTo>
                <a:lnTo>
                  <a:pt x="3947" y="1604"/>
                </a:lnTo>
                <a:lnTo>
                  <a:pt x="3941" y="1636"/>
                </a:lnTo>
                <a:lnTo>
                  <a:pt x="3934" y="1667"/>
                </a:lnTo>
                <a:lnTo>
                  <a:pt x="3926" y="1699"/>
                </a:lnTo>
                <a:lnTo>
                  <a:pt x="3918" y="1730"/>
                </a:lnTo>
                <a:lnTo>
                  <a:pt x="3909" y="1761"/>
                </a:lnTo>
                <a:lnTo>
                  <a:pt x="3899" y="1792"/>
                </a:lnTo>
                <a:lnTo>
                  <a:pt x="3888" y="1823"/>
                </a:lnTo>
                <a:lnTo>
                  <a:pt x="3877" y="1854"/>
                </a:lnTo>
                <a:lnTo>
                  <a:pt x="3866" y="1884"/>
                </a:lnTo>
                <a:lnTo>
                  <a:pt x="3853" y="1914"/>
                </a:lnTo>
                <a:lnTo>
                  <a:pt x="3840" y="1944"/>
                </a:lnTo>
                <a:lnTo>
                  <a:pt x="3826" y="1973"/>
                </a:lnTo>
                <a:lnTo>
                  <a:pt x="3812" y="2003"/>
                </a:lnTo>
                <a:lnTo>
                  <a:pt x="3797" y="2032"/>
                </a:lnTo>
                <a:lnTo>
                  <a:pt x="3781" y="2061"/>
                </a:lnTo>
                <a:lnTo>
                  <a:pt x="3764" y="2089"/>
                </a:lnTo>
                <a:lnTo>
                  <a:pt x="3746" y="2119"/>
                </a:lnTo>
                <a:lnTo>
                  <a:pt x="3728" y="2147"/>
                </a:lnTo>
                <a:lnTo>
                  <a:pt x="3710" y="2175"/>
                </a:lnTo>
                <a:lnTo>
                  <a:pt x="3691" y="2203"/>
                </a:lnTo>
                <a:lnTo>
                  <a:pt x="3671" y="2230"/>
                </a:lnTo>
                <a:lnTo>
                  <a:pt x="3650" y="2258"/>
                </a:lnTo>
                <a:lnTo>
                  <a:pt x="3629" y="2285"/>
                </a:lnTo>
                <a:lnTo>
                  <a:pt x="3607" y="2312"/>
                </a:lnTo>
                <a:lnTo>
                  <a:pt x="3586" y="2338"/>
                </a:lnTo>
                <a:lnTo>
                  <a:pt x="3564" y="2363"/>
                </a:lnTo>
                <a:lnTo>
                  <a:pt x="3542" y="2387"/>
                </a:lnTo>
                <a:lnTo>
                  <a:pt x="3519" y="2411"/>
                </a:lnTo>
                <a:lnTo>
                  <a:pt x="3496" y="2433"/>
                </a:lnTo>
                <a:lnTo>
                  <a:pt x="3473" y="2455"/>
                </a:lnTo>
                <a:lnTo>
                  <a:pt x="3449" y="2476"/>
                </a:lnTo>
                <a:lnTo>
                  <a:pt x="3426" y="2496"/>
                </a:lnTo>
                <a:lnTo>
                  <a:pt x="3402" y="2515"/>
                </a:lnTo>
                <a:lnTo>
                  <a:pt x="3378" y="2533"/>
                </a:lnTo>
                <a:lnTo>
                  <a:pt x="3353" y="2550"/>
                </a:lnTo>
                <a:lnTo>
                  <a:pt x="3329" y="2567"/>
                </a:lnTo>
                <a:lnTo>
                  <a:pt x="3304" y="2582"/>
                </a:lnTo>
                <a:lnTo>
                  <a:pt x="3279" y="2597"/>
                </a:lnTo>
                <a:lnTo>
                  <a:pt x="3254" y="2611"/>
                </a:lnTo>
                <a:lnTo>
                  <a:pt x="3228" y="2624"/>
                </a:lnTo>
                <a:lnTo>
                  <a:pt x="3202" y="2637"/>
                </a:lnTo>
                <a:lnTo>
                  <a:pt x="3176" y="2648"/>
                </a:lnTo>
                <a:lnTo>
                  <a:pt x="3149" y="2659"/>
                </a:lnTo>
                <a:lnTo>
                  <a:pt x="3122" y="2668"/>
                </a:lnTo>
                <a:lnTo>
                  <a:pt x="3095" y="2677"/>
                </a:lnTo>
                <a:lnTo>
                  <a:pt x="3068" y="2685"/>
                </a:lnTo>
                <a:lnTo>
                  <a:pt x="3040" y="2694"/>
                </a:lnTo>
                <a:lnTo>
                  <a:pt x="3013" y="2700"/>
                </a:lnTo>
                <a:lnTo>
                  <a:pt x="2985" y="2705"/>
                </a:lnTo>
                <a:lnTo>
                  <a:pt x="2956" y="2710"/>
                </a:lnTo>
                <a:lnTo>
                  <a:pt x="2928" y="2714"/>
                </a:lnTo>
                <a:lnTo>
                  <a:pt x="2899" y="2717"/>
                </a:lnTo>
                <a:lnTo>
                  <a:pt x="2870" y="2719"/>
                </a:lnTo>
                <a:lnTo>
                  <a:pt x="2840" y="2720"/>
                </a:lnTo>
                <a:lnTo>
                  <a:pt x="2810" y="2721"/>
                </a:lnTo>
                <a:lnTo>
                  <a:pt x="2781" y="2720"/>
                </a:lnTo>
                <a:lnTo>
                  <a:pt x="2751" y="2719"/>
                </a:lnTo>
                <a:lnTo>
                  <a:pt x="2722" y="2717"/>
                </a:lnTo>
                <a:lnTo>
                  <a:pt x="2694" y="2714"/>
                </a:lnTo>
                <a:lnTo>
                  <a:pt x="2665" y="2710"/>
                </a:lnTo>
                <a:lnTo>
                  <a:pt x="2637" y="2705"/>
                </a:lnTo>
                <a:lnTo>
                  <a:pt x="2609" y="2700"/>
                </a:lnTo>
                <a:lnTo>
                  <a:pt x="2581" y="2694"/>
                </a:lnTo>
                <a:lnTo>
                  <a:pt x="2553" y="2685"/>
                </a:lnTo>
                <a:lnTo>
                  <a:pt x="2526" y="2677"/>
                </a:lnTo>
                <a:lnTo>
                  <a:pt x="2499" y="2668"/>
                </a:lnTo>
                <a:lnTo>
                  <a:pt x="2472" y="2659"/>
                </a:lnTo>
                <a:lnTo>
                  <a:pt x="2446" y="2648"/>
                </a:lnTo>
                <a:lnTo>
                  <a:pt x="2419" y="2637"/>
                </a:lnTo>
                <a:lnTo>
                  <a:pt x="2394" y="2624"/>
                </a:lnTo>
                <a:lnTo>
                  <a:pt x="2368" y="2611"/>
                </a:lnTo>
                <a:lnTo>
                  <a:pt x="2343" y="2597"/>
                </a:lnTo>
                <a:lnTo>
                  <a:pt x="2317" y="2582"/>
                </a:lnTo>
                <a:lnTo>
                  <a:pt x="2293" y="2567"/>
                </a:lnTo>
                <a:lnTo>
                  <a:pt x="2267" y="2550"/>
                </a:lnTo>
                <a:lnTo>
                  <a:pt x="2243" y="2533"/>
                </a:lnTo>
                <a:lnTo>
                  <a:pt x="2219" y="2515"/>
                </a:lnTo>
                <a:lnTo>
                  <a:pt x="2195" y="2496"/>
                </a:lnTo>
                <a:lnTo>
                  <a:pt x="2171" y="2476"/>
                </a:lnTo>
                <a:lnTo>
                  <a:pt x="2148" y="2455"/>
                </a:lnTo>
                <a:lnTo>
                  <a:pt x="2125" y="2433"/>
                </a:lnTo>
                <a:lnTo>
                  <a:pt x="2102" y="2411"/>
                </a:lnTo>
                <a:lnTo>
                  <a:pt x="2080" y="2387"/>
                </a:lnTo>
                <a:lnTo>
                  <a:pt x="2058" y="2363"/>
                </a:lnTo>
                <a:lnTo>
                  <a:pt x="2036" y="2338"/>
                </a:lnTo>
                <a:lnTo>
                  <a:pt x="2014" y="2312"/>
                </a:lnTo>
                <a:lnTo>
                  <a:pt x="1993" y="2285"/>
                </a:lnTo>
                <a:lnTo>
                  <a:pt x="1970" y="2258"/>
                </a:lnTo>
                <a:lnTo>
                  <a:pt x="1950" y="2230"/>
                </a:lnTo>
                <a:lnTo>
                  <a:pt x="1930" y="2203"/>
                </a:lnTo>
                <a:lnTo>
                  <a:pt x="1911" y="2175"/>
                </a:lnTo>
                <a:lnTo>
                  <a:pt x="1892" y="2147"/>
                </a:lnTo>
                <a:lnTo>
                  <a:pt x="1874" y="2119"/>
                </a:lnTo>
                <a:lnTo>
                  <a:pt x="1857" y="2089"/>
                </a:lnTo>
                <a:lnTo>
                  <a:pt x="1841" y="2061"/>
                </a:lnTo>
                <a:lnTo>
                  <a:pt x="1825" y="2032"/>
                </a:lnTo>
                <a:lnTo>
                  <a:pt x="1810" y="2003"/>
                </a:lnTo>
                <a:lnTo>
                  <a:pt x="1795" y="1973"/>
                </a:lnTo>
                <a:lnTo>
                  <a:pt x="1781" y="1944"/>
                </a:lnTo>
                <a:lnTo>
                  <a:pt x="1768" y="1914"/>
                </a:lnTo>
                <a:lnTo>
                  <a:pt x="1756" y="1884"/>
                </a:lnTo>
                <a:lnTo>
                  <a:pt x="1744" y="1854"/>
                </a:lnTo>
                <a:lnTo>
                  <a:pt x="1733" y="1823"/>
                </a:lnTo>
                <a:lnTo>
                  <a:pt x="1723" y="1792"/>
                </a:lnTo>
                <a:lnTo>
                  <a:pt x="1713" y="1761"/>
                </a:lnTo>
                <a:lnTo>
                  <a:pt x="1704" y="1730"/>
                </a:lnTo>
                <a:lnTo>
                  <a:pt x="1696" y="1699"/>
                </a:lnTo>
                <a:lnTo>
                  <a:pt x="1688" y="1667"/>
                </a:lnTo>
                <a:lnTo>
                  <a:pt x="1681" y="1636"/>
                </a:lnTo>
                <a:lnTo>
                  <a:pt x="1674" y="1604"/>
                </a:lnTo>
                <a:lnTo>
                  <a:pt x="1668" y="1572"/>
                </a:lnTo>
                <a:lnTo>
                  <a:pt x="1663" y="1538"/>
                </a:lnTo>
                <a:lnTo>
                  <a:pt x="1658" y="1506"/>
                </a:lnTo>
                <a:lnTo>
                  <a:pt x="1655" y="1473"/>
                </a:lnTo>
                <a:lnTo>
                  <a:pt x="1652" y="1440"/>
                </a:lnTo>
                <a:lnTo>
                  <a:pt x="1650" y="1407"/>
                </a:lnTo>
                <a:lnTo>
                  <a:pt x="1648" y="1373"/>
                </a:lnTo>
                <a:lnTo>
                  <a:pt x="1647" y="1340"/>
                </a:lnTo>
                <a:lnTo>
                  <a:pt x="1646" y="1306"/>
                </a:lnTo>
                <a:lnTo>
                  <a:pt x="1647" y="1272"/>
                </a:lnTo>
                <a:lnTo>
                  <a:pt x="1648" y="1238"/>
                </a:lnTo>
                <a:lnTo>
                  <a:pt x="1650" y="1205"/>
                </a:lnTo>
                <a:lnTo>
                  <a:pt x="1652" y="1172"/>
                </a:lnTo>
                <a:lnTo>
                  <a:pt x="1655" y="1140"/>
                </a:lnTo>
                <a:lnTo>
                  <a:pt x="1658" y="1108"/>
                </a:lnTo>
                <a:lnTo>
                  <a:pt x="1663" y="1076"/>
                </a:lnTo>
                <a:lnTo>
                  <a:pt x="1668" y="1045"/>
                </a:lnTo>
                <a:lnTo>
                  <a:pt x="1673" y="1014"/>
                </a:lnTo>
                <a:lnTo>
                  <a:pt x="1681" y="983"/>
                </a:lnTo>
                <a:lnTo>
                  <a:pt x="1688" y="952"/>
                </a:lnTo>
                <a:lnTo>
                  <a:pt x="1695" y="922"/>
                </a:lnTo>
                <a:lnTo>
                  <a:pt x="1704" y="892"/>
                </a:lnTo>
                <a:lnTo>
                  <a:pt x="1712" y="863"/>
                </a:lnTo>
                <a:lnTo>
                  <a:pt x="1722" y="833"/>
                </a:lnTo>
                <a:lnTo>
                  <a:pt x="1732" y="805"/>
                </a:lnTo>
                <a:lnTo>
                  <a:pt x="1743" y="776"/>
                </a:lnTo>
                <a:lnTo>
                  <a:pt x="1755" y="748"/>
                </a:lnTo>
                <a:lnTo>
                  <a:pt x="1767" y="720"/>
                </a:lnTo>
                <a:lnTo>
                  <a:pt x="1780" y="692"/>
                </a:lnTo>
                <a:lnTo>
                  <a:pt x="1793" y="664"/>
                </a:lnTo>
                <a:lnTo>
                  <a:pt x="1807" y="637"/>
                </a:lnTo>
                <a:lnTo>
                  <a:pt x="1822" y="610"/>
                </a:lnTo>
                <a:lnTo>
                  <a:pt x="1838" y="584"/>
                </a:lnTo>
                <a:lnTo>
                  <a:pt x="1854" y="558"/>
                </a:lnTo>
                <a:lnTo>
                  <a:pt x="1871" y="532"/>
                </a:lnTo>
                <a:lnTo>
                  <a:pt x="1888" y="507"/>
                </a:lnTo>
                <a:lnTo>
                  <a:pt x="1906" y="482"/>
                </a:lnTo>
                <a:lnTo>
                  <a:pt x="1925" y="457"/>
                </a:lnTo>
                <a:lnTo>
                  <a:pt x="1944" y="432"/>
                </a:lnTo>
                <a:lnTo>
                  <a:pt x="1964" y="408"/>
                </a:lnTo>
                <a:lnTo>
                  <a:pt x="1986" y="383"/>
                </a:lnTo>
                <a:lnTo>
                  <a:pt x="2007" y="360"/>
                </a:lnTo>
                <a:lnTo>
                  <a:pt x="2029" y="337"/>
                </a:lnTo>
                <a:lnTo>
                  <a:pt x="2051" y="315"/>
                </a:lnTo>
                <a:lnTo>
                  <a:pt x="2073" y="294"/>
                </a:lnTo>
                <a:lnTo>
                  <a:pt x="2096" y="273"/>
                </a:lnTo>
                <a:lnTo>
                  <a:pt x="2118" y="254"/>
                </a:lnTo>
                <a:lnTo>
                  <a:pt x="2141" y="235"/>
                </a:lnTo>
                <a:lnTo>
                  <a:pt x="2165" y="216"/>
                </a:lnTo>
                <a:lnTo>
                  <a:pt x="2188" y="199"/>
                </a:lnTo>
                <a:lnTo>
                  <a:pt x="2212" y="182"/>
                </a:lnTo>
                <a:lnTo>
                  <a:pt x="2236" y="166"/>
                </a:lnTo>
                <a:lnTo>
                  <a:pt x="2261" y="151"/>
                </a:lnTo>
                <a:lnTo>
                  <a:pt x="2286" y="136"/>
                </a:lnTo>
                <a:lnTo>
                  <a:pt x="2311" y="122"/>
                </a:lnTo>
                <a:lnTo>
                  <a:pt x="2336" y="109"/>
                </a:lnTo>
                <a:lnTo>
                  <a:pt x="2362" y="96"/>
                </a:lnTo>
                <a:lnTo>
                  <a:pt x="2388" y="84"/>
                </a:lnTo>
                <a:lnTo>
                  <a:pt x="2414" y="73"/>
                </a:lnTo>
                <a:lnTo>
                  <a:pt x="2440" y="63"/>
                </a:lnTo>
                <a:lnTo>
                  <a:pt x="2467" y="54"/>
                </a:lnTo>
                <a:lnTo>
                  <a:pt x="2494" y="45"/>
                </a:lnTo>
                <a:lnTo>
                  <a:pt x="2521" y="37"/>
                </a:lnTo>
                <a:lnTo>
                  <a:pt x="2548" y="30"/>
                </a:lnTo>
                <a:lnTo>
                  <a:pt x="2577" y="24"/>
                </a:lnTo>
                <a:lnTo>
                  <a:pt x="2605" y="18"/>
                </a:lnTo>
                <a:lnTo>
                  <a:pt x="2634" y="13"/>
                </a:lnTo>
                <a:lnTo>
                  <a:pt x="2662" y="9"/>
                </a:lnTo>
                <a:lnTo>
                  <a:pt x="2691" y="6"/>
                </a:lnTo>
                <a:lnTo>
                  <a:pt x="2721" y="3"/>
                </a:lnTo>
                <a:lnTo>
                  <a:pt x="2750" y="1"/>
                </a:lnTo>
                <a:lnTo>
                  <a:pt x="2780" y="0"/>
                </a:lnTo>
                <a:lnTo>
                  <a:pt x="2810" y="0"/>
                </a:lnTo>
                <a:lnTo>
                  <a:pt x="2840" y="0"/>
                </a:lnTo>
                <a:lnTo>
                  <a:pt x="2870" y="1"/>
                </a:lnTo>
                <a:lnTo>
                  <a:pt x="2899" y="3"/>
                </a:lnTo>
                <a:lnTo>
                  <a:pt x="2928" y="6"/>
                </a:lnTo>
                <a:lnTo>
                  <a:pt x="2956" y="9"/>
                </a:lnTo>
                <a:lnTo>
                  <a:pt x="2985" y="13"/>
                </a:lnTo>
                <a:lnTo>
                  <a:pt x="3013" y="18"/>
                </a:lnTo>
                <a:lnTo>
                  <a:pt x="3040" y="24"/>
                </a:lnTo>
                <a:lnTo>
                  <a:pt x="3068" y="30"/>
                </a:lnTo>
                <a:lnTo>
                  <a:pt x="3095" y="37"/>
                </a:lnTo>
                <a:lnTo>
                  <a:pt x="3122" y="45"/>
                </a:lnTo>
                <a:lnTo>
                  <a:pt x="3149" y="54"/>
                </a:lnTo>
                <a:lnTo>
                  <a:pt x="3176" y="63"/>
                </a:lnTo>
                <a:lnTo>
                  <a:pt x="3202" y="73"/>
                </a:lnTo>
                <a:lnTo>
                  <a:pt x="3228" y="84"/>
                </a:lnTo>
                <a:lnTo>
                  <a:pt x="3254" y="96"/>
                </a:lnTo>
                <a:lnTo>
                  <a:pt x="3279" y="109"/>
                </a:lnTo>
                <a:lnTo>
                  <a:pt x="3304" y="122"/>
                </a:lnTo>
                <a:lnTo>
                  <a:pt x="3329" y="136"/>
                </a:lnTo>
                <a:lnTo>
                  <a:pt x="3353" y="151"/>
                </a:lnTo>
                <a:lnTo>
                  <a:pt x="3378" y="166"/>
                </a:lnTo>
                <a:lnTo>
                  <a:pt x="3402" y="182"/>
                </a:lnTo>
                <a:lnTo>
                  <a:pt x="3426" y="199"/>
                </a:lnTo>
                <a:lnTo>
                  <a:pt x="3449" y="216"/>
                </a:lnTo>
                <a:lnTo>
                  <a:pt x="3473" y="235"/>
                </a:lnTo>
                <a:lnTo>
                  <a:pt x="3496" y="254"/>
                </a:lnTo>
                <a:lnTo>
                  <a:pt x="3519" y="273"/>
                </a:lnTo>
                <a:lnTo>
                  <a:pt x="3542" y="294"/>
                </a:lnTo>
                <a:lnTo>
                  <a:pt x="3564" y="315"/>
                </a:lnTo>
                <a:lnTo>
                  <a:pt x="3586" y="337"/>
                </a:lnTo>
                <a:lnTo>
                  <a:pt x="3607" y="360"/>
                </a:lnTo>
                <a:lnTo>
                  <a:pt x="3629" y="383"/>
                </a:lnTo>
                <a:lnTo>
                  <a:pt x="3650" y="408"/>
                </a:lnTo>
                <a:lnTo>
                  <a:pt x="3671" y="432"/>
                </a:lnTo>
                <a:lnTo>
                  <a:pt x="3691" y="457"/>
                </a:lnTo>
                <a:lnTo>
                  <a:pt x="3710" y="482"/>
                </a:lnTo>
                <a:lnTo>
                  <a:pt x="3728" y="507"/>
                </a:lnTo>
                <a:lnTo>
                  <a:pt x="3746" y="532"/>
                </a:lnTo>
                <a:lnTo>
                  <a:pt x="3764" y="558"/>
                </a:lnTo>
                <a:lnTo>
                  <a:pt x="3781" y="584"/>
                </a:lnTo>
                <a:lnTo>
                  <a:pt x="3797" y="610"/>
                </a:lnTo>
                <a:lnTo>
                  <a:pt x="3812" y="637"/>
                </a:lnTo>
                <a:lnTo>
                  <a:pt x="3826" y="664"/>
                </a:lnTo>
                <a:lnTo>
                  <a:pt x="3840" y="692"/>
                </a:lnTo>
                <a:lnTo>
                  <a:pt x="3853" y="720"/>
                </a:lnTo>
                <a:lnTo>
                  <a:pt x="3866" y="748"/>
                </a:lnTo>
                <a:lnTo>
                  <a:pt x="3877" y="776"/>
                </a:lnTo>
                <a:lnTo>
                  <a:pt x="3888" y="805"/>
                </a:lnTo>
                <a:lnTo>
                  <a:pt x="3899" y="833"/>
                </a:lnTo>
                <a:lnTo>
                  <a:pt x="3909" y="863"/>
                </a:lnTo>
                <a:lnTo>
                  <a:pt x="3918" y="892"/>
                </a:lnTo>
                <a:lnTo>
                  <a:pt x="3926" y="922"/>
                </a:lnTo>
                <a:lnTo>
                  <a:pt x="3934" y="952"/>
                </a:lnTo>
                <a:lnTo>
                  <a:pt x="3941" y="983"/>
                </a:lnTo>
                <a:lnTo>
                  <a:pt x="3947" y="1014"/>
                </a:lnTo>
                <a:lnTo>
                  <a:pt x="3953" y="1045"/>
                </a:lnTo>
                <a:lnTo>
                  <a:pt x="3958" y="1076"/>
                </a:lnTo>
                <a:lnTo>
                  <a:pt x="3962" y="1108"/>
                </a:lnTo>
                <a:lnTo>
                  <a:pt x="3966" y="1140"/>
                </a:lnTo>
                <a:lnTo>
                  <a:pt x="3969" y="1172"/>
                </a:lnTo>
                <a:lnTo>
                  <a:pt x="3971" y="1205"/>
                </a:lnTo>
                <a:lnTo>
                  <a:pt x="3973" y="1238"/>
                </a:lnTo>
                <a:lnTo>
                  <a:pt x="3974" y="1272"/>
                </a:lnTo>
                <a:lnTo>
                  <a:pt x="3974" y="1306"/>
                </a:lnTo>
                <a:close/>
                <a:moveTo>
                  <a:pt x="5642" y="9112"/>
                </a:moveTo>
                <a:lnTo>
                  <a:pt x="5642" y="9152"/>
                </a:lnTo>
                <a:lnTo>
                  <a:pt x="5640" y="9191"/>
                </a:lnTo>
                <a:lnTo>
                  <a:pt x="5638" y="9228"/>
                </a:lnTo>
                <a:lnTo>
                  <a:pt x="5634" y="9264"/>
                </a:lnTo>
                <a:lnTo>
                  <a:pt x="5629" y="9300"/>
                </a:lnTo>
                <a:lnTo>
                  <a:pt x="5624" y="9334"/>
                </a:lnTo>
                <a:lnTo>
                  <a:pt x="5617" y="9366"/>
                </a:lnTo>
                <a:lnTo>
                  <a:pt x="5609" y="9398"/>
                </a:lnTo>
                <a:lnTo>
                  <a:pt x="5600" y="9428"/>
                </a:lnTo>
                <a:lnTo>
                  <a:pt x="5591" y="9456"/>
                </a:lnTo>
                <a:lnTo>
                  <a:pt x="5580" y="9484"/>
                </a:lnTo>
                <a:lnTo>
                  <a:pt x="5568" y="9510"/>
                </a:lnTo>
                <a:lnTo>
                  <a:pt x="5555" y="9535"/>
                </a:lnTo>
                <a:lnTo>
                  <a:pt x="5541" y="9558"/>
                </a:lnTo>
                <a:lnTo>
                  <a:pt x="5525" y="9581"/>
                </a:lnTo>
                <a:lnTo>
                  <a:pt x="5509" y="9602"/>
                </a:lnTo>
                <a:lnTo>
                  <a:pt x="5492" y="9622"/>
                </a:lnTo>
                <a:lnTo>
                  <a:pt x="5473" y="9641"/>
                </a:lnTo>
                <a:lnTo>
                  <a:pt x="5454" y="9658"/>
                </a:lnTo>
                <a:lnTo>
                  <a:pt x="5434" y="9674"/>
                </a:lnTo>
                <a:lnTo>
                  <a:pt x="5412" y="9689"/>
                </a:lnTo>
                <a:lnTo>
                  <a:pt x="5390" y="9702"/>
                </a:lnTo>
                <a:lnTo>
                  <a:pt x="5367" y="9714"/>
                </a:lnTo>
                <a:lnTo>
                  <a:pt x="5342" y="9725"/>
                </a:lnTo>
                <a:lnTo>
                  <a:pt x="5316" y="9735"/>
                </a:lnTo>
                <a:lnTo>
                  <a:pt x="5290" y="9743"/>
                </a:lnTo>
                <a:lnTo>
                  <a:pt x="5262" y="9750"/>
                </a:lnTo>
                <a:lnTo>
                  <a:pt x="5232" y="9756"/>
                </a:lnTo>
                <a:lnTo>
                  <a:pt x="5203" y="9760"/>
                </a:lnTo>
                <a:lnTo>
                  <a:pt x="5172" y="9763"/>
                </a:lnTo>
                <a:lnTo>
                  <a:pt x="5140" y="9765"/>
                </a:lnTo>
                <a:lnTo>
                  <a:pt x="5107" y="9766"/>
                </a:lnTo>
                <a:lnTo>
                  <a:pt x="5074" y="9765"/>
                </a:lnTo>
                <a:lnTo>
                  <a:pt x="5042" y="9763"/>
                </a:lnTo>
                <a:lnTo>
                  <a:pt x="5012" y="9760"/>
                </a:lnTo>
                <a:lnTo>
                  <a:pt x="4982" y="9756"/>
                </a:lnTo>
                <a:lnTo>
                  <a:pt x="4953" y="9750"/>
                </a:lnTo>
                <a:lnTo>
                  <a:pt x="4925" y="9743"/>
                </a:lnTo>
                <a:lnTo>
                  <a:pt x="4898" y="9735"/>
                </a:lnTo>
                <a:lnTo>
                  <a:pt x="4873" y="9725"/>
                </a:lnTo>
                <a:lnTo>
                  <a:pt x="4848" y="9714"/>
                </a:lnTo>
                <a:lnTo>
                  <a:pt x="4825" y="9702"/>
                </a:lnTo>
                <a:lnTo>
                  <a:pt x="4803" y="9689"/>
                </a:lnTo>
                <a:lnTo>
                  <a:pt x="4781" y="9674"/>
                </a:lnTo>
                <a:lnTo>
                  <a:pt x="4761" y="9658"/>
                </a:lnTo>
                <a:lnTo>
                  <a:pt x="4742" y="9641"/>
                </a:lnTo>
                <a:lnTo>
                  <a:pt x="4723" y="9622"/>
                </a:lnTo>
                <a:lnTo>
                  <a:pt x="4706" y="9602"/>
                </a:lnTo>
                <a:lnTo>
                  <a:pt x="4690" y="9581"/>
                </a:lnTo>
                <a:lnTo>
                  <a:pt x="4675" y="9558"/>
                </a:lnTo>
                <a:lnTo>
                  <a:pt x="4661" y="9535"/>
                </a:lnTo>
                <a:lnTo>
                  <a:pt x="4648" y="9510"/>
                </a:lnTo>
                <a:lnTo>
                  <a:pt x="4635" y="9484"/>
                </a:lnTo>
                <a:lnTo>
                  <a:pt x="4624" y="9456"/>
                </a:lnTo>
                <a:lnTo>
                  <a:pt x="4614" y="9428"/>
                </a:lnTo>
                <a:lnTo>
                  <a:pt x="4605" y="9398"/>
                </a:lnTo>
                <a:lnTo>
                  <a:pt x="4597" y="9366"/>
                </a:lnTo>
                <a:lnTo>
                  <a:pt x="4590" y="9334"/>
                </a:lnTo>
                <a:lnTo>
                  <a:pt x="4584" y="9300"/>
                </a:lnTo>
                <a:lnTo>
                  <a:pt x="4580" y="9264"/>
                </a:lnTo>
                <a:lnTo>
                  <a:pt x="4576" y="9228"/>
                </a:lnTo>
                <a:lnTo>
                  <a:pt x="4573" y="9191"/>
                </a:lnTo>
                <a:lnTo>
                  <a:pt x="4572" y="9152"/>
                </a:lnTo>
                <a:lnTo>
                  <a:pt x="4571" y="9112"/>
                </a:lnTo>
                <a:lnTo>
                  <a:pt x="4571" y="4722"/>
                </a:lnTo>
                <a:lnTo>
                  <a:pt x="4309" y="4722"/>
                </a:lnTo>
                <a:lnTo>
                  <a:pt x="4309" y="15296"/>
                </a:lnTo>
                <a:lnTo>
                  <a:pt x="4308" y="15337"/>
                </a:lnTo>
                <a:lnTo>
                  <a:pt x="4306" y="15376"/>
                </a:lnTo>
                <a:lnTo>
                  <a:pt x="4303" y="15414"/>
                </a:lnTo>
                <a:lnTo>
                  <a:pt x="4298" y="15450"/>
                </a:lnTo>
                <a:lnTo>
                  <a:pt x="4293" y="15485"/>
                </a:lnTo>
                <a:lnTo>
                  <a:pt x="4286" y="15519"/>
                </a:lnTo>
                <a:lnTo>
                  <a:pt x="4277" y="15551"/>
                </a:lnTo>
                <a:lnTo>
                  <a:pt x="4268" y="15582"/>
                </a:lnTo>
                <a:lnTo>
                  <a:pt x="4257" y="15613"/>
                </a:lnTo>
                <a:lnTo>
                  <a:pt x="4244" y="15642"/>
                </a:lnTo>
                <a:lnTo>
                  <a:pt x="4231" y="15669"/>
                </a:lnTo>
                <a:lnTo>
                  <a:pt x="4216" y="15695"/>
                </a:lnTo>
                <a:lnTo>
                  <a:pt x="4200" y="15720"/>
                </a:lnTo>
                <a:lnTo>
                  <a:pt x="4183" y="15744"/>
                </a:lnTo>
                <a:lnTo>
                  <a:pt x="4164" y="15766"/>
                </a:lnTo>
                <a:lnTo>
                  <a:pt x="4144" y="15787"/>
                </a:lnTo>
                <a:lnTo>
                  <a:pt x="4123" y="15807"/>
                </a:lnTo>
                <a:lnTo>
                  <a:pt x="4100" y="15825"/>
                </a:lnTo>
                <a:lnTo>
                  <a:pt x="4077" y="15843"/>
                </a:lnTo>
                <a:lnTo>
                  <a:pt x="4052" y="15858"/>
                </a:lnTo>
                <a:lnTo>
                  <a:pt x="4024" y="15873"/>
                </a:lnTo>
                <a:lnTo>
                  <a:pt x="3997" y="15888"/>
                </a:lnTo>
                <a:lnTo>
                  <a:pt x="3968" y="15900"/>
                </a:lnTo>
                <a:lnTo>
                  <a:pt x="3938" y="15911"/>
                </a:lnTo>
                <a:lnTo>
                  <a:pt x="3906" y="15920"/>
                </a:lnTo>
                <a:lnTo>
                  <a:pt x="3873" y="15928"/>
                </a:lnTo>
                <a:lnTo>
                  <a:pt x="3839" y="15935"/>
                </a:lnTo>
                <a:lnTo>
                  <a:pt x="3804" y="15941"/>
                </a:lnTo>
                <a:lnTo>
                  <a:pt x="3768" y="15946"/>
                </a:lnTo>
                <a:lnTo>
                  <a:pt x="3729" y="15949"/>
                </a:lnTo>
                <a:lnTo>
                  <a:pt x="3690" y="15951"/>
                </a:lnTo>
                <a:lnTo>
                  <a:pt x="3649" y="15951"/>
                </a:lnTo>
                <a:lnTo>
                  <a:pt x="3609" y="15951"/>
                </a:lnTo>
                <a:lnTo>
                  <a:pt x="3570" y="15949"/>
                </a:lnTo>
                <a:lnTo>
                  <a:pt x="3532" y="15946"/>
                </a:lnTo>
                <a:lnTo>
                  <a:pt x="3496" y="15941"/>
                </a:lnTo>
                <a:lnTo>
                  <a:pt x="3461" y="15935"/>
                </a:lnTo>
                <a:lnTo>
                  <a:pt x="3426" y="15928"/>
                </a:lnTo>
                <a:lnTo>
                  <a:pt x="3393" y="15920"/>
                </a:lnTo>
                <a:lnTo>
                  <a:pt x="3362" y="15911"/>
                </a:lnTo>
                <a:lnTo>
                  <a:pt x="3332" y="15900"/>
                </a:lnTo>
                <a:lnTo>
                  <a:pt x="3303" y="15888"/>
                </a:lnTo>
                <a:lnTo>
                  <a:pt x="3276" y="15873"/>
                </a:lnTo>
                <a:lnTo>
                  <a:pt x="3250" y="15858"/>
                </a:lnTo>
                <a:lnTo>
                  <a:pt x="3225" y="15843"/>
                </a:lnTo>
                <a:lnTo>
                  <a:pt x="3201" y="15825"/>
                </a:lnTo>
                <a:lnTo>
                  <a:pt x="3179" y="15807"/>
                </a:lnTo>
                <a:lnTo>
                  <a:pt x="3157" y="15787"/>
                </a:lnTo>
                <a:lnTo>
                  <a:pt x="3137" y="15766"/>
                </a:lnTo>
                <a:lnTo>
                  <a:pt x="3118" y="15744"/>
                </a:lnTo>
                <a:lnTo>
                  <a:pt x="3101" y="15720"/>
                </a:lnTo>
                <a:lnTo>
                  <a:pt x="3085" y="15695"/>
                </a:lnTo>
                <a:lnTo>
                  <a:pt x="3071" y="15669"/>
                </a:lnTo>
                <a:lnTo>
                  <a:pt x="3057" y="15642"/>
                </a:lnTo>
                <a:lnTo>
                  <a:pt x="3045" y="15613"/>
                </a:lnTo>
                <a:lnTo>
                  <a:pt x="3034" y="15582"/>
                </a:lnTo>
                <a:lnTo>
                  <a:pt x="3025" y="15551"/>
                </a:lnTo>
                <a:lnTo>
                  <a:pt x="3016" y="15519"/>
                </a:lnTo>
                <a:lnTo>
                  <a:pt x="3010" y="15485"/>
                </a:lnTo>
                <a:lnTo>
                  <a:pt x="3004" y="15450"/>
                </a:lnTo>
                <a:lnTo>
                  <a:pt x="2999" y="15414"/>
                </a:lnTo>
                <a:lnTo>
                  <a:pt x="2996" y="15376"/>
                </a:lnTo>
                <a:lnTo>
                  <a:pt x="2994" y="15337"/>
                </a:lnTo>
                <a:lnTo>
                  <a:pt x="2994" y="15296"/>
                </a:lnTo>
                <a:lnTo>
                  <a:pt x="2994" y="9038"/>
                </a:lnTo>
                <a:lnTo>
                  <a:pt x="2649" y="9038"/>
                </a:lnTo>
                <a:lnTo>
                  <a:pt x="2649" y="15296"/>
                </a:lnTo>
                <a:lnTo>
                  <a:pt x="2648" y="15337"/>
                </a:lnTo>
                <a:lnTo>
                  <a:pt x="2646" y="15376"/>
                </a:lnTo>
                <a:lnTo>
                  <a:pt x="2643" y="15414"/>
                </a:lnTo>
                <a:lnTo>
                  <a:pt x="2638" y="15450"/>
                </a:lnTo>
                <a:lnTo>
                  <a:pt x="2633" y="15485"/>
                </a:lnTo>
                <a:lnTo>
                  <a:pt x="2626" y="15519"/>
                </a:lnTo>
                <a:lnTo>
                  <a:pt x="2617" y="15551"/>
                </a:lnTo>
                <a:lnTo>
                  <a:pt x="2608" y="15582"/>
                </a:lnTo>
                <a:lnTo>
                  <a:pt x="2597" y="15613"/>
                </a:lnTo>
                <a:lnTo>
                  <a:pt x="2585" y="15642"/>
                </a:lnTo>
                <a:lnTo>
                  <a:pt x="2572" y="15669"/>
                </a:lnTo>
                <a:lnTo>
                  <a:pt x="2556" y="15695"/>
                </a:lnTo>
                <a:lnTo>
                  <a:pt x="2540" y="15720"/>
                </a:lnTo>
                <a:lnTo>
                  <a:pt x="2523" y="15744"/>
                </a:lnTo>
                <a:lnTo>
                  <a:pt x="2504" y="15766"/>
                </a:lnTo>
                <a:lnTo>
                  <a:pt x="2484" y="15787"/>
                </a:lnTo>
                <a:lnTo>
                  <a:pt x="2463" y="15807"/>
                </a:lnTo>
                <a:lnTo>
                  <a:pt x="2441" y="15825"/>
                </a:lnTo>
                <a:lnTo>
                  <a:pt x="2417" y="15843"/>
                </a:lnTo>
                <a:lnTo>
                  <a:pt x="2393" y="15858"/>
                </a:lnTo>
                <a:lnTo>
                  <a:pt x="2366" y="15873"/>
                </a:lnTo>
                <a:lnTo>
                  <a:pt x="2339" y="15888"/>
                </a:lnTo>
                <a:lnTo>
                  <a:pt x="2310" y="15900"/>
                </a:lnTo>
                <a:lnTo>
                  <a:pt x="2280" y="15911"/>
                </a:lnTo>
                <a:lnTo>
                  <a:pt x="2248" y="15920"/>
                </a:lnTo>
                <a:lnTo>
                  <a:pt x="2215" y="15928"/>
                </a:lnTo>
                <a:lnTo>
                  <a:pt x="2181" y="15935"/>
                </a:lnTo>
                <a:lnTo>
                  <a:pt x="2146" y="15941"/>
                </a:lnTo>
                <a:lnTo>
                  <a:pt x="2110" y="15946"/>
                </a:lnTo>
                <a:lnTo>
                  <a:pt x="2072" y="15949"/>
                </a:lnTo>
                <a:lnTo>
                  <a:pt x="2033" y="15951"/>
                </a:lnTo>
                <a:lnTo>
                  <a:pt x="1993" y="15951"/>
                </a:lnTo>
                <a:lnTo>
                  <a:pt x="1951" y="15951"/>
                </a:lnTo>
                <a:lnTo>
                  <a:pt x="1912" y="15949"/>
                </a:lnTo>
                <a:lnTo>
                  <a:pt x="1874" y="15946"/>
                </a:lnTo>
                <a:lnTo>
                  <a:pt x="1838" y="15941"/>
                </a:lnTo>
                <a:lnTo>
                  <a:pt x="1803" y="15935"/>
                </a:lnTo>
                <a:lnTo>
                  <a:pt x="1769" y="15928"/>
                </a:lnTo>
                <a:lnTo>
                  <a:pt x="1736" y="15920"/>
                </a:lnTo>
                <a:lnTo>
                  <a:pt x="1705" y="15911"/>
                </a:lnTo>
                <a:lnTo>
                  <a:pt x="1673" y="15900"/>
                </a:lnTo>
                <a:lnTo>
                  <a:pt x="1645" y="15888"/>
                </a:lnTo>
                <a:lnTo>
                  <a:pt x="1617" y="15873"/>
                </a:lnTo>
                <a:lnTo>
                  <a:pt x="1591" y="15858"/>
                </a:lnTo>
                <a:lnTo>
                  <a:pt x="1566" y="15843"/>
                </a:lnTo>
                <a:lnTo>
                  <a:pt x="1542" y="15825"/>
                </a:lnTo>
                <a:lnTo>
                  <a:pt x="1519" y="15807"/>
                </a:lnTo>
                <a:lnTo>
                  <a:pt x="1498" y="15787"/>
                </a:lnTo>
                <a:lnTo>
                  <a:pt x="1478" y="15766"/>
                </a:lnTo>
                <a:lnTo>
                  <a:pt x="1460" y="15744"/>
                </a:lnTo>
                <a:lnTo>
                  <a:pt x="1442" y="15720"/>
                </a:lnTo>
                <a:lnTo>
                  <a:pt x="1426" y="15695"/>
                </a:lnTo>
                <a:lnTo>
                  <a:pt x="1411" y="15669"/>
                </a:lnTo>
                <a:lnTo>
                  <a:pt x="1398" y="15642"/>
                </a:lnTo>
                <a:lnTo>
                  <a:pt x="1386" y="15613"/>
                </a:lnTo>
                <a:lnTo>
                  <a:pt x="1374" y="15582"/>
                </a:lnTo>
                <a:lnTo>
                  <a:pt x="1364" y="15551"/>
                </a:lnTo>
                <a:lnTo>
                  <a:pt x="1356" y="15519"/>
                </a:lnTo>
                <a:lnTo>
                  <a:pt x="1348" y="15485"/>
                </a:lnTo>
                <a:lnTo>
                  <a:pt x="1343" y="15450"/>
                </a:lnTo>
                <a:lnTo>
                  <a:pt x="1338" y="15414"/>
                </a:lnTo>
                <a:lnTo>
                  <a:pt x="1335" y="15376"/>
                </a:lnTo>
                <a:lnTo>
                  <a:pt x="1333" y="15337"/>
                </a:lnTo>
                <a:lnTo>
                  <a:pt x="1332" y="15296"/>
                </a:lnTo>
                <a:lnTo>
                  <a:pt x="1332" y="4722"/>
                </a:lnTo>
                <a:lnTo>
                  <a:pt x="1070" y="4722"/>
                </a:lnTo>
                <a:lnTo>
                  <a:pt x="1070" y="9112"/>
                </a:lnTo>
                <a:lnTo>
                  <a:pt x="1069" y="9152"/>
                </a:lnTo>
                <a:lnTo>
                  <a:pt x="1068" y="9191"/>
                </a:lnTo>
                <a:lnTo>
                  <a:pt x="1065" y="9228"/>
                </a:lnTo>
                <a:lnTo>
                  <a:pt x="1061" y="9264"/>
                </a:lnTo>
                <a:lnTo>
                  <a:pt x="1057" y="9300"/>
                </a:lnTo>
                <a:lnTo>
                  <a:pt x="1051" y="9334"/>
                </a:lnTo>
                <a:lnTo>
                  <a:pt x="1044" y="9366"/>
                </a:lnTo>
                <a:lnTo>
                  <a:pt x="1036" y="9398"/>
                </a:lnTo>
                <a:lnTo>
                  <a:pt x="1027" y="9428"/>
                </a:lnTo>
                <a:lnTo>
                  <a:pt x="1017" y="9456"/>
                </a:lnTo>
                <a:lnTo>
                  <a:pt x="1007" y="9484"/>
                </a:lnTo>
                <a:lnTo>
                  <a:pt x="994" y="9510"/>
                </a:lnTo>
                <a:lnTo>
                  <a:pt x="981" y="9535"/>
                </a:lnTo>
                <a:lnTo>
                  <a:pt x="967" y="9558"/>
                </a:lnTo>
                <a:lnTo>
                  <a:pt x="952" y="9581"/>
                </a:lnTo>
                <a:lnTo>
                  <a:pt x="936" y="9602"/>
                </a:lnTo>
                <a:lnTo>
                  <a:pt x="919" y="9622"/>
                </a:lnTo>
                <a:lnTo>
                  <a:pt x="901" y="9641"/>
                </a:lnTo>
                <a:lnTo>
                  <a:pt x="881" y="9658"/>
                </a:lnTo>
                <a:lnTo>
                  <a:pt x="861" y="9674"/>
                </a:lnTo>
                <a:lnTo>
                  <a:pt x="840" y="9689"/>
                </a:lnTo>
                <a:lnTo>
                  <a:pt x="817" y="9702"/>
                </a:lnTo>
                <a:lnTo>
                  <a:pt x="794" y="9714"/>
                </a:lnTo>
                <a:lnTo>
                  <a:pt x="768" y="9725"/>
                </a:lnTo>
                <a:lnTo>
                  <a:pt x="743" y="9735"/>
                </a:lnTo>
                <a:lnTo>
                  <a:pt x="716" y="9743"/>
                </a:lnTo>
                <a:lnTo>
                  <a:pt x="689" y="9750"/>
                </a:lnTo>
                <a:lnTo>
                  <a:pt x="660" y="9756"/>
                </a:lnTo>
                <a:lnTo>
                  <a:pt x="630" y="9760"/>
                </a:lnTo>
                <a:lnTo>
                  <a:pt x="600" y="9763"/>
                </a:lnTo>
                <a:lnTo>
                  <a:pt x="568" y="9765"/>
                </a:lnTo>
                <a:lnTo>
                  <a:pt x="535" y="9766"/>
                </a:lnTo>
                <a:lnTo>
                  <a:pt x="502" y="9765"/>
                </a:lnTo>
                <a:lnTo>
                  <a:pt x="469" y="9763"/>
                </a:lnTo>
                <a:lnTo>
                  <a:pt x="439" y="9760"/>
                </a:lnTo>
                <a:lnTo>
                  <a:pt x="409" y="9756"/>
                </a:lnTo>
                <a:lnTo>
                  <a:pt x="380" y="9750"/>
                </a:lnTo>
                <a:lnTo>
                  <a:pt x="352" y="9743"/>
                </a:lnTo>
                <a:lnTo>
                  <a:pt x="326" y="9735"/>
                </a:lnTo>
                <a:lnTo>
                  <a:pt x="300" y="9725"/>
                </a:lnTo>
                <a:lnTo>
                  <a:pt x="276" y="9714"/>
                </a:lnTo>
                <a:lnTo>
                  <a:pt x="252" y="9702"/>
                </a:lnTo>
                <a:lnTo>
                  <a:pt x="230" y="9689"/>
                </a:lnTo>
                <a:lnTo>
                  <a:pt x="208" y="9674"/>
                </a:lnTo>
                <a:lnTo>
                  <a:pt x="187" y="9658"/>
                </a:lnTo>
                <a:lnTo>
                  <a:pt x="168" y="9641"/>
                </a:lnTo>
                <a:lnTo>
                  <a:pt x="150" y="9622"/>
                </a:lnTo>
                <a:lnTo>
                  <a:pt x="132" y="9602"/>
                </a:lnTo>
                <a:lnTo>
                  <a:pt x="116" y="9581"/>
                </a:lnTo>
                <a:lnTo>
                  <a:pt x="101" y="9558"/>
                </a:lnTo>
                <a:lnTo>
                  <a:pt x="87" y="9535"/>
                </a:lnTo>
                <a:lnTo>
                  <a:pt x="74" y="9510"/>
                </a:lnTo>
                <a:lnTo>
                  <a:pt x="62" y="9484"/>
                </a:lnTo>
                <a:lnTo>
                  <a:pt x="52" y="9456"/>
                </a:lnTo>
                <a:lnTo>
                  <a:pt x="42" y="9428"/>
                </a:lnTo>
                <a:lnTo>
                  <a:pt x="33" y="9398"/>
                </a:lnTo>
                <a:lnTo>
                  <a:pt x="25" y="9366"/>
                </a:lnTo>
                <a:lnTo>
                  <a:pt x="19" y="9334"/>
                </a:lnTo>
                <a:lnTo>
                  <a:pt x="13" y="9300"/>
                </a:lnTo>
                <a:lnTo>
                  <a:pt x="8" y="9264"/>
                </a:lnTo>
                <a:lnTo>
                  <a:pt x="5" y="9228"/>
                </a:lnTo>
                <a:lnTo>
                  <a:pt x="2" y="9191"/>
                </a:lnTo>
                <a:lnTo>
                  <a:pt x="1" y="9152"/>
                </a:lnTo>
                <a:lnTo>
                  <a:pt x="0" y="9112"/>
                </a:lnTo>
                <a:lnTo>
                  <a:pt x="0" y="4080"/>
                </a:lnTo>
                <a:lnTo>
                  <a:pt x="1" y="4005"/>
                </a:lnTo>
                <a:lnTo>
                  <a:pt x="6" y="3932"/>
                </a:lnTo>
                <a:lnTo>
                  <a:pt x="13" y="3861"/>
                </a:lnTo>
                <a:lnTo>
                  <a:pt x="23" y="3792"/>
                </a:lnTo>
                <a:lnTo>
                  <a:pt x="36" y="3727"/>
                </a:lnTo>
                <a:lnTo>
                  <a:pt x="51" y="3663"/>
                </a:lnTo>
                <a:lnTo>
                  <a:pt x="70" y="3602"/>
                </a:lnTo>
                <a:lnTo>
                  <a:pt x="91" y="3543"/>
                </a:lnTo>
                <a:lnTo>
                  <a:pt x="115" y="3487"/>
                </a:lnTo>
                <a:lnTo>
                  <a:pt x="142" y="3433"/>
                </a:lnTo>
                <a:lnTo>
                  <a:pt x="172" y="3381"/>
                </a:lnTo>
                <a:lnTo>
                  <a:pt x="206" y="3332"/>
                </a:lnTo>
                <a:lnTo>
                  <a:pt x="241" y="3286"/>
                </a:lnTo>
                <a:lnTo>
                  <a:pt x="280" y="3241"/>
                </a:lnTo>
                <a:lnTo>
                  <a:pt x="321" y="3199"/>
                </a:lnTo>
                <a:lnTo>
                  <a:pt x="365" y="3159"/>
                </a:lnTo>
                <a:lnTo>
                  <a:pt x="412" y="3122"/>
                </a:lnTo>
                <a:lnTo>
                  <a:pt x="462" y="3088"/>
                </a:lnTo>
                <a:lnTo>
                  <a:pt x="516" y="3055"/>
                </a:lnTo>
                <a:lnTo>
                  <a:pt x="571" y="3025"/>
                </a:lnTo>
                <a:lnTo>
                  <a:pt x="630" y="2998"/>
                </a:lnTo>
                <a:lnTo>
                  <a:pt x="691" y="2972"/>
                </a:lnTo>
                <a:lnTo>
                  <a:pt x="755" y="2949"/>
                </a:lnTo>
                <a:lnTo>
                  <a:pt x="823" y="2929"/>
                </a:lnTo>
                <a:lnTo>
                  <a:pt x="893" y="2911"/>
                </a:lnTo>
                <a:lnTo>
                  <a:pt x="966" y="2895"/>
                </a:lnTo>
                <a:lnTo>
                  <a:pt x="1041" y="2882"/>
                </a:lnTo>
                <a:lnTo>
                  <a:pt x="1121" y="2871"/>
                </a:lnTo>
                <a:lnTo>
                  <a:pt x="1202" y="2863"/>
                </a:lnTo>
                <a:lnTo>
                  <a:pt x="1286" y="2857"/>
                </a:lnTo>
                <a:lnTo>
                  <a:pt x="1373" y="2854"/>
                </a:lnTo>
                <a:lnTo>
                  <a:pt x="1464" y="2852"/>
                </a:lnTo>
                <a:lnTo>
                  <a:pt x="4188" y="2852"/>
                </a:lnTo>
                <a:lnTo>
                  <a:pt x="4278" y="2854"/>
                </a:lnTo>
                <a:lnTo>
                  <a:pt x="4365" y="2857"/>
                </a:lnTo>
                <a:lnTo>
                  <a:pt x="4449" y="2863"/>
                </a:lnTo>
                <a:lnTo>
                  <a:pt x="4529" y="2871"/>
                </a:lnTo>
                <a:lnTo>
                  <a:pt x="4607" y="2882"/>
                </a:lnTo>
                <a:lnTo>
                  <a:pt x="4683" y="2895"/>
                </a:lnTo>
                <a:lnTo>
                  <a:pt x="4755" y="2911"/>
                </a:lnTo>
                <a:lnTo>
                  <a:pt x="4825" y="2929"/>
                </a:lnTo>
                <a:lnTo>
                  <a:pt x="4891" y="2949"/>
                </a:lnTo>
                <a:lnTo>
                  <a:pt x="4956" y="2972"/>
                </a:lnTo>
                <a:lnTo>
                  <a:pt x="5017" y="2998"/>
                </a:lnTo>
                <a:lnTo>
                  <a:pt x="5075" y="3025"/>
                </a:lnTo>
                <a:lnTo>
                  <a:pt x="5130" y="3055"/>
                </a:lnTo>
                <a:lnTo>
                  <a:pt x="5182" y="3088"/>
                </a:lnTo>
                <a:lnTo>
                  <a:pt x="5232" y="3122"/>
                </a:lnTo>
                <a:lnTo>
                  <a:pt x="5279" y="3159"/>
                </a:lnTo>
                <a:lnTo>
                  <a:pt x="5323" y="3199"/>
                </a:lnTo>
                <a:lnTo>
                  <a:pt x="5364" y="3241"/>
                </a:lnTo>
                <a:lnTo>
                  <a:pt x="5402" y="3286"/>
                </a:lnTo>
                <a:lnTo>
                  <a:pt x="5438" y="3332"/>
                </a:lnTo>
                <a:lnTo>
                  <a:pt x="5470" y="3381"/>
                </a:lnTo>
                <a:lnTo>
                  <a:pt x="5500" y="3433"/>
                </a:lnTo>
                <a:lnTo>
                  <a:pt x="5527" y="3487"/>
                </a:lnTo>
                <a:lnTo>
                  <a:pt x="5552" y="3543"/>
                </a:lnTo>
                <a:lnTo>
                  <a:pt x="5573" y="3602"/>
                </a:lnTo>
                <a:lnTo>
                  <a:pt x="5591" y="3663"/>
                </a:lnTo>
                <a:lnTo>
                  <a:pt x="5607" y="3727"/>
                </a:lnTo>
                <a:lnTo>
                  <a:pt x="5620" y="3792"/>
                </a:lnTo>
                <a:lnTo>
                  <a:pt x="5629" y="3861"/>
                </a:lnTo>
                <a:lnTo>
                  <a:pt x="5637" y="3932"/>
                </a:lnTo>
                <a:lnTo>
                  <a:pt x="5641" y="4005"/>
                </a:lnTo>
                <a:lnTo>
                  <a:pt x="5642" y="4080"/>
                </a:lnTo>
                <a:lnTo>
                  <a:pt x="5642" y="911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8"/>
          <p:cNvSpPr>
            <a:spLocks noEditPoints="1"/>
          </p:cNvSpPr>
          <p:nvPr/>
        </p:nvSpPr>
        <p:spPr bwMode="auto">
          <a:xfrm>
            <a:off x="2895666" y="2722758"/>
            <a:ext cx="264045" cy="710718"/>
          </a:xfrm>
          <a:custGeom>
            <a:avLst/>
            <a:gdLst>
              <a:gd name="T0" fmla="*/ 3947 w 5642"/>
              <a:gd name="T1" fmla="*/ 1604 h 15951"/>
              <a:gd name="T2" fmla="*/ 3853 w 5642"/>
              <a:gd name="T3" fmla="*/ 1914 h 15951"/>
              <a:gd name="T4" fmla="*/ 3691 w 5642"/>
              <a:gd name="T5" fmla="*/ 2203 h 15951"/>
              <a:gd name="T6" fmla="*/ 3473 w 5642"/>
              <a:gd name="T7" fmla="*/ 2455 h 15951"/>
              <a:gd name="T8" fmla="*/ 3228 w 5642"/>
              <a:gd name="T9" fmla="*/ 2624 h 15951"/>
              <a:gd name="T10" fmla="*/ 2956 w 5642"/>
              <a:gd name="T11" fmla="*/ 2710 h 15951"/>
              <a:gd name="T12" fmla="*/ 2665 w 5642"/>
              <a:gd name="T13" fmla="*/ 2710 h 15951"/>
              <a:gd name="T14" fmla="*/ 2394 w 5642"/>
              <a:gd name="T15" fmla="*/ 2624 h 15951"/>
              <a:gd name="T16" fmla="*/ 2148 w 5642"/>
              <a:gd name="T17" fmla="*/ 2455 h 15951"/>
              <a:gd name="T18" fmla="*/ 1930 w 5642"/>
              <a:gd name="T19" fmla="*/ 2203 h 15951"/>
              <a:gd name="T20" fmla="*/ 1768 w 5642"/>
              <a:gd name="T21" fmla="*/ 1914 h 15951"/>
              <a:gd name="T22" fmla="*/ 1674 w 5642"/>
              <a:gd name="T23" fmla="*/ 1604 h 15951"/>
              <a:gd name="T24" fmla="*/ 1647 w 5642"/>
              <a:gd name="T25" fmla="*/ 1272 h 15951"/>
              <a:gd name="T26" fmla="*/ 1688 w 5642"/>
              <a:gd name="T27" fmla="*/ 952 h 15951"/>
              <a:gd name="T28" fmla="*/ 1793 w 5642"/>
              <a:gd name="T29" fmla="*/ 664 h 15951"/>
              <a:gd name="T30" fmla="*/ 1964 w 5642"/>
              <a:gd name="T31" fmla="*/ 408 h 15951"/>
              <a:gd name="T32" fmla="*/ 2188 w 5642"/>
              <a:gd name="T33" fmla="*/ 199 h 15951"/>
              <a:gd name="T34" fmla="*/ 2440 w 5642"/>
              <a:gd name="T35" fmla="*/ 63 h 15951"/>
              <a:gd name="T36" fmla="*/ 2721 w 5642"/>
              <a:gd name="T37" fmla="*/ 3 h 15951"/>
              <a:gd name="T38" fmla="*/ 3013 w 5642"/>
              <a:gd name="T39" fmla="*/ 18 h 15951"/>
              <a:gd name="T40" fmla="*/ 3279 w 5642"/>
              <a:gd name="T41" fmla="*/ 109 h 15951"/>
              <a:gd name="T42" fmla="*/ 3519 w 5642"/>
              <a:gd name="T43" fmla="*/ 273 h 15951"/>
              <a:gd name="T44" fmla="*/ 3728 w 5642"/>
              <a:gd name="T45" fmla="*/ 507 h 15951"/>
              <a:gd name="T46" fmla="*/ 3877 w 5642"/>
              <a:gd name="T47" fmla="*/ 776 h 15951"/>
              <a:gd name="T48" fmla="*/ 3958 w 5642"/>
              <a:gd name="T49" fmla="*/ 1076 h 15951"/>
              <a:gd name="T50" fmla="*/ 5640 w 5642"/>
              <a:gd name="T51" fmla="*/ 9191 h 15951"/>
              <a:gd name="T52" fmla="*/ 5568 w 5642"/>
              <a:gd name="T53" fmla="*/ 9510 h 15951"/>
              <a:gd name="T54" fmla="*/ 5390 w 5642"/>
              <a:gd name="T55" fmla="*/ 9702 h 15951"/>
              <a:gd name="T56" fmla="*/ 5107 w 5642"/>
              <a:gd name="T57" fmla="*/ 9766 h 15951"/>
              <a:gd name="T58" fmla="*/ 4825 w 5642"/>
              <a:gd name="T59" fmla="*/ 9702 h 15951"/>
              <a:gd name="T60" fmla="*/ 4648 w 5642"/>
              <a:gd name="T61" fmla="*/ 9510 h 15951"/>
              <a:gd name="T62" fmla="*/ 4573 w 5642"/>
              <a:gd name="T63" fmla="*/ 9191 h 15951"/>
              <a:gd name="T64" fmla="*/ 4293 w 5642"/>
              <a:gd name="T65" fmla="*/ 15485 h 15951"/>
              <a:gd name="T66" fmla="*/ 4164 w 5642"/>
              <a:gd name="T67" fmla="*/ 15766 h 15951"/>
              <a:gd name="T68" fmla="*/ 3906 w 5642"/>
              <a:gd name="T69" fmla="*/ 15920 h 15951"/>
              <a:gd name="T70" fmla="*/ 3532 w 5642"/>
              <a:gd name="T71" fmla="*/ 15946 h 15951"/>
              <a:gd name="T72" fmla="*/ 3225 w 5642"/>
              <a:gd name="T73" fmla="*/ 15843 h 15951"/>
              <a:gd name="T74" fmla="*/ 3045 w 5642"/>
              <a:gd name="T75" fmla="*/ 15613 h 15951"/>
              <a:gd name="T76" fmla="*/ 2994 w 5642"/>
              <a:gd name="T77" fmla="*/ 9038 h 15951"/>
              <a:gd name="T78" fmla="*/ 2608 w 5642"/>
              <a:gd name="T79" fmla="*/ 15582 h 15951"/>
              <a:gd name="T80" fmla="*/ 2441 w 5642"/>
              <a:gd name="T81" fmla="*/ 15825 h 15951"/>
              <a:gd name="T82" fmla="*/ 2146 w 5642"/>
              <a:gd name="T83" fmla="*/ 15941 h 15951"/>
              <a:gd name="T84" fmla="*/ 1769 w 5642"/>
              <a:gd name="T85" fmla="*/ 15928 h 15951"/>
              <a:gd name="T86" fmla="*/ 1498 w 5642"/>
              <a:gd name="T87" fmla="*/ 15787 h 15951"/>
              <a:gd name="T88" fmla="*/ 1356 w 5642"/>
              <a:gd name="T89" fmla="*/ 15519 h 15951"/>
              <a:gd name="T90" fmla="*/ 1069 w 5642"/>
              <a:gd name="T91" fmla="*/ 9152 h 15951"/>
              <a:gd name="T92" fmla="*/ 1007 w 5642"/>
              <a:gd name="T93" fmla="*/ 9484 h 15951"/>
              <a:gd name="T94" fmla="*/ 840 w 5642"/>
              <a:gd name="T95" fmla="*/ 9689 h 15951"/>
              <a:gd name="T96" fmla="*/ 568 w 5642"/>
              <a:gd name="T97" fmla="*/ 9765 h 15951"/>
              <a:gd name="T98" fmla="*/ 276 w 5642"/>
              <a:gd name="T99" fmla="*/ 9714 h 15951"/>
              <a:gd name="T100" fmla="*/ 87 w 5642"/>
              <a:gd name="T101" fmla="*/ 9535 h 15951"/>
              <a:gd name="T102" fmla="*/ 5 w 5642"/>
              <a:gd name="T103" fmla="*/ 9228 h 15951"/>
              <a:gd name="T104" fmla="*/ 51 w 5642"/>
              <a:gd name="T105" fmla="*/ 3663 h 15951"/>
              <a:gd name="T106" fmla="*/ 365 w 5642"/>
              <a:gd name="T107" fmla="*/ 3159 h 15951"/>
              <a:gd name="T108" fmla="*/ 966 w 5642"/>
              <a:gd name="T109" fmla="*/ 2895 h 15951"/>
              <a:gd name="T110" fmla="*/ 4449 w 5642"/>
              <a:gd name="T111" fmla="*/ 2863 h 15951"/>
              <a:gd name="T112" fmla="*/ 5130 w 5642"/>
              <a:gd name="T113" fmla="*/ 3055 h 15951"/>
              <a:gd name="T114" fmla="*/ 5527 w 5642"/>
              <a:gd name="T115" fmla="*/ 3487 h 15951"/>
              <a:gd name="T116" fmla="*/ 5642 w 5642"/>
              <a:gd name="T117" fmla="*/ 9112 h 15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42" h="15951">
                <a:moveTo>
                  <a:pt x="3974" y="1306"/>
                </a:moveTo>
                <a:lnTo>
                  <a:pt x="3974" y="1340"/>
                </a:lnTo>
                <a:lnTo>
                  <a:pt x="3973" y="1373"/>
                </a:lnTo>
                <a:lnTo>
                  <a:pt x="3971" y="1407"/>
                </a:lnTo>
                <a:lnTo>
                  <a:pt x="3969" y="1440"/>
                </a:lnTo>
                <a:lnTo>
                  <a:pt x="3966" y="1473"/>
                </a:lnTo>
                <a:lnTo>
                  <a:pt x="3962" y="1506"/>
                </a:lnTo>
                <a:lnTo>
                  <a:pt x="3958" y="1538"/>
                </a:lnTo>
                <a:lnTo>
                  <a:pt x="3953" y="1572"/>
                </a:lnTo>
                <a:lnTo>
                  <a:pt x="3947" y="1604"/>
                </a:lnTo>
                <a:lnTo>
                  <a:pt x="3941" y="1636"/>
                </a:lnTo>
                <a:lnTo>
                  <a:pt x="3934" y="1667"/>
                </a:lnTo>
                <a:lnTo>
                  <a:pt x="3926" y="1699"/>
                </a:lnTo>
                <a:lnTo>
                  <a:pt x="3918" y="1730"/>
                </a:lnTo>
                <a:lnTo>
                  <a:pt x="3909" y="1761"/>
                </a:lnTo>
                <a:lnTo>
                  <a:pt x="3899" y="1792"/>
                </a:lnTo>
                <a:lnTo>
                  <a:pt x="3888" y="1823"/>
                </a:lnTo>
                <a:lnTo>
                  <a:pt x="3877" y="1854"/>
                </a:lnTo>
                <a:lnTo>
                  <a:pt x="3866" y="1884"/>
                </a:lnTo>
                <a:lnTo>
                  <a:pt x="3853" y="1914"/>
                </a:lnTo>
                <a:lnTo>
                  <a:pt x="3840" y="1944"/>
                </a:lnTo>
                <a:lnTo>
                  <a:pt x="3826" y="1973"/>
                </a:lnTo>
                <a:lnTo>
                  <a:pt x="3812" y="2003"/>
                </a:lnTo>
                <a:lnTo>
                  <a:pt x="3797" y="2032"/>
                </a:lnTo>
                <a:lnTo>
                  <a:pt x="3781" y="2061"/>
                </a:lnTo>
                <a:lnTo>
                  <a:pt x="3764" y="2089"/>
                </a:lnTo>
                <a:lnTo>
                  <a:pt x="3746" y="2119"/>
                </a:lnTo>
                <a:lnTo>
                  <a:pt x="3728" y="2147"/>
                </a:lnTo>
                <a:lnTo>
                  <a:pt x="3710" y="2175"/>
                </a:lnTo>
                <a:lnTo>
                  <a:pt x="3691" y="2203"/>
                </a:lnTo>
                <a:lnTo>
                  <a:pt x="3671" y="2230"/>
                </a:lnTo>
                <a:lnTo>
                  <a:pt x="3650" y="2258"/>
                </a:lnTo>
                <a:lnTo>
                  <a:pt x="3629" y="2285"/>
                </a:lnTo>
                <a:lnTo>
                  <a:pt x="3607" y="2312"/>
                </a:lnTo>
                <a:lnTo>
                  <a:pt x="3586" y="2338"/>
                </a:lnTo>
                <a:lnTo>
                  <a:pt x="3564" y="2363"/>
                </a:lnTo>
                <a:lnTo>
                  <a:pt x="3542" y="2387"/>
                </a:lnTo>
                <a:lnTo>
                  <a:pt x="3519" y="2411"/>
                </a:lnTo>
                <a:lnTo>
                  <a:pt x="3496" y="2433"/>
                </a:lnTo>
                <a:lnTo>
                  <a:pt x="3473" y="2455"/>
                </a:lnTo>
                <a:lnTo>
                  <a:pt x="3449" y="2476"/>
                </a:lnTo>
                <a:lnTo>
                  <a:pt x="3426" y="2496"/>
                </a:lnTo>
                <a:lnTo>
                  <a:pt x="3402" y="2515"/>
                </a:lnTo>
                <a:lnTo>
                  <a:pt x="3378" y="2533"/>
                </a:lnTo>
                <a:lnTo>
                  <a:pt x="3353" y="2550"/>
                </a:lnTo>
                <a:lnTo>
                  <a:pt x="3329" y="2567"/>
                </a:lnTo>
                <a:lnTo>
                  <a:pt x="3304" y="2582"/>
                </a:lnTo>
                <a:lnTo>
                  <a:pt x="3279" y="2597"/>
                </a:lnTo>
                <a:lnTo>
                  <a:pt x="3254" y="2611"/>
                </a:lnTo>
                <a:lnTo>
                  <a:pt x="3228" y="2624"/>
                </a:lnTo>
                <a:lnTo>
                  <a:pt x="3202" y="2637"/>
                </a:lnTo>
                <a:lnTo>
                  <a:pt x="3176" y="2648"/>
                </a:lnTo>
                <a:lnTo>
                  <a:pt x="3149" y="2659"/>
                </a:lnTo>
                <a:lnTo>
                  <a:pt x="3122" y="2668"/>
                </a:lnTo>
                <a:lnTo>
                  <a:pt x="3095" y="2677"/>
                </a:lnTo>
                <a:lnTo>
                  <a:pt x="3068" y="2685"/>
                </a:lnTo>
                <a:lnTo>
                  <a:pt x="3040" y="2694"/>
                </a:lnTo>
                <a:lnTo>
                  <a:pt x="3013" y="2700"/>
                </a:lnTo>
                <a:lnTo>
                  <a:pt x="2985" y="2705"/>
                </a:lnTo>
                <a:lnTo>
                  <a:pt x="2956" y="2710"/>
                </a:lnTo>
                <a:lnTo>
                  <a:pt x="2928" y="2714"/>
                </a:lnTo>
                <a:lnTo>
                  <a:pt x="2899" y="2717"/>
                </a:lnTo>
                <a:lnTo>
                  <a:pt x="2870" y="2719"/>
                </a:lnTo>
                <a:lnTo>
                  <a:pt x="2840" y="2720"/>
                </a:lnTo>
                <a:lnTo>
                  <a:pt x="2810" y="2721"/>
                </a:lnTo>
                <a:lnTo>
                  <a:pt x="2781" y="2720"/>
                </a:lnTo>
                <a:lnTo>
                  <a:pt x="2751" y="2719"/>
                </a:lnTo>
                <a:lnTo>
                  <a:pt x="2722" y="2717"/>
                </a:lnTo>
                <a:lnTo>
                  <a:pt x="2694" y="2714"/>
                </a:lnTo>
                <a:lnTo>
                  <a:pt x="2665" y="2710"/>
                </a:lnTo>
                <a:lnTo>
                  <a:pt x="2637" y="2705"/>
                </a:lnTo>
                <a:lnTo>
                  <a:pt x="2609" y="2700"/>
                </a:lnTo>
                <a:lnTo>
                  <a:pt x="2581" y="2694"/>
                </a:lnTo>
                <a:lnTo>
                  <a:pt x="2553" y="2685"/>
                </a:lnTo>
                <a:lnTo>
                  <a:pt x="2526" y="2677"/>
                </a:lnTo>
                <a:lnTo>
                  <a:pt x="2499" y="2668"/>
                </a:lnTo>
                <a:lnTo>
                  <a:pt x="2472" y="2659"/>
                </a:lnTo>
                <a:lnTo>
                  <a:pt x="2446" y="2648"/>
                </a:lnTo>
                <a:lnTo>
                  <a:pt x="2419" y="2637"/>
                </a:lnTo>
                <a:lnTo>
                  <a:pt x="2394" y="2624"/>
                </a:lnTo>
                <a:lnTo>
                  <a:pt x="2368" y="2611"/>
                </a:lnTo>
                <a:lnTo>
                  <a:pt x="2343" y="2597"/>
                </a:lnTo>
                <a:lnTo>
                  <a:pt x="2317" y="2582"/>
                </a:lnTo>
                <a:lnTo>
                  <a:pt x="2293" y="2567"/>
                </a:lnTo>
                <a:lnTo>
                  <a:pt x="2267" y="2550"/>
                </a:lnTo>
                <a:lnTo>
                  <a:pt x="2243" y="2533"/>
                </a:lnTo>
                <a:lnTo>
                  <a:pt x="2219" y="2515"/>
                </a:lnTo>
                <a:lnTo>
                  <a:pt x="2195" y="2496"/>
                </a:lnTo>
                <a:lnTo>
                  <a:pt x="2171" y="2476"/>
                </a:lnTo>
                <a:lnTo>
                  <a:pt x="2148" y="2455"/>
                </a:lnTo>
                <a:lnTo>
                  <a:pt x="2125" y="2433"/>
                </a:lnTo>
                <a:lnTo>
                  <a:pt x="2102" y="2411"/>
                </a:lnTo>
                <a:lnTo>
                  <a:pt x="2080" y="2387"/>
                </a:lnTo>
                <a:lnTo>
                  <a:pt x="2058" y="2363"/>
                </a:lnTo>
                <a:lnTo>
                  <a:pt x="2036" y="2338"/>
                </a:lnTo>
                <a:lnTo>
                  <a:pt x="2014" y="2312"/>
                </a:lnTo>
                <a:lnTo>
                  <a:pt x="1993" y="2285"/>
                </a:lnTo>
                <a:lnTo>
                  <a:pt x="1970" y="2258"/>
                </a:lnTo>
                <a:lnTo>
                  <a:pt x="1950" y="2230"/>
                </a:lnTo>
                <a:lnTo>
                  <a:pt x="1930" y="2203"/>
                </a:lnTo>
                <a:lnTo>
                  <a:pt x="1911" y="2175"/>
                </a:lnTo>
                <a:lnTo>
                  <a:pt x="1892" y="2147"/>
                </a:lnTo>
                <a:lnTo>
                  <a:pt x="1874" y="2119"/>
                </a:lnTo>
                <a:lnTo>
                  <a:pt x="1857" y="2089"/>
                </a:lnTo>
                <a:lnTo>
                  <a:pt x="1841" y="2061"/>
                </a:lnTo>
                <a:lnTo>
                  <a:pt x="1825" y="2032"/>
                </a:lnTo>
                <a:lnTo>
                  <a:pt x="1810" y="2003"/>
                </a:lnTo>
                <a:lnTo>
                  <a:pt x="1795" y="1973"/>
                </a:lnTo>
                <a:lnTo>
                  <a:pt x="1781" y="1944"/>
                </a:lnTo>
                <a:lnTo>
                  <a:pt x="1768" y="1914"/>
                </a:lnTo>
                <a:lnTo>
                  <a:pt x="1756" y="1884"/>
                </a:lnTo>
                <a:lnTo>
                  <a:pt x="1744" y="1854"/>
                </a:lnTo>
                <a:lnTo>
                  <a:pt x="1733" y="1823"/>
                </a:lnTo>
                <a:lnTo>
                  <a:pt x="1723" y="1792"/>
                </a:lnTo>
                <a:lnTo>
                  <a:pt x="1713" y="1761"/>
                </a:lnTo>
                <a:lnTo>
                  <a:pt x="1704" y="1730"/>
                </a:lnTo>
                <a:lnTo>
                  <a:pt x="1696" y="1699"/>
                </a:lnTo>
                <a:lnTo>
                  <a:pt x="1688" y="1667"/>
                </a:lnTo>
                <a:lnTo>
                  <a:pt x="1681" y="1636"/>
                </a:lnTo>
                <a:lnTo>
                  <a:pt x="1674" y="1604"/>
                </a:lnTo>
                <a:lnTo>
                  <a:pt x="1668" y="1572"/>
                </a:lnTo>
                <a:lnTo>
                  <a:pt x="1663" y="1538"/>
                </a:lnTo>
                <a:lnTo>
                  <a:pt x="1658" y="1506"/>
                </a:lnTo>
                <a:lnTo>
                  <a:pt x="1655" y="1473"/>
                </a:lnTo>
                <a:lnTo>
                  <a:pt x="1652" y="1440"/>
                </a:lnTo>
                <a:lnTo>
                  <a:pt x="1650" y="1407"/>
                </a:lnTo>
                <a:lnTo>
                  <a:pt x="1648" y="1373"/>
                </a:lnTo>
                <a:lnTo>
                  <a:pt x="1647" y="1340"/>
                </a:lnTo>
                <a:lnTo>
                  <a:pt x="1646" y="1306"/>
                </a:lnTo>
                <a:lnTo>
                  <a:pt x="1647" y="1272"/>
                </a:lnTo>
                <a:lnTo>
                  <a:pt x="1648" y="1238"/>
                </a:lnTo>
                <a:lnTo>
                  <a:pt x="1650" y="1205"/>
                </a:lnTo>
                <a:lnTo>
                  <a:pt x="1652" y="1172"/>
                </a:lnTo>
                <a:lnTo>
                  <a:pt x="1655" y="1140"/>
                </a:lnTo>
                <a:lnTo>
                  <a:pt x="1658" y="1108"/>
                </a:lnTo>
                <a:lnTo>
                  <a:pt x="1663" y="1076"/>
                </a:lnTo>
                <a:lnTo>
                  <a:pt x="1668" y="1045"/>
                </a:lnTo>
                <a:lnTo>
                  <a:pt x="1673" y="1014"/>
                </a:lnTo>
                <a:lnTo>
                  <a:pt x="1681" y="983"/>
                </a:lnTo>
                <a:lnTo>
                  <a:pt x="1688" y="952"/>
                </a:lnTo>
                <a:lnTo>
                  <a:pt x="1695" y="922"/>
                </a:lnTo>
                <a:lnTo>
                  <a:pt x="1704" y="892"/>
                </a:lnTo>
                <a:lnTo>
                  <a:pt x="1712" y="863"/>
                </a:lnTo>
                <a:lnTo>
                  <a:pt x="1722" y="833"/>
                </a:lnTo>
                <a:lnTo>
                  <a:pt x="1732" y="805"/>
                </a:lnTo>
                <a:lnTo>
                  <a:pt x="1743" y="776"/>
                </a:lnTo>
                <a:lnTo>
                  <a:pt x="1755" y="748"/>
                </a:lnTo>
                <a:lnTo>
                  <a:pt x="1767" y="720"/>
                </a:lnTo>
                <a:lnTo>
                  <a:pt x="1780" y="692"/>
                </a:lnTo>
                <a:lnTo>
                  <a:pt x="1793" y="664"/>
                </a:lnTo>
                <a:lnTo>
                  <a:pt x="1807" y="637"/>
                </a:lnTo>
                <a:lnTo>
                  <a:pt x="1822" y="610"/>
                </a:lnTo>
                <a:lnTo>
                  <a:pt x="1838" y="584"/>
                </a:lnTo>
                <a:lnTo>
                  <a:pt x="1854" y="558"/>
                </a:lnTo>
                <a:lnTo>
                  <a:pt x="1871" y="532"/>
                </a:lnTo>
                <a:lnTo>
                  <a:pt x="1888" y="507"/>
                </a:lnTo>
                <a:lnTo>
                  <a:pt x="1906" y="482"/>
                </a:lnTo>
                <a:lnTo>
                  <a:pt x="1925" y="457"/>
                </a:lnTo>
                <a:lnTo>
                  <a:pt x="1944" y="432"/>
                </a:lnTo>
                <a:lnTo>
                  <a:pt x="1964" y="408"/>
                </a:lnTo>
                <a:lnTo>
                  <a:pt x="1986" y="383"/>
                </a:lnTo>
                <a:lnTo>
                  <a:pt x="2007" y="360"/>
                </a:lnTo>
                <a:lnTo>
                  <a:pt x="2029" y="337"/>
                </a:lnTo>
                <a:lnTo>
                  <a:pt x="2051" y="315"/>
                </a:lnTo>
                <a:lnTo>
                  <a:pt x="2073" y="294"/>
                </a:lnTo>
                <a:lnTo>
                  <a:pt x="2096" y="273"/>
                </a:lnTo>
                <a:lnTo>
                  <a:pt x="2118" y="254"/>
                </a:lnTo>
                <a:lnTo>
                  <a:pt x="2141" y="235"/>
                </a:lnTo>
                <a:lnTo>
                  <a:pt x="2165" y="216"/>
                </a:lnTo>
                <a:lnTo>
                  <a:pt x="2188" y="199"/>
                </a:lnTo>
                <a:lnTo>
                  <a:pt x="2212" y="182"/>
                </a:lnTo>
                <a:lnTo>
                  <a:pt x="2236" y="166"/>
                </a:lnTo>
                <a:lnTo>
                  <a:pt x="2261" y="151"/>
                </a:lnTo>
                <a:lnTo>
                  <a:pt x="2286" y="136"/>
                </a:lnTo>
                <a:lnTo>
                  <a:pt x="2311" y="122"/>
                </a:lnTo>
                <a:lnTo>
                  <a:pt x="2336" y="109"/>
                </a:lnTo>
                <a:lnTo>
                  <a:pt x="2362" y="96"/>
                </a:lnTo>
                <a:lnTo>
                  <a:pt x="2388" y="84"/>
                </a:lnTo>
                <a:lnTo>
                  <a:pt x="2414" y="73"/>
                </a:lnTo>
                <a:lnTo>
                  <a:pt x="2440" y="63"/>
                </a:lnTo>
                <a:lnTo>
                  <a:pt x="2467" y="54"/>
                </a:lnTo>
                <a:lnTo>
                  <a:pt x="2494" y="45"/>
                </a:lnTo>
                <a:lnTo>
                  <a:pt x="2521" y="37"/>
                </a:lnTo>
                <a:lnTo>
                  <a:pt x="2548" y="30"/>
                </a:lnTo>
                <a:lnTo>
                  <a:pt x="2577" y="24"/>
                </a:lnTo>
                <a:lnTo>
                  <a:pt x="2605" y="18"/>
                </a:lnTo>
                <a:lnTo>
                  <a:pt x="2634" y="13"/>
                </a:lnTo>
                <a:lnTo>
                  <a:pt x="2662" y="9"/>
                </a:lnTo>
                <a:lnTo>
                  <a:pt x="2691" y="6"/>
                </a:lnTo>
                <a:lnTo>
                  <a:pt x="2721" y="3"/>
                </a:lnTo>
                <a:lnTo>
                  <a:pt x="2750" y="1"/>
                </a:lnTo>
                <a:lnTo>
                  <a:pt x="2780" y="0"/>
                </a:lnTo>
                <a:lnTo>
                  <a:pt x="2810" y="0"/>
                </a:lnTo>
                <a:lnTo>
                  <a:pt x="2840" y="0"/>
                </a:lnTo>
                <a:lnTo>
                  <a:pt x="2870" y="1"/>
                </a:lnTo>
                <a:lnTo>
                  <a:pt x="2899" y="3"/>
                </a:lnTo>
                <a:lnTo>
                  <a:pt x="2928" y="6"/>
                </a:lnTo>
                <a:lnTo>
                  <a:pt x="2956" y="9"/>
                </a:lnTo>
                <a:lnTo>
                  <a:pt x="2985" y="13"/>
                </a:lnTo>
                <a:lnTo>
                  <a:pt x="3013" y="18"/>
                </a:lnTo>
                <a:lnTo>
                  <a:pt x="3040" y="24"/>
                </a:lnTo>
                <a:lnTo>
                  <a:pt x="3068" y="30"/>
                </a:lnTo>
                <a:lnTo>
                  <a:pt x="3095" y="37"/>
                </a:lnTo>
                <a:lnTo>
                  <a:pt x="3122" y="45"/>
                </a:lnTo>
                <a:lnTo>
                  <a:pt x="3149" y="54"/>
                </a:lnTo>
                <a:lnTo>
                  <a:pt x="3176" y="63"/>
                </a:lnTo>
                <a:lnTo>
                  <a:pt x="3202" y="73"/>
                </a:lnTo>
                <a:lnTo>
                  <a:pt x="3228" y="84"/>
                </a:lnTo>
                <a:lnTo>
                  <a:pt x="3254" y="96"/>
                </a:lnTo>
                <a:lnTo>
                  <a:pt x="3279" y="109"/>
                </a:lnTo>
                <a:lnTo>
                  <a:pt x="3304" y="122"/>
                </a:lnTo>
                <a:lnTo>
                  <a:pt x="3329" y="136"/>
                </a:lnTo>
                <a:lnTo>
                  <a:pt x="3353" y="151"/>
                </a:lnTo>
                <a:lnTo>
                  <a:pt x="3378" y="166"/>
                </a:lnTo>
                <a:lnTo>
                  <a:pt x="3402" y="182"/>
                </a:lnTo>
                <a:lnTo>
                  <a:pt x="3426" y="199"/>
                </a:lnTo>
                <a:lnTo>
                  <a:pt x="3449" y="216"/>
                </a:lnTo>
                <a:lnTo>
                  <a:pt x="3473" y="235"/>
                </a:lnTo>
                <a:lnTo>
                  <a:pt x="3496" y="254"/>
                </a:lnTo>
                <a:lnTo>
                  <a:pt x="3519" y="273"/>
                </a:lnTo>
                <a:lnTo>
                  <a:pt x="3542" y="294"/>
                </a:lnTo>
                <a:lnTo>
                  <a:pt x="3564" y="315"/>
                </a:lnTo>
                <a:lnTo>
                  <a:pt x="3586" y="337"/>
                </a:lnTo>
                <a:lnTo>
                  <a:pt x="3607" y="360"/>
                </a:lnTo>
                <a:lnTo>
                  <a:pt x="3629" y="383"/>
                </a:lnTo>
                <a:lnTo>
                  <a:pt x="3650" y="408"/>
                </a:lnTo>
                <a:lnTo>
                  <a:pt x="3671" y="432"/>
                </a:lnTo>
                <a:lnTo>
                  <a:pt x="3691" y="457"/>
                </a:lnTo>
                <a:lnTo>
                  <a:pt x="3710" y="482"/>
                </a:lnTo>
                <a:lnTo>
                  <a:pt x="3728" y="507"/>
                </a:lnTo>
                <a:lnTo>
                  <a:pt x="3746" y="532"/>
                </a:lnTo>
                <a:lnTo>
                  <a:pt x="3764" y="558"/>
                </a:lnTo>
                <a:lnTo>
                  <a:pt x="3781" y="584"/>
                </a:lnTo>
                <a:lnTo>
                  <a:pt x="3797" y="610"/>
                </a:lnTo>
                <a:lnTo>
                  <a:pt x="3812" y="637"/>
                </a:lnTo>
                <a:lnTo>
                  <a:pt x="3826" y="664"/>
                </a:lnTo>
                <a:lnTo>
                  <a:pt x="3840" y="692"/>
                </a:lnTo>
                <a:lnTo>
                  <a:pt x="3853" y="720"/>
                </a:lnTo>
                <a:lnTo>
                  <a:pt x="3866" y="748"/>
                </a:lnTo>
                <a:lnTo>
                  <a:pt x="3877" y="776"/>
                </a:lnTo>
                <a:lnTo>
                  <a:pt x="3888" y="805"/>
                </a:lnTo>
                <a:lnTo>
                  <a:pt x="3899" y="833"/>
                </a:lnTo>
                <a:lnTo>
                  <a:pt x="3909" y="863"/>
                </a:lnTo>
                <a:lnTo>
                  <a:pt x="3918" y="892"/>
                </a:lnTo>
                <a:lnTo>
                  <a:pt x="3926" y="922"/>
                </a:lnTo>
                <a:lnTo>
                  <a:pt x="3934" y="952"/>
                </a:lnTo>
                <a:lnTo>
                  <a:pt x="3941" y="983"/>
                </a:lnTo>
                <a:lnTo>
                  <a:pt x="3947" y="1014"/>
                </a:lnTo>
                <a:lnTo>
                  <a:pt x="3953" y="1045"/>
                </a:lnTo>
                <a:lnTo>
                  <a:pt x="3958" y="1076"/>
                </a:lnTo>
                <a:lnTo>
                  <a:pt x="3962" y="1108"/>
                </a:lnTo>
                <a:lnTo>
                  <a:pt x="3966" y="1140"/>
                </a:lnTo>
                <a:lnTo>
                  <a:pt x="3969" y="1172"/>
                </a:lnTo>
                <a:lnTo>
                  <a:pt x="3971" y="1205"/>
                </a:lnTo>
                <a:lnTo>
                  <a:pt x="3973" y="1238"/>
                </a:lnTo>
                <a:lnTo>
                  <a:pt x="3974" y="1272"/>
                </a:lnTo>
                <a:lnTo>
                  <a:pt x="3974" y="1306"/>
                </a:lnTo>
                <a:close/>
                <a:moveTo>
                  <a:pt x="5642" y="9112"/>
                </a:moveTo>
                <a:lnTo>
                  <a:pt x="5642" y="9152"/>
                </a:lnTo>
                <a:lnTo>
                  <a:pt x="5640" y="9191"/>
                </a:lnTo>
                <a:lnTo>
                  <a:pt x="5638" y="9228"/>
                </a:lnTo>
                <a:lnTo>
                  <a:pt x="5634" y="9264"/>
                </a:lnTo>
                <a:lnTo>
                  <a:pt x="5629" y="9300"/>
                </a:lnTo>
                <a:lnTo>
                  <a:pt x="5624" y="9334"/>
                </a:lnTo>
                <a:lnTo>
                  <a:pt x="5617" y="9366"/>
                </a:lnTo>
                <a:lnTo>
                  <a:pt x="5609" y="9398"/>
                </a:lnTo>
                <a:lnTo>
                  <a:pt x="5600" y="9428"/>
                </a:lnTo>
                <a:lnTo>
                  <a:pt x="5591" y="9456"/>
                </a:lnTo>
                <a:lnTo>
                  <a:pt x="5580" y="9484"/>
                </a:lnTo>
                <a:lnTo>
                  <a:pt x="5568" y="9510"/>
                </a:lnTo>
                <a:lnTo>
                  <a:pt x="5555" y="9535"/>
                </a:lnTo>
                <a:lnTo>
                  <a:pt x="5541" y="9558"/>
                </a:lnTo>
                <a:lnTo>
                  <a:pt x="5525" y="9581"/>
                </a:lnTo>
                <a:lnTo>
                  <a:pt x="5509" y="9602"/>
                </a:lnTo>
                <a:lnTo>
                  <a:pt x="5492" y="9622"/>
                </a:lnTo>
                <a:lnTo>
                  <a:pt x="5473" y="9641"/>
                </a:lnTo>
                <a:lnTo>
                  <a:pt x="5454" y="9658"/>
                </a:lnTo>
                <a:lnTo>
                  <a:pt x="5434" y="9674"/>
                </a:lnTo>
                <a:lnTo>
                  <a:pt x="5412" y="9689"/>
                </a:lnTo>
                <a:lnTo>
                  <a:pt x="5390" y="9702"/>
                </a:lnTo>
                <a:lnTo>
                  <a:pt x="5367" y="9714"/>
                </a:lnTo>
                <a:lnTo>
                  <a:pt x="5342" y="9725"/>
                </a:lnTo>
                <a:lnTo>
                  <a:pt x="5316" y="9735"/>
                </a:lnTo>
                <a:lnTo>
                  <a:pt x="5290" y="9743"/>
                </a:lnTo>
                <a:lnTo>
                  <a:pt x="5262" y="9750"/>
                </a:lnTo>
                <a:lnTo>
                  <a:pt x="5232" y="9756"/>
                </a:lnTo>
                <a:lnTo>
                  <a:pt x="5203" y="9760"/>
                </a:lnTo>
                <a:lnTo>
                  <a:pt x="5172" y="9763"/>
                </a:lnTo>
                <a:lnTo>
                  <a:pt x="5140" y="9765"/>
                </a:lnTo>
                <a:lnTo>
                  <a:pt x="5107" y="9766"/>
                </a:lnTo>
                <a:lnTo>
                  <a:pt x="5074" y="9765"/>
                </a:lnTo>
                <a:lnTo>
                  <a:pt x="5042" y="9763"/>
                </a:lnTo>
                <a:lnTo>
                  <a:pt x="5012" y="9760"/>
                </a:lnTo>
                <a:lnTo>
                  <a:pt x="4982" y="9756"/>
                </a:lnTo>
                <a:lnTo>
                  <a:pt x="4953" y="9750"/>
                </a:lnTo>
                <a:lnTo>
                  <a:pt x="4925" y="9743"/>
                </a:lnTo>
                <a:lnTo>
                  <a:pt x="4898" y="9735"/>
                </a:lnTo>
                <a:lnTo>
                  <a:pt x="4873" y="9725"/>
                </a:lnTo>
                <a:lnTo>
                  <a:pt x="4848" y="9714"/>
                </a:lnTo>
                <a:lnTo>
                  <a:pt x="4825" y="9702"/>
                </a:lnTo>
                <a:lnTo>
                  <a:pt x="4803" y="9689"/>
                </a:lnTo>
                <a:lnTo>
                  <a:pt x="4781" y="9674"/>
                </a:lnTo>
                <a:lnTo>
                  <a:pt x="4761" y="9658"/>
                </a:lnTo>
                <a:lnTo>
                  <a:pt x="4742" y="9641"/>
                </a:lnTo>
                <a:lnTo>
                  <a:pt x="4723" y="9622"/>
                </a:lnTo>
                <a:lnTo>
                  <a:pt x="4706" y="9602"/>
                </a:lnTo>
                <a:lnTo>
                  <a:pt x="4690" y="9581"/>
                </a:lnTo>
                <a:lnTo>
                  <a:pt x="4675" y="9558"/>
                </a:lnTo>
                <a:lnTo>
                  <a:pt x="4661" y="9535"/>
                </a:lnTo>
                <a:lnTo>
                  <a:pt x="4648" y="9510"/>
                </a:lnTo>
                <a:lnTo>
                  <a:pt x="4635" y="9484"/>
                </a:lnTo>
                <a:lnTo>
                  <a:pt x="4624" y="9456"/>
                </a:lnTo>
                <a:lnTo>
                  <a:pt x="4614" y="9428"/>
                </a:lnTo>
                <a:lnTo>
                  <a:pt x="4605" y="9398"/>
                </a:lnTo>
                <a:lnTo>
                  <a:pt x="4597" y="9366"/>
                </a:lnTo>
                <a:lnTo>
                  <a:pt x="4590" y="9334"/>
                </a:lnTo>
                <a:lnTo>
                  <a:pt x="4584" y="9300"/>
                </a:lnTo>
                <a:lnTo>
                  <a:pt x="4580" y="9264"/>
                </a:lnTo>
                <a:lnTo>
                  <a:pt x="4576" y="9228"/>
                </a:lnTo>
                <a:lnTo>
                  <a:pt x="4573" y="9191"/>
                </a:lnTo>
                <a:lnTo>
                  <a:pt x="4572" y="9152"/>
                </a:lnTo>
                <a:lnTo>
                  <a:pt x="4571" y="9112"/>
                </a:lnTo>
                <a:lnTo>
                  <a:pt x="4571" y="4722"/>
                </a:lnTo>
                <a:lnTo>
                  <a:pt x="4309" y="4722"/>
                </a:lnTo>
                <a:lnTo>
                  <a:pt x="4309" y="15296"/>
                </a:lnTo>
                <a:lnTo>
                  <a:pt x="4308" y="15337"/>
                </a:lnTo>
                <a:lnTo>
                  <a:pt x="4306" y="15376"/>
                </a:lnTo>
                <a:lnTo>
                  <a:pt x="4303" y="15414"/>
                </a:lnTo>
                <a:lnTo>
                  <a:pt x="4298" y="15450"/>
                </a:lnTo>
                <a:lnTo>
                  <a:pt x="4293" y="15485"/>
                </a:lnTo>
                <a:lnTo>
                  <a:pt x="4286" y="15519"/>
                </a:lnTo>
                <a:lnTo>
                  <a:pt x="4277" y="15551"/>
                </a:lnTo>
                <a:lnTo>
                  <a:pt x="4268" y="15582"/>
                </a:lnTo>
                <a:lnTo>
                  <a:pt x="4257" y="15613"/>
                </a:lnTo>
                <a:lnTo>
                  <a:pt x="4244" y="15642"/>
                </a:lnTo>
                <a:lnTo>
                  <a:pt x="4231" y="15669"/>
                </a:lnTo>
                <a:lnTo>
                  <a:pt x="4216" y="15695"/>
                </a:lnTo>
                <a:lnTo>
                  <a:pt x="4200" y="15720"/>
                </a:lnTo>
                <a:lnTo>
                  <a:pt x="4183" y="15744"/>
                </a:lnTo>
                <a:lnTo>
                  <a:pt x="4164" y="15766"/>
                </a:lnTo>
                <a:lnTo>
                  <a:pt x="4144" y="15787"/>
                </a:lnTo>
                <a:lnTo>
                  <a:pt x="4123" y="15807"/>
                </a:lnTo>
                <a:lnTo>
                  <a:pt x="4100" y="15825"/>
                </a:lnTo>
                <a:lnTo>
                  <a:pt x="4077" y="15843"/>
                </a:lnTo>
                <a:lnTo>
                  <a:pt x="4052" y="15858"/>
                </a:lnTo>
                <a:lnTo>
                  <a:pt x="4024" y="15873"/>
                </a:lnTo>
                <a:lnTo>
                  <a:pt x="3997" y="15888"/>
                </a:lnTo>
                <a:lnTo>
                  <a:pt x="3968" y="15900"/>
                </a:lnTo>
                <a:lnTo>
                  <a:pt x="3938" y="15911"/>
                </a:lnTo>
                <a:lnTo>
                  <a:pt x="3906" y="15920"/>
                </a:lnTo>
                <a:lnTo>
                  <a:pt x="3873" y="15928"/>
                </a:lnTo>
                <a:lnTo>
                  <a:pt x="3839" y="15935"/>
                </a:lnTo>
                <a:lnTo>
                  <a:pt x="3804" y="15941"/>
                </a:lnTo>
                <a:lnTo>
                  <a:pt x="3768" y="15946"/>
                </a:lnTo>
                <a:lnTo>
                  <a:pt x="3729" y="15949"/>
                </a:lnTo>
                <a:lnTo>
                  <a:pt x="3690" y="15951"/>
                </a:lnTo>
                <a:lnTo>
                  <a:pt x="3649" y="15951"/>
                </a:lnTo>
                <a:lnTo>
                  <a:pt x="3609" y="15951"/>
                </a:lnTo>
                <a:lnTo>
                  <a:pt x="3570" y="15949"/>
                </a:lnTo>
                <a:lnTo>
                  <a:pt x="3532" y="15946"/>
                </a:lnTo>
                <a:lnTo>
                  <a:pt x="3496" y="15941"/>
                </a:lnTo>
                <a:lnTo>
                  <a:pt x="3461" y="15935"/>
                </a:lnTo>
                <a:lnTo>
                  <a:pt x="3426" y="15928"/>
                </a:lnTo>
                <a:lnTo>
                  <a:pt x="3393" y="15920"/>
                </a:lnTo>
                <a:lnTo>
                  <a:pt x="3362" y="15911"/>
                </a:lnTo>
                <a:lnTo>
                  <a:pt x="3332" y="15900"/>
                </a:lnTo>
                <a:lnTo>
                  <a:pt x="3303" y="15888"/>
                </a:lnTo>
                <a:lnTo>
                  <a:pt x="3276" y="15873"/>
                </a:lnTo>
                <a:lnTo>
                  <a:pt x="3250" y="15858"/>
                </a:lnTo>
                <a:lnTo>
                  <a:pt x="3225" y="15843"/>
                </a:lnTo>
                <a:lnTo>
                  <a:pt x="3201" y="15825"/>
                </a:lnTo>
                <a:lnTo>
                  <a:pt x="3179" y="15807"/>
                </a:lnTo>
                <a:lnTo>
                  <a:pt x="3157" y="15787"/>
                </a:lnTo>
                <a:lnTo>
                  <a:pt x="3137" y="15766"/>
                </a:lnTo>
                <a:lnTo>
                  <a:pt x="3118" y="15744"/>
                </a:lnTo>
                <a:lnTo>
                  <a:pt x="3101" y="15720"/>
                </a:lnTo>
                <a:lnTo>
                  <a:pt x="3085" y="15695"/>
                </a:lnTo>
                <a:lnTo>
                  <a:pt x="3071" y="15669"/>
                </a:lnTo>
                <a:lnTo>
                  <a:pt x="3057" y="15642"/>
                </a:lnTo>
                <a:lnTo>
                  <a:pt x="3045" y="15613"/>
                </a:lnTo>
                <a:lnTo>
                  <a:pt x="3034" y="15582"/>
                </a:lnTo>
                <a:lnTo>
                  <a:pt x="3025" y="15551"/>
                </a:lnTo>
                <a:lnTo>
                  <a:pt x="3016" y="15519"/>
                </a:lnTo>
                <a:lnTo>
                  <a:pt x="3010" y="15485"/>
                </a:lnTo>
                <a:lnTo>
                  <a:pt x="3004" y="15450"/>
                </a:lnTo>
                <a:lnTo>
                  <a:pt x="2999" y="15414"/>
                </a:lnTo>
                <a:lnTo>
                  <a:pt x="2996" y="15376"/>
                </a:lnTo>
                <a:lnTo>
                  <a:pt x="2994" y="15337"/>
                </a:lnTo>
                <a:lnTo>
                  <a:pt x="2994" y="15296"/>
                </a:lnTo>
                <a:lnTo>
                  <a:pt x="2994" y="9038"/>
                </a:lnTo>
                <a:lnTo>
                  <a:pt x="2649" y="9038"/>
                </a:lnTo>
                <a:lnTo>
                  <a:pt x="2649" y="15296"/>
                </a:lnTo>
                <a:lnTo>
                  <a:pt x="2648" y="15337"/>
                </a:lnTo>
                <a:lnTo>
                  <a:pt x="2646" y="15376"/>
                </a:lnTo>
                <a:lnTo>
                  <a:pt x="2643" y="15414"/>
                </a:lnTo>
                <a:lnTo>
                  <a:pt x="2638" y="15450"/>
                </a:lnTo>
                <a:lnTo>
                  <a:pt x="2633" y="15485"/>
                </a:lnTo>
                <a:lnTo>
                  <a:pt x="2626" y="15519"/>
                </a:lnTo>
                <a:lnTo>
                  <a:pt x="2617" y="15551"/>
                </a:lnTo>
                <a:lnTo>
                  <a:pt x="2608" y="15582"/>
                </a:lnTo>
                <a:lnTo>
                  <a:pt x="2597" y="15613"/>
                </a:lnTo>
                <a:lnTo>
                  <a:pt x="2585" y="15642"/>
                </a:lnTo>
                <a:lnTo>
                  <a:pt x="2572" y="15669"/>
                </a:lnTo>
                <a:lnTo>
                  <a:pt x="2556" y="15695"/>
                </a:lnTo>
                <a:lnTo>
                  <a:pt x="2540" y="15720"/>
                </a:lnTo>
                <a:lnTo>
                  <a:pt x="2523" y="15744"/>
                </a:lnTo>
                <a:lnTo>
                  <a:pt x="2504" y="15766"/>
                </a:lnTo>
                <a:lnTo>
                  <a:pt x="2484" y="15787"/>
                </a:lnTo>
                <a:lnTo>
                  <a:pt x="2463" y="15807"/>
                </a:lnTo>
                <a:lnTo>
                  <a:pt x="2441" y="15825"/>
                </a:lnTo>
                <a:lnTo>
                  <a:pt x="2417" y="15843"/>
                </a:lnTo>
                <a:lnTo>
                  <a:pt x="2393" y="15858"/>
                </a:lnTo>
                <a:lnTo>
                  <a:pt x="2366" y="15873"/>
                </a:lnTo>
                <a:lnTo>
                  <a:pt x="2339" y="15888"/>
                </a:lnTo>
                <a:lnTo>
                  <a:pt x="2310" y="15900"/>
                </a:lnTo>
                <a:lnTo>
                  <a:pt x="2280" y="15911"/>
                </a:lnTo>
                <a:lnTo>
                  <a:pt x="2248" y="15920"/>
                </a:lnTo>
                <a:lnTo>
                  <a:pt x="2215" y="15928"/>
                </a:lnTo>
                <a:lnTo>
                  <a:pt x="2181" y="15935"/>
                </a:lnTo>
                <a:lnTo>
                  <a:pt x="2146" y="15941"/>
                </a:lnTo>
                <a:lnTo>
                  <a:pt x="2110" y="15946"/>
                </a:lnTo>
                <a:lnTo>
                  <a:pt x="2072" y="15949"/>
                </a:lnTo>
                <a:lnTo>
                  <a:pt x="2033" y="15951"/>
                </a:lnTo>
                <a:lnTo>
                  <a:pt x="1993" y="15951"/>
                </a:lnTo>
                <a:lnTo>
                  <a:pt x="1951" y="15951"/>
                </a:lnTo>
                <a:lnTo>
                  <a:pt x="1912" y="15949"/>
                </a:lnTo>
                <a:lnTo>
                  <a:pt x="1874" y="15946"/>
                </a:lnTo>
                <a:lnTo>
                  <a:pt x="1838" y="15941"/>
                </a:lnTo>
                <a:lnTo>
                  <a:pt x="1803" y="15935"/>
                </a:lnTo>
                <a:lnTo>
                  <a:pt x="1769" y="15928"/>
                </a:lnTo>
                <a:lnTo>
                  <a:pt x="1736" y="15920"/>
                </a:lnTo>
                <a:lnTo>
                  <a:pt x="1705" y="15911"/>
                </a:lnTo>
                <a:lnTo>
                  <a:pt x="1673" y="15900"/>
                </a:lnTo>
                <a:lnTo>
                  <a:pt x="1645" y="15888"/>
                </a:lnTo>
                <a:lnTo>
                  <a:pt x="1617" y="15873"/>
                </a:lnTo>
                <a:lnTo>
                  <a:pt x="1591" y="15858"/>
                </a:lnTo>
                <a:lnTo>
                  <a:pt x="1566" y="15843"/>
                </a:lnTo>
                <a:lnTo>
                  <a:pt x="1542" y="15825"/>
                </a:lnTo>
                <a:lnTo>
                  <a:pt x="1519" y="15807"/>
                </a:lnTo>
                <a:lnTo>
                  <a:pt x="1498" y="15787"/>
                </a:lnTo>
                <a:lnTo>
                  <a:pt x="1478" y="15766"/>
                </a:lnTo>
                <a:lnTo>
                  <a:pt x="1460" y="15744"/>
                </a:lnTo>
                <a:lnTo>
                  <a:pt x="1442" y="15720"/>
                </a:lnTo>
                <a:lnTo>
                  <a:pt x="1426" y="15695"/>
                </a:lnTo>
                <a:lnTo>
                  <a:pt x="1411" y="15669"/>
                </a:lnTo>
                <a:lnTo>
                  <a:pt x="1398" y="15642"/>
                </a:lnTo>
                <a:lnTo>
                  <a:pt x="1386" y="15613"/>
                </a:lnTo>
                <a:lnTo>
                  <a:pt x="1374" y="15582"/>
                </a:lnTo>
                <a:lnTo>
                  <a:pt x="1364" y="15551"/>
                </a:lnTo>
                <a:lnTo>
                  <a:pt x="1356" y="15519"/>
                </a:lnTo>
                <a:lnTo>
                  <a:pt x="1348" y="15485"/>
                </a:lnTo>
                <a:lnTo>
                  <a:pt x="1343" y="15450"/>
                </a:lnTo>
                <a:lnTo>
                  <a:pt x="1338" y="15414"/>
                </a:lnTo>
                <a:lnTo>
                  <a:pt x="1335" y="15376"/>
                </a:lnTo>
                <a:lnTo>
                  <a:pt x="1333" y="15337"/>
                </a:lnTo>
                <a:lnTo>
                  <a:pt x="1332" y="15296"/>
                </a:lnTo>
                <a:lnTo>
                  <a:pt x="1332" y="4722"/>
                </a:lnTo>
                <a:lnTo>
                  <a:pt x="1070" y="4722"/>
                </a:lnTo>
                <a:lnTo>
                  <a:pt x="1070" y="9112"/>
                </a:lnTo>
                <a:lnTo>
                  <a:pt x="1069" y="9152"/>
                </a:lnTo>
                <a:lnTo>
                  <a:pt x="1068" y="9191"/>
                </a:lnTo>
                <a:lnTo>
                  <a:pt x="1065" y="9228"/>
                </a:lnTo>
                <a:lnTo>
                  <a:pt x="1061" y="9264"/>
                </a:lnTo>
                <a:lnTo>
                  <a:pt x="1057" y="9300"/>
                </a:lnTo>
                <a:lnTo>
                  <a:pt x="1051" y="9334"/>
                </a:lnTo>
                <a:lnTo>
                  <a:pt x="1044" y="9366"/>
                </a:lnTo>
                <a:lnTo>
                  <a:pt x="1036" y="9398"/>
                </a:lnTo>
                <a:lnTo>
                  <a:pt x="1027" y="9428"/>
                </a:lnTo>
                <a:lnTo>
                  <a:pt x="1017" y="9456"/>
                </a:lnTo>
                <a:lnTo>
                  <a:pt x="1007" y="9484"/>
                </a:lnTo>
                <a:lnTo>
                  <a:pt x="994" y="9510"/>
                </a:lnTo>
                <a:lnTo>
                  <a:pt x="981" y="9535"/>
                </a:lnTo>
                <a:lnTo>
                  <a:pt x="967" y="9558"/>
                </a:lnTo>
                <a:lnTo>
                  <a:pt x="952" y="9581"/>
                </a:lnTo>
                <a:lnTo>
                  <a:pt x="936" y="9602"/>
                </a:lnTo>
                <a:lnTo>
                  <a:pt x="919" y="9622"/>
                </a:lnTo>
                <a:lnTo>
                  <a:pt x="901" y="9641"/>
                </a:lnTo>
                <a:lnTo>
                  <a:pt x="881" y="9658"/>
                </a:lnTo>
                <a:lnTo>
                  <a:pt x="861" y="9674"/>
                </a:lnTo>
                <a:lnTo>
                  <a:pt x="840" y="9689"/>
                </a:lnTo>
                <a:lnTo>
                  <a:pt x="817" y="9702"/>
                </a:lnTo>
                <a:lnTo>
                  <a:pt x="794" y="9714"/>
                </a:lnTo>
                <a:lnTo>
                  <a:pt x="768" y="9725"/>
                </a:lnTo>
                <a:lnTo>
                  <a:pt x="743" y="9735"/>
                </a:lnTo>
                <a:lnTo>
                  <a:pt x="716" y="9743"/>
                </a:lnTo>
                <a:lnTo>
                  <a:pt x="689" y="9750"/>
                </a:lnTo>
                <a:lnTo>
                  <a:pt x="660" y="9756"/>
                </a:lnTo>
                <a:lnTo>
                  <a:pt x="630" y="9760"/>
                </a:lnTo>
                <a:lnTo>
                  <a:pt x="600" y="9763"/>
                </a:lnTo>
                <a:lnTo>
                  <a:pt x="568" y="9765"/>
                </a:lnTo>
                <a:lnTo>
                  <a:pt x="535" y="9766"/>
                </a:lnTo>
                <a:lnTo>
                  <a:pt x="502" y="9765"/>
                </a:lnTo>
                <a:lnTo>
                  <a:pt x="469" y="9763"/>
                </a:lnTo>
                <a:lnTo>
                  <a:pt x="439" y="9760"/>
                </a:lnTo>
                <a:lnTo>
                  <a:pt x="409" y="9756"/>
                </a:lnTo>
                <a:lnTo>
                  <a:pt x="380" y="9750"/>
                </a:lnTo>
                <a:lnTo>
                  <a:pt x="352" y="9743"/>
                </a:lnTo>
                <a:lnTo>
                  <a:pt x="326" y="9735"/>
                </a:lnTo>
                <a:lnTo>
                  <a:pt x="300" y="9725"/>
                </a:lnTo>
                <a:lnTo>
                  <a:pt x="276" y="9714"/>
                </a:lnTo>
                <a:lnTo>
                  <a:pt x="252" y="9702"/>
                </a:lnTo>
                <a:lnTo>
                  <a:pt x="230" y="9689"/>
                </a:lnTo>
                <a:lnTo>
                  <a:pt x="208" y="9674"/>
                </a:lnTo>
                <a:lnTo>
                  <a:pt x="187" y="9658"/>
                </a:lnTo>
                <a:lnTo>
                  <a:pt x="168" y="9641"/>
                </a:lnTo>
                <a:lnTo>
                  <a:pt x="150" y="9622"/>
                </a:lnTo>
                <a:lnTo>
                  <a:pt x="132" y="9602"/>
                </a:lnTo>
                <a:lnTo>
                  <a:pt x="116" y="9581"/>
                </a:lnTo>
                <a:lnTo>
                  <a:pt x="101" y="9558"/>
                </a:lnTo>
                <a:lnTo>
                  <a:pt x="87" y="9535"/>
                </a:lnTo>
                <a:lnTo>
                  <a:pt x="74" y="9510"/>
                </a:lnTo>
                <a:lnTo>
                  <a:pt x="62" y="9484"/>
                </a:lnTo>
                <a:lnTo>
                  <a:pt x="52" y="9456"/>
                </a:lnTo>
                <a:lnTo>
                  <a:pt x="42" y="9428"/>
                </a:lnTo>
                <a:lnTo>
                  <a:pt x="33" y="9398"/>
                </a:lnTo>
                <a:lnTo>
                  <a:pt x="25" y="9366"/>
                </a:lnTo>
                <a:lnTo>
                  <a:pt x="19" y="9334"/>
                </a:lnTo>
                <a:lnTo>
                  <a:pt x="13" y="9300"/>
                </a:lnTo>
                <a:lnTo>
                  <a:pt x="8" y="9264"/>
                </a:lnTo>
                <a:lnTo>
                  <a:pt x="5" y="9228"/>
                </a:lnTo>
                <a:lnTo>
                  <a:pt x="2" y="9191"/>
                </a:lnTo>
                <a:lnTo>
                  <a:pt x="1" y="9152"/>
                </a:lnTo>
                <a:lnTo>
                  <a:pt x="0" y="9112"/>
                </a:lnTo>
                <a:lnTo>
                  <a:pt x="0" y="4080"/>
                </a:lnTo>
                <a:lnTo>
                  <a:pt x="1" y="4005"/>
                </a:lnTo>
                <a:lnTo>
                  <a:pt x="6" y="3932"/>
                </a:lnTo>
                <a:lnTo>
                  <a:pt x="13" y="3861"/>
                </a:lnTo>
                <a:lnTo>
                  <a:pt x="23" y="3792"/>
                </a:lnTo>
                <a:lnTo>
                  <a:pt x="36" y="3727"/>
                </a:lnTo>
                <a:lnTo>
                  <a:pt x="51" y="3663"/>
                </a:lnTo>
                <a:lnTo>
                  <a:pt x="70" y="3602"/>
                </a:lnTo>
                <a:lnTo>
                  <a:pt x="91" y="3543"/>
                </a:lnTo>
                <a:lnTo>
                  <a:pt x="115" y="3487"/>
                </a:lnTo>
                <a:lnTo>
                  <a:pt x="142" y="3433"/>
                </a:lnTo>
                <a:lnTo>
                  <a:pt x="172" y="3381"/>
                </a:lnTo>
                <a:lnTo>
                  <a:pt x="206" y="3332"/>
                </a:lnTo>
                <a:lnTo>
                  <a:pt x="241" y="3286"/>
                </a:lnTo>
                <a:lnTo>
                  <a:pt x="280" y="3241"/>
                </a:lnTo>
                <a:lnTo>
                  <a:pt x="321" y="3199"/>
                </a:lnTo>
                <a:lnTo>
                  <a:pt x="365" y="3159"/>
                </a:lnTo>
                <a:lnTo>
                  <a:pt x="412" y="3122"/>
                </a:lnTo>
                <a:lnTo>
                  <a:pt x="462" y="3088"/>
                </a:lnTo>
                <a:lnTo>
                  <a:pt x="516" y="3055"/>
                </a:lnTo>
                <a:lnTo>
                  <a:pt x="571" y="3025"/>
                </a:lnTo>
                <a:lnTo>
                  <a:pt x="630" y="2998"/>
                </a:lnTo>
                <a:lnTo>
                  <a:pt x="691" y="2972"/>
                </a:lnTo>
                <a:lnTo>
                  <a:pt x="755" y="2949"/>
                </a:lnTo>
                <a:lnTo>
                  <a:pt x="823" y="2929"/>
                </a:lnTo>
                <a:lnTo>
                  <a:pt x="893" y="2911"/>
                </a:lnTo>
                <a:lnTo>
                  <a:pt x="966" y="2895"/>
                </a:lnTo>
                <a:lnTo>
                  <a:pt x="1041" y="2882"/>
                </a:lnTo>
                <a:lnTo>
                  <a:pt x="1121" y="2871"/>
                </a:lnTo>
                <a:lnTo>
                  <a:pt x="1202" y="2863"/>
                </a:lnTo>
                <a:lnTo>
                  <a:pt x="1286" y="2857"/>
                </a:lnTo>
                <a:lnTo>
                  <a:pt x="1373" y="2854"/>
                </a:lnTo>
                <a:lnTo>
                  <a:pt x="1464" y="2852"/>
                </a:lnTo>
                <a:lnTo>
                  <a:pt x="4188" y="2852"/>
                </a:lnTo>
                <a:lnTo>
                  <a:pt x="4278" y="2854"/>
                </a:lnTo>
                <a:lnTo>
                  <a:pt x="4365" y="2857"/>
                </a:lnTo>
                <a:lnTo>
                  <a:pt x="4449" y="2863"/>
                </a:lnTo>
                <a:lnTo>
                  <a:pt x="4529" y="2871"/>
                </a:lnTo>
                <a:lnTo>
                  <a:pt x="4607" y="2882"/>
                </a:lnTo>
                <a:lnTo>
                  <a:pt x="4683" y="2895"/>
                </a:lnTo>
                <a:lnTo>
                  <a:pt x="4755" y="2911"/>
                </a:lnTo>
                <a:lnTo>
                  <a:pt x="4825" y="2929"/>
                </a:lnTo>
                <a:lnTo>
                  <a:pt x="4891" y="2949"/>
                </a:lnTo>
                <a:lnTo>
                  <a:pt x="4956" y="2972"/>
                </a:lnTo>
                <a:lnTo>
                  <a:pt x="5017" y="2998"/>
                </a:lnTo>
                <a:lnTo>
                  <a:pt x="5075" y="3025"/>
                </a:lnTo>
                <a:lnTo>
                  <a:pt x="5130" y="3055"/>
                </a:lnTo>
                <a:lnTo>
                  <a:pt x="5182" y="3088"/>
                </a:lnTo>
                <a:lnTo>
                  <a:pt x="5232" y="3122"/>
                </a:lnTo>
                <a:lnTo>
                  <a:pt x="5279" y="3159"/>
                </a:lnTo>
                <a:lnTo>
                  <a:pt x="5323" y="3199"/>
                </a:lnTo>
                <a:lnTo>
                  <a:pt x="5364" y="3241"/>
                </a:lnTo>
                <a:lnTo>
                  <a:pt x="5402" y="3286"/>
                </a:lnTo>
                <a:lnTo>
                  <a:pt x="5438" y="3332"/>
                </a:lnTo>
                <a:lnTo>
                  <a:pt x="5470" y="3381"/>
                </a:lnTo>
                <a:lnTo>
                  <a:pt x="5500" y="3433"/>
                </a:lnTo>
                <a:lnTo>
                  <a:pt x="5527" y="3487"/>
                </a:lnTo>
                <a:lnTo>
                  <a:pt x="5552" y="3543"/>
                </a:lnTo>
                <a:lnTo>
                  <a:pt x="5573" y="3602"/>
                </a:lnTo>
                <a:lnTo>
                  <a:pt x="5591" y="3663"/>
                </a:lnTo>
                <a:lnTo>
                  <a:pt x="5607" y="3727"/>
                </a:lnTo>
                <a:lnTo>
                  <a:pt x="5620" y="3792"/>
                </a:lnTo>
                <a:lnTo>
                  <a:pt x="5629" y="3861"/>
                </a:lnTo>
                <a:lnTo>
                  <a:pt x="5637" y="3932"/>
                </a:lnTo>
                <a:lnTo>
                  <a:pt x="5641" y="4005"/>
                </a:lnTo>
                <a:lnTo>
                  <a:pt x="5642" y="4080"/>
                </a:lnTo>
                <a:lnTo>
                  <a:pt x="5642" y="911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Text Placeholder 8"/>
          <p:cNvSpPr txBox="1">
            <a:spLocks/>
          </p:cNvSpPr>
          <p:nvPr/>
        </p:nvSpPr>
        <p:spPr>
          <a:xfrm>
            <a:off x="475169" y="3649500"/>
            <a:ext cx="2806797" cy="282008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sz="14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Australian Bureau of Statistics</a:t>
            </a:r>
            <a:endParaRPr lang="id-ID" sz="1400" b="1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Rounded Rectangular Callout 61"/>
          <p:cNvSpPr/>
          <p:nvPr/>
        </p:nvSpPr>
        <p:spPr>
          <a:xfrm flipH="1">
            <a:off x="1270011" y="1628105"/>
            <a:ext cx="1456079" cy="936104"/>
          </a:xfrm>
          <a:prstGeom prst="wedgeRoundRectCallout">
            <a:avLst>
              <a:gd name="adj1" fmla="val 24921"/>
              <a:gd name="adj2" fmla="val 64763"/>
              <a:gd name="adj3" fmla="val 16667"/>
            </a:avLst>
          </a:prstGeom>
          <a:solidFill>
            <a:schemeClr val="accent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Text Placeholder 21"/>
          <p:cNvSpPr txBox="1">
            <a:spLocks/>
          </p:cNvSpPr>
          <p:nvPr/>
        </p:nvSpPr>
        <p:spPr>
          <a:xfrm>
            <a:off x="1342020" y="1628105"/>
            <a:ext cx="1296144" cy="921679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AU" sz="1400" b="1" dirty="0" smtClean="0">
                <a:solidFill>
                  <a:schemeClr val="bg1"/>
                </a:solidFill>
                <a:latin typeface="Bebas Neue" panose="020B0606020202050201" pitchFamily="34" charset="0"/>
                <a:ea typeface="Fira Sans OT" panose="020B0603050000020004" pitchFamily="34" charset="0"/>
              </a:rPr>
              <a:t>18 hours a week spent online.</a:t>
            </a:r>
            <a:endParaRPr lang="id-ID" sz="1400" b="1" dirty="0">
              <a:solidFill>
                <a:schemeClr val="bg1"/>
              </a:solidFill>
              <a:latin typeface="Bebas Neue" panose="020B0606020202050201" pitchFamily="34" charset="0"/>
              <a:ea typeface="Fira Sans OT" panose="020B06030500000200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95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5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5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35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50"/>
                            </p:stCondLst>
                            <p:childTnLst>
                              <p:par>
                                <p:cTn id="8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6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9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1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4" grpId="0"/>
      <p:bldP spid="49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46834" y="1774836"/>
            <a:ext cx="4417654" cy="244827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AU" sz="1900" dirty="0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AU" sz="2400" dirty="0" smtClean="0">
                <a:solidFill>
                  <a:schemeClr val="accent1"/>
                </a:solidFill>
              </a:rPr>
              <a:t>66</a:t>
            </a:r>
            <a:r>
              <a:rPr lang="en-AU" sz="2400" dirty="0">
                <a:solidFill>
                  <a:schemeClr val="accent1"/>
                </a:solidFill>
              </a:rPr>
              <a:t>% of students use </a:t>
            </a:r>
            <a:endParaRPr lang="en-AU" sz="2400" dirty="0" smtClean="0">
              <a:solidFill>
                <a:schemeClr val="accent1"/>
              </a:solidFill>
            </a:endParaRPr>
          </a:p>
          <a:p>
            <a:pPr lvl="1"/>
            <a:endParaRPr lang="en-AU" sz="2400" dirty="0"/>
          </a:p>
          <a:p>
            <a:pPr marL="320040" lvl="1" indent="0">
              <a:buNone/>
            </a:pPr>
            <a:r>
              <a:rPr lang="en-AU" sz="2400" dirty="0" smtClean="0"/>
              <a:t>	</a:t>
            </a:r>
            <a:r>
              <a:rPr lang="en-AU" sz="2400" dirty="0" smtClean="0">
                <a:solidFill>
                  <a:schemeClr val="accent1"/>
                </a:solidFill>
              </a:rPr>
              <a:t>21% </a:t>
            </a:r>
            <a:r>
              <a:rPr lang="en-AU" sz="2400" dirty="0">
                <a:solidFill>
                  <a:schemeClr val="accent1"/>
                </a:solidFill>
              </a:rPr>
              <a:t>experience </a:t>
            </a:r>
            <a:r>
              <a:rPr lang="en-AU" sz="2400" dirty="0" smtClean="0">
                <a:solidFill>
                  <a:schemeClr val="accent1"/>
                </a:solidFill>
              </a:rPr>
              <a:t>abuse</a:t>
            </a:r>
          </a:p>
          <a:p>
            <a:pPr marL="320040" lvl="1" indent="0">
              <a:buNone/>
            </a:pPr>
            <a:r>
              <a:rPr lang="en-AU" sz="2400" dirty="0" smtClean="0">
                <a:solidFill>
                  <a:schemeClr val="accent1"/>
                </a:solidFill>
              </a:rPr>
              <a:t> </a:t>
            </a:r>
            <a:endParaRPr lang="en-AU" sz="2400" dirty="0">
              <a:solidFill>
                <a:schemeClr val="accent1"/>
              </a:solidFill>
            </a:endParaRPr>
          </a:p>
          <a:p>
            <a:pPr marL="320040" lvl="1" indent="0">
              <a:buNone/>
            </a:pPr>
            <a:r>
              <a:rPr lang="en-AU" sz="2400" dirty="0" smtClean="0">
                <a:solidFill>
                  <a:schemeClr val="accent1"/>
                </a:solidFill>
              </a:rPr>
              <a:t>	Attacks </a:t>
            </a:r>
            <a:r>
              <a:rPr lang="en-AU" sz="2400" dirty="0">
                <a:solidFill>
                  <a:schemeClr val="accent1"/>
                </a:solidFill>
              </a:rPr>
              <a:t>are on </a:t>
            </a:r>
            <a:r>
              <a:rPr lang="en-AU" sz="2400" dirty="0" smtClean="0">
                <a:solidFill>
                  <a:schemeClr val="accent1"/>
                </a:solidFill>
              </a:rPr>
              <a:t>	personal </a:t>
            </a:r>
            <a:r>
              <a:rPr lang="en-AU" sz="2400" dirty="0" smtClean="0">
                <a:solidFill>
                  <a:schemeClr val="accent1"/>
                </a:solidFill>
              </a:rPr>
              <a:t>	features </a:t>
            </a:r>
            <a:endParaRPr lang="id-ID" sz="2400" dirty="0" smtClean="0">
              <a:solidFill>
                <a:schemeClr val="accent1"/>
              </a:solidFill>
            </a:endParaRPr>
          </a:p>
          <a:p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69032" y="914956"/>
            <a:ext cx="7199312" cy="792683"/>
          </a:xfrm>
        </p:spPr>
        <p:txBody>
          <a:bodyPr/>
          <a:lstStyle/>
          <a:p>
            <a:r>
              <a:rPr lang="en-AU" sz="2000" dirty="0" smtClean="0">
                <a:solidFill>
                  <a:schemeClr val="accent1">
                    <a:lumMod val="50000"/>
                  </a:schemeClr>
                </a:solidFill>
              </a:rPr>
              <a:t>Video based social media prone to bullying. </a:t>
            </a:r>
            <a:endParaRPr lang="id-ID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Welcome to </a:t>
            </a:r>
            <a:r>
              <a:rPr lang="id-ID" dirty="0" smtClean="0">
                <a:solidFill>
                  <a:schemeClr val="accent1"/>
                </a:solidFill>
              </a:rPr>
              <a:t>Youtube</a:t>
            </a:r>
            <a:endParaRPr lang="id-ID" dirty="0">
              <a:solidFill>
                <a:schemeClr val="accent1"/>
              </a:solidFill>
            </a:endParaRPr>
          </a:p>
        </p:txBody>
      </p:sp>
      <p:pic>
        <p:nvPicPr>
          <p:cNvPr id="25" name="Picture Placeholder 2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" y="1594816"/>
            <a:ext cx="4464496" cy="2808312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grpSp>
        <p:nvGrpSpPr>
          <p:cNvPr id="29" name="Group 28"/>
          <p:cNvGrpSpPr/>
          <p:nvPr/>
        </p:nvGrpSpPr>
        <p:grpSpPr>
          <a:xfrm>
            <a:off x="4877325" y="1821908"/>
            <a:ext cx="432000" cy="432000"/>
            <a:chOff x="5270308" y="1483726"/>
            <a:chExt cx="432000" cy="432000"/>
          </a:xfrm>
        </p:grpSpPr>
        <p:sp>
          <p:nvSpPr>
            <p:cNvPr id="30" name="Oval 29"/>
            <p:cNvSpPr/>
            <p:nvPr/>
          </p:nvSpPr>
          <p:spPr>
            <a:xfrm>
              <a:off x="5270308" y="1483726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342317" y="1618120"/>
              <a:ext cx="261082" cy="196706"/>
              <a:chOff x="381000" y="1123950"/>
              <a:chExt cx="914400" cy="736600"/>
            </a:xfrm>
            <a:solidFill>
              <a:schemeClr val="bg1"/>
            </a:solidFill>
          </p:grpSpPr>
          <p:sp>
            <p:nvSpPr>
              <p:cNvPr id="32" name="Freeform 252"/>
              <p:cNvSpPr>
                <a:spLocks/>
              </p:cNvSpPr>
              <p:nvPr/>
            </p:nvSpPr>
            <p:spPr bwMode="auto">
              <a:xfrm>
                <a:off x="739775" y="1730375"/>
                <a:ext cx="130175" cy="130175"/>
              </a:xfrm>
              <a:custGeom>
                <a:avLst/>
                <a:gdLst>
                  <a:gd name="T0" fmla="*/ 42 w 82"/>
                  <a:gd name="T1" fmla="*/ 0 h 82"/>
                  <a:gd name="T2" fmla="*/ 42 w 82"/>
                  <a:gd name="T3" fmla="*/ 0 h 82"/>
                  <a:gd name="T4" fmla="*/ 34 w 82"/>
                  <a:gd name="T5" fmla="*/ 0 h 82"/>
                  <a:gd name="T6" fmla="*/ 26 w 82"/>
                  <a:gd name="T7" fmla="*/ 2 h 82"/>
                  <a:gd name="T8" fmla="*/ 18 w 82"/>
                  <a:gd name="T9" fmla="*/ 6 h 82"/>
                  <a:gd name="T10" fmla="*/ 12 w 82"/>
                  <a:gd name="T11" fmla="*/ 12 h 82"/>
                  <a:gd name="T12" fmla="*/ 8 w 82"/>
                  <a:gd name="T13" fmla="*/ 18 h 82"/>
                  <a:gd name="T14" fmla="*/ 4 w 82"/>
                  <a:gd name="T15" fmla="*/ 24 h 82"/>
                  <a:gd name="T16" fmla="*/ 2 w 82"/>
                  <a:gd name="T17" fmla="*/ 32 h 82"/>
                  <a:gd name="T18" fmla="*/ 0 w 82"/>
                  <a:gd name="T19" fmla="*/ 40 h 82"/>
                  <a:gd name="T20" fmla="*/ 0 w 82"/>
                  <a:gd name="T21" fmla="*/ 40 h 82"/>
                  <a:gd name="T22" fmla="*/ 2 w 82"/>
                  <a:gd name="T23" fmla="*/ 48 h 82"/>
                  <a:gd name="T24" fmla="*/ 4 w 82"/>
                  <a:gd name="T25" fmla="*/ 56 h 82"/>
                  <a:gd name="T26" fmla="*/ 8 w 82"/>
                  <a:gd name="T27" fmla="*/ 64 h 82"/>
                  <a:gd name="T28" fmla="*/ 12 w 82"/>
                  <a:gd name="T29" fmla="*/ 70 h 82"/>
                  <a:gd name="T30" fmla="*/ 18 w 82"/>
                  <a:gd name="T31" fmla="*/ 74 h 82"/>
                  <a:gd name="T32" fmla="*/ 26 w 82"/>
                  <a:gd name="T33" fmla="*/ 78 h 82"/>
                  <a:gd name="T34" fmla="*/ 34 w 82"/>
                  <a:gd name="T35" fmla="*/ 80 h 82"/>
                  <a:gd name="T36" fmla="*/ 42 w 82"/>
                  <a:gd name="T37" fmla="*/ 82 h 82"/>
                  <a:gd name="T38" fmla="*/ 42 w 82"/>
                  <a:gd name="T39" fmla="*/ 82 h 82"/>
                  <a:gd name="T40" fmla="*/ 50 w 82"/>
                  <a:gd name="T41" fmla="*/ 80 h 82"/>
                  <a:gd name="T42" fmla="*/ 58 w 82"/>
                  <a:gd name="T43" fmla="*/ 78 h 82"/>
                  <a:gd name="T44" fmla="*/ 64 w 82"/>
                  <a:gd name="T45" fmla="*/ 74 h 82"/>
                  <a:gd name="T46" fmla="*/ 70 w 82"/>
                  <a:gd name="T47" fmla="*/ 70 h 82"/>
                  <a:gd name="T48" fmla="*/ 76 w 82"/>
                  <a:gd name="T49" fmla="*/ 64 h 82"/>
                  <a:gd name="T50" fmla="*/ 80 w 82"/>
                  <a:gd name="T51" fmla="*/ 56 h 82"/>
                  <a:gd name="T52" fmla="*/ 82 w 82"/>
                  <a:gd name="T53" fmla="*/ 48 h 82"/>
                  <a:gd name="T54" fmla="*/ 82 w 82"/>
                  <a:gd name="T55" fmla="*/ 40 h 82"/>
                  <a:gd name="T56" fmla="*/ 82 w 82"/>
                  <a:gd name="T57" fmla="*/ 40 h 82"/>
                  <a:gd name="T58" fmla="*/ 82 w 82"/>
                  <a:gd name="T59" fmla="*/ 32 h 82"/>
                  <a:gd name="T60" fmla="*/ 80 w 82"/>
                  <a:gd name="T61" fmla="*/ 24 h 82"/>
                  <a:gd name="T62" fmla="*/ 76 w 82"/>
                  <a:gd name="T63" fmla="*/ 18 h 82"/>
                  <a:gd name="T64" fmla="*/ 70 w 82"/>
                  <a:gd name="T65" fmla="*/ 12 h 82"/>
                  <a:gd name="T66" fmla="*/ 64 w 82"/>
                  <a:gd name="T67" fmla="*/ 6 h 82"/>
                  <a:gd name="T68" fmla="*/ 58 w 82"/>
                  <a:gd name="T69" fmla="*/ 2 h 82"/>
                  <a:gd name="T70" fmla="*/ 50 w 82"/>
                  <a:gd name="T71" fmla="*/ 0 h 82"/>
                  <a:gd name="T72" fmla="*/ 42 w 82"/>
                  <a:gd name="T73" fmla="*/ 0 h 82"/>
                  <a:gd name="T74" fmla="*/ 42 w 82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2" h="8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48"/>
                    </a:lnTo>
                    <a:lnTo>
                      <a:pt x="4" y="56"/>
                    </a:lnTo>
                    <a:lnTo>
                      <a:pt x="8" y="64"/>
                    </a:lnTo>
                    <a:lnTo>
                      <a:pt x="12" y="70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4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0" y="80"/>
                    </a:lnTo>
                    <a:lnTo>
                      <a:pt x="58" y="78"/>
                    </a:lnTo>
                    <a:lnTo>
                      <a:pt x="64" y="74"/>
                    </a:lnTo>
                    <a:lnTo>
                      <a:pt x="70" y="70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2" y="48"/>
                    </a:lnTo>
                    <a:lnTo>
                      <a:pt x="82" y="40"/>
                    </a:lnTo>
                    <a:lnTo>
                      <a:pt x="82" y="40"/>
                    </a:lnTo>
                    <a:lnTo>
                      <a:pt x="82" y="32"/>
                    </a:lnTo>
                    <a:lnTo>
                      <a:pt x="80" y="24"/>
                    </a:lnTo>
                    <a:lnTo>
                      <a:pt x="76" y="18"/>
                    </a:lnTo>
                    <a:lnTo>
                      <a:pt x="70" y="12"/>
                    </a:lnTo>
                    <a:lnTo>
                      <a:pt x="64" y="6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1270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53"/>
              <p:cNvSpPr>
                <a:spLocks/>
              </p:cNvSpPr>
              <p:nvPr/>
            </p:nvSpPr>
            <p:spPr bwMode="auto">
              <a:xfrm>
                <a:off x="1050925" y="1730375"/>
                <a:ext cx="133350" cy="130175"/>
              </a:xfrm>
              <a:custGeom>
                <a:avLst/>
                <a:gdLst>
                  <a:gd name="T0" fmla="*/ 42 w 84"/>
                  <a:gd name="T1" fmla="*/ 0 h 82"/>
                  <a:gd name="T2" fmla="*/ 42 w 84"/>
                  <a:gd name="T3" fmla="*/ 0 h 82"/>
                  <a:gd name="T4" fmla="*/ 34 w 84"/>
                  <a:gd name="T5" fmla="*/ 0 h 82"/>
                  <a:gd name="T6" fmla="*/ 26 w 84"/>
                  <a:gd name="T7" fmla="*/ 2 h 82"/>
                  <a:gd name="T8" fmla="*/ 18 w 84"/>
                  <a:gd name="T9" fmla="*/ 6 h 82"/>
                  <a:gd name="T10" fmla="*/ 12 w 84"/>
                  <a:gd name="T11" fmla="*/ 12 h 82"/>
                  <a:gd name="T12" fmla="*/ 8 w 84"/>
                  <a:gd name="T13" fmla="*/ 18 h 82"/>
                  <a:gd name="T14" fmla="*/ 4 w 84"/>
                  <a:gd name="T15" fmla="*/ 24 h 82"/>
                  <a:gd name="T16" fmla="*/ 2 w 84"/>
                  <a:gd name="T17" fmla="*/ 32 h 82"/>
                  <a:gd name="T18" fmla="*/ 0 w 84"/>
                  <a:gd name="T19" fmla="*/ 40 h 82"/>
                  <a:gd name="T20" fmla="*/ 0 w 84"/>
                  <a:gd name="T21" fmla="*/ 40 h 82"/>
                  <a:gd name="T22" fmla="*/ 2 w 84"/>
                  <a:gd name="T23" fmla="*/ 48 h 82"/>
                  <a:gd name="T24" fmla="*/ 4 w 84"/>
                  <a:gd name="T25" fmla="*/ 56 h 82"/>
                  <a:gd name="T26" fmla="*/ 8 w 84"/>
                  <a:gd name="T27" fmla="*/ 64 h 82"/>
                  <a:gd name="T28" fmla="*/ 12 w 84"/>
                  <a:gd name="T29" fmla="*/ 70 h 82"/>
                  <a:gd name="T30" fmla="*/ 18 w 84"/>
                  <a:gd name="T31" fmla="*/ 74 h 82"/>
                  <a:gd name="T32" fmla="*/ 26 w 84"/>
                  <a:gd name="T33" fmla="*/ 78 h 82"/>
                  <a:gd name="T34" fmla="*/ 34 w 84"/>
                  <a:gd name="T35" fmla="*/ 80 h 82"/>
                  <a:gd name="T36" fmla="*/ 42 w 84"/>
                  <a:gd name="T37" fmla="*/ 82 h 82"/>
                  <a:gd name="T38" fmla="*/ 42 w 84"/>
                  <a:gd name="T39" fmla="*/ 82 h 82"/>
                  <a:gd name="T40" fmla="*/ 50 w 84"/>
                  <a:gd name="T41" fmla="*/ 80 h 82"/>
                  <a:gd name="T42" fmla="*/ 58 w 84"/>
                  <a:gd name="T43" fmla="*/ 78 h 82"/>
                  <a:gd name="T44" fmla="*/ 64 w 84"/>
                  <a:gd name="T45" fmla="*/ 74 h 82"/>
                  <a:gd name="T46" fmla="*/ 72 w 84"/>
                  <a:gd name="T47" fmla="*/ 70 h 82"/>
                  <a:gd name="T48" fmla="*/ 76 w 84"/>
                  <a:gd name="T49" fmla="*/ 64 h 82"/>
                  <a:gd name="T50" fmla="*/ 80 w 84"/>
                  <a:gd name="T51" fmla="*/ 56 h 82"/>
                  <a:gd name="T52" fmla="*/ 82 w 84"/>
                  <a:gd name="T53" fmla="*/ 48 h 82"/>
                  <a:gd name="T54" fmla="*/ 84 w 84"/>
                  <a:gd name="T55" fmla="*/ 40 h 82"/>
                  <a:gd name="T56" fmla="*/ 84 w 84"/>
                  <a:gd name="T57" fmla="*/ 40 h 82"/>
                  <a:gd name="T58" fmla="*/ 82 w 84"/>
                  <a:gd name="T59" fmla="*/ 32 h 82"/>
                  <a:gd name="T60" fmla="*/ 80 w 84"/>
                  <a:gd name="T61" fmla="*/ 24 h 82"/>
                  <a:gd name="T62" fmla="*/ 76 w 84"/>
                  <a:gd name="T63" fmla="*/ 18 h 82"/>
                  <a:gd name="T64" fmla="*/ 72 w 84"/>
                  <a:gd name="T65" fmla="*/ 12 h 82"/>
                  <a:gd name="T66" fmla="*/ 64 w 84"/>
                  <a:gd name="T67" fmla="*/ 6 h 82"/>
                  <a:gd name="T68" fmla="*/ 58 w 84"/>
                  <a:gd name="T69" fmla="*/ 2 h 82"/>
                  <a:gd name="T70" fmla="*/ 50 w 84"/>
                  <a:gd name="T71" fmla="*/ 0 h 82"/>
                  <a:gd name="T72" fmla="*/ 42 w 84"/>
                  <a:gd name="T73" fmla="*/ 0 h 82"/>
                  <a:gd name="T74" fmla="*/ 42 w 84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48"/>
                    </a:lnTo>
                    <a:lnTo>
                      <a:pt x="4" y="56"/>
                    </a:lnTo>
                    <a:lnTo>
                      <a:pt x="8" y="64"/>
                    </a:lnTo>
                    <a:lnTo>
                      <a:pt x="12" y="70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4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0" y="80"/>
                    </a:lnTo>
                    <a:lnTo>
                      <a:pt x="58" y="78"/>
                    </a:lnTo>
                    <a:lnTo>
                      <a:pt x="64" y="74"/>
                    </a:lnTo>
                    <a:lnTo>
                      <a:pt x="72" y="70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2" y="48"/>
                    </a:lnTo>
                    <a:lnTo>
                      <a:pt x="84" y="40"/>
                    </a:lnTo>
                    <a:lnTo>
                      <a:pt x="84" y="40"/>
                    </a:lnTo>
                    <a:lnTo>
                      <a:pt x="82" y="32"/>
                    </a:lnTo>
                    <a:lnTo>
                      <a:pt x="80" y="24"/>
                    </a:lnTo>
                    <a:lnTo>
                      <a:pt x="76" y="18"/>
                    </a:lnTo>
                    <a:lnTo>
                      <a:pt x="72" y="12"/>
                    </a:lnTo>
                    <a:lnTo>
                      <a:pt x="64" y="6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1270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54"/>
              <p:cNvSpPr>
                <a:spLocks/>
              </p:cNvSpPr>
              <p:nvPr/>
            </p:nvSpPr>
            <p:spPr bwMode="auto">
              <a:xfrm>
                <a:off x="381000" y="1123950"/>
                <a:ext cx="847725" cy="552450"/>
              </a:xfrm>
              <a:custGeom>
                <a:avLst/>
                <a:gdLst>
                  <a:gd name="T0" fmla="*/ 512 w 534"/>
                  <a:gd name="T1" fmla="*/ 306 h 348"/>
                  <a:gd name="T2" fmla="*/ 226 w 534"/>
                  <a:gd name="T3" fmla="*/ 306 h 348"/>
                  <a:gd name="T4" fmla="*/ 128 w 534"/>
                  <a:gd name="T5" fmla="*/ 14 h 348"/>
                  <a:gd name="T6" fmla="*/ 128 w 534"/>
                  <a:gd name="T7" fmla="*/ 14 h 348"/>
                  <a:gd name="T8" fmla="*/ 124 w 534"/>
                  <a:gd name="T9" fmla="*/ 8 h 348"/>
                  <a:gd name="T10" fmla="*/ 120 w 534"/>
                  <a:gd name="T11" fmla="*/ 4 h 348"/>
                  <a:gd name="T12" fmla="*/ 114 w 534"/>
                  <a:gd name="T13" fmla="*/ 0 h 348"/>
                  <a:gd name="T14" fmla="*/ 108 w 534"/>
                  <a:gd name="T15" fmla="*/ 0 h 348"/>
                  <a:gd name="T16" fmla="*/ 20 w 534"/>
                  <a:gd name="T17" fmla="*/ 0 h 348"/>
                  <a:gd name="T18" fmla="*/ 20 w 534"/>
                  <a:gd name="T19" fmla="*/ 0 h 348"/>
                  <a:gd name="T20" fmla="*/ 12 w 534"/>
                  <a:gd name="T21" fmla="*/ 2 h 348"/>
                  <a:gd name="T22" fmla="*/ 6 w 534"/>
                  <a:gd name="T23" fmla="*/ 6 h 348"/>
                  <a:gd name="T24" fmla="*/ 2 w 534"/>
                  <a:gd name="T25" fmla="*/ 12 h 348"/>
                  <a:gd name="T26" fmla="*/ 0 w 534"/>
                  <a:gd name="T27" fmla="*/ 20 h 348"/>
                  <a:gd name="T28" fmla="*/ 0 w 534"/>
                  <a:gd name="T29" fmla="*/ 20 h 348"/>
                  <a:gd name="T30" fmla="*/ 2 w 534"/>
                  <a:gd name="T31" fmla="*/ 28 h 348"/>
                  <a:gd name="T32" fmla="*/ 6 w 534"/>
                  <a:gd name="T33" fmla="*/ 36 h 348"/>
                  <a:gd name="T34" fmla="*/ 12 w 534"/>
                  <a:gd name="T35" fmla="*/ 40 h 348"/>
                  <a:gd name="T36" fmla="*/ 20 w 534"/>
                  <a:gd name="T37" fmla="*/ 42 h 348"/>
                  <a:gd name="T38" fmla="*/ 92 w 534"/>
                  <a:gd name="T39" fmla="*/ 42 h 348"/>
                  <a:gd name="T40" fmla="*/ 192 w 534"/>
                  <a:gd name="T41" fmla="*/ 334 h 348"/>
                  <a:gd name="T42" fmla="*/ 192 w 534"/>
                  <a:gd name="T43" fmla="*/ 334 h 348"/>
                  <a:gd name="T44" fmla="*/ 194 w 534"/>
                  <a:gd name="T45" fmla="*/ 340 h 348"/>
                  <a:gd name="T46" fmla="*/ 198 w 534"/>
                  <a:gd name="T47" fmla="*/ 344 h 348"/>
                  <a:gd name="T48" fmla="*/ 204 w 534"/>
                  <a:gd name="T49" fmla="*/ 348 h 348"/>
                  <a:gd name="T50" fmla="*/ 210 w 534"/>
                  <a:gd name="T51" fmla="*/ 348 h 348"/>
                  <a:gd name="T52" fmla="*/ 512 w 534"/>
                  <a:gd name="T53" fmla="*/ 348 h 348"/>
                  <a:gd name="T54" fmla="*/ 512 w 534"/>
                  <a:gd name="T55" fmla="*/ 348 h 348"/>
                  <a:gd name="T56" fmla="*/ 520 w 534"/>
                  <a:gd name="T57" fmla="*/ 346 h 348"/>
                  <a:gd name="T58" fmla="*/ 528 w 534"/>
                  <a:gd name="T59" fmla="*/ 342 h 348"/>
                  <a:gd name="T60" fmla="*/ 532 w 534"/>
                  <a:gd name="T61" fmla="*/ 336 h 348"/>
                  <a:gd name="T62" fmla="*/ 534 w 534"/>
                  <a:gd name="T63" fmla="*/ 328 h 348"/>
                  <a:gd name="T64" fmla="*/ 534 w 534"/>
                  <a:gd name="T65" fmla="*/ 328 h 348"/>
                  <a:gd name="T66" fmla="*/ 532 w 534"/>
                  <a:gd name="T67" fmla="*/ 320 h 348"/>
                  <a:gd name="T68" fmla="*/ 528 w 534"/>
                  <a:gd name="T69" fmla="*/ 312 h 348"/>
                  <a:gd name="T70" fmla="*/ 520 w 534"/>
                  <a:gd name="T71" fmla="*/ 308 h 348"/>
                  <a:gd name="T72" fmla="*/ 512 w 534"/>
                  <a:gd name="T73" fmla="*/ 306 h 348"/>
                  <a:gd name="T74" fmla="*/ 512 w 534"/>
                  <a:gd name="T75" fmla="*/ 306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4" h="348">
                    <a:moveTo>
                      <a:pt x="512" y="306"/>
                    </a:moveTo>
                    <a:lnTo>
                      <a:pt x="226" y="306"/>
                    </a:lnTo>
                    <a:lnTo>
                      <a:pt x="128" y="14"/>
                    </a:lnTo>
                    <a:lnTo>
                      <a:pt x="128" y="14"/>
                    </a:lnTo>
                    <a:lnTo>
                      <a:pt x="124" y="8"/>
                    </a:lnTo>
                    <a:lnTo>
                      <a:pt x="120" y="4"/>
                    </a:lnTo>
                    <a:lnTo>
                      <a:pt x="114" y="0"/>
                    </a:lnTo>
                    <a:lnTo>
                      <a:pt x="10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92" y="42"/>
                    </a:lnTo>
                    <a:lnTo>
                      <a:pt x="192" y="334"/>
                    </a:lnTo>
                    <a:lnTo>
                      <a:pt x="192" y="334"/>
                    </a:lnTo>
                    <a:lnTo>
                      <a:pt x="194" y="340"/>
                    </a:lnTo>
                    <a:lnTo>
                      <a:pt x="198" y="344"/>
                    </a:lnTo>
                    <a:lnTo>
                      <a:pt x="204" y="348"/>
                    </a:lnTo>
                    <a:lnTo>
                      <a:pt x="210" y="348"/>
                    </a:lnTo>
                    <a:lnTo>
                      <a:pt x="512" y="348"/>
                    </a:lnTo>
                    <a:lnTo>
                      <a:pt x="512" y="348"/>
                    </a:lnTo>
                    <a:lnTo>
                      <a:pt x="520" y="346"/>
                    </a:lnTo>
                    <a:lnTo>
                      <a:pt x="528" y="342"/>
                    </a:lnTo>
                    <a:lnTo>
                      <a:pt x="532" y="336"/>
                    </a:lnTo>
                    <a:lnTo>
                      <a:pt x="534" y="328"/>
                    </a:lnTo>
                    <a:lnTo>
                      <a:pt x="534" y="328"/>
                    </a:lnTo>
                    <a:lnTo>
                      <a:pt x="532" y="320"/>
                    </a:lnTo>
                    <a:lnTo>
                      <a:pt x="528" y="312"/>
                    </a:lnTo>
                    <a:lnTo>
                      <a:pt x="520" y="308"/>
                    </a:lnTo>
                    <a:lnTo>
                      <a:pt x="512" y="306"/>
                    </a:lnTo>
                    <a:lnTo>
                      <a:pt x="512" y="306"/>
                    </a:lnTo>
                    <a:close/>
                  </a:path>
                </a:pathLst>
              </a:custGeom>
              <a:grpFill/>
              <a:ln w="1270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55"/>
              <p:cNvSpPr>
                <a:spLocks/>
              </p:cNvSpPr>
              <p:nvPr/>
            </p:nvSpPr>
            <p:spPr bwMode="auto">
              <a:xfrm>
                <a:off x="679450" y="1200150"/>
                <a:ext cx="615950" cy="352425"/>
              </a:xfrm>
              <a:custGeom>
                <a:avLst/>
                <a:gdLst>
                  <a:gd name="T0" fmla="*/ 370 w 388"/>
                  <a:gd name="T1" fmla="*/ 30 h 222"/>
                  <a:gd name="T2" fmla="*/ 14 w 388"/>
                  <a:gd name="T3" fmla="*/ 0 h 222"/>
                  <a:gd name="T4" fmla="*/ 14 w 388"/>
                  <a:gd name="T5" fmla="*/ 0 h 222"/>
                  <a:gd name="T6" fmla="*/ 8 w 388"/>
                  <a:gd name="T7" fmla="*/ 0 h 222"/>
                  <a:gd name="T8" fmla="*/ 2 w 388"/>
                  <a:gd name="T9" fmla="*/ 4 h 222"/>
                  <a:gd name="T10" fmla="*/ 0 w 388"/>
                  <a:gd name="T11" fmla="*/ 10 h 222"/>
                  <a:gd name="T12" fmla="*/ 0 w 388"/>
                  <a:gd name="T13" fmla="*/ 18 h 222"/>
                  <a:gd name="T14" fmla="*/ 62 w 388"/>
                  <a:gd name="T15" fmla="*/ 202 h 222"/>
                  <a:gd name="T16" fmla="*/ 62 w 388"/>
                  <a:gd name="T17" fmla="*/ 202 h 222"/>
                  <a:gd name="T18" fmla="*/ 66 w 388"/>
                  <a:gd name="T19" fmla="*/ 210 h 222"/>
                  <a:gd name="T20" fmla="*/ 74 w 388"/>
                  <a:gd name="T21" fmla="*/ 216 h 222"/>
                  <a:gd name="T22" fmla="*/ 82 w 388"/>
                  <a:gd name="T23" fmla="*/ 220 h 222"/>
                  <a:gd name="T24" fmla="*/ 90 w 388"/>
                  <a:gd name="T25" fmla="*/ 222 h 222"/>
                  <a:gd name="T26" fmla="*/ 348 w 388"/>
                  <a:gd name="T27" fmla="*/ 222 h 222"/>
                  <a:gd name="T28" fmla="*/ 348 w 388"/>
                  <a:gd name="T29" fmla="*/ 222 h 222"/>
                  <a:gd name="T30" fmla="*/ 358 w 388"/>
                  <a:gd name="T31" fmla="*/ 220 h 222"/>
                  <a:gd name="T32" fmla="*/ 364 w 388"/>
                  <a:gd name="T33" fmla="*/ 216 h 222"/>
                  <a:gd name="T34" fmla="*/ 370 w 388"/>
                  <a:gd name="T35" fmla="*/ 208 h 222"/>
                  <a:gd name="T36" fmla="*/ 372 w 388"/>
                  <a:gd name="T37" fmla="*/ 200 h 222"/>
                  <a:gd name="T38" fmla="*/ 388 w 388"/>
                  <a:gd name="T39" fmla="*/ 54 h 222"/>
                  <a:gd name="T40" fmla="*/ 388 w 388"/>
                  <a:gd name="T41" fmla="*/ 54 h 222"/>
                  <a:gd name="T42" fmla="*/ 386 w 388"/>
                  <a:gd name="T43" fmla="*/ 46 h 222"/>
                  <a:gd name="T44" fmla="*/ 384 w 388"/>
                  <a:gd name="T45" fmla="*/ 38 h 222"/>
                  <a:gd name="T46" fmla="*/ 376 w 388"/>
                  <a:gd name="T47" fmla="*/ 34 h 222"/>
                  <a:gd name="T48" fmla="*/ 370 w 388"/>
                  <a:gd name="T49" fmla="*/ 30 h 222"/>
                  <a:gd name="T50" fmla="*/ 370 w 388"/>
                  <a:gd name="T51" fmla="*/ 3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8" h="222">
                    <a:moveTo>
                      <a:pt x="370" y="3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62" y="202"/>
                    </a:lnTo>
                    <a:lnTo>
                      <a:pt x="62" y="202"/>
                    </a:lnTo>
                    <a:lnTo>
                      <a:pt x="66" y="210"/>
                    </a:lnTo>
                    <a:lnTo>
                      <a:pt x="74" y="216"/>
                    </a:lnTo>
                    <a:lnTo>
                      <a:pt x="82" y="220"/>
                    </a:lnTo>
                    <a:lnTo>
                      <a:pt x="90" y="222"/>
                    </a:lnTo>
                    <a:lnTo>
                      <a:pt x="348" y="222"/>
                    </a:lnTo>
                    <a:lnTo>
                      <a:pt x="348" y="222"/>
                    </a:lnTo>
                    <a:lnTo>
                      <a:pt x="358" y="220"/>
                    </a:lnTo>
                    <a:lnTo>
                      <a:pt x="364" y="216"/>
                    </a:lnTo>
                    <a:lnTo>
                      <a:pt x="370" y="208"/>
                    </a:lnTo>
                    <a:lnTo>
                      <a:pt x="372" y="200"/>
                    </a:lnTo>
                    <a:lnTo>
                      <a:pt x="388" y="54"/>
                    </a:lnTo>
                    <a:lnTo>
                      <a:pt x="388" y="54"/>
                    </a:lnTo>
                    <a:lnTo>
                      <a:pt x="386" y="46"/>
                    </a:lnTo>
                    <a:lnTo>
                      <a:pt x="384" y="38"/>
                    </a:lnTo>
                    <a:lnTo>
                      <a:pt x="376" y="34"/>
                    </a:lnTo>
                    <a:lnTo>
                      <a:pt x="370" y="30"/>
                    </a:lnTo>
                    <a:lnTo>
                      <a:pt x="370" y="30"/>
                    </a:lnTo>
                    <a:close/>
                  </a:path>
                </a:pathLst>
              </a:custGeom>
              <a:grpFill/>
              <a:ln w="1270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72940" y="2612342"/>
            <a:ext cx="432000" cy="432000"/>
            <a:chOff x="5270308" y="2161100"/>
            <a:chExt cx="432000" cy="432000"/>
          </a:xfrm>
        </p:grpSpPr>
        <p:sp>
          <p:nvSpPr>
            <p:cNvPr id="37" name="Oval 36"/>
            <p:cNvSpPr/>
            <p:nvPr/>
          </p:nvSpPr>
          <p:spPr>
            <a:xfrm>
              <a:off x="5270308" y="2161100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Freeform 10"/>
            <p:cNvSpPr>
              <a:spLocks noEditPoints="1"/>
            </p:cNvSpPr>
            <p:nvPr/>
          </p:nvSpPr>
          <p:spPr bwMode="auto">
            <a:xfrm>
              <a:off x="5390535" y="2287181"/>
              <a:ext cx="209487" cy="183196"/>
            </a:xfrm>
            <a:custGeom>
              <a:avLst/>
              <a:gdLst/>
              <a:ahLst/>
              <a:cxnLst>
                <a:cxn ang="0">
                  <a:pos x="1781" y="50"/>
                </a:cxn>
                <a:cxn ang="0">
                  <a:pos x="1965" y="201"/>
                </a:cxn>
                <a:cxn ang="0">
                  <a:pos x="2058" y="422"/>
                </a:cxn>
                <a:cxn ang="0">
                  <a:pos x="2033" y="670"/>
                </a:cxn>
                <a:cxn ang="0">
                  <a:pos x="1901" y="866"/>
                </a:cxn>
                <a:cxn ang="0">
                  <a:pos x="1690" y="980"/>
                </a:cxn>
                <a:cxn ang="0">
                  <a:pos x="1440" y="980"/>
                </a:cxn>
                <a:cxn ang="0">
                  <a:pos x="1229" y="866"/>
                </a:cxn>
                <a:cxn ang="0">
                  <a:pos x="1097" y="670"/>
                </a:cxn>
                <a:cxn ang="0">
                  <a:pos x="1072" y="422"/>
                </a:cxn>
                <a:cxn ang="0">
                  <a:pos x="1165" y="201"/>
                </a:cxn>
                <a:cxn ang="0">
                  <a:pos x="1349" y="50"/>
                </a:cxn>
                <a:cxn ang="0">
                  <a:pos x="2596" y="287"/>
                </a:cxn>
                <a:cxn ang="0">
                  <a:pos x="2784" y="333"/>
                </a:cxn>
                <a:cxn ang="0">
                  <a:pos x="2922" y="460"/>
                </a:cxn>
                <a:cxn ang="0">
                  <a:pos x="2987" y="638"/>
                </a:cxn>
                <a:cxn ang="0">
                  <a:pos x="2958" y="830"/>
                </a:cxn>
                <a:cxn ang="0">
                  <a:pos x="2846" y="980"/>
                </a:cxn>
                <a:cxn ang="0">
                  <a:pos x="2676" y="1062"/>
                </a:cxn>
                <a:cxn ang="0">
                  <a:pos x="2480" y="1053"/>
                </a:cxn>
                <a:cxn ang="0">
                  <a:pos x="2319" y="955"/>
                </a:cxn>
                <a:cxn ang="0">
                  <a:pos x="2221" y="795"/>
                </a:cxn>
                <a:cxn ang="0">
                  <a:pos x="2212" y="599"/>
                </a:cxn>
                <a:cxn ang="0">
                  <a:pos x="2293" y="429"/>
                </a:cxn>
                <a:cxn ang="0">
                  <a:pos x="2443" y="317"/>
                </a:cxn>
                <a:cxn ang="0">
                  <a:pos x="554" y="287"/>
                </a:cxn>
                <a:cxn ang="0">
                  <a:pos x="738" y="344"/>
                </a:cxn>
                <a:cxn ang="0">
                  <a:pos x="869" y="475"/>
                </a:cxn>
                <a:cxn ang="0">
                  <a:pos x="926" y="658"/>
                </a:cxn>
                <a:cxn ang="0">
                  <a:pos x="888" y="848"/>
                </a:cxn>
                <a:cxn ang="0">
                  <a:pos x="769" y="992"/>
                </a:cxn>
                <a:cxn ang="0">
                  <a:pos x="593" y="1065"/>
                </a:cxn>
                <a:cxn ang="0">
                  <a:pos x="399" y="1047"/>
                </a:cxn>
                <a:cxn ang="0">
                  <a:pos x="243" y="942"/>
                </a:cxn>
                <a:cxn ang="0">
                  <a:pos x="153" y="776"/>
                </a:cxn>
                <a:cxn ang="0">
                  <a:pos x="153" y="581"/>
                </a:cxn>
                <a:cxn ang="0">
                  <a:pos x="243" y="415"/>
                </a:cxn>
                <a:cxn ang="0">
                  <a:pos x="398" y="311"/>
                </a:cxn>
                <a:cxn ang="0">
                  <a:pos x="795" y="1165"/>
                </a:cxn>
                <a:cxn ang="0">
                  <a:pos x="894" y="1253"/>
                </a:cxn>
                <a:cxn ang="0">
                  <a:pos x="828" y="1430"/>
                </a:cxn>
                <a:cxn ang="0">
                  <a:pos x="6" y="1398"/>
                </a:cxn>
                <a:cxn ang="0">
                  <a:pos x="67" y="1271"/>
                </a:cxn>
                <a:cxn ang="0">
                  <a:pos x="180" y="1187"/>
                </a:cxn>
                <a:cxn ang="0">
                  <a:pos x="2835" y="1164"/>
                </a:cxn>
                <a:cxn ang="0">
                  <a:pos x="2975" y="1200"/>
                </a:cxn>
                <a:cxn ang="0">
                  <a:pos x="3079" y="1294"/>
                </a:cxn>
                <a:cxn ang="0">
                  <a:pos x="3129" y="1427"/>
                </a:cxn>
                <a:cxn ang="0">
                  <a:pos x="2295" y="1391"/>
                </a:cxn>
                <a:cxn ang="0">
                  <a:pos x="2214" y="1223"/>
                </a:cxn>
                <a:cxn ang="0">
                  <a:pos x="1260" y="1115"/>
                </a:cxn>
                <a:cxn ang="0">
                  <a:pos x="2031" y="1152"/>
                </a:cxn>
                <a:cxn ang="0">
                  <a:pos x="2168" y="1266"/>
                </a:cxn>
                <a:cxn ang="0">
                  <a:pos x="2239" y="1432"/>
                </a:cxn>
                <a:cxn ang="0">
                  <a:pos x="894" y="1414"/>
                </a:cxn>
                <a:cxn ang="0">
                  <a:pos x="972" y="1252"/>
                </a:cxn>
                <a:cxn ang="0">
                  <a:pos x="1115" y="1145"/>
                </a:cxn>
              </a:cxnLst>
              <a:rect l="0" t="0" r="r" b="b"/>
              <a:pathLst>
                <a:path w="3130" h="2688">
                  <a:moveTo>
                    <a:pt x="1566" y="0"/>
                  </a:moveTo>
                  <a:lnTo>
                    <a:pt x="1590" y="1"/>
                  </a:lnTo>
                  <a:lnTo>
                    <a:pt x="1616" y="3"/>
                  </a:lnTo>
                  <a:lnTo>
                    <a:pt x="1641" y="6"/>
                  </a:lnTo>
                  <a:lnTo>
                    <a:pt x="1665" y="10"/>
                  </a:lnTo>
                  <a:lnTo>
                    <a:pt x="1690" y="17"/>
                  </a:lnTo>
                  <a:lnTo>
                    <a:pt x="1713" y="23"/>
                  </a:lnTo>
                  <a:lnTo>
                    <a:pt x="1737" y="31"/>
                  </a:lnTo>
                  <a:lnTo>
                    <a:pt x="1760" y="39"/>
                  </a:lnTo>
                  <a:lnTo>
                    <a:pt x="1781" y="50"/>
                  </a:lnTo>
                  <a:lnTo>
                    <a:pt x="1803" y="61"/>
                  </a:lnTo>
                  <a:lnTo>
                    <a:pt x="1824" y="72"/>
                  </a:lnTo>
                  <a:lnTo>
                    <a:pt x="1844" y="86"/>
                  </a:lnTo>
                  <a:lnTo>
                    <a:pt x="1863" y="99"/>
                  </a:lnTo>
                  <a:lnTo>
                    <a:pt x="1882" y="114"/>
                  </a:lnTo>
                  <a:lnTo>
                    <a:pt x="1901" y="129"/>
                  </a:lnTo>
                  <a:lnTo>
                    <a:pt x="1917" y="146"/>
                  </a:lnTo>
                  <a:lnTo>
                    <a:pt x="1934" y="164"/>
                  </a:lnTo>
                  <a:lnTo>
                    <a:pt x="1949" y="181"/>
                  </a:lnTo>
                  <a:lnTo>
                    <a:pt x="1965" y="201"/>
                  </a:lnTo>
                  <a:lnTo>
                    <a:pt x="1978" y="219"/>
                  </a:lnTo>
                  <a:lnTo>
                    <a:pt x="1992" y="240"/>
                  </a:lnTo>
                  <a:lnTo>
                    <a:pt x="2003" y="261"/>
                  </a:lnTo>
                  <a:lnTo>
                    <a:pt x="2015" y="283"/>
                  </a:lnTo>
                  <a:lnTo>
                    <a:pt x="2024" y="304"/>
                  </a:lnTo>
                  <a:lnTo>
                    <a:pt x="2033" y="327"/>
                  </a:lnTo>
                  <a:lnTo>
                    <a:pt x="2042" y="350"/>
                  </a:lnTo>
                  <a:lnTo>
                    <a:pt x="2048" y="374"/>
                  </a:lnTo>
                  <a:lnTo>
                    <a:pt x="2053" y="398"/>
                  </a:lnTo>
                  <a:lnTo>
                    <a:pt x="2058" y="422"/>
                  </a:lnTo>
                  <a:lnTo>
                    <a:pt x="2061" y="447"/>
                  </a:lnTo>
                  <a:lnTo>
                    <a:pt x="2064" y="472"/>
                  </a:lnTo>
                  <a:lnTo>
                    <a:pt x="2064" y="498"/>
                  </a:lnTo>
                  <a:lnTo>
                    <a:pt x="2064" y="524"/>
                  </a:lnTo>
                  <a:lnTo>
                    <a:pt x="2061" y="549"/>
                  </a:lnTo>
                  <a:lnTo>
                    <a:pt x="2058" y="573"/>
                  </a:lnTo>
                  <a:lnTo>
                    <a:pt x="2053" y="598"/>
                  </a:lnTo>
                  <a:lnTo>
                    <a:pt x="2048" y="622"/>
                  </a:lnTo>
                  <a:lnTo>
                    <a:pt x="2042" y="646"/>
                  </a:lnTo>
                  <a:lnTo>
                    <a:pt x="2033" y="670"/>
                  </a:lnTo>
                  <a:lnTo>
                    <a:pt x="2024" y="692"/>
                  </a:lnTo>
                  <a:lnTo>
                    <a:pt x="2015" y="714"/>
                  </a:lnTo>
                  <a:lnTo>
                    <a:pt x="2003" y="735"/>
                  </a:lnTo>
                  <a:lnTo>
                    <a:pt x="1992" y="757"/>
                  </a:lnTo>
                  <a:lnTo>
                    <a:pt x="1978" y="776"/>
                  </a:lnTo>
                  <a:lnTo>
                    <a:pt x="1965" y="796"/>
                  </a:lnTo>
                  <a:lnTo>
                    <a:pt x="1949" y="815"/>
                  </a:lnTo>
                  <a:lnTo>
                    <a:pt x="1934" y="832"/>
                  </a:lnTo>
                  <a:lnTo>
                    <a:pt x="1917" y="850"/>
                  </a:lnTo>
                  <a:lnTo>
                    <a:pt x="1901" y="866"/>
                  </a:lnTo>
                  <a:lnTo>
                    <a:pt x="1882" y="882"/>
                  </a:lnTo>
                  <a:lnTo>
                    <a:pt x="1863" y="896"/>
                  </a:lnTo>
                  <a:lnTo>
                    <a:pt x="1844" y="911"/>
                  </a:lnTo>
                  <a:lnTo>
                    <a:pt x="1824" y="923"/>
                  </a:lnTo>
                  <a:lnTo>
                    <a:pt x="1803" y="936"/>
                  </a:lnTo>
                  <a:lnTo>
                    <a:pt x="1781" y="947"/>
                  </a:lnTo>
                  <a:lnTo>
                    <a:pt x="1760" y="956"/>
                  </a:lnTo>
                  <a:lnTo>
                    <a:pt x="1737" y="966"/>
                  </a:lnTo>
                  <a:lnTo>
                    <a:pt x="1713" y="973"/>
                  </a:lnTo>
                  <a:lnTo>
                    <a:pt x="1690" y="980"/>
                  </a:lnTo>
                  <a:lnTo>
                    <a:pt x="1665" y="985"/>
                  </a:lnTo>
                  <a:lnTo>
                    <a:pt x="1641" y="990"/>
                  </a:lnTo>
                  <a:lnTo>
                    <a:pt x="1616" y="994"/>
                  </a:lnTo>
                  <a:lnTo>
                    <a:pt x="1590" y="995"/>
                  </a:lnTo>
                  <a:lnTo>
                    <a:pt x="1566" y="996"/>
                  </a:lnTo>
                  <a:lnTo>
                    <a:pt x="1540" y="995"/>
                  </a:lnTo>
                  <a:lnTo>
                    <a:pt x="1514" y="994"/>
                  </a:lnTo>
                  <a:lnTo>
                    <a:pt x="1489" y="990"/>
                  </a:lnTo>
                  <a:lnTo>
                    <a:pt x="1465" y="985"/>
                  </a:lnTo>
                  <a:lnTo>
                    <a:pt x="1440" y="980"/>
                  </a:lnTo>
                  <a:lnTo>
                    <a:pt x="1417" y="973"/>
                  </a:lnTo>
                  <a:lnTo>
                    <a:pt x="1393" y="966"/>
                  </a:lnTo>
                  <a:lnTo>
                    <a:pt x="1370" y="956"/>
                  </a:lnTo>
                  <a:lnTo>
                    <a:pt x="1349" y="947"/>
                  </a:lnTo>
                  <a:lnTo>
                    <a:pt x="1327" y="936"/>
                  </a:lnTo>
                  <a:lnTo>
                    <a:pt x="1306" y="923"/>
                  </a:lnTo>
                  <a:lnTo>
                    <a:pt x="1286" y="911"/>
                  </a:lnTo>
                  <a:lnTo>
                    <a:pt x="1267" y="897"/>
                  </a:lnTo>
                  <a:lnTo>
                    <a:pt x="1248" y="882"/>
                  </a:lnTo>
                  <a:lnTo>
                    <a:pt x="1229" y="866"/>
                  </a:lnTo>
                  <a:lnTo>
                    <a:pt x="1213" y="850"/>
                  </a:lnTo>
                  <a:lnTo>
                    <a:pt x="1196" y="832"/>
                  </a:lnTo>
                  <a:lnTo>
                    <a:pt x="1181" y="815"/>
                  </a:lnTo>
                  <a:lnTo>
                    <a:pt x="1165" y="796"/>
                  </a:lnTo>
                  <a:lnTo>
                    <a:pt x="1152" y="776"/>
                  </a:lnTo>
                  <a:lnTo>
                    <a:pt x="1138" y="757"/>
                  </a:lnTo>
                  <a:lnTo>
                    <a:pt x="1127" y="735"/>
                  </a:lnTo>
                  <a:lnTo>
                    <a:pt x="1115" y="714"/>
                  </a:lnTo>
                  <a:lnTo>
                    <a:pt x="1106" y="692"/>
                  </a:lnTo>
                  <a:lnTo>
                    <a:pt x="1097" y="670"/>
                  </a:lnTo>
                  <a:lnTo>
                    <a:pt x="1088" y="646"/>
                  </a:lnTo>
                  <a:lnTo>
                    <a:pt x="1082" y="622"/>
                  </a:lnTo>
                  <a:lnTo>
                    <a:pt x="1077" y="598"/>
                  </a:lnTo>
                  <a:lnTo>
                    <a:pt x="1072" y="573"/>
                  </a:lnTo>
                  <a:lnTo>
                    <a:pt x="1069" y="549"/>
                  </a:lnTo>
                  <a:lnTo>
                    <a:pt x="1066" y="524"/>
                  </a:lnTo>
                  <a:lnTo>
                    <a:pt x="1066" y="498"/>
                  </a:lnTo>
                  <a:lnTo>
                    <a:pt x="1066" y="473"/>
                  </a:lnTo>
                  <a:lnTo>
                    <a:pt x="1069" y="447"/>
                  </a:lnTo>
                  <a:lnTo>
                    <a:pt x="1072" y="422"/>
                  </a:lnTo>
                  <a:lnTo>
                    <a:pt x="1077" y="398"/>
                  </a:lnTo>
                  <a:lnTo>
                    <a:pt x="1082" y="374"/>
                  </a:lnTo>
                  <a:lnTo>
                    <a:pt x="1088" y="350"/>
                  </a:lnTo>
                  <a:lnTo>
                    <a:pt x="1097" y="327"/>
                  </a:lnTo>
                  <a:lnTo>
                    <a:pt x="1106" y="304"/>
                  </a:lnTo>
                  <a:lnTo>
                    <a:pt x="1115" y="283"/>
                  </a:lnTo>
                  <a:lnTo>
                    <a:pt x="1127" y="261"/>
                  </a:lnTo>
                  <a:lnTo>
                    <a:pt x="1138" y="240"/>
                  </a:lnTo>
                  <a:lnTo>
                    <a:pt x="1152" y="219"/>
                  </a:lnTo>
                  <a:lnTo>
                    <a:pt x="1165" y="201"/>
                  </a:lnTo>
                  <a:lnTo>
                    <a:pt x="1181" y="181"/>
                  </a:lnTo>
                  <a:lnTo>
                    <a:pt x="1196" y="164"/>
                  </a:lnTo>
                  <a:lnTo>
                    <a:pt x="1213" y="146"/>
                  </a:lnTo>
                  <a:lnTo>
                    <a:pt x="1229" y="129"/>
                  </a:lnTo>
                  <a:lnTo>
                    <a:pt x="1248" y="114"/>
                  </a:lnTo>
                  <a:lnTo>
                    <a:pt x="1267" y="99"/>
                  </a:lnTo>
                  <a:lnTo>
                    <a:pt x="1286" y="86"/>
                  </a:lnTo>
                  <a:lnTo>
                    <a:pt x="1306" y="72"/>
                  </a:lnTo>
                  <a:lnTo>
                    <a:pt x="1327" y="61"/>
                  </a:lnTo>
                  <a:lnTo>
                    <a:pt x="1349" y="50"/>
                  </a:lnTo>
                  <a:lnTo>
                    <a:pt x="1370" y="39"/>
                  </a:lnTo>
                  <a:lnTo>
                    <a:pt x="1393" y="31"/>
                  </a:lnTo>
                  <a:lnTo>
                    <a:pt x="1417" y="23"/>
                  </a:lnTo>
                  <a:lnTo>
                    <a:pt x="1440" y="17"/>
                  </a:lnTo>
                  <a:lnTo>
                    <a:pt x="1465" y="10"/>
                  </a:lnTo>
                  <a:lnTo>
                    <a:pt x="1489" y="6"/>
                  </a:lnTo>
                  <a:lnTo>
                    <a:pt x="1514" y="3"/>
                  </a:lnTo>
                  <a:lnTo>
                    <a:pt x="1540" y="1"/>
                  </a:lnTo>
                  <a:lnTo>
                    <a:pt x="1566" y="0"/>
                  </a:lnTo>
                  <a:close/>
                  <a:moveTo>
                    <a:pt x="2596" y="287"/>
                  </a:moveTo>
                  <a:lnTo>
                    <a:pt x="2616" y="287"/>
                  </a:lnTo>
                  <a:lnTo>
                    <a:pt x="2636" y="289"/>
                  </a:lnTo>
                  <a:lnTo>
                    <a:pt x="2656" y="291"/>
                  </a:lnTo>
                  <a:lnTo>
                    <a:pt x="2676" y="294"/>
                  </a:lnTo>
                  <a:lnTo>
                    <a:pt x="2694" y="299"/>
                  </a:lnTo>
                  <a:lnTo>
                    <a:pt x="2713" y="304"/>
                  </a:lnTo>
                  <a:lnTo>
                    <a:pt x="2731" y="311"/>
                  </a:lnTo>
                  <a:lnTo>
                    <a:pt x="2749" y="317"/>
                  </a:lnTo>
                  <a:lnTo>
                    <a:pt x="2766" y="325"/>
                  </a:lnTo>
                  <a:lnTo>
                    <a:pt x="2784" y="333"/>
                  </a:lnTo>
                  <a:lnTo>
                    <a:pt x="2800" y="344"/>
                  </a:lnTo>
                  <a:lnTo>
                    <a:pt x="2816" y="353"/>
                  </a:lnTo>
                  <a:lnTo>
                    <a:pt x="2831" y="364"/>
                  </a:lnTo>
                  <a:lnTo>
                    <a:pt x="2846" y="376"/>
                  </a:lnTo>
                  <a:lnTo>
                    <a:pt x="2860" y="388"/>
                  </a:lnTo>
                  <a:lnTo>
                    <a:pt x="2874" y="402"/>
                  </a:lnTo>
                  <a:lnTo>
                    <a:pt x="2887" y="415"/>
                  </a:lnTo>
                  <a:lnTo>
                    <a:pt x="2899" y="429"/>
                  </a:lnTo>
                  <a:lnTo>
                    <a:pt x="2911" y="444"/>
                  </a:lnTo>
                  <a:lnTo>
                    <a:pt x="2922" y="460"/>
                  </a:lnTo>
                  <a:lnTo>
                    <a:pt x="2932" y="475"/>
                  </a:lnTo>
                  <a:lnTo>
                    <a:pt x="2941" y="492"/>
                  </a:lnTo>
                  <a:lnTo>
                    <a:pt x="2950" y="508"/>
                  </a:lnTo>
                  <a:lnTo>
                    <a:pt x="2958" y="526"/>
                  </a:lnTo>
                  <a:lnTo>
                    <a:pt x="2965" y="543"/>
                  </a:lnTo>
                  <a:lnTo>
                    <a:pt x="2971" y="562"/>
                  </a:lnTo>
                  <a:lnTo>
                    <a:pt x="2977" y="581"/>
                  </a:lnTo>
                  <a:lnTo>
                    <a:pt x="2981" y="599"/>
                  </a:lnTo>
                  <a:lnTo>
                    <a:pt x="2984" y="619"/>
                  </a:lnTo>
                  <a:lnTo>
                    <a:pt x="2987" y="638"/>
                  </a:lnTo>
                  <a:lnTo>
                    <a:pt x="2988" y="658"/>
                  </a:lnTo>
                  <a:lnTo>
                    <a:pt x="2989" y="678"/>
                  </a:lnTo>
                  <a:lnTo>
                    <a:pt x="2988" y="699"/>
                  </a:lnTo>
                  <a:lnTo>
                    <a:pt x="2987" y="718"/>
                  </a:lnTo>
                  <a:lnTo>
                    <a:pt x="2984" y="738"/>
                  </a:lnTo>
                  <a:lnTo>
                    <a:pt x="2981" y="757"/>
                  </a:lnTo>
                  <a:lnTo>
                    <a:pt x="2977" y="776"/>
                  </a:lnTo>
                  <a:lnTo>
                    <a:pt x="2971" y="795"/>
                  </a:lnTo>
                  <a:lnTo>
                    <a:pt x="2965" y="813"/>
                  </a:lnTo>
                  <a:lnTo>
                    <a:pt x="2958" y="830"/>
                  </a:lnTo>
                  <a:lnTo>
                    <a:pt x="2950" y="848"/>
                  </a:lnTo>
                  <a:lnTo>
                    <a:pt x="2941" y="865"/>
                  </a:lnTo>
                  <a:lnTo>
                    <a:pt x="2932" y="881"/>
                  </a:lnTo>
                  <a:lnTo>
                    <a:pt x="2922" y="897"/>
                  </a:lnTo>
                  <a:lnTo>
                    <a:pt x="2911" y="913"/>
                  </a:lnTo>
                  <a:lnTo>
                    <a:pt x="2899" y="928"/>
                  </a:lnTo>
                  <a:lnTo>
                    <a:pt x="2887" y="942"/>
                  </a:lnTo>
                  <a:lnTo>
                    <a:pt x="2874" y="955"/>
                  </a:lnTo>
                  <a:lnTo>
                    <a:pt x="2860" y="968"/>
                  </a:lnTo>
                  <a:lnTo>
                    <a:pt x="2846" y="980"/>
                  </a:lnTo>
                  <a:lnTo>
                    <a:pt x="2831" y="992"/>
                  </a:lnTo>
                  <a:lnTo>
                    <a:pt x="2816" y="1003"/>
                  </a:lnTo>
                  <a:lnTo>
                    <a:pt x="2800" y="1013"/>
                  </a:lnTo>
                  <a:lnTo>
                    <a:pt x="2784" y="1023"/>
                  </a:lnTo>
                  <a:lnTo>
                    <a:pt x="2766" y="1031"/>
                  </a:lnTo>
                  <a:lnTo>
                    <a:pt x="2749" y="1039"/>
                  </a:lnTo>
                  <a:lnTo>
                    <a:pt x="2731" y="1047"/>
                  </a:lnTo>
                  <a:lnTo>
                    <a:pt x="2713" y="1053"/>
                  </a:lnTo>
                  <a:lnTo>
                    <a:pt x="2694" y="1058"/>
                  </a:lnTo>
                  <a:lnTo>
                    <a:pt x="2676" y="1062"/>
                  </a:lnTo>
                  <a:lnTo>
                    <a:pt x="2656" y="1065"/>
                  </a:lnTo>
                  <a:lnTo>
                    <a:pt x="2636" y="1068"/>
                  </a:lnTo>
                  <a:lnTo>
                    <a:pt x="2616" y="1069"/>
                  </a:lnTo>
                  <a:lnTo>
                    <a:pt x="2596" y="1070"/>
                  </a:lnTo>
                  <a:lnTo>
                    <a:pt x="2576" y="1069"/>
                  </a:lnTo>
                  <a:lnTo>
                    <a:pt x="2556" y="1068"/>
                  </a:lnTo>
                  <a:lnTo>
                    <a:pt x="2537" y="1065"/>
                  </a:lnTo>
                  <a:lnTo>
                    <a:pt x="2517" y="1062"/>
                  </a:lnTo>
                  <a:lnTo>
                    <a:pt x="2498" y="1058"/>
                  </a:lnTo>
                  <a:lnTo>
                    <a:pt x="2480" y="1053"/>
                  </a:lnTo>
                  <a:lnTo>
                    <a:pt x="2461" y="1047"/>
                  </a:lnTo>
                  <a:lnTo>
                    <a:pt x="2443" y="1039"/>
                  </a:lnTo>
                  <a:lnTo>
                    <a:pt x="2426" y="1031"/>
                  </a:lnTo>
                  <a:lnTo>
                    <a:pt x="2409" y="1023"/>
                  </a:lnTo>
                  <a:lnTo>
                    <a:pt x="2392" y="1013"/>
                  </a:lnTo>
                  <a:lnTo>
                    <a:pt x="2377" y="1003"/>
                  </a:lnTo>
                  <a:lnTo>
                    <a:pt x="2361" y="992"/>
                  </a:lnTo>
                  <a:lnTo>
                    <a:pt x="2347" y="980"/>
                  </a:lnTo>
                  <a:lnTo>
                    <a:pt x="2332" y="968"/>
                  </a:lnTo>
                  <a:lnTo>
                    <a:pt x="2319" y="955"/>
                  </a:lnTo>
                  <a:lnTo>
                    <a:pt x="2305" y="942"/>
                  </a:lnTo>
                  <a:lnTo>
                    <a:pt x="2293" y="928"/>
                  </a:lnTo>
                  <a:lnTo>
                    <a:pt x="2281" y="913"/>
                  </a:lnTo>
                  <a:lnTo>
                    <a:pt x="2271" y="897"/>
                  </a:lnTo>
                  <a:lnTo>
                    <a:pt x="2261" y="881"/>
                  </a:lnTo>
                  <a:lnTo>
                    <a:pt x="2251" y="865"/>
                  </a:lnTo>
                  <a:lnTo>
                    <a:pt x="2242" y="848"/>
                  </a:lnTo>
                  <a:lnTo>
                    <a:pt x="2235" y="831"/>
                  </a:lnTo>
                  <a:lnTo>
                    <a:pt x="2227" y="813"/>
                  </a:lnTo>
                  <a:lnTo>
                    <a:pt x="2221" y="795"/>
                  </a:lnTo>
                  <a:lnTo>
                    <a:pt x="2216" y="776"/>
                  </a:lnTo>
                  <a:lnTo>
                    <a:pt x="2212" y="757"/>
                  </a:lnTo>
                  <a:lnTo>
                    <a:pt x="2208" y="738"/>
                  </a:lnTo>
                  <a:lnTo>
                    <a:pt x="2206" y="718"/>
                  </a:lnTo>
                  <a:lnTo>
                    <a:pt x="2204" y="699"/>
                  </a:lnTo>
                  <a:lnTo>
                    <a:pt x="2204" y="678"/>
                  </a:lnTo>
                  <a:lnTo>
                    <a:pt x="2204" y="658"/>
                  </a:lnTo>
                  <a:lnTo>
                    <a:pt x="2206" y="639"/>
                  </a:lnTo>
                  <a:lnTo>
                    <a:pt x="2208" y="619"/>
                  </a:lnTo>
                  <a:lnTo>
                    <a:pt x="2212" y="599"/>
                  </a:lnTo>
                  <a:lnTo>
                    <a:pt x="2216" y="581"/>
                  </a:lnTo>
                  <a:lnTo>
                    <a:pt x="2221" y="562"/>
                  </a:lnTo>
                  <a:lnTo>
                    <a:pt x="2227" y="543"/>
                  </a:lnTo>
                  <a:lnTo>
                    <a:pt x="2235" y="526"/>
                  </a:lnTo>
                  <a:lnTo>
                    <a:pt x="2242" y="508"/>
                  </a:lnTo>
                  <a:lnTo>
                    <a:pt x="2251" y="492"/>
                  </a:lnTo>
                  <a:lnTo>
                    <a:pt x="2261" y="475"/>
                  </a:lnTo>
                  <a:lnTo>
                    <a:pt x="2271" y="460"/>
                  </a:lnTo>
                  <a:lnTo>
                    <a:pt x="2281" y="444"/>
                  </a:lnTo>
                  <a:lnTo>
                    <a:pt x="2293" y="429"/>
                  </a:lnTo>
                  <a:lnTo>
                    <a:pt x="2305" y="415"/>
                  </a:lnTo>
                  <a:lnTo>
                    <a:pt x="2319" y="402"/>
                  </a:lnTo>
                  <a:lnTo>
                    <a:pt x="2332" y="388"/>
                  </a:lnTo>
                  <a:lnTo>
                    <a:pt x="2347" y="376"/>
                  </a:lnTo>
                  <a:lnTo>
                    <a:pt x="2361" y="364"/>
                  </a:lnTo>
                  <a:lnTo>
                    <a:pt x="2377" y="353"/>
                  </a:lnTo>
                  <a:lnTo>
                    <a:pt x="2392" y="344"/>
                  </a:lnTo>
                  <a:lnTo>
                    <a:pt x="2409" y="333"/>
                  </a:lnTo>
                  <a:lnTo>
                    <a:pt x="2426" y="325"/>
                  </a:lnTo>
                  <a:lnTo>
                    <a:pt x="2443" y="317"/>
                  </a:lnTo>
                  <a:lnTo>
                    <a:pt x="2461" y="311"/>
                  </a:lnTo>
                  <a:lnTo>
                    <a:pt x="2480" y="304"/>
                  </a:lnTo>
                  <a:lnTo>
                    <a:pt x="2498" y="299"/>
                  </a:lnTo>
                  <a:lnTo>
                    <a:pt x="2517" y="294"/>
                  </a:lnTo>
                  <a:lnTo>
                    <a:pt x="2537" y="291"/>
                  </a:lnTo>
                  <a:lnTo>
                    <a:pt x="2556" y="289"/>
                  </a:lnTo>
                  <a:lnTo>
                    <a:pt x="2576" y="287"/>
                  </a:lnTo>
                  <a:lnTo>
                    <a:pt x="2596" y="287"/>
                  </a:lnTo>
                  <a:close/>
                  <a:moveTo>
                    <a:pt x="534" y="287"/>
                  </a:moveTo>
                  <a:lnTo>
                    <a:pt x="554" y="287"/>
                  </a:lnTo>
                  <a:lnTo>
                    <a:pt x="574" y="289"/>
                  </a:lnTo>
                  <a:lnTo>
                    <a:pt x="593" y="291"/>
                  </a:lnTo>
                  <a:lnTo>
                    <a:pt x="613" y="294"/>
                  </a:lnTo>
                  <a:lnTo>
                    <a:pt x="632" y="299"/>
                  </a:lnTo>
                  <a:lnTo>
                    <a:pt x="650" y="304"/>
                  </a:lnTo>
                  <a:lnTo>
                    <a:pt x="669" y="311"/>
                  </a:lnTo>
                  <a:lnTo>
                    <a:pt x="687" y="317"/>
                  </a:lnTo>
                  <a:lnTo>
                    <a:pt x="704" y="325"/>
                  </a:lnTo>
                  <a:lnTo>
                    <a:pt x="721" y="333"/>
                  </a:lnTo>
                  <a:lnTo>
                    <a:pt x="738" y="344"/>
                  </a:lnTo>
                  <a:lnTo>
                    <a:pt x="753" y="353"/>
                  </a:lnTo>
                  <a:lnTo>
                    <a:pt x="769" y="364"/>
                  </a:lnTo>
                  <a:lnTo>
                    <a:pt x="783" y="376"/>
                  </a:lnTo>
                  <a:lnTo>
                    <a:pt x="798" y="388"/>
                  </a:lnTo>
                  <a:lnTo>
                    <a:pt x="811" y="402"/>
                  </a:lnTo>
                  <a:lnTo>
                    <a:pt x="825" y="415"/>
                  </a:lnTo>
                  <a:lnTo>
                    <a:pt x="837" y="429"/>
                  </a:lnTo>
                  <a:lnTo>
                    <a:pt x="849" y="444"/>
                  </a:lnTo>
                  <a:lnTo>
                    <a:pt x="859" y="460"/>
                  </a:lnTo>
                  <a:lnTo>
                    <a:pt x="869" y="475"/>
                  </a:lnTo>
                  <a:lnTo>
                    <a:pt x="879" y="492"/>
                  </a:lnTo>
                  <a:lnTo>
                    <a:pt x="888" y="508"/>
                  </a:lnTo>
                  <a:lnTo>
                    <a:pt x="895" y="526"/>
                  </a:lnTo>
                  <a:lnTo>
                    <a:pt x="903" y="543"/>
                  </a:lnTo>
                  <a:lnTo>
                    <a:pt x="909" y="562"/>
                  </a:lnTo>
                  <a:lnTo>
                    <a:pt x="914" y="581"/>
                  </a:lnTo>
                  <a:lnTo>
                    <a:pt x="918" y="599"/>
                  </a:lnTo>
                  <a:lnTo>
                    <a:pt x="922" y="619"/>
                  </a:lnTo>
                  <a:lnTo>
                    <a:pt x="924" y="638"/>
                  </a:lnTo>
                  <a:lnTo>
                    <a:pt x="926" y="658"/>
                  </a:lnTo>
                  <a:lnTo>
                    <a:pt x="926" y="678"/>
                  </a:lnTo>
                  <a:lnTo>
                    <a:pt x="926" y="699"/>
                  </a:lnTo>
                  <a:lnTo>
                    <a:pt x="924" y="718"/>
                  </a:lnTo>
                  <a:lnTo>
                    <a:pt x="922" y="738"/>
                  </a:lnTo>
                  <a:lnTo>
                    <a:pt x="918" y="757"/>
                  </a:lnTo>
                  <a:lnTo>
                    <a:pt x="914" y="776"/>
                  </a:lnTo>
                  <a:lnTo>
                    <a:pt x="909" y="795"/>
                  </a:lnTo>
                  <a:lnTo>
                    <a:pt x="903" y="813"/>
                  </a:lnTo>
                  <a:lnTo>
                    <a:pt x="895" y="830"/>
                  </a:lnTo>
                  <a:lnTo>
                    <a:pt x="888" y="848"/>
                  </a:lnTo>
                  <a:lnTo>
                    <a:pt x="879" y="865"/>
                  </a:lnTo>
                  <a:lnTo>
                    <a:pt x="869" y="881"/>
                  </a:lnTo>
                  <a:lnTo>
                    <a:pt x="859" y="897"/>
                  </a:lnTo>
                  <a:lnTo>
                    <a:pt x="849" y="913"/>
                  </a:lnTo>
                  <a:lnTo>
                    <a:pt x="837" y="928"/>
                  </a:lnTo>
                  <a:lnTo>
                    <a:pt x="825" y="942"/>
                  </a:lnTo>
                  <a:lnTo>
                    <a:pt x="811" y="955"/>
                  </a:lnTo>
                  <a:lnTo>
                    <a:pt x="798" y="968"/>
                  </a:lnTo>
                  <a:lnTo>
                    <a:pt x="783" y="980"/>
                  </a:lnTo>
                  <a:lnTo>
                    <a:pt x="769" y="992"/>
                  </a:lnTo>
                  <a:lnTo>
                    <a:pt x="753" y="1003"/>
                  </a:lnTo>
                  <a:lnTo>
                    <a:pt x="738" y="1013"/>
                  </a:lnTo>
                  <a:lnTo>
                    <a:pt x="721" y="1023"/>
                  </a:lnTo>
                  <a:lnTo>
                    <a:pt x="704" y="1031"/>
                  </a:lnTo>
                  <a:lnTo>
                    <a:pt x="687" y="1039"/>
                  </a:lnTo>
                  <a:lnTo>
                    <a:pt x="669" y="1047"/>
                  </a:lnTo>
                  <a:lnTo>
                    <a:pt x="650" y="1053"/>
                  </a:lnTo>
                  <a:lnTo>
                    <a:pt x="632" y="1058"/>
                  </a:lnTo>
                  <a:lnTo>
                    <a:pt x="613" y="1062"/>
                  </a:lnTo>
                  <a:lnTo>
                    <a:pt x="593" y="1065"/>
                  </a:lnTo>
                  <a:lnTo>
                    <a:pt x="574" y="1068"/>
                  </a:lnTo>
                  <a:lnTo>
                    <a:pt x="554" y="1069"/>
                  </a:lnTo>
                  <a:lnTo>
                    <a:pt x="534" y="1070"/>
                  </a:lnTo>
                  <a:lnTo>
                    <a:pt x="514" y="1069"/>
                  </a:lnTo>
                  <a:lnTo>
                    <a:pt x="494" y="1068"/>
                  </a:lnTo>
                  <a:lnTo>
                    <a:pt x="474" y="1065"/>
                  </a:lnTo>
                  <a:lnTo>
                    <a:pt x="454" y="1062"/>
                  </a:lnTo>
                  <a:lnTo>
                    <a:pt x="436" y="1058"/>
                  </a:lnTo>
                  <a:lnTo>
                    <a:pt x="417" y="1053"/>
                  </a:lnTo>
                  <a:lnTo>
                    <a:pt x="399" y="1047"/>
                  </a:lnTo>
                  <a:lnTo>
                    <a:pt x="381" y="1039"/>
                  </a:lnTo>
                  <a:lnTo>
                    <a:pt x="364" y="1031"/>
                  </a:lnTo>
                  <a:lnTo>
                    <a:pt x="346" y="1023"/>
                  </a:lnTo>
                  <a:lnTo>
                    <a:pt x="330" y="1013"/>
                  </a:lnTo>
                  <a:lnTo>
                    <a:pt x="314" y="1003"/>
                  </a:lnTo>
                  <a:lnTo>
                    <a:pt x="299" y="992"/>
                  </a:lnTo>
                  <a:lnTo>
                    <a:pt x="284" y="980"/>
                  </a:lnTo>
                  <a:lnTo>
                    <a:pt x="270" y="968"/>
                  </a:lnTo>
                  <a:lnTo>
                    <a:pt x="256" y="955"/>
                  </a:lnTo>
                  <a:lnTo>
                    <a:pt x="243" y="942"/>
                  </a:lnTo>
                  <a:lnTo>
                    <a:pt x="231" y="928"/>
                  </a:lnTo>
                  <a:lnTo>
                    <a:pt x="219" y="913"/>
                  </a:lnTo>
                  <a:lnTo>
                    <a:pt x="208" y="897"/>
                  </a:lnTo>
                  <a:lnTo>
                    <a:pt x="198" y="881"/>
                  </a:lnTo>
                  <a:lnTo>
                    <a:pt x="189" y="865"/>
                  </a:lnTo>
                  <a:lnTo>
                    <a:pt x="179" y="848"/>
                  </a:lnTo>
                  <a:lnTo>
                    <a:pt x="172" y="830"/>
                  </a:lnTo>
                  <a:lnTo>
                    <a:pt x="165" y="813"/>
                  </a:lnTo>
                  <a:lnTo>
                    <a:pt x="159" y="795"/>
                  </a:lnTo>
                  <a:lnTo>
                    <a:pt x="153" y="776"/>
                  </a:lnTo>
                  <a:lnTo>
                    <a:pt x="149" y="757"/>
                  </a:lnTo>
                  <a:lnTo>
                    <a:pt x="146" y="738"/>
                  </a:lnTo>
                  <a:lnTo>
                    <a:pt x="143" y="718"/>
                  </a:lnTo>
                  <a:lnTo>
                    <a:pt x="142" y="699"/>
                  </a:lnTo>
                  <a:lnTo>
                    <a:pt x="141" y="678"/>
                  </a:lnTo>
                  <a:lnTo>
                    <a:pt x="142" y="658"/>
                  </a:lnTo>
                  <a:lnTo>
                    <a:pt x="143" y="638"/>
                  </a:lnTo>
                  <a:lnTo>
                    <a:pt x="146" y="619"/>
                  </a:lnTo>
                  <a:lnTo>
                    <a:pt x="149" y="599"/>
                  </a:lnTo>
                  <a:lnTo>
                    <a:pt x="153" y="581"/>
                  </a:lnTo>
                  <a:lnTo>
                    <a:pt x="159" y="562"/>
                  </a:lnTo>
                  <a:lnTo>
                    <a:pt x="165" y="543"/>
                  </a:lnTo>
                  <a:lnTo>
                    <a:pt x="172" y="526"/>
                  </a:lnTo>
                  <a:lnTo>
                    <a:pt x="179" y="508"/>
                  </a:lnTo>
                  <a:lnTo>
                    <a:pt x="189" y="492"/>
                  </a:lnTo>
                  <a:lnTo>
                    <a:pt x="198" y="475"/>
                  </a:lnTo>
                  <a:lnTo>
                    <a:pt x="208" y="460"/>
                  </a:lnTo>
                  <a:lnTo>
                    <a:pt x="219" y="444"/>
                  </a:lnTo>
                  <a:lnTo>
                    <a:pt x="231" y="429"/>
                  </a:lnTo>
                  <a:lnTo>
                    <a:pt x="243" y="415"/>
                  </a:lnTo>
                  <a:lnTo>
                    <a:pt x="256" y="402"/>
                  </a:lnTo>
                  <a:lnTo>
                    <a:pt x="270" y="388"/>
                  </a:lnTo>
                  <a:lnTo>
                    <a:pt x="284" y="376"/>
                  </a:lnTo>
                  <a:lnTo>
                    <a:pt x="299" y="364"/>
                  </a:lnTo>
                  <a:lnTo>
                    <a:pt x="314" y="353"/>
                  </a:lnTo>
                  <a:lnTo>
                    <a:pt x="330" y="344"/>
                  </a:lnTo>
                  <a:lnTo>
                    <a:pt x="346" y="333"/>
                  </a:lnTo>
                  <a:lnTo>
                    <a:pt x="364" y="325"/>
                  </a:lnTo>
                  <a:lnTo>
                    <a:pt x="381" y="317"/>
                  </a:lnTo>
                  <a:lnTo>
                    <a:pt x="398" y="311"/>
                  </a:lnTo>
                  <a:lnTo>
                    <a:pt x="417" y="304"/>
                  </a:lnTo>
                  <a:lnTo>
                    <a:pt x="436" y="299"/>
                  </a:lnTo>
                  <a:lnTo>
                    <a:pt x="454" y="294"/>
                  </a:lnTo>
                  <a:lnTo>
                    <a:pt x="474" y="291"/>
                  </a:lnTo>
                  <a:lnTo>
                    <a:pt x="494" y="289"/>
                  </a:lnTo>
                  <a:lnTo>
                    <a:pt x="514" y="287"/>
                  </a:lnTo>
                  <a:lnTo>
                    <a:pt x="534" y="287"/>
                  </a:lnTo>
                  <a:close/>
                  <a:moveTo>
                    <a:pt x="295" y="1164"/>
                  </a:moveTo>
                  <a:lnTo>
                    <a:pt x="773" y="1164"/>
                  </a:lnTo>
                  <a:lnTo>
                    <a:pt x="795" y="1165"/>
                  </a:lnTo>
                  <a:lnTo>
                    <a:pt x="815" y="1167"/>
                  </a:lnTo>
                  <a:lnTo>
                    <a:pt x="835" y="1171"/>
                  </a:lnTo>
                  <a:lnTo>
                    <a:pt x="855" y="1176"/>
                  </a:lnTo>
                  <a:lnTo>
                    <a:pt x="874" y="1182"/>
                  </a:lnTo>
                  <a:lnTo>
                    <a:pt x="892" y="1189"/>
                  </a:lnTo>
                  <a:lnTo>
                    <a:pt x="911" y="1198"/>
                  </a:lnTo>
                  <a:lnTo>
                    <a:pt x="927" y="1208"/>
                  </a:lnTo>
                  <a:lnTo>
                    <a:pt x="916" y="1223"/>
                  </a:lnTo>
                  <a:lnTo>
                    <a:pt x="905" y="1237"/>
                  </a:lnTo>
                  <a:lnTo>
                    <a:pt x="894" y="1253"/>
                  </a:lnTo>
                  <a:lnTo>
                    <a:pt x="884" y="1269"/>
                  </a:lnTo>
                  <a:lnTo>
                    <a:pt x="876" y="1285"/>
                  </a:lnTo>
                  <a:lnTo>
                    <a:pt x="866" y="1302"/>
                  </a:lnTo>
                  <a:lnTo>
                    <a:pt x="859" y="1319"/>
                  </a:lnTo>
                  <a:lnTo>
                    <a:pt x="852" y="1336"/>
                  </a:lnTo>
                  <a:lnTo>
                    <a:pt x="846" y="1355"/>
                  </a:lnTo>
                  <a:lnTo>
                    <a:pt x="840" y="1373"/>
                  </a:lnTo>
                  <a:lnTo>
                    <a:pt x="835" y="1391"/>
                  </a:lnTo>
                  <a:lnTo>
                    <a:pt x="831" y="1410"/>
                  </a:lnTo>
                  <a:lnTo>
                    <a:pt x="828" y="1430"/>
                  </a:lnTo>
                  <a:lnTo>
                    <a:pt x="826" y="1449"/>
                  </a:lnTo>
                  <a:lnTo>
                    <a:pt x="825" y="1469"/>
                  </a:lnTo>
                  <a:lnTo>
                    <a:pt x="825" y="1489"/>
                  </a:lnTo>
                  <a:lnTo>
                    <a:pt x="825" y="2402"/>
                  </a:lnTo>
                  <a:lnTo>
                    <a:pt x="0" y="2402"/>
                  </a:lnTo>
                  <a:lnTo>
                    <a:pt x="0" y="1457"/>
                  </a:lnTo>
                  <a:lnTo>
                    <a:pt x="0" y="1443"/>
                  </a:lnTo>
                  <a:lnTo>
                    <a:pt x="1" y="1427"/>
                  </a:lnTo>
                  <a:lnTo>
                    <a:pt x="3" y="1413"/>
                  </a:lnTo>
                  <a:lnTo>
                    <a:pt x="6" y="1398"/>
                  </a:lnTo>
                  <a:lnTo>
                    <a:pt x="9" y="1385"/>
                  </a:lnTo>
                  <a:lnTo>
                    <a:pt x="13" y="1371"/>
                  </a:lnTo>
                  <a:lnTo>
                    <a:pt x="18" y="1357"/>
                  </a:lnTo>
                  <a:lnTo>
                    <a:pt x="23" y="1344"/>
                  </a:lnTo>
                  <a:lnTo>
                    <a:pt x="29" y="1331"/>
                  </a:lnTo>
                  <a:lnTo>
                    <a:pt x="35" y="1318"/>
                  </a:lnTo>
                  <a:lnTo>
                    <a:pt x="42" y="1305"/>
                  </a:lnTo>
                  <a:lnTo>
                    <a:pt x="51" y="1294"/>
                  </a:lnTo>
                  <a:lnTo>
                    <a:pt x="59" y="1283"/>
                  </a:lnTo>
                  <a:lnTo>
                    <a:pt x="67" y="1271"/>
                  </a:lnTo>
                  <a:lnTo>
                    <a:pt x="77" y="1261"/>
                  </a:lnTo>
                  <a:lnTo>
                    <a:pt x="86" y="1250"/>
                  </a:lnTo>
                  <a:lnTo>
                    <a:pt x="96" y="1240"/>
                  </a:lnTo>
                  <a:lnTo>
                    <a:pt x="107" y="1231"/>
                  </a:lnTo>
                  <a:lnTo>
                    <a:pt x="118" y="1223"/>
                  </a:lnTo>
                  <a:lnTo>
                    <a:pt x="130" y="1214"/>
                  </a:lnTo>
                  <a:lnTo>
                    <a:pt x="142" y="1207"/>
                  </a:lnTo>
                  <a:lnTo>
                    <a:pt x="155" y="1200"/>
                  </a:lnTo>
                  <a:lnTo>
                    <a:pt x="167" y="1194"/>
                  </a:lnTo>
                  <a:lnTo>
                    <a:pt x="180" y="1187"/>
                  </a:lnTo>
                  <a:lnTo>
                    <a:pt x="193" y="1182"/>
                  </a:lnTo>
                  <a:lnTo>
                    <a:pt x="207" y="1177"/>
                  </a:lnTo>
                  <a:lnTo>
                    <a:pt x="221" y="1173"/>
                  </a:lnTo>
                  <a:lnTo>
                    <a:pt x="235" y="1170"/>
                  </a:lnTo>
                  <a:lnTo>
                    <a:pt x="250" y="1168"/>
                  </a:lnTo>
                  <a:lnTo>
                    <a:pt x="265" y="1166"/>
                  </a:lnTo>
                  <a:lnTo>
                    <a:pt x="279" y="1165"/>
                  </a:lnTo>
                  <a:lnTo>
                    <a:pt x="295" y="1164"/>
                  </a:lnTo>
                  <a:close/>
                  <a:moveTo>
                    <a:pt x="2357" y="1164"/>
                  </a:moveTo>
                  <a:lnTo>
                    <a:pt x="2835" y="1164"/>
                  </a:lnTo>
                  <a:lnTo>
                    <a:pt x="2851" y="1165"/>
                  </a:lnTo>
                  <a:lnTo>
                    <a:pt x="2865" y="1166"/>
                  </a:lnTo>
                  <a:lnTo>
                    <a:pt x="2880" y="1168"/>
                  </a:lnTo>
                  <a:lnTo>
                    <a:pt x="2895" y="1170"/>
                  </a:lnTo>
                  <a:lnTo>
                    <a:pt x="2909" y="1173"/>
                  </a:lnTo>
                  <a:lnTo>
                    <a:pt x="2923" y="1177"/>
                  </a:lnTo>
                  <a:lnTo>
                    <a:pt x="2937" y="1182"/>
                  </a:lnTo>
                  <a:lnTo>
                    <a:pt x="2950" y="1187"/>
                  </a:lnTo>
                  <a:lnTo>
                    <a:pt x="2963" y="1194"/>
                  </a:lnTo>
                  <a:lnTo>
                    <a:pt x="2975" y="1200"/>
                  </a:lnTo>
                  <a:lnTo>
                    <a:pt x="2988" y="1207"/>
                  </a:lnTo>
                  <a:lnTo>
                    <a:pt x="3000" y="1214"/>
                  </a:lnTo>
                  <a:lnTo>
                    <a:pt x="3012" y="1223"/>
                  </a:lnTo>
                  <a:lnTo>
                    <a:pt x="3022" y="1231"/>
                  </a:lnTo>
                  <a:lnTo>
                    <a:pt x="3034" y="1240"/>
                  </a:lnTo>
                  <a:lnTo>
                    <a:pt x="3044" y="1250"/>
                  </a:lnTo>
                  <a:lnTo>
                    <a:pt x="3053" y="1261"/>
                  </a:lnTo>
                  <a:lnTo>
                    <a:pt x="3063" y="1271"/>
                  </a:lnTo>
                  <a:lnTo>
                    <a:pt x="3071" y="1283"/>
                  </a:lnTo>
                  <a:lnTo>
                    <a:pt x="3079" y="1294"/>
                  </a:lnTo>
                  <a:lnTo>
                    <a:pt x="3088" y="1305"/>
                  </a:lnTo>
                  <a:lnTo>
                    <a:pt x="3095" y="1318"/>
                  </a:lnTo>
                  <a:lnTo>
                    <a:pt x="3101" y="1331"/>
                  </a:lnTo>
                  <a:lnTo>
                    <a:pt x="3107" y="1344"/>
                  </a:lnTo>
                  <a:lnTo>
                    <a:pt x="3112" y="1357"/>
                  </a:lnTo>
                  <a:lnTo>
                    <a:pt x="3117" y="1371"/>
                  </a:lnTo>
                  <a:lnTo>
                    <a:pt x="3121" y="1385"/>
                  </a:lnTo>
                  <a:lnTo>
                    <a:pt x="3124" y="1398"/>
                  </a:lnTo>
                  <a:lnTo>
                    <a:pt x="3127" y="1413"/>
                  </a:lnTo>
                  <a:lnTo>
                    <a:pt x="3129" y="1427"/>
                  </a:lnTo>
                  <a:lnTo>
                    <a:pt x="3130" y="1443"/>
                  </a:lnTo>
                  <a:lnTo>
                    <a:pt x="3130" y="1457"/>
                  </a:lnTo>
                  <a:lnTo>
                    <a:pt x="3130" y="2402"/>
                  </a:lnTo>
                  <a:lnTo>
                    <a:pt x="2305" y="2402"/>
                  </a:lnTo>
                  <a:lnTo>
                    <a:pt x="2305" y="1489"/>
                  </a:lnTo>
                  <a:lnTo>
                    <a:pt x="2305" y="1469"/>
                  </a:lnTo>
                  <a:lnTo>
                    <a:pt x="2304" y="1449"/>
                  </a:lnTo>
                  <a:lnTo>
                    <a:pt x="2302" y="1430"/>
                  </a:lnTo>
                  <a:lnTo>
                    <a:pt x="2299" y="1410"/>
                  </a:lnTo>
                  <a:lnTo>
                    <a:pt x="2295" y="1391"/>
                  </a:lnTo>
                  <a:lnTo>
                    <a:pt x="2290" y="1373"/>
                  </a:lnTo>
                  <a:lnTo>
                    <a:pt x="2284" y="1355"/>
                  </a:lnTo>
                  <a:lnTo>
                    <a:pt x="2278" y="1336"/>
                  </a:lnTo>
                  <a:lnTo>
                    <a:pt x="2271" y="1319"/>
                  </a:lnTo>
                  <a:lnTo>
                    <a:pt x="2264" y="1302"/>
                  </a:lnTo>
                  <a:lnTo>
                    <a:pt x="2254" y="1285"/>
                  </a:lnTo>
                  <a:lnTo>
                    <a:pt x="2246" y="1269"/>
                  </a:lnTo>
                  <a:lnTo>
                    <a:pt x="2236" y="1253"/>
                  </a:lnTo>
                  <a:lnTo>
                    <a:pt x="2225" y="1237"/>
                  </a:lnTo>
                  <a:lnTo>
                    <a:pt x="2214" y="1223"/>
                  </a:lnTo>
                  <a:lnTo>
                    <a:pt x="2203" y="1208"/>
                  </a:lnTo>
                  <a:lnTo>
                    <a:pt x="2219" y="1198"/>
                  </a:lnTo>
                  <a:lnTo>
                    <a:pt x="2238" y="1189"/>
                  </a:lnTo>
                  <a:lnTo>
                    <a:pt x="2256" y="1182"/>
                  </a:lnTo>
                  <a:lnTo>
                    <a:pt x="2275" y="1176"/>
                  </a:lnTo>
                  <a:lnTo>
                    <a:pt x="2295" y="1171"/>
                  </a:lnTo>
                  <a:lnTo>
                    <a:pt x="2315" y="1167"/>
                  </a:lnTo>
                  <a:lnTo>
                    <a:pt x="2335" y="1165"/>
                  </a:lnTo>
                  <a:lnTo>
                    <a:pt x="2357" y="1164"/>
                  </a:lnTo>
                  <a:close/>
                  <a:moveTo>
                    <a:pt x="1260" y="1115"/>
                  </a:moveTo>
                  <a:lnTo>
                    <a:pt x="1870" y="1115"/>
                  </a:lnTo>
                  <a:lnTo>
                    <a:pt x="1888" y="1116"/>
                  </a:lnTo>
                  <a:lnTo>
                    <a:pt x="1908" y="1117"/>
                  </a:lnTo>
                  <a:lnTo>
                    <a:pt x="1927" y="1120"/>
                  </a:lnTo>
                  <a:lnTo>
                    <a:pt x="1944" y="1123"/>
                  </a:lnTo>
                  <a:lnTo>
                    <a:pt x="1963" y="1127"/>
                  </a:lnTo>
                  <a:lnTo>
                    <a:pt x="1981" y="1132"/>
                  </a:lnTo>
                  <a:lnTo>
                    <a:pt x="1997" y="1138"/>
                  </a:lnTo>
                  <a:lnTo>
                    <a:pt x="2015" y="1145"/>
                  </a:lnTo>
                  <a:lnTo>
                    <a:pt x="2031" y="1152"/>
                  </a:lnTo>
                  <a:lnTo>
                    <a:pt x="2047" y="1160"/>
                  </a:lnTo>
                  <a:lnTo>
                    <a:pt x="2062" y="1170"/>
                  </a:lnTo>
                  <a:lnTo>
                    <a:pt x="2078" y="1179"/>
                  </a:lnTo>
                  <a:lnTo>
                    <a:pt x="2093" y="1189"/>
                  </a:lnTo>
                  <a:lnTo>
                    <a:pt x="2107" y="1201"/>
                  </a:lnTo>
                  <a:lnTo>
                    <a:pt x="2121" y="1212"/>
                  </a:lnTo>
                  <a:lnTo>
                    <a:pt x="2133" y="1225"/>
                  </a:lnTo>
                  <a:lnTo>
                    <a:pt x="2145" y="1238"/>
                  </a:lnTo>
                  <a:lnTo>
                    <a:pt x="2158" y="1252"/>
                  </a:lnTo>
                  <a:lnTo>
                    <a:pt x="2168" y="1266"/>
                  </a:lnTo>
                  <a:lnTo>
                    <a:pt x="2179" y="1280"/>
                  </a:lnTo>
                  <a:lnTo>
                    <a:pt x="2189" y="1295"/>
                  </a:lnTo>
                  <a:lnTo>
                    <a:pt x="2198" y="1311"/>
                  </a:lnTo>
                  <a:lnTo>
                    <a:pt x="2207" y="1327"/>
                  </a:lnTo>
                  <a:lnTo>
                    <a:pt x="2214" y="1344"/>
                  </a:lnTo>
                  <a:lnTo>
                    <a:pt x="2220" y="1360"/>
                  </a:lnTo>
                  <a:lnTo>
                    <a:pt x="2226" y="1378"/>
                  </a:lnTo>
                  <a:lnTo>
                    <a:pt x="2232" y="1395"/>
                  </a:lnTo>
                  <a:lnTo>
                    <a:pt x="2236" y="1414"/>
                  </a:lnTo>
                  <a:lnTo>
                    <a:pt x="2239" y="1432"/>
                  </a:lnTo>
                  <a:lnTo>
                    <a:pt x="2241" y="1450"/>
                  </a:lnTo>
                  <a:lnTo>
                    <a:pt x="2243" y="1469"/>
                  </a:lnTo>
                  <a:lnTo>
                    <a:pt x="2243" y="1489"/>
                  </a:lnTo>
                  <a:lnTo>
                    <a:pt x="2243" y="2688"/>
                  </a:lnTo>
                  <a:lnTo>
                    <a:pt x="887" y="2688"/>
                  </a:lnTo>
                  <a:lnTo>
                    <a:pt x="887" y="1489"/>
                  </a:lnTo>
                  <a:lnTo>
                    <a:pt x="887" y="1469"/>
                  </a:lnTo>
                  <a:lnTo>
                    <a:pt x="889" y="1450"/>
                  </a:lnTo>
                  <a:lnTo>
                    <a:pt x="891" y="1432"/>
                  </a:lnTo>
                  <a:lnTo>
                    <a:pt x="894" y="1414"/>
                  </a:lnTo>
                  <a:lnTo>
                    <a:pt x="898" y="1395"/>
                  </a:lnTo>
                  <a:lnTo>
                    <a:pt x="904" y="1378"/>
                  </a:lnTo>
                  <a:lnTo>
                    <a:pt x="910" y="1360"/>
                  </a:lnTo>
                  <a:lnTo>
                    <a:pt x="916" y="1344"/>
                  </a:lnTo>
                  <a:lnTo>
                    <a:pt x="923" y="1327"/>
                  </a:lnTo>
                  <a:lnTo>
                    <a:pt x="932" y="1311"/>
                  </a:lnTo>
                  <a:lnTo>
                    <a:pt x="941" y="1295"/>
                  </a:lnTo>
                  <a:lnTo>
                    <a:pt x="950" y="1280"/>
                  </a:lnTo>
                  <a:lnTo>
                    <a:pt x="962" y="1266"/>
                  </a:lnTo>
                  <a:lnTo>
                    <a:pt x="972" y="1252"/>
                  </a:lnTo>
                  <a:lnTo>
                    <a:pt x="985" y="1238"/>
                  </a:lnTo>
                  <a:lnTo>
                    <a:pt x="997" y="1225"/>
                  </a:lnTo>
                  <a:lnTo>
                    <a:pt x="1009" y="1212"/>
                  </a:lnTo>
                  <a:lnTo>
                    <a:pt x="1023" y="1201"/>
                  </a:lnTo>
                  <a:lnTo>
                    <a:pt x="1037" y="1189"/>
                  </a:lnTo>
                  <a:lnTo>
                    <a:pt x="1052" y="1179"/>
                  </a:lnTo>
                  <a:lnTo>
                    <a:pt x="1068" y="1170"/>
                  </a:lnTo>
                  <a:lnTo>
                    <a:pt x="1083" y="1160"/>
                  </a:lnTo>
                  <a:lnTo>
                    <a:pt x="1099" y="1152"/>
                  </a:lnTo>
                  <a:lnTo>
                    <a:pt x="1115" y="1145"/>
                  </a:lnTo>
                  <a:lnTo>
                    <a:pt x="1133" y="1138"/>
                  </a:lnTo>
                  <a:lnTo>
                    <a:pt x="1149" y="1132"/>
                  </a:lnTo>
                  <a:lnTo>
                    <a:pt x="1167" y="1127"/>
                  </a:lnTo>
                  <a:lnTo>
                    <a:pt x="1186" y="1123"/>
                  </a:lnTo>
                  <a:lnTo>
                    <a:pt x="1203" y="1120"/>
                  </a:lnTo>
                  <a:lnTo>
                    <a:pt x="1222" y="1117"/>
                  </a:lnTo>
                  <a:lnTo>
                    <a:pt x="1242" y="1116"/>
                  </a:lnTo>
                  <a:lnTo>
                    <a:pt x="1260" y="1115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72940" y="3402776"/>
            <a:ext cx="432000" cy="432000"/>
            <a:chOff x="5292425" y="3515848"/>
            <a:chExt cx="432000" cy="432000"/>
          </a:xfrm>
        </p:grpSpPr>
        <p:sp>
          <p:nvSpPr>
            <p:cNvPr id="40" name="Oval 39"/>
            <p:cNvSpPr/>
            <p:nvPr/>
          </p:nvSpPr>
          <p:spPr>
            <a:xfrm>
              <a:off x="5292425" y="3515848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5413917" y="3683748"/>
              <a:ext cx="197387" cy="128531"/>
            </a:xfrm>
            <a:custGeom>
              <a:avLst/>
              <a:gdLst/>
              <a:ahLst/>
              <a:cxnLst>
                <a:cxn ang="0">
                  <a:pos x="3021" y="7"/>
                </a:cxn>
                <a:cxn ang="0">
                  <a:pos x="3086" y="48"/>
                </a:cxn>
                <a:cxn ang="0">
                  <a:pos x="3126" y="114"/>
                </a:cxn>
                <a:cxn ang="0">
                  <a:pos x="3133" y="1757"/>
                </a:cxn>
                <a:cxn ang="0">
                  <a:pos x="3106" y="1850"/>
                </a:cxn>
                <a:cxn ang="0">
                  <a:pos x="3049" y="1931"/>
                </a:cxn>
                <a:cxn ang="0">
                  <a:pos x="3004" y="1959"/>
                </a:cxn>
                <a:cxn ang="0">
                  <a:pos x="1652" y="1965"/>
                </a:cxn>
                <a:cxn ang="0">
                  <a:pos x="1647" y="2006"/>
                </a:cxn>
                <a:cxn ang="0">
                  <a:pos x="1658" y="2032"/>
                </a:cxn>
                <a:cxn ang="0">
                  <a:pos x="1692" y="2045"/>
                </a:cxn>
                <a:cxn ang="0">
                  <a:pos x="1727" y="2047"/>
                </a:cxn>
                <a:cxn ang="0">
                  <a:pos x="1732" y="2047"/>
                </a:cxn>
                <a:cxn ang="0">
                  <a:pos x="2214" y="2055"/>
                </a:cxn>
                <a:cxn ang="0">
                  <a:pos x="2289" y="2083"/>
                </a:cxn>
                <a:cxn ang="0">
                  <a:pos x="2315" y="2108"/>
                </a:cxn>
                <a:cxn ang="0">
                  <a:pos x="2312" y="2130"/>
                </a:cxn>
                <a:cxn ang="0">
                  <a:pos x="2281" y="2144"/>
                </a:cxn>
                <a:cxn ang="0">
                  <a:pos x="2079" y="2146"/>
                </a:cxn>
                <a:cxn ang="0">
                  <a:pos x="1652" y="2146"/>
                </a:cxn>
                <a:cxn ang="0">
                  <a:pos x="1225" y="2146"/>
                </a:cxn>
                <a:cxn ang="0">
                  <a:pos x="872" y="2146"/>
                </a:cxn>
                <a:cxn ang="0">
                  <a:pos x="829" y="2137"/>
                </a:cxn>
                <a:cxn ang="0">
                  <a:pos x="815" y="2117"/>
                </a:cxn>
                <a:cxn ang="0">
                  <a:pos x="830" y="2093"/>
                </a:cxn>
                <a:cxn ang="0">
                  <a:pos x="879" y="2067"/>
                </a:cxn>
                <a:cxn ang="0">
                  <a:pos x="983" y="2047"/>
                </a:cxn>
                <a:cxn ang="0">
                  <a:pos x="1403" y="2047"/>
                </a:cxn>
                <a:cxn ang="0">
                  <a:pos x="1421" y="2047"/>
                </a:cxn>
                <a:cxn ang="0">
                  <a:pos x="1468" y="2038"/>
                </a:cxn>
                <a:cxn ang="0">
                  <a:pos x="1482" y="2020"/>
                </a:cxn>
                <a:cxn ang="0">
                  <a:pos x="1485" y="1983"/>
                </a:cxn>
                <a:cxn ang="0">
                  <a:pos x="144" y="1964"/>
                </a:cxn>
                <a:cxn ang="0">
                  <a:pos x="105" y="1948"/>
                </a:cxn>
                <a:cxn ang="0">
                  <a:pos x="47" y="1886"/>
                </a:cxn>
                <a:cxn ang="0">
                  <a:pos x="7" y="1794"/>
                </a:cxn>
                <a:cxn ang="0">
                  <a:pos x="0" y="146"/>
                </a:cxn>
                <a:cxn ang="0">
                  <a:pos x="27" y="72"/>
                </a:cxn>
                <a:cxn ang="0">
                  <a:pos x="84" y="19"/>
                </a:cxn>
                <a:cxn ang="0">
                  <a:pos x="161" y="0"/>
                </a:cxn>
                <a:cxn ang="0">
                  <a:pos x="2510" y="1870"/>
                </a:cxn>
                <a:cxn ang="0">
                  <a:pos x="2515" y="1889"/>
                </a:cxn>
                <a:cxn ang="0">
                  <a:pos x="2504" y="1904"/>
                </a:cxn>
                <a:cxn ang="0">
                  <a:pos x="2485" y="1902"/>
                </a:cxn>
                <a:cxn ang="0">
                  <a:pos x="2475" y="1885"/>
                </a:cxn>
                <a:cxn ang="0">
                  <a:pos x="2485" y="1868"/>
                </a:cxn>
                <a:cxn ang="0">
                  <a:pos x="2854" y="1858"/>
                </a:cxn>
                <a:cxn ang="0">
                  <a:pos x="2962" y="171"/>
                </a:cxn>
                <a:cxn ang="0">
                  <a:pos x="455" y="1685"/>
                </a:cxn>
                <a:cxn ang="0">
                  <a:pos x="2972" y="126"/>
                </a:cxn>
                <a:cxn ang="0">
                  <a:pos x="3002" y="141"/>
                </a:cxn>
                <a:cxn ang="0">
                  <a:pos x="3007" y="1746"/>
                </a:cxn>
                <a:cxn ang="0">
                  <a:pos x="2986" y="1772"/>
                </a:cxn>
                <a:cxn ang="0">
                  <a:pos x="146" y="1772"/>
                </a:cxn>
                <a:cxn ang="0">
                  <a:pos x="126" y="1746"/>
                </a:cxn>
                <a:cxn ang="0">
                  <a:pos x="131" y="141"/>
                </a:cxn>
                <a:cxn ang="0">
                  <a:pos x="161" y="126"/>
                </a:cxn>
              </a:cxnLst>
              <a:rect l="0" t="0" r="r" b="b"/>
              <a:pathLst>
                <a:path w="3134" h="2146">
                  <a:moveTo>
                    <a:pt x="161" y="0"/>
                  </a:moveTo>
                  <a:lnTo>
                    <a:pt x="2972" y="0"/>
                  </a:lnTo>
                  <a:lnTo>
                    <a:pt x="2989" y="1"/>
                  </a:lnTo>
                  <a:lnTo>
                    <a:pt x="3005" y="4"/>
                  </a:lnTo>
                  <a:lnTo>
                    <a:pt x="3021" y="7"/>
                  </a:lnTo>
                  <a:lnTo>
                    <a:pt x="3035" y="13"/>
                  </a:lnTo>
                  <a:lnTo>
                    <a:pt x="3049" y="19"/>
                  </a:lnTo>
                  <a:lnTo>
                    <a:pt x="3063" y="28"/>
                  </a:lnTo>
                  <a:lnTo>
                    <a:pt x="3075" y="37"/>
                  </a:lnTo>
                  <a:lnTo>
                    <a:pt x="3086" y="48"/>
                  </a:lnTo>
                  <a:lnTo>
                    <a:pt x="3097" y="59"/>
                  </a:lnTo>
                  <a:lnTo>
                    <a:pt x="3106" y="72"/>
                  </a:lnTo>
                  <a:lnTo>
                    <a:pt x="3114" y="85"/>
                  </a:lnTo>
                  <a:lnTo>
                    <a:pt x="3121" y="99"/>
                  </a:lnTo>
                  <a:lnTo>
                    <a:pt x="3126" y="114"/>
                  </a:lnTo>
                  <a:lnTo>
                    <a:pt x="3131" y="129"/>
                  </a:lnTo>
                  <a:lnTo>
                    <a:pt x="3133" y="146"/>
                  </a:lnTo>
                  <a:lnTo>
                    <a:pt x="3134" y="162"/>
                  </a:lnTo>
                  <a:lnTo>
                    <a:pt x="3134" y="1739"/>
                  </a:lnTo>
                  <a:lnTo>
                    <a:pt x="3133" y="1757"/>
                  </a:lnTo>
                  <a:lnTo>
                    <a:pt x="3131" y="1775"/>
                  </a:lnTo>
                  <a:lnTo>
                    <a:pt x="3126" y="1794"/>
                  </a:lnTo>
                  <a:lnTo>
                    <a:pt x="3121" y="1812"/>
                  </a:lnTo>
                  <a:lnTo>
                    <a:pt x="3114" y="1832"/>
                  </a:lnTo>
                  <a:lnTo>
                    <a:pt x="3106" y="1850"/>
                  </a:lnTo>
                  <a:lnTo>
                    <a:pt x="3097" y="1869"/>
                  </a:lnTo>
                  <a:lnTo>
                    <a:pt x="3086" y="1886"/>
                  </a:lnTo>
                  <a:lnTo>
                    <a:pt x="3075" y="1903"/>
                  </a:lnTo>
                  <a:lnTo>
                    <a:pt x="3063" y="1918"/>
                  </a:lnTo>
                  <a:lnTo>
                    <a:pt x="3049" y="1931"/>
                  </a:lnTo>
                  <a:lnTo>
                    <a:pt x="3035" y="1943"/>
                  </a:lnTo>
                  <a:lnTo>
                    <a:pt x="3028" y="1948"/>
                  </a:lnTo>
                  <a:lnTo>
                    <a:pt x="3021" y="1952"/>
                  </a:lnTo>
                  <a:lnTo>
                    <a:pt x="3012" y="1956"/>
                  </a:lnTo>
                  <a:lnTo>
                    <a:pt x="3004" y="1959"/>
                  </a:lnTo>
                  <a:lnTo>
                    <a:pt x="2997" y="1962"/>
                  </a:lnTo>
                  <a:lnTo>
                    <a:pt x="2989" y="1964"/>
                  </a:lnTo>
                  <a:lnTo>
                    <a:pt x="2981" y="1965"/>
                  </a:lnTo>
                  <a:lnTo>
                    <a:pt x="2972" y="1965"/>
                  </a:lnTo>
                  <a:lnTo>
                    <a:pt x="1652" y="1965"/>
                  </a:lnTo>
                  <a:lnTo>
                    <a:pt x="1650" y="1974"/>
                  </a:lnTo>
                  <a:lnTo>
                    <a:pt x="1648" y="1983"/>
                  </a:lnTo>
                  <a:lnTo>
                    <a:pt x="1647" y="1991"/>
                  </a:lnTo>
                  <a:lnTo>
                    <a:pt x="1647" y="1999"/>
                  </a:lnTo>
                  <a:lnTo>
                    <a:pt x="1647" y="2006"/>
                  </a:lnTo>
                  <a:lnTo>
                    <a:pt x="1649" y="2013"/>
                  </a:lnTo>
                  <a:lnTo>
                    <a:pt x="1651" y="2020"/>
                  </a:lnTo>
                  <a:lnTo>
                    <a:pt x="1653" y="2026"/>
                  </a:lnTo>
                  <a:lnTo>
                    <a:pt x="1656" y="2029"/>
                  </a:lnTo>
                  <a:lnTo>
                    <a:pt x="1658" y="2032"/>
                  </a:lnTo>
                  <a:lnTo>
                    <a:pt x="1661" y="2035"/>
                  </a:lnTo>
                  <a:lnTo>
                    <a:pt x="1665" y="2038"/>
                  </a:lnTo>
                  <a:lnTo>
                    <a:pt x="1672" y="2041"/>
                  </a:lnTo>
                  <a:lnTo>
                    <a:pt x="1682" y="2044"/>
                  </a:lnTo>
                  <a:lnTo>
                    <a:pt x="1692" y="2045"/>
                  </a:lnTo>
                  <a:lnTo>
                    <a:pt x="1702" y="2046"/>
                  </a:lnTo>
                  <a:lnTo>
                    <a:pt x="1712" y="2047"/>
                  </a:lnTo>
                  <a:lnTo>
                    <a:pt x="1724" y="2047"/>
                  </a:lnTo>
                  <a:lnTo>
                    <a:pt x="1725" y="2047"/>
                  </a:lnTo>
                  <a:lnTo>
                    <a:pt x="1727" y="2047"/>
                  </a:lnTo>
                  <a:lnTo>
                    <a:pt x="1728" y="2047"/>
                  </a:lnTo>
                  <a:lnTo>
                    <a:pt x="1730" y="2047"/>
                  </a:lnTo>
                  <a:lnTo>
                    <a:pt x="1730" y="2047"/>
                  </a:lnTo>
                  <a:lnTo>
                    <a:pt x="1731" y="2047"/>
                  </a:lnTo>
                  <a:lnTo>
                    <a:pt x="1732" y="2047"/>
                  </a:lnTo>
                  <a:lnTo>
                    <a:pt x="1734" y="2047"/>
                  </a:lnTo>
                  <a:lnTo>
                    <a:pt x="2150" y="2047"/>
                  </a:lnTo>
                  <a:lnTo>
                    <a:pt x="2170" y="2048"/>
                  </a:lnTo>
                  <a:lnTo>
                    <a:pt x="2192" y="2050"/>
                  </a:lnTo>
                  <a:lnTo>
                    <a:pt x="2214" y="2055"/>
                  </a:lnTo>
                  <a:lnTo>
                    <a:pt x="2234" y="2060"/>
                  </a:lnTo>
                  <a:lnTo>
                    <a:pt x="2255" y="2067"/>
                  </a:lnTo>
                  <a:lnTo>
                    <a:pt x="2273" y="2074"/>
                  </a:lnTo>
                  <a:lnTo>
                    <a:pt x="2281" y="2079"/>
                  </a:lnTo>
                  <a:lnTo>
                    <a:pt x="2289" y="2083"/>
                  </a:lnTo>
                  <a:lnTo>
                    <a:pt x="2297" y="2088"/>
                  </a:lnTo>
                  <a:lnTo>
                    <a:pt x="2303" y="2093"/>
                  </a:lnTo>
                  <a:lnTo>
                    <a:pt x="2308" y="2098"/>
                  </a:lnTo>
                  <a:lnTo>
                    <a:pt x="2312" y="2103"/>
                  </a:lnTo>
                  <a:lnTo>
                    <a:pt x="2315" y="2108"/>
                  </a:lnTo>
                  <a:lnTo>
                    <a:pt x="2317" y="2113"/>
                  </a:lnTo>
                  <a:lnTo>
                    <a:pt x="2317" y="2117"/>
                  </a:lnTo>
                  <a:lnTo>
                    <a:pt x="2317" y="2121"/>
                  </a:lnTo>
                  <a:lnTo>
                    <a:pt x="2315" y="2126"/>
                  </a:lnTo>
                  <a:lnTo>
                    <a:pt x="2312" y="2130"/>
                  </a:lnTo>
                  <a:lnTo>
                    <a:pt x="2308" y="2134"/>
                  </a:lnTo>
                  <a:lnTo>
                    <a:pt x="2303" y="2137"/>
                  </a:lnTo>
                  <a:lnTo>
                    <a:pt x="2297" y="2140"/>
                  </a:lnTo>
                  <a:lnTo>
                    <a:pt x="2289" y="2142"/>
                  </a:lnTo>
                  <a:lnTo>
                    <a:pt x="2281" y="2144"/>
                  </a:lnTo>
                  <a:lnTo>
                    <a:pt x="2271" y="2145"/>
                  </a:lnTo>
                  <a:lnTo>
                    <a:pt x="2261" y="2146"/>
                  </a:lnTo>
                  <a:lnTo>
                    <a:pt x="2249" y="2146"/>
                  </a:lnTo>
                  <a:lnTo>
                    <a:pt x="2164" y="2146"/>
                  </a:lnTo>
                  <a:lnTo>
                    <a:pt x="2079" y="2146"/>
                  </a:lnTo>
                  <a:lnTo>
                    <a:pt x="1993" y="2146"/>
                  </a:lnTo>
                  <a:lnTo>
                    <a:pt x="1907" y="2146"/>
                  </a:lnTo>
                  <a:lnTo>
                    <a:pt x="1822" y="2146"/>
                  </a:lnTo>
                  <a:lnTo>
                    <a:pt x="1737" y="2146"/>
                  </a:lnTo>
                  <a:lnTo>
                    <a:pt x="1652" y="2146"/>
                  </a:lnTo>
                  <a:lnTo>
                    <a:pt x="1567" y="2146"/>
                  </a:lnTo>
                  <a:lnTo>
                    <a:pt x="1481" y="2146"/>
                  </a:lnTo>
                  <a:lnTo>
                    <a:pt x="1396" y="2146"/>
                  </a:lnTo>
                  <a:lnTo>
                    <a:pt x="1310" y="2146"/>
                  </a:lnTo>
                  <a:lnTo>
                    <a:pt x="1225" y="2146"/>
                  </a:lnTo>
                  <a:lnTo>
                    <a:pt x="1139" y="2146"/>
                  </a:lnTo>
                  <a:lnTo>
                    <a:pt x="1054" y="2146"/>
                  </a:lnTo>
                  <a:lnTo>
                    <a:pt x="969" y="2146"/>
                  </a:lnTo>
                  <a:lnTo>
                    <a:pt x="884" y="2146"/>
                  </a:lnTo>
                  <a:lnTo>
                    <a:pt x="872" y="2146"/>
                  </a:lnTo>
                  <a:lnTo>
                    <a:pt x="861" y="2145"/>
                  </a:lnTo>
                  <a:lnTo>
                    <a:pt x="852" y="2144"/>
                  </a:lnTo>
                  <a:lnTo>
                    <a:pt x="844" y="2142"/>
                  </a:lnTo>
                  <a:lnTo>
                    <a:pt x="835" y="2140"/>
                  </a:lnTo>
                  <a:lnTo>
                    <a:pt x="829" y="2137"/>
                  </a:lnTo>
                  <a:lnTo>
                    <a:pt x="824" y="2134"/>
                  </a:lnTo>
                  <a:lnTo>
                    <a:pt x="820" y="2130"/>
                  </a:lnTo>
                  <a:lnTo>
                    <a:pt x="818" y="2126"/>
                  </a:lnTo>
                  <a:lnTo>
                    <a:pt x="816" y="2121"/>
                  </a:lnTo>
                  <a:lnTo>
                    <a:pt x="815" y="2117"/>
                  </a:lnTo>
                  <a:lnTo>
                    <a:pt x="816" y="2113"/>
                  </a:lnTo>
                  <a:lnTo>
                    <a:pt x="818" y="2108"/>
                  </a:lnTo>
                  <a:lnTo>
                    <a:pt x="821" y="2103"/>
                  </a:lnTo>
                  <a:lnTo>
                    <a:pt x="825" y="2098"/>
                  </a:lnTo>
                  <a:lnTo>
                    <a:pt x="830" y="2093"/>
                  </a:lnTo>
                  <a:lnTo>
                    <a:pt x="836" y="2088"/>
                  </a:lnTo>
                  <a:lnTo>
                    <a:pt x="844" y="2083"/>
                  </a:lnTo>
                  <a:lnTo>
                    <a:pt x="852" y="2079"/>
                  </a:lnTo>
                  <a:lnTo>
                    <a:pt x="860" y="2074"/>
                  </a:lnTo>
                  <a:lnTo>
                    <a:pt x="879" y="2067"/>
                  </a:lnTo>
                  <a:lnTo>
                    <a:pt x="899" y="2060"/>
                  </a:lnTo>
                  <a:lnTo>
                    <a:pt x="920" y="2055"/>
                  </a:lnTo>
                  <a:lnTo>
                    <a:pt x="941" y="2050"/>
                  </a:lnTo>
                  <a:lnTo>
                    <a:pt x="963" y="2048"/>
                  </a:lnTo>
                  <a:lnTo>
                    <a:pt x="983" y="2047"/>
                  </a:lnTo>
                  <a:lnTo>
                    <a:pt x="1399" y="2047"/>
                  </a:lnTo>
                  <a:lnTo>
                    <a:pt x="1400" y="2047"/>
                  </a:lnTo>
                  <a:lnTo>
                    <a:pt x="1402" y="2047"/>
                  </a:lnTo>
                  <a:lnTo>
                    <a:pt x="1402" y="2047"/>
                  </a:lnTo>
                  <a:lnTo>
                    <a:pt x="1403" y="2047"/>
                  </a:lnTo>
                  <a:lnTo>
                    <a:pt x="1405" y="2047"/>
                  </a:lnTo>
                  <a:lnTo>
                    <a:pt x="1406" y="2047"/>
                  </a:lnTo>
                  <a:lnTo>
                    <a:pt x="1408" y="2047"/>
                  </a:lnTo>
                  <a:lnTo>
                    <a:pt x="1409" y="2047"/>
                  </a:lnTo>
                  <a:lnTo>
                    <a:pt x="1421" y="2047"/>
                  </a:lnTo>
                  <a:lnTo>
                    <a:pt x="1431" y="2046"/>
                  </a:lnTo>
                  <a:lnTo>
                    <a:pt x="1441" y="2045"/>
                  </a:lnTo>
                  <a:lnTo>
                    <a:pt x="1452" y="2044"/>
                  </a:lnTo>
                  <a:lnTo>
                    <a:pt x="1460" y="2041"/>
                  </a:lnTo>
                  <a:lnTo>
                    <a:pt x="1468" y="2038"/>
                  </a:lnTo>
                  <a:lnTo>
                    <a:pt x="1471" y="2035"/>
                  </a:lnTo>
                  <a:lnTo>
                    <a:pt x="1475" y="2032"/>
                  </a:lnTo>
                  <a:lnTo>
                    <a:pt x="1477" y="2029"/>
                  </a:lnTo>
                  <a:lnTo>
                    <a:pt x="1480" y="2026"/>
                  </a:lnTo>
                  <a:lnTo>
                    <a:pt x="1482" y="2020"/>
                  </a:lnTo>
                  <a:lnTo>
                    <a:pt x="1484" y="2013"/>
                  </a:lnTo>
                  <a:lnTo>
                    <a:pt x="1485" y="2006"/>
                  </a:lnTo>
                  <a:lnTo>
                    <a:pt x="1486" y="1999"/>
                  </a:lnTo>
                  <a:lnTo>
                    <a:pt x="1486" y="1991"/>
                  </a:lnTo>
                  <a:lnTo>
                    <a:pt x="1485" y="1983"/>
                  </a:lnTo>
                  <a:lnTo>
                    <a:pt x="1483" y="1974"/>
                  </a:lnTo>
                  <a:lnTo>
                    <a:pt x="1481" y="1965"/>
                  </a:lnTo>
                  <a:lnTo>
                    <a:pt x="161" y="1965"/>
                  </a:lnTo>
                  <a:lnTo>
                    <a:pt x="153" y="1965"/>
                  </a:lnTo>
                  <a:lnTo>
                    <a:pt x="144" y="1964"/>
                  </a:lnTo>
                  <a:lnTo>
                    <a:pt x="136" y="1962"/>
                  </a:lnTo>
                  <a:lnTo>
                    <a:pt x="128" y="1959"/>
                  </a:lnTo>
                  <a:lnTo>
                    <a:pt x="121" y="1956"/>
                  </a:lnTo>
                  <a:lnTo>
                    <a:pt x="113" y="1952"/>
                  </a:lnTo>
                  <a:lnTo>
                    <a:pt x="105" y="1948"/>
                  </a:lnTo>
                  <a:lnTo>
                    <a:pt x="98" y="1943"/>
                  </a:lnTo>
                  <a:lnTo>
                    <a:pt x="84" y="1931"/>
                  </a:lnTo>
                  <a:lnTo>
                    <a:pt x="70" y="1918"/>
                  </a:lnTo>
                  <a:lnTo>
                    <a:pt x="58" y="1903"/>
                  </a:lnTo>
                  <a:lnTo>
                    <a:pt x="47" y="1886"/>
                  </a:lnTo>
                  <a:lnTo>
                    <a:pt x="37" y="1869"/>
                  </a:lnTo>
                  <a:lnTo>
                    <a:pt x="27" y="1850"/>
                  </a:lnTo>
                  <a:lnTo>
                    <a:pt x="19" y="1832"/>
                  </a:lnTo>
                  <a:lnTo>
                    <a:pt x="12" y="1812"/>
                  </a:lnTo>
                  <a:lnTo>
                    <a:pt x="7" y="1794"/>
                  </a:lnTo>
                  <a:lnTo>
                    <a:pt x="3" y="1775"/>
                  </a:lnTo>
                  <a:lnTo>
                    <a:pt x="0" y="1757"/>
                  </a:lnTo>
                  <a:lnTo>
                    <a:pt x="0" y="1739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3" y="129"/>
                  </a:lnTo>
                  <a:lnTo>
                    <a:pt x="7" y="114"/>
                  </a:lnTo>
                  <a:lnTo>
                    <a:pt x="12" y="99"/>
                  </a:lnTo>
                  <a:lnTo>
                    <a:pt x="19" y="85"/>
                  </a:lnTo>
                  <a:lnTo>
                    <a:pt x="27" y="72"/>
                  </a:lnTo>
                  <a:lnTo>
                    <a:pt x="37" y="59"/>
                  </a:lnTo>
                  <a:lnTo>
                    <a:pt x="47" y="48"/>
                  </a:lnTo>
                  <a:lnTo>
                    <a:pt x="58" y="37"/>
                  </a:lnTo>
                  <a:lnTo>
                    <a:pt x="70" y="28"/>
                  </a:lnTo>
                  <a:lnTo>
                    <a:pt x="84" y="19"/>
                  </a:lnTo>
                  <a:lnTo>
                    <a:pt x="98" y="13"/>
                  </a:lnTo>
                  <a:lnTo>
                    <a:pt x="113" y="7"/>
                  </a:lnTo>
                  <a:lnTo>
                    <a:pt x="128" y="4"/>
                  </a:lnTo>
                  <a:lnTo>
                    <a:pt x="144" y="1"/>
                  </a:lnTo>
                  <a:lnTo>
                    <a:pt x="161" y="0"/>
                  </a:lnTo>
                  <a:close/>
                  <a:moveTo>
                    <a:pt x="2496" y="1865"/>
                  </a:moveTo>
                  <a:lnTo>
                    <a:pt x="2500" y="1865"/>
                  </a:lnTo>
                  <a:lnTo>
                    <a:pt x="2504" y="1866"/>
                  </a:lnTo>
                  <a:lnTo>
                    <a:pt x="2507" y="1868"/>
                  </a:lnTo>
                  <a:lnTo>
                    <a:pt x="2510" y="1870"/>
                  </a:lnTo>
                  <a:lnTo>
                    <a:pt x="2512" y="1873"/>
                  </a:lnTo>
                  <a:lnTo>
                    <a:pt x="2514" y="1877"/>
                  </a:lnTo>
                  <a:lnTo>
                    <a:pt x="2515" y="1881"/>
                  </a:lnTo>
                  <a:lnTo>
                    <a:pt x="2516" y="1885"/>
                  </a:lnTo>
                  <a:lnTo>
                    <a:pt x="2515" y="1889"/>
                  </a:lnTo>
                  <a:lnTo>
                    <a:pt x="2514" y="1892"/>
                  </a:lnTo>
                  <a:lnTo>
                    <a:pt x="2512" y="1896"/>
                  </a:lnTo>
                  <a:lnTo>
                    <a:pt x="2510" y="1900"/>
                  </a:lnTo>
                  <a:lnTo>
                    <a:pt x="2507" y="1902"/>
                  </a:lnTo>
                  <a:lnTo>
                    <a:pt x="2504" y="1904"/>
                  </a:lnTo>
                  <a:lnTo>
                    <a:pt x="2500" y="1905"/>
                  </a:lnTo>
                  <a:lnTo>
                    <a:pt x="2496" y="1905"/>
                  </a:lnTo>
                  <a:lnTo>
                    <a:pt x="2492" y="1905"/>
                  </a:lnTo>
                  <a:lnTo>
                    <a:pt x="2488" y="1904"/>
                  </a:lnTo>
                  <a:lnTo>
                    <a:pt x="2485" y="1902"/>
                  </a:lnTo>
                  <a:lnTo>
                    <a:pt x="2482" y="1900"/>
                  </a:lnTo>
                  <a:lnTo>
                    <a:pt x="2478" y="1896"/>
                  </a:lnTo>
                  <a:lnTo>
                    <a:pt x="2477" y="1892"/>
                  </a:lnTo>
                  <a:lnTo>
                    <a:pt x="2475" y="1889"/>
                  </a:lnTo>
                  <a:lnTo>
                    <a:pt x="2475" y="1885"/>
                  </a:lnTo>
                  <a:lnTo>
                    <a:pt x="2475" y="1881"/>
                  </a:lnTo>
                  <a:lnTo>
                    <a:pt x="2477" y="1877"/>
                  </a:lnTo>
                  <a:lnTo>
                    <a:pt x="2478" y="1873"/>
                  </a:lnTo>
                  <a:lnTo>
                    <a:pt x="2482" y="1870"/>
                  </a:lnTo>
                  <a:lnTo>
                    <a:pt x="2485" y="1868"/>
                  </a:lnTo>
                  <a:lnTo>
                    <a:pt x="2488" y="1866"/>
                  </a:lnTo>
                  <a:lnTo>
                    <a:pt x="2492" y="1865"/>
                  </a:lnTo>
                  <a:lnTo>
                    <a:pt x="2496" y="1865"/>
                  </a:lnTo>
                  <a:close/>
                  <a:moveTo>
                    <a:pt x="2632" y="1858"/>
                  </a:moveTo>
                  <a:lnTo>
                    <a:pt x="2854" y="1858"/>
                  </a:lnTo>
                  <a:lnTo>
                    <a:pt x="2854" y="1911"/>
                  </a:lnTo>
                  <a:lnTo>
                    <a:pt x="2632" y="1911"/>
                  </a:lnTo>
                  <a:lnTo>
                    <a:pt x="2632" y="1858"/>
                  </a:lnTo>
                  <a:close/>
                  <a:moveTo>
                    <a:pt x="170" y="171"/>
                  </a:moveTo>
                  <a:lnTo>
                    <a:pt x="2962" y="171"/>
                  </a:lnTo>
                  <a:lnTo>
                    <a:pt x="2962" y="1730"/>
                  </a:lnTo>
                  <a:lnTo>
                    <a:pt x="170" y="1730"/>
                  </a:lnTo>
                  <a:lnTo>
                    <a:pt x="170" y="171"/>
                  </a:lnTo>
                  <a:close/>
                  <a:moveTo>
                    <a:pt x="1282" y="216"/>
                  </a:moveTo>
                  <a:lnTo>
                    <a:pt x="455" y="1685"/>
                  </a:lnTo>
                  <a:lnTo>
                    <a:pt x="215" y="1685"/>
                  </a:lnTo>
                  <a:lnTo>
                    <a:pt x="215" y="216"/>
                  </a:lnTo>
                  <a:lnTo>
                    <a:pt x="1282" y="216"/>
                  </a:lnTo>
                  <a:close/>
                  <a:moveTo>
                    <a:pt x="161" y="126"/>
                  </a:moveTo>
                  <a:lnTo>
                    <a:pt x="2972" y="126"/>
                  </a:lnTo>
                  <a:lnTo>
                    <a:pt x="2980" y="127"/>
                  </a:lnTo>
                  <a:lnTo>
                    <a:pt x="2986" y="129"/>
                  </a:lnTo>
                  <a:lnTo>
                    <a:pt x="2992" y="132"/>
                  </a:lnTo>
                  <a:lnTo>
                    <a:pt x="2997" y="136"/>
                  </a:lnTo>
                  <a:lnTo>
                    <a:pt x="3002" y="141"/>
                  </a:lnTo>
                  <a:lnTo>
                    <a:pt x="3005" y="148"/>
                  </a:lnTo>
                  <a:lnTo>
                    <a:pt x="3007" y="155"/>
                  </a:lnTo>
                  <a:lnTo>
                    <a:pt x="3008" y="162"/>
                  </a:lnTo>
                  <a:lnTo>
                    <a:pt x="3008" y="1739"/>
                  </a:lnTo>
                  <a:lnTo>
                    <a:pt x="3007" y="1746"/>
                  </a:lnTo>
                  <a:lnTo>
                    <a:pt x="3005" y="1754"/>
                  </a:lnTo>
                  <a:lnTo>
                    <a:pt x="3002" y="1760"/>
                  </a:lnTo>
                  <a:lnTo>
                    <a:pt x="2997" y="1765"/>
                  </a:lnTo>
                  <a:lnTo>
                    <a:pt x="2992" y="1769"/>
                  </a:lnTo>
                  <a:lnTo>
                    <a:pt x="2986" y="1772"/>
                  </a:lnTo>
                  <a:lnTo>
                    <a:pt x="2980" y="1774"/>
                  </a:lnTo>
                  <a:lnTo>
                    <a:pt x="2972" y="1775"/>
                  </a:lnTo>
                  <a:lnTo>
                    <a:pt x="161" y="1775"/>
                  </a:lnTo>
                  <a:lnTo>
                    <a:pt x="154" y="1774"/>
                  </a:lnTo>
                  <a:lnTo>
                    <a:pt x="146" y="1772"/>
                  </a:lnTo>
                  <a:lnTo>
                    <a:pt x="141" y="1769"/>
                  </a:lnTo>
                  <a:lnTo>
                    <a:pt x="135" y="1765"/>
                  </a:lnTo>
                  <a:lnTo>
                    <a:pt x="131" y="1760"/>
                  </a:lnTo>
                  <a:lnTo>
                    <a:pt x="128" y="1754"/>
                  </a:lnTo>
                  <a:lnTo>
                    <a:pt x="126" y="1746"/>
                  </a:lnTo>
                  <a:lnTo>
                    <a:pt x="125" y="1739"/>
                  </a:lnTo>
                  <a:lnTo>
                    <a:pt x="125" y="162"/>
                  </a:lnTo>
                  <a:lnTo>
                    <a:pt x="126" y="155"/>
                  </a:lnTo>
                  <a:lnTo>
                    <a:pt x="128" y="148"/>
                  </a:lnTo>
                  <a:lnTo>
                    <a:pt x="131" y="141"/>
                  </a:lnTo>
                  <a:lnTo>
                    <a:pt x="135" y="136"/>
                  </a:lnTo>
                  <a:lnTo>
                    <a:pt x="141" y="132"/>
                  </a:lnTo>
                  <a:lnTo>
                    <a:pt x="146" y="129"/>
                  </a:lnTo>
                  <a:lnTo>
                    <a:pt x="154" y="127"/>
                  </a:lnTo>
                  <a:lnTo>
                    <a:pt x="161" y="12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935800" y="4663993"/>
            <a:ext cx="217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NoBullying.com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0635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313" y="842963"/>
            <a:ext cx="7199312" cy="215900"/>
          </a:xfrm>
        </p:spPr>
        <p:txBody>
          <a:bodyPr/>
          <a:lstStyle/>
          <a:p>
            <a:r>
              <a:rPr lang="en-US" dirty="0" smtClean="0"/>
              <a:t>THE ABLITY TO PROVIDE FEED BACK 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73" y="344473"/>
            <a:ext cx="7200800" cy="583574"/>
          </a:xfrm>
        </p:spPr>
        <p:txBody>
          <a:bodyPr/>
          <a:lstStyle/>
          <a:p>
            <a:r>
              <a:rPr lang="en-AU" dirty="0" smtClean="0"/>
              <a:t>YOUTUBE </a:t>
            </a:r>
            <a:r>
              <a:rPr lang="en-AU" dirty="0" smtClean="0"/>
              <a:t>FUNDAMENTALS 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4208" y="1851670"/>
            <a:ext cx="144016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6372200" y="2355726"/>
            <a:ext cx="1499058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6372200" y="2859782"/>
            <a:ext cx="1512168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UNSUBSCRIBE </a:t>
            </a:r>
            <a:endParaRPr lang="id-ID" dirty="0"/>
          </a:p>
        </p:txBody>
      </p:sp>
      <p:sp>
        <p:nvSpPr>
          <p:cNvPr id="34" name="Rectangle 33"/>
          <p:cNvSpPr/>
          <p:nvPr/>
        </p:nvSpPr>
        <p:spPr>
          <a:xfrm>
            <a:off x="1115616" y="1863593"/>
            <a:ext cx="1473015" cy="420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1115616" y="2355726"/>
            <a:ext cx="1472939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Bebas Neue" panose="020B0606020202050201" pitchFamily="34" charset="0"/>
                <a:ea typeface="Fira Sans OT" panose="020B0603050000020004" pitchFamily="34" charset="0"/>
              </a:rPr>
              <a:t>SHARE</a:t>
            </a:r>
            <a:endParaRPr lang="id-ID" dirty="0">
              <a:solidFill>
                <a:schemeClr val="bg1"/>
              </a:solidFill>
              <a:latin typeface="Bebas Neue" panose="020B0606020202050201" pitchFamily="34" charset="0"/>
              <a:ea typeface="Fira Sans OT" panose="020B06030500000200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15616" y="2859782"/>
            <a:ext cx="1460912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 Placeholder 21"/>
          <p:cNvSpPr txBox="1">
            <a:spLocks/>
          </p:cNvSpPr>
          <p:nvPr/>
        </p:nvSpPr>
        <p:spPr>
          <a:xfrm>
            <a:off x="1115616" y="1851670"/>
            <a:ext cx="1512168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sz="2000" dirty="0" smtClean="0">
                <a:solidFill>
                  <a:schemeClr val="bg1"/>
                </a:solidFill>
                <a:latin typeface="+mj-lt"/>
                <a:ea typeface="Fira Sans OT" panose="020B0603050000020004" pitchFamily="34" charset="0"/>
                <a:cs typeface="Arial"/>
              </a:rPr>
              <a:t>LIKE</a:t>
            </a:r>
            <a:endParaRPr lang="id-ID" sz="2000" dirty="0">
              <a:solidFill>
                <a:schemeClr val="bg1"/>
              </a:solidFill>
              <a:latin typeface="+mj-lt"/>
              <a:ea typeface="Fira Sans OT" panose="020B0603050000020004" pitchFamily="34" charset="0"/>
              <a:cs typeface="Arial"/>
            </a:endParaRPr>
          </a:p>
        </p:txBody>
      </p:sp>
      <p:sp>
        <p:nvSpPr>
          <p:cNvPr id="38" name="Text Placeholder 21"/>
          <p:cNvSpPr txBox="1">
            <a:spLocks/>
          </p:cNvSpPr>
          <p:nvPr/>
        </p:nvSpPr>
        <p:spPr>
          <a:xfrm>
            <a:off x="1115616" y="2355726"/>
            <a:ext cx="1512168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AU" sz="2000" dirty="0" smtClean="0">
                <a:solidFill>
                  <a:schemeClr val="bg1"/>
                </a:solidFill>
                <a:latin typeface="+mj-lt"/>
                <a:ea typeface="Fira Sans OT" panose="020B0603050000020004" pitchFamily="34" charset="0"/>
              </a:rPr>
              <a:t> </a:t>
            </a:r>
            <a:endParaRPr lang="id-ID" sz="2000" dirty="0">
              <a:solidFill>
                <a:schemeClr val="bg1"/>
              </a:solidFill>
              <a:latin typeface="+mj-lt"/>
              <a:ea typeface="Fira Sans OT" panose="020B0603050000020004" pitchFamily="34" charset="0"/>
            </a:endParaRPr>
          </a:p>
        </p:txBody>
      </p:sp>
      <p:sp>
        <p:nvSpPr>
          <p:cNvPr id="41" name="Text Placeholder 21"/>
          <p:cNvSpPr txBox="1">
            <a:spLocks/>
          </p:cNvSpPr>
          <p:nvPr/>
        </p:nvSpPr>
        <p:spPr>
          <a:xfrm>
            <a:off x="1115616" y="2859782"/>
            <a:ext cx="1512168" cy="43204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AU" sz="1800" dirty="0" smtClean="0">
                <a:solidFill>
                  <a:schemeClr val="bg1"/>
                </a:solidFill>
                <a:latin typeface="Bebas Neue" panose="020B0606020202050201" pitchFamily="34" charset="0"/>
                <a:ea typeface="Fira Sans OT" panose="020B0603050000020004" pitchFamily="34" charset="0"/>
              </a:rPr>
              <a:t>SUBSCRIBE</a:t>
            </a:r>
            <a:endParaRPr lang="id-ID" sz="1800" dirty="0">
              <a:solidFill>
                <a:schemeClr val="bg1"/>
              </a:solidFill>
              <a:latin typeface="Bebas Neue" panose="020B0606020202050201" pitchFamily="34" charset="0"/>
              <a:ea typeface="Fira Sans OT" panose="020B0603050000020004" pitchFamily="34" charset="0"/>
            </a:endParaRPr>
          </a:p>
        </p:txBody>
      </p:sp>
      <p:sp>
        <p:nvSpPr>
          <p:cNvPr id="42" name="Text Placeholder 21"/>
          <p:cNvSpPr txBox="1">
            <a:spLocks/>
          </p:cNvSpPr>
          <p:nvPr/>
        </p:nvSpPr>
        <p:spPr>
          <a:xfrm>
            <a:off x="6444208" y="1851670"/>
            <a:ext cx="144016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sz="2000" dirty="0" smtClean="0">
                <a:solidFill>
                  <a:schemeClr val="bg1"/>
                </a:solidFill>
                <a:latin typeface="+mj-lt"/>
                <a:ea typeface="Fira Sans OT" panose="020B0603050000020004" pitchFamily="34" charset="0"/>
              </a:rPr>
              <a:t>DISLIKE</a:t>
            </a:r>
            <a:endParaRPr lang="id-ID" sz="2000" dirty="0">
              <a:solidFill>
                <a:schemeClr val="bg1"/>
              </a:solidFill>
              <a:latin typeface="+mj-lt"/>
              <a:ea typeface="Fira Sans OT" panose="020B0603050000020004" pitchFamily="34" charset="0"/>
            </a:endParaRPr>
          </a:p>
        </p:txBody>
      </p:sp>
      <p:sp>
        <p:nvSpPr>
          <p:cNvPr id="44" name="Text Placeholder 21"/>
          <p:cNvSpPr txBox="1">
            <a:spLocks/>
          </p:cNvSpPr>
          <p:nvPr/>
        </p:nvSpPr>
        <p:spPr>
          <a:xfrm>
            <a:off x="6444208" y="2355726"/>
            <a:ext cx="144016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AU" sz="2000" dirty="0" smtClean="0">
                <a:solidFill>
                  <a:schemeClr val="bg1"/>
                </a:solidFill>
                <a:latin typeface="+mj-lt"/>
                <a:ea typeface="Fira Sans OT" panose="020B0603050000020004" pitchFamily="34" charset="0"/>
              </a:rPr>
              <a:t>COMMENT</a:t>
            </a:r>
            <a:endParaRPr lang="id-ID" sz="2000" dirty="0">
              <a:solidFill>
                <a:schemeClr val="bg1"/>
              </a:solidFill>
              <a:latin typeface="+mj-lt"/>
              <a:ea typeface="Fira Sans OT" panose="020B0603050000020004" pitchFamily="34" charset="0"/>
            </a:endParaRPr>
          </a:p>
        </p:txBody>
      </p:sp>
      <p:sp>
        <p:nvSpPr>
          <p:cNvPr id="45" name="Text Placeholder 21"/>
          <p:cNvSpPr txBox="1">
            <a:spLocks/>
          </p:cNvSpPr>
          <p:nvPr/>
        </p:nvSpPr>
        <p:spPr>
          <a:xfrm>
            <a:off x="6444208" y="2859783"/>
            <a:ext cx="1872208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id-ID" sz="2000" dirty="0">
              <a:solidFill>
                <a:schemeClr val="bg1"/>
              </a:solidFill>
              <a:latin typeface="+mj-lt"/>
              <a:ea typeface="Fira Sans OT" panose="020B0603050000020004" pitchFamily="34" charset="0"/>
            </a:endParaRPr>
          </a:p>
        </p:txBody>
      </p:sp>
      <p:pic>
        <p:nvPicPr>
          <p:cNvPr id="50" name="Picture 2" descr="D:\Desain\IndoWebhouse\Indowebhouse\---- Graphicriver\Main\Png Icon\asdas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7"/>
          <a:stretch/>
        </p:blipFill>
        <p:spPr bwMode="auto">
          <a:xfrm>
            <a:off x="2194914" y="1531997"/>
            <a:ext cx="4486892" cy="2655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94" y="1707654"/>
            <a:ext cx="3780377" cy="2090953"/>
          </a:xfrm>
          <a:prstGeom prst="rect">
            <a:avLst/>
          </a:prstGeom>
        </p:spPr>
      </p:pic>
      <p:sp>
        <p:nvSpPr>
          <p:cNvPr id="18" name="Freeform 5"/>
          <p:cNvSpPr>
            <a:spLocks/>
          </p:cNvSpPr>
          <p:nvPr/>
        </p:nvSpPr>
        <p:spPr bwMode="auto">
          <a:xfrm>
            <a:off x="329664" y="1695878"/>
            <a:ext cx="639118" cy="561913"/>
          </a:xfrm>
          <a:custGeom>
            <a:avLst/>
            <a:gdLst>
              <a:gd name="T0" fmla="*/ 12402 w 15960"/>
              <a:gd name="T1" fmla="*/ 11806 h 16128"/>
              <a:gd name="T2" fmla="*/ 14215 w 15960"/>
              <a:gd name="T3" fmla="*/ 11686 h 16128"/>
              <a:gd name="T4" fmla="*/ 15056 w 15960"/>
              <a:gd name="T5" fmla="*/ 11210 h 16128"/>
              <a:gd name="T6" fmla="*/ 15304 w 15960"/>
              <a:gd name="T7" fmla="*/ 10648 h 16128"/>
              <a:gd name="T8" fmla="*/ 15260 w 15960"/>
              <a:gd name="T9" fmla="*/ 10152 h 16128"/>
              <a:gd name="T10" fmla="*/ 15076 w 15960"/>
              <a:gd name="T11" fmla="*/ 9845 h 16128"/>
              <a:gd name="T12" fmla="*/ 14809 w 15960"/>
              <a:gd name="T13" fmla="*/ 9846 h 16128"/>
              <a:gd name="T14" fmla="*/ 12782 w 15960"/>
              <a:gd name="T15" fmla="*/ 9763 h 16128"/>
              <a:gd name="T16" fmla="*/ 11682 w 15960"/>
              <a:gd name="T17" fmla="*/ 9384 h 16128"/>
              <a:gd name="T18" fmla="*/ 13326 w 15960"/>
              <a:gd name="T19" fmla="*/ 9266 h 16128"/>
              <a:gd name="T20" fmla="*/ 15023 w 15960"/>
              <a:gd name="T21" fmla="*/ 9158 h 16128"/>
              <a:gd name="T22" fmla="*/ 15392 w 15960"/>
              <a:gd name="T23" fmla="*/ 9153 h 16128"/>
              <a:gd name="T24" fmla="*/ 15779 w 15960"/>
              <a:gd name="T25" fmla="*/ 8711 h 16128"/>
              <a:gd name="T26" fmla="*/ 15957 w 15960"/>
              <a:gd name="T27" fmla="*/ 8226 h 16128"/>
              <a:gd name="T28" fmla="*/ 15827 w 15960"/>
              <a:gd name="T29" fmla="*/ 7713 h 16128"/>
              <a:gd name="T30" fmla="*/ 15278 w 15960"/>
              <a:gd name="T31" fmla="*/ 7235 h 16128"/>
              <a:gd name="T32" fmla="*/ 14142 w 15960"/>
              <a:gd name="T33" fmla="*/ 7005 h 16128"/>
              <a:gd name="T34" fmla="*/ 12655 w 15960"/>
              <a:gd name="T35" fmla="*/ 6943 h 16128"/>
              <a:gd name="T36" fmla="*/ 10970 w 15960"/>
              <a:gd name="T37" fmla="*/ 6936 h 16128"/>
              <a:gd name="T38" fmla="*/ 11118 w 15960"/>
              <a:gd name="T39" fmla="*/ 6934 h 16128"/>
              <a:gd name="T40" fmla="*/ 10830 w 15960"/>
              <a:gd name="T41" fmla="*/ 6918 h 16128"/>
              <a:gd name="T42" fmla="*/ 9690 w 15960"/>
              <a:gd name="T43" fmla="*/ 6875 h 16128"/>
              <a:gd name="T44" fmla="*/ 8375 w 15960"/>
              <a:gd name="T45" fmla="*/ 6865 h 16128"/>
              <a:gd name="T46" fmla="*/ 8324 w 15960"/>
              <a:gd name="T47" fmla="*/ 6702 h 16128"/>
              <a:gd name="T48" fmla="*/ 8687 w 15960"/>
              <a:gd name="T49" fmla="*/ 6674 h 16128"/>
              <a:gd name="T50" fmla="*/ 8809 w 15960"/>
              <a:gd name="T51" fmla="*/ 5926 h 16128"/>
              <a:gd name="T52" fmla="*/ 8955 w 15960"/>
              <a:gd name="T53" fmla="*/ 4847 h 16128"/>
              <a:gd name="T54" fmla="*/ 9530 w 15960"/>
              <a:gd name="T55" fmla="*/ 3801 h 16128"/>
              <a:gd name="T56" fmla="*/ 9919 w 15960"/>
              <a:gd name="T57" fmla="*/ 2705 h 16128"/>
              <a:gd name="T58" fmla="*/ 9932 w 15960"/>
              <a:gd name="T59" fmla="*/ 1030 h 16128"/>
              <a:gd name="T60" fmla="*/ 9468 w 15960"/>
              <a:gd name="T61" fmla="*/ 240 h 16128"/>
              <a:gd name="T62" fmla="*/ 9028 w 15960"/>
              <a:gd name="T63" fmla="*/ 4 h 16128"/>
              <a:gd name="T64" fmla="*/ 7747 w 15960"/>
              <a:gd name="T65" fmla="*/ 1778 h 16128"/>
              <a:gd name="T66" fmla="*/ 6044 w 15960"/>
              <a:gd name="T67" fmla="*/ 4364 h 16128"/>
              <a:gd name="T68" fmla="*/ 4801 w 15960"/>
              <a:gd name="T69" fmla="*/ 6695 h 16128"/>
              <a:gd name="T70" fmla="*/ 4343 w 15960"/>
              <a:gd name="T71" fmla="*/ 7673 h 16128"/>
              <a:gd name="T72" fmla="*/ 3577 w 15960"/>
              <a:gd name="T73" fmla="*/ 8053 h 16128"/>
              <a:gd name="T74" fmla="*/ 2744 w 15960"/>
              <a:gd name="T75" fmla="*/ 8145 h 16128"/>
              <a:gd name="T76" fmla="*/ 1350 w 15960"/>
              <a:gd name="T77" fmla="*/ 8386 h 16128"/>
              <a:gd name="T78" fmla="*/ 138 w 15960"/>
              <a:gd name="T79" fmla="*/ 10520 h 16128"/>
              <a:gd name="T80" fmla="*/ 209 w 15960"/>
              <a:gd name="T81" fmla="*/ 13404 h 16128"/>
              <a:gd name="T82" fmla="*/ 1744 w 15960"/>
              <a:gd name="T83" fmla="*/ 15295 h 16128"/>
              <a:gd name="T84" fmla="*/ 2484 w 15960"/>
              <a:gd name="T85" fmla="*/ 15342 h 16128"/>
              <a:gd name="T86" fmla="*/ 3111 w 15960"/>
              <a:gd name="T87" fmla="*/ 15193 h 16128"/>
              <a:gd name="T88" fmla="*/ 3907 w 15960"/>
              <a:gd name="T89" fmla="*/ 15171 h 16128"/>
              <a:gd name="T90" fmla="*/ 5343 w 15960"/>
              <a:gd name="T91" fmla="*/ 15650 h 16128"/>
              <a:gd name="T92" fmla="*/ 7564 w 15960"/>
              <a:gd name="T93" fmla="*/ 16086 h 16128"/>
              <a:gd name="T94" fmla="*/ 9640 w 15960"/>
              <a:gd name="T95" fmla="*/ 16101 h 16128"/>
              <a:gd name="T96" fmla="*/ 12011 w 15960"/>
              <a:gd name="T97" fmla="*/ 15973 h 16128"/>
              <a:gd name="T98" fmla="*/ 12934 w 15960"/>
              <a:gd name="T99" fmla="*/ 15731 h 16128"/>
              <a:gd name="T100" fmla="*/ 13303 w 15960"/>
              <a:gd name="T101" fmla="*/ 15203 h 16128"/>
              <a:gd name="T102" fmla="*/ 13328 w 15960"/>
              <a:gd name="T103" fmla="*/ 14603 h 16128"/>
              <a:gd name="T104" fmla="*/ 12738 w 15960"/>
              <a:gd name="T105" fmla="*/ 14291 h 16128"/>
              <a:gd name="T106" fmla="*/ 11858 w 15960"/>
              <a:gd name="T107" fmla="*/ 14261 h 16128"/>
              <a:gd name="T108" fmla="*/ 11816 w 15960"/>
              <a:gd name="T109" fmla="*/ 13918 h 16128"/>
              <a:gd name="T110" fmla="*/ 12879 w 15960"/>
              <a:gd name="T111" fmla="*/ 13853 h 16128"/>
              <a:gd name="T112" fmla="*/ 13928 w 15960"/>
              <a:gd name="T113" fmla="*/ 13583 h 16128"/>
              <a:gd name="T114" fmla="*/ 14204 w 15960"/>
              <a:gd name="T115" fmla="*/ 13123 h 16128"/>
              <a:gd name="T116" fmla="*/ 14216 w 15960"/>
              <a:gd name="T117" fmla="*/ 12695 h 16128"/>
              <a:gd name="T118" fmla="*/ 14093 w 15960"/>
              <a:gd name="T119" fmla="*/ 12315 h 16128"/>
              <a:gd name="T120" fmla="*/ 12702 w 15960"/>
              <a:gd name="T121" fmla="*/ 12208 h 16128"/>
              <a:gd name="T122" fmla="*/ 11771 w 15960"/>
              <a:gd name="T123" fmla="*/ 12167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960" h="16128">
                <a:moveTo>
                  <a:pt x="11771" y="12167"/>
                </a:moveTo>
                <a:lnTo>
                  <a:pt x="11552" y="11993"/>
                </a:lnTo>
                <a:lnTo>
                  <a:pt x="11786" y="11845"/>
                </a:lnTo>
                <a:lnTo>
                  <a:pt x="11904" y="11837"/>
                </a:lnTo>
                <a:lnTo>
                  <a:pt x="11943" y="11835"/>
                </a:lnTo>
                <a:lnTo>
                  <a:pt x="12015" y="11830"/>
                </a:lnTo>
                <a:lnTo>
                  <a:pt x="12119" y="11824"/>
                </a:lnTo>
                <a:lnTo>
                  <a:pt x="12249" y="11815"/>
                </a:lnTo>
                <a:lnTo>
                  <a:pt x="12402" y="11806"/>
                </a:lnTo>
                <a:lnTo>
                  <a:pt x="12574" y="11795"/>
                </a:lnTo>
                <a:lnTo>
                  <a:pt x="12763" y="11783"/>
                </a:lnTo>
                <a:lnTo>
                  <a:pt x="12963" y="11769"/>
                </a:lnTo>
                <a:lnTo>
                  <a:pt x="13172" y="11755"/>
                </a:lnTo>
                <a:lnTo>
                  <a:pt x="13385" y="11741"/>
                </a:lnTo>
                <a:lnTo>
                  <a:pt x="13601" y="11727"/>
                </a:lnTo>
                <a:lnTo>
                  <a:pt x="13813" y="11713"/>
                </a:lnTo>
                <a:lnTo>
                  <a:pt x="14018" y="11699"/>
                </a:lnTo>
                <a:lnTo>
                  <a:pt x="14215" y="11686"/>
                </a:lnTo>
                <a:lnTo>
                  <a:pt x="14397" y="11673"/>
                </a:lnTo>
                <a:lnTo>
                  <a:pt x="14562" y="11662"/>
                </a:lnTo>
                <a:lnTo>
                  <a:pt x="14652" y="11597"/>
                </a:lnTo>
                <a:lnTo>
                  <a:pt x="14735" y="11533"/>
                </a:lnTo>
                <a:lnTo>
                  <a:pt x="14811" y="11468"/>
                </a:lnTo>
                <a:lnTo>
                  <a:pt x="14882" y="11404"/>
                </a:lnTo>
                <a:lnTo>
                  <a:pt x="14945" y="11339"/>
                </a:lnTo>
                <a:lnTo>
                  <a:pt x="15004" y="11274"/>
                </a:lnTo>
                <a:lnTo>
                  <a:pt x="15056" y="11210"/>
                </a:lnTo>
                <a:lnTo>
                  <a:pt x="15102" y="11145"/>
                </a:lnTo>
                <a:lnTo>
                  <a:pt x="15144" y="11082"/>
                </a:lnTo>
                <a:lnTo>
                  <a:pt x="15180" y="11017"/>
                </a:lnTo>
                <a:lnTo>
                  <a:pt x="15212" y="10955"/>
                </a:lnTo>
                <a:lnTo>
                  <a:pt x="15239" y="10891"/>
                </a:lnTo>
                <a:lnTo>
                  <a:pt x="15261" y="10830"/>
                </a:lnTo>
                <a:lnTo>
                  <a:pt x="15279" y="10768"/>
                </a:lnTo>
                <a:lnTo>
                  <a:pt x="15294" y="10707"/>
                </a:lnTo>
                <a:lnTo>
                  <a:pt x="15304" y="10648"/>
                </a:lnTo>
                <a:lnTo>
                  <a:pt x="15310" y="10588"/>
                </a:lnTo>
                <a:lnTo>
                  <a:pt x="15314" y="10530"/>
                </a:lnTo>
                <a:lnTo>
                  <a:pt x="15314" y="10472"/>
                </a:lnTo>
                <a:lnTo>
                  <a:pt x="15311" y="10416"/>
                </a:lnTo>
                <a:lnTo>
                  <a:pt x="15305" y="10360"/>
                </a:lnTo>
                <a:lnTo>
                  <a:pt x="15297" y="10307"/>
                </a:lnTo>
                <a:lnTo>
                  <a:pt x="15287" y="10253"/>
                </a:lnTo>
                <a:lnTo>
                  <a:pt x="15275" y="10202"/>
                </a:lnTo>
                <a:lnTo>
                  <a:pt x="15260" y="10152"/>
                </a:lnTo>
                <a:lnTo>
                  <a:pt x="15244" y="10103"/>
                </a:lnTo>
                <a:lnTo>
                  <a:pt x="15226" y="10056"/>
                </a:lnTo>
                <a:lnTo>
                  <a:pt x="15207" y="10010"/>
                </a:lnTo>
                <a:lnTo>
                  <a:pt x="15187" y="9966"/>
                </a:lnTo>
                <a:lnTo>
                  <a:pt x="15167" y="9924"/>
                </a:lnTo>
                <a:lnTo>
                  <a:pt x="15146" y="9883"/>
                </a:lnTo>
                <a:lnTo>
                  <a:pt x="15124" y="9845"/>
                </a:lnTo>
                <a:lnTo>
                  <a:pt x="15100" y="9845"/>
                </a:lnTo>
                <a:lnTo>
                  <a:pt x="15076" y="9845"/>
                </a:lnTo>
                <a:lnTo>
                  <a:pt x="15051" y="9846"/>
                </a:lnTo>
                <a:lnTo>
                  <a:pt x="15024" y="9846"/>
                </a:lnTo>
                <a:lnTo>
                  <a:pt x="14997" y="9846"/>
                </a:lnTo>
                <a:lnTo>
                  <a:pt x="14967" y="9847"/>
                </a:lnTo>
                <a:lnTo>
                  <a:pt x="14936" y="9847"/>
                </a:lnTo>
                <a:lnTo>
                  <a:pt x="14903" y="9847"/>
                </a:lnTo>
                <a:lnTo>
                  <a:pt x="14891" y="9847"/>
                </a:lnTo>
                <a:lnTo>
                  <a:pt x="14890" y="9847"/>
                </a:lnTo>
                <a:lnTo>
                  <a:pt x="14809" y="9846"/>
                </a:lnTo>
                <a:lnTo>
                  <a:pt x="14681" y="9842"/>
                </a:lnTo>
                <a:lnTo>
                  <a:pt x="14512" y="9836"/>
                </a:lnTo>
                <a:lnTo>
                  <a:pt x="14309" y="9828"/>
                </a:lnTo>
                <a:lnTo>
                  <a:pt x="14080" y="9819"/>
                </a:lnTo>
                <a:lnTo>
                  <a:pt x="13831" y="9808"/>
                </a:lnTo>
                <a:lnTo>
                  <a:pt x="13569" y="9798"/>
                </a:lnTo>
                <a:lnTo>
                  <a:pt x="13303" y="9786"/>
                </a:lnTo>
                <a:lnTo>
                  <a:pt x="13038" y="9775"/>
                </a:lnTo>
                <a:lnTo>
                  <a:pt x="12782" y="9763"/>
                </a:lnTo>
                <a:lnTo>
                  <a:pt x="12542" y="9752"/>
                </a:lnTo>
                <a:lnTo>
                  <a:pt x="12325" y="9743"/>
                </a:lnTo>
                <a:lnTo>
                  <a:pt x="12138" y="9735"/>
                </a:lnTo>
                <a:lnTo>
                  <a:pt x="11989" y="9728"/>
                </a:lnTo>
                <a:lnTo>
                  <a:pt x="11884" y="9724"/>
                </a:lnTo>
                <a:lnTo>
                  <a:pt x="11831" y="9721"/>
                </a:lnTo>
                <a:lnTo>
                  <a:pt x="11699" y="9715"/>
                </a:lnTo>
                <a:lnTo>
                  <a:pt x="11466" y="9545"/>
                </a:lnTo>
                <a:lnTo>
                  <a:pt x="11682" y="9384"/>
                </a:lnTo>
                <a:lnTo>
                  <a:pt x="11811" y="9375"/>
                </a:lnTo>
                <a:lnTo>
                  <a:pt x="11865" y="9371"/>
                </a:lnTo>
                <a:lnTo>
                  <a:pt x="11974" y="9363"/>
                </a:lnTo>
                <a:lnTo>
                  <a:pt x="12128" y="9352"/>
                </a:lnTo>
                <a:lnTo>
                  <a:pt x="12320" y="9338"/>
                </a:lnTo>
                <a:lnTo>
                  <a:pt x="12544" y="9322"/>
                </a:lnTo>
                <a:lnTo>
                  <a:pt x="12791" y="9304"/>
                </a:lnTo>
                <a:lnTo>
                  <a:pt x="13055" y="9285"/>
                </a:lnTo>
                <a:lnTo>
                  <a:pt x="13326" y="9266"/>
                </a:lnTo>
                <a:lnTo>
                  <a:pt x="13599" y="9245"/>
                </a:lnTo>
                <a:lnTo>
                  <a:pt x="13865" y="9226"/>
                </a:lnTo>
                <a:lnTo>
                  <a:pt x="14117" y="9209"/>
                </a:lnTo>
                <a:lnTo>
                  <a:pt x="14348" y="9193"/>
                </a:lnTo>
                <a:lnTo>
                  <a:pt x="14550" y="9180"/>
                </a:lnTo>
                <a:lnTo>
                  <a:pt x="14716" y="9169"/>
                </a:lnTo>
                <a:lnTo>
                  <a:pt x="14837" y="9162"/>
                </a:lnTo>
                <a:lnTo>
                  <a:pt x="14908" y="9159"/>
                </a:lnTo>
                <a:lnTo>
                  <a:pt x="15023" y="9158"/>
                </a:lnTo>
                <a:lnTo>
                  <a:pt x="15120" y="9157"/>
                </a:lnTo>
                <a:lnTo>
                  <a:pt x="15200" y="9155"/>
                </a:lnTo>
                <a:lnTo>
                  <a:pt x="15264" y="9155"/>
                </a:lnTo>
                <a:lnTo>
                  <a:pt x="15313" y="9154"/>
                </a:lnTo>
                <a:lnTo>
                  <a:pt x="15350" y="9153"/>
                </a:lnTo>
                <a:lnTo>
                  <a:pt x="15376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442" y="9106"/>
                </a:lnTo>
                <a:lnTo>
                  <a:pt x="15490" y="9059"/>
                </a:lnTo>
                <a:lnTo>
                  <a:pt x="15538" y="9012"/>
                </a:lnTo>
                <a:lnTo>
                  <a:pt x="15583" y="8963"/>
                </a:lnTo>
                <a:lnTo>
                  <a:pt x="15626" y="8914"/>
                </a:lnTo>
                <a:lnTo>
                  <a:pt x="15668" y="8864"/>
                </a:lnTo>
                <a:lnTo>
                  <a:pt x="15707" y="8814"/>
                </a:lnTo>
                <a:lnTo>
                  <a:pt x="15744" y="8763"/>
                </a:lnTo>
                <a:lnTo>
                  <a:pt x="15779" y="8711"/>
                </a:lnTo>
                <a:lnTo>
                  <a:pt x="15811" y="8660"/>
                </a:lnTo>
                <a:lnTo>
                  <a:pt x="15840" y="8606"/>
                </a:lnTo>
                <a:lnTo>
                  <a:pt x="15866" y="8554"/>
                </a:lnTo>
                <a:lnTo>
                  <a:pt x="15889" y="8500"/>
                </a:lnTo>
                <a:lnTo>
                  <a:pt x="15910" y="8446"/>
                </a:lnTo>
                <a:lnTo>
                  <a:pt x="15927" y="8392"/>
                </a:lnTo>
                <a:lnTo>
                  <a:pt x="15941" y="8337"/>
                </a:lnTo>
                <a:lnTo>
                  <a:pt x="15951" y="8282"/>
                </a:lnTo>
                <a:lnTo>
                  <a:pt x="15957" y="8226"/>
                </a:lnTo>
                <a:lnTo>
                  <a:pt x="15960" y="8171"/>
                </a:lnTo>
                <a:lnTo>
                  <a:pt x="15959" y="8114"/>
                </a:lnTo>
                <a:lnTo>
                  <a:pt x="15953" y="8058"/>
                </a:lnTo>
                <a:lnTo>
                  <a:pt x="15944" y="8000"/>
                </a:lnTo>
                <a:lnTo>
                  <a:pt x="15930" y="7944"/>
                </a:lnTo>
                <a:lnTo>
                  <a:pt x="15912" y="7887"/>
                </a:lnTo>
                <a:lnTo>
                  <a:pt x="15888" y="7829"/>
                </a:lnTo>
                <a:lnTo>
                  <a:pt x="15860" y="7772"/>
                </a:lnTo>
                <a:lnTo>
                  <a:pt x="15827" y="7713"/>
                </a:lnTo>
                <a:lnTo>
                  <a:pt x="15790" y="7655"/>
                </a:lnTo>
                <a:lnTo>
                  <a:pt x="15746" y="7597"/>
                </a:lnTo>
                <a:lnTo>
                  <a:pt x="15698" y="7539"/>
                </a:lnTo>
                <a:lnTo>
                  <a:pt x="15645" y="7480"/>
                </a:lnTo>
                <a:lnTo>
                  <a:pt x="15585" y="7422"/>
                </a:lnTo>
                <a:lnTo>
                  <a:pt x="15523" y="7369"/>
                </a:lnTo>
                <a:lnTo>
                  <a:pt x="15450" y="7321"/>
                </a:lnTo>
                <a:lnTo>
                  <a:pt x="15369" y="7277"/>
                </a:lnTo>
                <a:lnTo>
                  <a:pt x="15278" y="7235"/>
                </a:lnTo>
                <a:lnTo>
                  <a:pt x="15179" y="7198"/>
                </a:lnTo>
                <a:lnTo>
                  <a:pt x="15072" y="7164"/>
                </a:lnTo>
                <a:lnTo>
                  <a:pt x="14958" y="7133"/>
                </a:lnTo>
                <a:lnTo>
                  <a:pt x="14837" y="7104"/>
                </a:lnTo>
                <a:lnTo>
                  <a:pt x="14710" y="7080"/>
                </a:lnTo>
                <a:lnTo>
                  <a:pt x="14576" y="7057"/>
                </a:lnTo>
                <a:lnTo>
                  <a:pt x="14436" y="7038"/>
                </a:lnTo>
                <a:lnTo>
                  <a:pt x="14291" y="7020"/>
                </a:lnTo>
                <a:lnTo>
                  <a:pt x="14142" y="7005"/>
                </a:lnTo>
                <a:lnTo>
                  <a:pt x="13988" y="6991"/>
                </a:lnTo>
                <a:lnTo>
                  <a:pt x="13831" y="6980"/>
                </a:lnTo>
                <a:lnTo>
                  <a:pt x="13670" y="6970"/>
                </a:lnTo>
                <a:lnTo>
                  <a:pt x="13505" y="6963"/>
                </a:lnTo>
                <a:lnTo>
                  <a:pt x="13338" y="6956"/>
                </a:lnTo>
                <a:lnTo>
                  <a:pt x="13170" y="6951"/>
                </a:lnTo>
                <a:lnTo>
                  <a:pt x="13000" y="6947"/>
                </a:lnTo>
                <a:lnTo>
                  <a:pt x="12827" y="6945"/>
                </a:lnTo>
                <a:lnTo>
                  <a:pt x="12655" y="6943"/>
                </a:lnTo>
                <a:lnTo>
                  <a:pt x="12483" y="6941"/>
                </a:lnTo>
                <a:lnTo>
                  <a:pt x="12309" y="6940"/>
                </a:lnTo>
                <a:lnTo>
                  <a:pt x="11967" y="6940"/>
                </a:lnTo>
                <a:lnTo>
                  <a:pt x="11629" y="6940"/>
                </a:lnTo>
                <a:lnTo>
                  <a:pt x="11464" y="6939"/>
                </a:lnTo>
                <a:lnTo>
                  <a:pt x="11301" y="6939"/>
                </a:lnTo>
                <a:lnTo>
                  <a:pt x="11141" y="6937"/>
                </a:lnTo>
                <a:lnTo>
                  <a:pt x="10986" y="6935"/>
                </a:lnTo>
                <a:lnTo>
                  <a:pt x="10970" y="6936"/>
                </a:lnTo>
                <a:lnTo>
                  <a:pt x="10955" y="6936"/>
                </a:lnTo>
                <a:lnTo>
                  <a:pt x="10939" y="6936"/>
                </a:lnTo>
                <a:lnTo>
                  <a:pt x="10922" y="6936"/>
                </a:lnTo>
                <a:lnTo>
                  <a:pt x="10918" y="6937"/>
                </a:lnTo>
                <a:lnTo>
                  <a:pt x="10922" y="6937"/>
                </a:lnTo>
                <a:lnTo>
                  <a:pt x="10954" y="6937"/>
                </a:lnTo>
                <a:lnTo>
                  <a:pt x="11005" y="6936"/>
                </a:lnTo>
                <a:lnTo>
                  <a:pt x="11064" y="6935"/>
                </a:lnTo>
                <a:lnTo>
                  <a:pt x="11118" y="6934"/>
                </a:lnTo>
                <a:lnTo>
                  <a:pt x="11158" y="6933"/>
                </a:lnTo>
                <a:lnTo>
                  <a:pt x="11169" y="6932"/>
                </a:lnTo>
                <a:lnTo>
                  <a:pt x="11172" y="6931"/>
                </a:lnTo>
                <a:lnTo>
                  <a:pt x="11166" y="6930"/>
                </a:lnTo>
                <a:lnTo>
                  <a:pt x="11150" y="6929"/>
                </a:lnTo>
                <a:lnTo>
                  <a:pt x="11067" y="6927"/>
                </a:lnTo>
                <a:lnTo>
                  <a:pt x="10986" y="6924"/>
                </a:lnTo>
                <a:lnTo>
                  <a:pt x="10908" y="6921"/>
                </a:lnTo>
                <a:lnTo>
                  <a:pt x="10830" y="6918"/>
                </a:lnTo>
                <a:lnTo>
                  <a:pt x="10755" y="6914"/>
                </a:lnTo>
                <a:lnTo>
                  <a:pt x="10682" y="6910"/>
                </a:lnTo>
                <a:lnTo>
                  <a:pt x="10610" y="6905"/>
                </a:lnTo>
                <a:lnTo>
                  <a:pt x="10542" y="6900"/>
                </a:lnTo>
                <a:lnTo>
                  <a:pt x="10390" y="6893"/>
                </a:lnTo>
                <a:lnTo>
                  <a:pt x="10225" y="6888"/>
                </a:lnTo>
                <a:lnTo>
                  <a:pt x="10052" y="6883"/>
                </a:lnTo>
                <a:lnTo>
                  <a:pt x="9873" y="6879"/>
                </a:lnTo>
                <a:lnTo>
                  <a:pt x="9690" y="6875"/>
                </a:lnTo>
                <a:lnTo>
                  <a:pt x="9508" y="6873"/>
                </a:lnTo>
                <a:lnTo>
                  <a:pt x="9328" y="6871"/>
                </a:lnTo>
                <a:lnTo>
                  <a:pt x="9152" y="6869"/>
                </a:lnTo>
                <a:lnTo>
                  <a:pt x="8986" y="6868"/>
                </a:lnTo>
                <a:lnTo>
                  <a:pt x="8830" y="6866"/>
                </a:lnTo>
                <a:lnTo>
                  <a:pt x="8689" y="6866"/>
                </a:lnTo>
                <a:lnTo>
                  <a:pt x="8564" y="6866"/>
                </a:lnTo>
                <a:lnTo>
                  <a:pt x="8458" y="6865"/>
                </a:lnTo>
                <a:lnTo>
                  <a:pt x="8375" y="6865"/>
                </a:lnTo>
                <a:lnTo>
                  <a:pt x="8317" y="6865"/>
                </a:lnTo>
                <a:lnTo>
                  <a:pt x="8288" y="6864"/>
                </a:lnTo>
                <a:lnTo>
                  <a:pt x="8243" y="6862"/>
                </a:lnTo>
                <a:lnTo>
                  <a:pt x="8002" y="6754"/>
                </a:lnTo>
                <a:lnTo>
                  <a:pt x="8241" y="6709"/>
                </a:lnTo>
                <a:lnTo>
                  <a:pt x="8283" y="6705"/>
                </a:lnTo>
                <a:lnTo>
                  <a:pt x="8294" y="6704"/>
                </a:lnTo>
                <a:lnTo>
                  <a:pt x="8308" y="6703"/>
                </a:lnTo>
                <a:lnTo>
                  <a:pt x="8324" y="6702"/>
                </a:lnTo>
                <a:lnTo>
                  <a:pt x="8345" y="6701"/>
                </a:lnTo>
                <a:lnTo>
                  <a:pt x="8369" y="6699"/>
                </a:lnTo>
                <a:lnTo>
                  <a:pt x="8398" y="6697"/>
                </a:lnTo>
                <a:lnTo>
                  <a:pt x="8432" y="6695"/>
                </a:lnTo>
                <a:lnTo>
                  <a:pt x="8470" y="6692"/>
                </a:lnTo>
                <a:lnTo>
                  <a:pt x="8516" y="6688"/>
                </a:lnTo>
                <a:lnTo>
                  <a:pt x="8566" y="6684"/>
                </a:lnTo>
                <a:lnTo>
                  <a:pt x="8623" y="6679"/>
                </a:lnTo>
                <a:lnTo>
                  <a:pt x="8687" y="6674"/>
                </a:lnTo>
                <a:lnTo>
                  <a:pt x="8758" y="6667"/>
                </a:lnTo>
                <a:lnTo>
                  <a:pt x="8838" y="6659"/>
                </a:lnTo>
                <a:lnTo>
                  <a:pt x="8926" y="6651"/>
                </a:lnTo>
                <a:lnTo>
                  <a:pt x="9021" y="6641"/>
                </a:lnTo>
                <a:lnTo>
                  <a:pt x="8957" y="6491"/>
                </a:lnTo>
                <a:lnTo>
                  <a:pt x="8905" y="6343"/>
                </a:lnTo>
                <a:lnTo>
                  <a:pt x="8862" y="6201"/>
                </a:lnTo>
                <a:lnTo>
                  <a:pt x="8831" y="6061"/>
                </a:lnTo>
                <a:lnTo>
                  <a:pt x="8809" y="5926"/>
                </a:lnTo>
                <a:lnTo>
                  <a:pt x="8796" y="5793"/>
                </a:lnTo>
                <a:lnTo>
                  <a:pt x="8792" y="5665"/>
                </a:lnTo>
                <a:lnTo>
                  <a:pt x="8796" y="5539"/>
                </a:lnTo>
                <a:lnTo>
                  <a:pt x="8807" y="5417"/>
                </a:lnTo>
                <a:lnTo>
                  <a:pt x="8825" y="5297"/>
                </a:lnTo>
                <a:lnTo>
                  <a:pt x="8849" y="5180"/>
                </a:lnTo>
                <a:lnTo>
                  <a:pt x="8879" y="5067"/>
                </a:lnTo>
                <a:lnTo>
                  <a:pt x="8915" y="4956"/>
                </a:lnTo>
                <a:lnTo>
                  <a:pt x="8955" y="4847"/>
                </a:lnTo>
                <a:lnTo>
                  <a:pt x="8998" y="4742"/>
                </a:lnTo>
                <a:lnTo>
                  <a:pt x="9046" y="4639"/>
                </a:lnTo>
                <a:lnTo>
                  <a:pt x="9096" y="4538"/>
                </a:lnTo>
                <a:lnTo>
                  <a:pt x="9148" y="4439"/>
                </a:lnTo>
                <a:lnTo>
                  <a:pt x="9202" y="4342"/>
                </a:lnTo>
                <a:lnTo>
                  <a:pt x="9257" y="4248"/>
                </a:lnTo>
                <a:lnTo>
                  <a:pt x="9369" y="4064"/>
                </a:lnTo>
                <a:lnTo>
                  <a:pt x="9478" y="3887"/>
                </a:lnTo>
                <a:lnTo>
                  <a:pt x="9530" y="3801"/>
                </a:lnTo>
                <a:lnTo>
                  <a:pt x="9580" y="3715"/>
                </a:lnTo>
                <a:lnTo>
                  <a:pt x="9627" y="3633"/>
                </a:lnTo>
                <a:lnTo>
                  <a:pt x="9670" y="3550"/>
                </a:lnTo>
                <a:lnTo>
                  <a:pt x="9710" y="3469"/>
                </a:lnTo>
                <a:lnTo>
                  <a:pt x="9744" y="3389"/>
                </a:lnTo>
                <a:lnTo>
                  <a:pt x="9774" y="3309"/>
                </a:lnTo>
                <a:lnTo>
                  <a:pt x="9798" y="3231"/>
                </a:lnTo>
                <a:lnTo>
                  <a:pt x="9865" y="2960"/>
                </a:lnTo>
                <a:lnTo>
                  <a:pt x="9919" y="2705"/>
                </a:lnTo>
                <a:lnTo>
                  <a:pt x="9961" y="2466"/>
                </a:lnTo>
                <a:lnTo>
                  <a:pt x="9990" y="2240"/>
                </a:lnTo>
                <a:lnTo>
                  <a:pt x="10009" y="2029"/>
                </a:lnTo>
                <a:lnTo>
                  <a:pt x="10018" y="1832"/>
                </a:lnTo>
                <a:lnTo>
                  <a:pt x="10017" y="1646"/>
                </a:lnTo>
                <a:lnTo>
                  <a:pt x="10007" y="1475"/>
                </a:lnTo>
                <a:lnTo>
                  <a:pt x="9990" y="1314"/>
                </a:lnTo>
                <a:lnTo>
                  <a:pt x="9965" y="1167"/>
                </a:lnTo>
                <a:lnTo>
                  <a:pt x="9932" y="1030"/>
                </a:lnTo>
                <a:lnTo>
                  <a:pt x="9895" y="905"/>
                </a:lnTo>
                <a:lnTo>
                  <a:pt x="9852" y="790"/>
                </a:lnTo>
                <a:lnTo>
                  <a:pt x="9804" y="684"/>
                </a:lnTo>
                <a:lnTo>
                  <a:pt x="9754" y="590"/>
                </a:lnTo>
                <a:lnTo>
                  <a:pt x="9700" y="503"/>
                </a:lnTo>
                <a:lnTo>
                  <a:pt x="9643" y="425"/>
                </a:lnTo>
                <a:lnTo>
                  <a:pt x="9586" y="356"/>
                </a:lnTo>
                <a:lnTo>
                  <a:pt x="9526" y="294"/>
                </a:lnTo>
                <a:lnTo>
                  <a:pt x="9468" y="240"/>
                </a:lnTo>
                <a:lnTo>
                  <a:pt x="9409" y="193"/>
                </a:lnTo>
                <a:lnTo>
                  <a:pt x="9352" y="152"/>
                </a:lnTo>
                <a:lnTo>
                  <a:pt x="9297" y="117"/>
                </a:lnTo>
                <a:lnTo>
                  <a:pt x="9245" y="88"/>
                </a:lnTo>
                <a:lnTo>
                  <a:pt x="9196" y="64"/>
                </a:lnTo>
                <a:lnTo>
                  <a:pt x="9151" y="44"/>
                </a:lnTo>
                <a:lnTo>
                  <a:pt x="9111" y="28"/>
                </a:lnTo>
                <a:lnTo>
                  <a:pt x="9077" y="17"/>
                </a:lnTo>
                <a:lnTo>
                  <a:pt x="9028" y="4"/>
                </a:lnTo>
                <a:lnTo>
                  <a:pt x="9011" y="0"/>
                </a:lnTo>
                <a:lnTo>
                  <a:pt x="8967" y="60"/>
                </a:lnTo>
                <a:lnTo>
                  <a:pt x="8841" y="233"/>
                </a:lnTo>
                <a:lnTo>
                  <a:pt x="8646" y="504"/>
                </a:lnTo>
                <a:lnTo>
                  <a:pt x="8391" y="860"/>
                </a:lnTo>
                <a:lnTo>
                  <a:pt x="8245" y="1066"/>
                </a:lnTo>
                <a:lnTo>
                  <a:pt x="8087" y="1289"/>
                </a:lnTo>
                <a:lnTo>
                  <a:pt x="7921" y="1527"/>
                </a:lnTo>
                <a:lnTo>
                  <a:pt x="7747" y="1778"/>
                </a:lnTo>
                <a:lnTo>
                  <a:pt x="7566" y="2041"/>
                </a:lnTo>
                <a:lnTo>
                  <a:pt x="7380" y="2313"/>
                </a:lnTo>
                <a:lnTo>
                  <a:pt x="7190" y="2595"/>
                </a:lnTo>
                <a:lnTo>
                  <a:pt x="6997" y="2883"/>
                </a:lnTo>
                <a:lnTo>
                  <a:pt x="6804" y="3175"/>
                </a:lnTo>
                <a:lnTo>
                  <a:pt x="6610" y="3472"/>
                </a:lnTo>
                <a:lnTo>
                  <a:pt x="6418" y="3769"/>
                </a:lnTo>
                <a:lnTo>
                  <a:pt x="6228" y="4067"/>
                </a:lnTo>
                <a:lnTo>
                  <a:pt x="6044" y="4364"/>
                </a:lnTo>
                <a:lnTo>
                  <a:pt x="5865" y="4657"/>
                </a:lnTo>
                <a:lnTo>
                  <a:pt x="5693" y="4945"/>
                </a:lnTo>
                <a:lnTo>
                  <a:pt x="5530" y="5227"/>
                </a:lnTo>
                <a:lnTo>
                  <a:pt x="5376" y="5502"/>
                </a:lnTo>
                <a:lnTo>
                  <a:pt x="5233" y="5767"/>
                </a:lnTo>
                <a:lnTo>
                  <a:pt x="5103" y="6020"/>
                </a:lnTo>
                <a:lnTo>
                  <a:pt x="4987" y="6260"/>
                </a:lnTo>
                <a:lnTo>
                  <a:pt x="4886" y="6485"/>
                </a:lnTo>
                <a:lnTo>
                  <a:pt x="4801" y="6695"/>
                </a:lnTo>
                <a:lnTo>
                  <a:pt x="4735" y="6887"/>
                </a:lnTo>
                <a:lnTo>
                  <a:pt x="4689" y="7059"/>
                </a:lnTo>
                <a:lnTo>
                  <a:pt x="4658" y="7167"/>
                </a:lnTo>
                <a:lnTo>
                  <a:pt x="4622" y="7268"/>
                </a:lnTo>
                <a:lnTo>
                  <a:pt x="4579" y="7362"/>
                </a:lnTo>
                <a:lnTo>
                  <a:pt x="4528" y="7449"/>
                </a:lnTo>
                <a:lnTo>
                  <a:pt x="4472" y="7530"/>
                </a:lnTo>
                <a:lnTo>
                  <a:pt x="4409" y="7604"/>
                </a:lnTo>
                <a:lnTo>
                  <a:pt x="4343" y="7673"/>
                </a:lnTo>
                <a:lnTo>
                  <a:pt x="4270" y="7734"/>
                </a:lnTo>
                <a:lnTo>
                  <a:pt x="4195" y="7792"/>
                </a:lnTo>
                <a:lnTo>
                  <a:pt x="4114" y="7843"/>
                </a:lnTo>
                <a:lnTo>
                  <a:pt x="4031" y="7890"/>
                </a:lnTo>
                <a:lnTo>
                  <a:pt x="3944" y="7931"/>
                </a:lnTo>
                <a:lnTo>
                  <a:pt x="3855" y="7967"/>
                </a:lnTo>
                <a:lnTo>
                  <a:pt x="3764" y="8000"/>
                </a:lnTo>
                <a:lnTo>
                  <a:pt x="3671" y="8029"/>
                </a:lnTo>
                <a:lnTo>
                  <a:pt x="3577" y="8053"/>
                </a:lnTo>
                <a:lnTo>
                  <a:pt x="3481" y="8074"/>
                </a:lnTo>
                <a:lnTo>
                  <a:pt x="3386" y="8092"/>
                </a:lnTo>
                <a:lnTo>
                  <a:pt x="3291" y="8106"/>
                </a:lnTo>
                <a:lnTo>
                  <a:pt x="3196" y="8118"/>
                </a:lnTo>
                <a:lnTo>
                  <a:pt x="3102" y="8128"/>
                </a:lnTo>
                <a:lnTo>
                  <a:pt x="3009" y="8135"/>
                </a:lnTo>
                <a:lnTo>
                  <a:pt x="2918" y="8140"/>
                </a:lnTo>
                <a:lnTo>
                  <a:pt x="2829" y="8143"/>
                </a:lnTo>
                <a:lnTo>
                  <a:pt x="2744" y="8145"/>
                </a:lnTo>
                <a:lnTo>
                  <a:pt x="2660" y="8145"/>
                </a:lnTo>
                <a:lnTo>
                  <a:pt x="2582" y="8144"/>
                </a:lnTo>
                <a:lnTo>
                  <a:pt x="2506" y="8142"/>
                </a:lnTo>
                <a:lnTo>
                  <a:pt x="2369" y="8138"/>
                </a:lnTo>
                <a:lnTo>
                  <a:pt x="2253" y="8133"/>
                </a:lnTo>
                <a:lnTo>
                  <a:pt x="2008" y="8141"/>
                </a:lnTo>
                <a:lnTo>
                  <a:pt x="1775" y="8188"/>
                </a:lnTo>
                <a:lnTo>
                  <a:pt x="1556" y="8270"/>
                </a:lnTo>
                <a:lnTo>
                  <a:pt x="1350" y="8386"/>
                </a:lnTo>
                <a:lnTo>
                  <a:pt x="1158" y="8532"/>
                </a:lnTo>
                <a:lnTo>
                  <a:pt x="979" y="8706"/>
                </a:lnTo>
                <a:lnTo>
                  <a:pt x="815" y="8907"/>
                </a:lnTo>
                <a:lnTo>
                  <a:pt x="665" y="9130"/>
                </a:lnTo>
                <a:lnTo>
                  <a:pt x="530" y="9375"/>
                </a:lnTo>
                <a:lnTo>
                  <a:pt x="409" y="9640"/>
                </a:lnTo>
                <a:lnTo>
                  <a:pt x="303" y="9921"/>
                </a:lnTo>
                <a:lnTo>
                  <a:pt x="213" y="10215"/>
                </a:lnTo>
                <a:lnTo>
                  <a:pt x="138" y="10520"/>
                </a:lnTo>
                <a:lnTo>
                  <a:pt x="80" y="10836"/>
                </a:lnTo>
                <a:lnTo>
                  <a:pt x="36" y="11159"/>
                </a:lnTo>
                <a:lnTo>
                  <a:pt x="10" y="11485"/>
                </a:lnTo>
                <a:lnTo>
                  <a:pt x="0" y="11814"/>
                </a:lnTo>
                <a:lnTo>
                  <a:pt x="7" y="12142"/>
                </a:lnTo>
                <a:lnTo>
                  <a:pt x="31" y="12468"/>
                </a:lnTo>
                <a:lnTo>
                  <a:pt x="73" y="12788"/>
                </a:lnTo>
                <a:lnTo>
                  <a:pt x="131" y="13101"/>
                </a:lnTo>
                <a:lnTo>
                  <a:pt x="209" y="13404"/>
                </a:lnTo>
                <a:lnTo>
                  <a:pt x="303" y="13696"/>
                </a:lnTo>
                <a:lnTo>
                  <a:pt x="416" y="13972"/>
                </a:lnTo>
                <a:lnTo>
                  <a:pt x="548" y="14231"/>
                </a:lnTo>
                <a:lnTo>
                  <a:pt x="699" y="14471"/>
                </a:lnTo>
                <a:lnTo>
                  <a:pt x="869" y="14690"/>
                </a:lnTo>
                <a:lnTo>
                  <a:pt x="1058" y="14883"/>
                </a:lnTo>
                <a:lnTo>
                  <a:pt x="1267" y="15050"/>
                </a:lnTo>
                <a:lnTo>
                  <a:pt x="1495" y="15189"/>
                </a:lnTo>
                <a:lnTo>
                  <a:pt x="1744" y="15295"/>
                </a:lnTo>
                <a:lnTo>
                  <a:pt x="2013" y="15369"/>
                </a:lnTo>
                <a:lnTo>
                  <a:pt x="2070" y="15377"/>
                </a:lnTo>
                <a:lnTo>
                  <a:pt x="2126" y="15382"/>
                </a:lnTo>
                <a:lnTo>
                  <a:pt x="2184" y="15383"/>
                </a:lnTo>
                <a:lnTo>
                  <a:pt x="2242" y="15380"/>
                </a:lnTo>
                <a:lnTo>
                  <a:pt x="2300" y="15374"/>
                </a:lnTo>
                <a:lnTo>
                  <a:pt x="2361" y="15366"/>
                </a:lnTo>
                <a:lnTo>
                  <a:pt x="2421" y="15355"/>
                </a:lnTo>
                <a:lnTo>
                  <a:pt x="2484" y="15342"/>
                </a:lnTo>
                <a:lnTo>
                  <a:pt x="2547" y="15327"/>
                </a:lnTo>
                <a:lnTo>
                  <a:pt x="2612" y="15311"/>
                </a:lnTo>
                <a:lnTo>
                  <a:pt x="2678" y="15293"/>
                </a:lnTo>
                <a:lnTo>
                  <a:pt x="2746" y="15276"/>
                </a:lnTo>
                <a:lnTo>
                  <a:pt x="2815" y="15258"/>
                </a:lnTo>
                <a:lnTo>
                  <a:pt x="2887" y="15241"/>
                </a:lnTo>
                <a:lnTo>
                  <a:pt x="2959" y="15224"/>
                </a:lnTo>
                <a:lnTo>
                  <a:pt x="3034" y="15208"/>
                </a:lnTo>
                <a:lnTo>
                  <a:pt x="3111" y="15193"/>
                </a:lnTo>
                <a:lnTo>
                  <a:pt x="3190" y="15178"/>
                </a:lnTo>
                <a:lnTo>
                  <a:pt x="3271" y="15167"/>
                </a:lnTo>
                <a:lnTo>
                  <a:pt x="3354" y="15158"/>
                </a:lnTo>
                <a:lnTo>
                  <a:pt x="3440" y="15151"/>
                </a:lnTo>
                <a:lnTo>
                  <a:pt x="3528" y="15148"/>
                </a:lnTo>
                <a:lnTo>
                  <a:pt x="3618" y="15148"/>
                </a:lnTo>
                <a:lnTo>
                  <a:pt x="3712" y="15151"/>
                </a:lnTo>
                <a:lnTo>
                  <a:pt x="3808" y="15159"/>
                </a:lnTo>
                <a:lnTo>
                  <a:pt x="3907" y="15171"/>
                </a:lnTo>
                <a:lnTo>
                  <a:pt x="4008" y="15189"/>
                </a:lnTo>
                <a:lnTo>
                  <a:pt x="4113" y="15212"/>
                </a:lnTo>
                <a:lnTo>
                  <a:pt x="4221" y="15239"/>
                </a:lnTo>
                <a:lnTo>
                  <a:pt x="4333" y="15273"/>
                </a:lnTo>
                <a:lnTo>
                  <a:pt x="4447" y="15314"/>
                </a:lnTo>
                <a:lnTo>
                  <a:pt x="4565" y="15361"/>
                </a:lnTo>
                <a:lnTo>
                  <a:pt x="4827" y="15467"/>
                </a:lnTo>
                <a:lnTo>
                  <a:pt x="5086" y="15563"/>
                </a:lnTo>
                <a:lnTo>
                  <a:pt x="5343" y="15650"/>
                </a:lnTo>
                <a:lnTo>
                  <a:pt x="5597" y="15728"/>
                </a:lnTo>
                <a:lnTo>
                  <a:pt x="5850" y="15798"/>
                </a:lnTo>
                <a:lnTo>
                  <a:pt x="6101" y="15860"/>
                </a:lnTo>
                <a:lnTo>
                  <a:pt x="6349" y="15914"/>
                </a:lnTo>
                <a:lnTo>
                  <a:pt x="6596" y="15962"/>
                </a:lnTo>
                <a:lnTo>
                  <a:pt x="6841" y="16002"/>
                </a:lnTo>
                <a:lnTo>
                  <a:pt x="7084" y="16035"/>
                </a:lnTo>
                <a:lnTo>
                  <a:pt x="7326" y="16063"/>
                </a:lnTo>
                <a:lnTo>
                  <a:pt x="7564" y="16086"/>
                </a:lnTo>
                <a:lnTo>
                  <a:pt x="7802" y="16103"/>
                </a:lnTo>
                <a:lnTo>
                  <a:pt x="8037" y="16116"/>
                </a:lnTo>
                <a:lnTo>
                  <a:pt x="8272" y="16123"/>
                </a:lnTo>
                <a:lnTo>
                  <a:pt x="8503" y="16127"/>
                </a:lnTo>
                <a:lnTo>
                  <a:pt x="8734" y="16128"/>
                </a:lnTo>
                <a:lnTo>
                  <a:pt x="8963" y="16125"/>
                </a:lnTo>
                <a:lnTo>
                  <a:pt x="9190" y="16119"/>
                </a:lnTo>
                <a:lnTo>
                  <a:pt x="9415" y="16111"/>
                </a:lnTo>
                <a:lnTo>
                  <a:pt x="9640" y="16101"/>
                </a:lnTo>
                <a:lnTo>
                  <a:pt x="9862" y="16090"/>
                </a:lnTo>
                <a:lnTo>
                  <a:pt x="10083" y="16077"/>
                </a:lnTo>
                <a:lnTo>
                  <a:pt x="10303" y="16063"/>
                </a:lnTo>
                <a:lnTo>
                  <a:pt x="10737" y="16035"/>
                </a:lnTo>
                <a:lnTo>
                  <a:pt x="11167" y="16008"/>
                </a:lnTo>
                <a:lnTo>
                  <a:pt x="11380" y="15997"/>
                </a:lnTo>
                <a:lnTo>
                  <a:pt x="11591" y="15987"/>
                </a:lnTo>
                <a:lnTo>
                  <a:pt x="11801" y="15979"/>
                </a:lnTo>
                <a:lnTo>
                  <a:pt x="12011" y="15973"/>
                </a:lnTo>
                <a:lnTo>
                  <a:pt x="12147" y="15967"/>
                </a:lnTo>
                <a:lnTo>
                  <a:pt x="12275" y="15956"/>
                </a:lnTo>
                <a:lnTo>
                  <a:pt x="12393" y="15937"/>
                </a:lnTo>
                <a:lnTo>
                  <a:pt x="12504" y="15915"/>
                </a:lnTo>
                <a:lnTo>
                  <a:pt x="12605" y="15887"/>
                </a:lnTo>
                <a:lnTo>
                  <a:pt x="12698" y="15855"/>
                </a:lnTo>
                <a:lnTo>
                  <a:pt x="12785" y="15818"/>
                </a:lnTo>
                <a:lnTo>
                  <a:pt x="12864" y="15776"/>
                </a:lnTo>
                <a:lnTo>
                  <a:pt x="12934" y="15731"/>
                </a:lnTo>
                <a:lnTo>
                  <a:pt x="12999" y="15682"/>
                </a:lnTo>
                <a:lnTo>
                  <a:pt x="13057" y="15631"/>
                </a:lnTo>
                <a:lnTo>
                  <a:pt x="13108" y="15577"/>
                </a:lnTo>
                <a:lnTo>
                  <a:pt x="13154" y="15519"/>
                </a:lnTo>
                <a:lnTo>
                  <a:pt x="13194" y="15460"/>
                </a:lnTo>
                <a:lnTo>
                  <a:pt x="13228" y="15397"/>
                </a:lnTo>
                <a:lnTo>
                  <a:pt x="13259" y="15334"/>
                </a:lnTo>
                <a:lnTo>
                  <a:pt x="13283" y="15269"/>
                </a:lnTo>
                <a:lnTo>
                  <a:pt x="13303" y="15203"/>
                </a:lnTo>
                <a:lnTo>
                  <a:pt x="13319" y="15135"/>
                </a:lnTo>
                <a:lnTo>
                  <a:pt x="13331" y="15068"/>
                </a:lnTo>
                <a:lnTo>
                  <a:pt x="13339" y="15000"/>
                </a:lnTo>
                <a:lnTo>
                  <a:pt x="13344" y="14933"/>
                </a:lnTo>
                <a:lnTo>
                  <a:pt x="13345" y="14864"/>
                </a:lnTo>
                <a:lnTo>
                  <a:pt x="13345" y="14797"/>
                </a:lnTo>
                <a:lnTo>
                  <a:pt x="13341" y="14731"/>
                </a:lnTo>
                <a:lnTo>
                  <a:pt x="13335" y="14666"/>
                </a:lnTo>
                <a:lnTo>
                  <a:pt x="13328" y="14603"/>
                </a:lnTo>
                <a:lnTo>
                  <a:pt x="13319" y="14541"/>
                </a:lnTo>
                <a:lnTo>
                  <a:pt x="13308" y="14481"/>
                </a:lnTo>
                <a:lnTo>
                  <a:pt x="13297" y="14424"/>
                </a:lnTo>
                <a:lnTo>
                  <a:pt x="13285" y="14369"/>
                </a:lnTo>
                <a:lnTo>
                  <a:pt x="13272" y="14318"/>
                </a:lnTo>
                <a:lnTo>
                  <a:pt x="13136" y="14311"/>
                </a:lnTo>
                <a:lnTo>
                  <a:pt x="13001" y="14304"/>
                </a:lnTo>
                <a:lnTo>
                  <a:pt x="12868" y="14297"/>
                </a:lnTo>
                <a:lnTo>
                  <a:pt x="12738" y="14291"/>
                </a:lnTo>
                <a:lnTo>
                  <a:pt x="12612" y="14286"/>
                </a:lnTo>
                <a:lnTo>
                  <a:pt x="12491" y="14282"/>
                </a:lnTo>
                <a:lnTo>
                  <a:pt x="12375" y="14277"/>
                </a:lnTo>
                <a:lnTo>
                  <a:pt x="12267" y="14274"/>
                </a:lnTo>
                <a:lnTo>
                  <a:pt x="12165" y="14270"/>
                </a:lnTo>
                <a:lnTo>
                  <a:pt x="12074" y="14267"/>
                </a:lnTo>
                <a:lnTo>
                  <a:pt x="11991" y="14265"/>
                </a:lnTo>
                <a:lnTo>
                  <a:pt x="11918" y="14263"/>
                </a:lnTo>
                <a:lnTo>
                  <a:pt x="11858" y="14261"/>
                </a:lnTo>
                <a:lnTo>
                  <a:pt x="11810" y="14260"/>
                </a:lnTo>
                <a:lnTo>
                  <a:pt x="11775" y="14259"/>
                </a:lnTo>
                <a:lnTo>
                  <a:pt x="11755" y="14258"/>
                </a:lnTo>
                <a:lnTo>
                  <a:pt x="11622" y="14253"/>
                </a:lnTo>
                <a:lnTo>
                  <a:pt x="11387" y="14094"/>
                </a:lnTo>
                <a:lnTo>
                  <a:pt x="11614" y="13932"/>
                </a:lnTo>
                <a:lnTo>
                  <a:pt x="11743" y="13922"/>
                </a:lnTo>
                <a:lnTo>
                  <a:pt x="11769" y="13920"/>
                </a:lnTo>
                <a:lnTo>
                  <a:pt x="11816" y="13918"/>
                </a:lnTo>
                <a:lnTo>
                  <a:pt x="11881" y="13914"/>
                </a:lnTo>
                <a:lnTo>
                  <a:pt x="11963" y="13909"/>
                </a:lnTo>
                <a:lnTo>
                  <a:pt x="12060" y="13904"/>
                </a:lnTo>
                <a:lnTo>
                  <a:pt x="12172" y="13897"/>
                </a:lnTo>
                <a:lnTo>
                  <a:pt x="12295" y="13890"/>
                </a:lnTo>
                <a:lnTo>
                  <a:pt x="12429" y="13882"/>
                </a:lnTo>
                <a:lnTo>
                  <a:pt x="12572" y="13873"/>
                </a:lnTo>
                <a:lnTo>
                  <a:pt x="12722" y="13863"/>
                </a:lnTo>
                <a:lnTo>
                  <a:pt x="12879" y="13853"/>
                </a:lnTo>
                <a:lnTo>
                  <a:pt x="13038" y="13842"/>
                </a:lnTo>
                <a:lnTo>
                  <a:pt x="13201" y="13831"/>
                </a:lnTo>
                <a:lnTo>
                  <a:pt x="13364" y="13819"/>
                </a:lnTo>
                <a:lnTo>
                  <a:pt x="13527" y="13807"/>
                </a:lnTo>
                <a:lnTo>
                  <a:pt x="13687" y="13794"/>
                </a:lnTo>
                <a:lnTo>
                  <a:pt x="13754" y="13741"/>
                </a:lnTo>
                <a:lnTo>
                  <a:pt x="13818" y="13689"/>
                </a:lnTo>
                <a:lnTo>
                  <a:pt x="13875" y="13636"/>
                </a:lnTo>
                <a:lnTo>
                  <a:pt x="13928" y="13583"/>
                </a:lnTo>
                <a:lnTo>
                  <a:pt x="13975" y="13531"/>
                </a:lnTo>
                <a:lnTo>
                  <a:pt x="14018" y="13479"/>
                </a:lnTo>
                <a:lnTo>
                  <a:pt x="14057" y="13428"/>
                </a:lnTo>
                <a:lnTo>
                  <a:pt x="14091" y="13375"/>
                </a:lnTo>
                <a:lnTo>
                  <a:pt x="14121" y="13325"/>
                </a:lnTo>
                <a:lnTo>
                  <a:pt x="14147" y="13273"/>
                </a:lnTo>
                <a:lnTo>
                  <a:pt x="14169" y="13223"/>
                </a:lnTo>
                <a:lnTo>
                  <a:pt x="14189" y="13173"/>
                </a:lnTo>
                <a:lnTo>
                  <a:pt x="14204" y="13123"/>
                </a:lnTo>
                <a:lnTo>
                  <a:pt x="14216" y="13074"/>
                </a:lnTo>
                <a:lnTo>
                  <a:pt x="14225" y="13024"/>
                </a:lnTo>
                <a:lnTo>
                  <a:pt x="14231" y="12976"/>
                </a:lnTo>
                <a:lnTo>
                  <a:pt x="14234" y="12928"/>
                </a:lnTo>
                <a:lnTo>
                  <a:pt x="14235" y="12880"/>
                </a:lnTo>
                <a:lnTo>
                  <a:pt x="14233" y="12833"/>
                </a:lnTo>
                <a:lnTo>
                  <a:pt x="14229" y="12786"/>
                </a:lnTo>
                <a:lnTo>
                  <a:pt x="14224" y="12740"/>
                </a:lnTo>
                <a:lnTo>
                  <a:pt x="14216" y="12695"/>
                </a:lnTo>
                <a:lnTo>
                  <a:pt x="14207" y="12649"/>
                </a:lnTo>
                <a:lnTo>
                  <a:pt x="14196" y="12606"/>
                </a:lnTo>
                <a:lnTo>
                  <a:pt x="14184" y="12562"/>
                </a:lnTo>
                <a:lnTo>
                  <a:pt x="14170" y="12519"/>
                </a:lnTo>
                <a:lnTo>
                  <a:pt x="14155" y="12477"/>
                </a:lnTo>
                <a:lnTo>
                  <a:pt x="14140" y="12435"/>
                </a:lnTo>
                <a:lnTo>
                  <a:pt x="14125" y="12394"/>
                </a:lnTo>
                <a:lnTo>
                  <a:pt x="14109" y="12354"/>
                </a:lnTo>
                <a:lnTo>
                  <a:pt x="14093" y="12315"/>
                </a:lnTo>
                <a:lnTo>
                  <a:pt x="14076" y="12276"/>
                </a:lnTo>
                <a:lnTo>
                  <a:pt x="13908" y="12267"/>
                </a:lnTo>
                <a:lnTo>
                  <a:pt x="13736" y="12257"/>
                </a:lnTo>
                <a:lnTo>
                  <a:pt x="13560" y="12248"/>
                </a:lnTo>
                <a:lnTo>
                  <a:pt x="13382" y="12239"/>
                </a:lnTo>
                <a:lnTo>
                  <a:pt x="13206" y="12231"/>
                </a:lnTo>
                <a:lnTo>
                  <a:pt x="13033" y="12223"/>
                </a:lnTo>
                <a:lnTo>
                  <a:pt x="12865" y="12215"/>
                </a:lnTo>
                <a:lnTo>
                  <a:pt x="12702" y="12208"/>
                </a:lnTo>
                <a:lnTo>
                  <a:pt x="12550" y="12201"/>
                </a:lnTo>
                <a:lnTo>
                  <a:pt x="12410" y="12195"/>
                </a:lnTo>
                <a:lnTo>
                  <a:pt x="12282" y="12190"/>
                </a:lnTo>
                <a:lnTo>
                  <a:pt x="12170" y="12185"/>
                </a:lnTo>
                <a:lnTo>
                  <a:pt x="12076" y="12181"/>
                </a:lnTo>
                <a:lnTo>
                  <a:pt x="12001" y="12178"/>
                </a:lnTo>
                <a:lnTo>
                  <a:pt x="11948" y="12176"/>
                </a:lnTo>
                <a:lnTo>
                  <a:pt x="11918" y="12175"/>
                </a:lnTo>
                <a:lnTo>
                  <a:pt x="11771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10800000">
            <a:off x="8316416" y="1793813"/>
            <a:ext cx="639118" cy="561913"/>
          </a:xfrm>
          <a:custGeom>
            <a:avLst/>
            <a:gdLst>
              <a:gd name="T0" fmla="*/ 12402 w 15960"/>
              <a:gd name="T1" fmla="*/ 11806 h 16128"/>
              <a:gd name="T2" fmla="*/ 14215 w 15960"/>
              <a:gd name="T3" fmla="*/ 11686 h 16128"/>
              <a:gd name="T4" fmla="*/ 15056 w 15960"/>
              <a:gd name="T5" fmla="*/ 11210 h 16128"/>
              <a:gd name="T6" fmla="*/ 15304 w 15960"/>
              <a:gd name="T7" fmla="*/ 10648 h 16128"/>
              <a:gd name="T8" fmla="*/ 15260 w 15960"/>
              <a:gd name="T9" fmla="*/ 10152 h 16128"/>
              <a:gd name="T10" fmla="*/ 15076 w 15960"/>
              <a:gd name="T11" fmla="*/ 9845 h 16128"/>
              <a:gd name="T12" fmla="*/ 14809 w 15960"/>
              <a:gd name="T13" fmla="*/ 9846 h 16128"/>
              <a:gd name="T14" fmla="*/ 12782 w 15960"/>
              <a:gd name="T15" fmla="*/ 9763 h 16128"/>
              <a:gd name="T16" fmla="*/ 11682 w 15960"/>
              <a:gd name="T17" fmla="*/ 9384 h 16128"/>
              <a:gd name="T18" fmla="*/ 13326 w 15960"/>
              <a:gd name="T19" fmla="*/ 9266 h 16128"/>
              <a:gd name="T20" fmla="*/ 15023 w 15960"/>
              <a:gd name="T21" fmla="*/ 9158 h 16128"/>
              <a:gd name="T22" fmla="*/ 15392 w 15960"/>
              <a:gd name="T23" fmla="*/ 9153 h 16128"/>
              <a:gd name="T24" fmla="*/ 15779 w 15960"/>
              <a:gd name="T25" fmla="*/ 8711 h 16128"/>
              <a:gd name="T26" fmla="*/ 15957 w 15960"/>
              <a:gd name="T27" fmla="*/ 8226 h 16128"/>
              <a:gd name="T28" fmla="*/ 15827 w 15960"/>
              <a:gd name="T29" fmla="*/ 7713 h 16128"/>
              <a:gd name="T30" fmla="*/ 15278 w 15960"/>
              <a:gd name="T31" fmla="*/ 7235 h 16128"/>
              <a:gd name="T32" fmla="*/ 14142 w 15960"/>
              <a:gd name="T33" fmla="*/ 7005 h 16128"/>
              <a:gd name="T34" fmla="*/ 12655 w 15960"/>
              <a:gd name="T35" fmla="*/ 6943 h 16128"/>
              <a:gd name="T36" fmla="*/ 10970 w 15960"/>
              <a:gd name="T37" fmla="*/ 6936 h 16128"/>
              <a:gd name="T38" fmla="*/ 11118 w 15960"/>
              <a:gd name="T39" fmla="*/ 6934 h 16128"/>
              <a:gd name="T40" fmla="*/ 10830 w 15960"/>
              <a:gd name="T41" fmla="*/ 6918 h 16128"/>
              <a:gd name="T42" fmla="*/ 9690 w 15960"/>
              <a:gd name="T43" fmla="*/ 6875 h 16128"/>
              <a:gd name="T44" fmla="*/ 8375 w 15960"/>
              <a:gd name="T45" fmla="*/ 6865 h 16128"/>
              <a:gd name="T46" fmla="*/ 8324 w 15960"/>
              <a:gd name="T47" fmla="*/ 6702 h 16128"/>
              <a:gd name="T48" fmla="*/ 8687 w 15960"/>
              <a:gd name="T49" fmla="*/ 6674 h 16128"/>
              <a:gd name="T50" fmla="*/ 8809 w 15960"/>
              <a:gd name="T51" fmla="*/ 5926 h 16128"/>
              <a:gd name="T52" fmla="*/ 8955 w 15960"/>
              <a:gd name="T53" fmla="*/ 4847 h 16128"/>
              <a:gd name="T54" fmla="*/ 9530 w 15960"/>
              <a:gd name="T55" fmla="*/ 3801 h 16128"/>
              <a:gd name="T56" fmla="*/ 9919 w 15960"/>
              <a:gd name="T57" fmla="*/ 2705 h 16128"/>
              <a:gd name="T58" fmla="*/ 9932 w 15960"/>
              <a:gd name="T59" fmla="*/ 1030 h 16128"/>
              <a:gd name="T60" fmla="*/ 9468 w 15960"/>
              <a:gd name="T61" fmla="*/ 240 h 16128"/>
              <a:gd name="T62" fmla="*/ 9028 w 15960"/>
              <a:gd name="T63" fmla="*/ 4 h 16128"/>
              <a:gd name="T64" fmla="*/ 7747 w 15960"/>
              <a:gd name="T65" fmla="*/ 1778 h 16128"/>
              <a:gd name="T66" fmla="*/ 6044 w 15960"/>
              <a:gd name="T67" fmla="*/ 4364 h 16128"/>
              <a:gd name="T68" fmla="*/ 4801 w 15960"/>
              <a:gd name="T69" fmla="*/ 6695 h 16128"/>
              <a:gd name="T70" fmla="*/ 4343 w 15960"/>
              <a:gd name="T71" fmla="*/ 7673 h 16128"/>
              <a:gd name="T72" fmla="*/ 3577 w 15960"/>
              <a:gd name="T73" fmla="*/ 8053 h 16128"/>
              <a:gd name="T74" fmla="*/ 2744 w 15960"/>
              <a:gd name="T75" fmla="*/ 8145 h 16128"/>
              <a:gd name="T76" fmla="*/ 1350 w 15960"/>
              <a:gd name="T77" fmla="*/ 8386 h 16128"/>
              <a:gd name="T78" fmla="*/ 138 w 15960"/>
              <a:gd name="T79" fmla="*/ 10520 h 16128"/>
              <a:gd name="T80" fmla="*/ 209 w 15960"/>
              <a:gd name="T81" fmla="*/ 13404 h 16128"/>
              <a:gd name="T82" fmla="*/ 1744 w 15960"/>
              <a:gd name="T83" fmla="*/ 15295 h 16128"/>
              <a:gd name="T84" fmla="*/ 2484 w 15960"/>
              <a:gd name="T85" fmla="*/ 15342 h 16128"/>
              <a:gd name="T86" fmla="*/ 3111 w 15960"/>
              <a:gd name="T87" fmla="*/ 15193 h 16128"/>
              <a:gd name="T88" fmla="*/ 3907 w 15960"/>
              <a:gd name="T89" fmla="*/ 15171 h 16128"/>
              <a:gd name="T90" fmla="*/ 5343 w 15960"/>
              <a:gd name="T91" fmla="*/ 15650 h 16128"/>
              <a:gd name="T92" fmla="*/ 7564 w 15960"/>
              <a:gd name="T93" fmla="*/ 16086 h 16128"/>
              <a:gd name="T94" fmla="*/ 9640 w 15960"/>
              <a:gd name="T95" fmla="*/ 16101 h 16128"/>
              <a:gd name="T96" fmla="*/ 12011 w 15960"/>
              <a:gd name="T97" fmla="*/ 15973 h 16128"/>
              <a:gd name="T98" fmla="*/ 12934 w 15960"/>
              <a:gd name="T99" fmla="*/ 15731 h 16128"/>
              <a:gd name="T100" fmla="*/ 13303 w 15960"/>
              <a:gd name="T101" fmla="*/ 15203 h 16128"/>
              <a:gd name="T102" fmla="*/ 13328 w 15960"/>
              <a:gd name="T103" fmla="*/ 14603 h 16128"/>
              <a:gd name="T104" fmla="*/ 12738 w 15960"/>
              <a:gd name="T105" fmla="*/ 14291 h 16128"/>
              <a:gd name="T106" fmla="*/ 11858 w 15960"/>
              <a:gd name="T107" fmla="*/ 14261 h 16128"/>
              <a:gd name="T108" fmla="*/ 11816 w 15960"/>
              <a:gd name="T109" fmla="*/ 13918 h 16128"/>
              <a:gd name="T110" fmla="*/ 12879 w 15960"/>
              <a:gd name="T111" fmla="*/ 13853 h 16128"/>
              <a:gd name="T112" fmla="*/ 13928 w 15960"/>
              <a:gd name="T113" fmla="*/ 13583 h 16128"/>
              <a:gd name="T114" fmla="*/ 14204 w 15960"/>
              <a:gd name="T115" fmla="*/ 13123 h 16128"/>
              <a:gd name="T116" fmla="*/ 14216 w 15960"/>
              <a:gd name="T117" fmla="*/ 12695 h 16128"/>
              <a:gd name="T118" fmla="*/ 14093 w 15960"/>
              <a:gd name="T119" fmla="*/ 12315 h 16128"/>
              <a:gd name="T120" fmla="*/ 12702 w 15960"/>
              <a:gd name="T121" fmla="*/ 12208 h 16128"/>
              <a:gd name="T122" fmla="*/ 11771 w 15960"/>
              <a:gd name="T123" fmla="*/ 12167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960" h="16128">
                <a:moveTo>
                  <a:pt x="11771" y="12167"/>
                </a:moveTo>
                <a:lnTo>
                  <a:pt x="11552" y="11993"/>
                </a:lnTo>
                <a:lnTo>
                  <a:pt x="11786" y="11845"/>
                </a:lnTo>
                <a:lnTo>
                  <a:pt x="11904" y="11837"/>
                </a:lnTo>
                <a:lnTo>
                  <a:pt x="11943" y="11835"/>
                </a:lnTo>
                <a:lnTo>
                  <a:pt x="12015" y="11830"/>
                </a:lnTo>
                <a:lnTo>
                  <a:pt x="12119" y="11824"/>
                </a:lnTo>
                <a:lnTo>
                  <a:pt x="12249" y="11815"/>
                </a:lnTo>
                <a:lnTo>
                  <a:pt x="12402" y="11806"/>
                </a:lnTo>
                <a:lnTo>
                  <a:pt x="12574" y="11795"/>
                </a:lnTo>
                <a:lnTo>
                  <a:pt x="12763" y="11783"/>
                </a:lnTo>
                <a:lnTo>
                  <a:pt x="12963" y="11769"/>
                </a:lnTo>
                <a:lnTo>
                  <a:pt x="13172" y="11755"/>
                </a:lnTo>
                <a:lnTo>
                  <a:pt x="13385" y="11741"/>
                </a:lnTo>
                <a:lnTo>
                  <a:pt x="13601" y="11727"/>
                </a:lnTo>
                <a:lnTo>
                  <a:pt x="13813" y="11713"/>
                </a:lnTo>
                <a:lnTo>
                  <a:pt x="14018" y="11699"/>
                </a:lnTo>
                <a:lnTo>
                  <a:pt x="14215" y="11686"/>
                </a:lnTo>
                <a:lnTo>
                  <a:pt x="14397" y="11673"/>
                </a:lnTo>
                <a:lnTo>
                  <a:pt x="14562" y="11662"/>
                </a:lnTo>
                <a:lnTo>
                  <a:pt x="14652" y="11597"/>
                </a:lnTo>
                <a:lnTo>
                  <a:pt x="14735" y="11533"/>
                </a:lnTo>
                <a:lnTo>
                  <a:pt x="14811" y="11468"/>
                </a:lnTo>
                <a:lnTo>
                  <a:pt x="14882" y="11404"/>
                </a:lnTo>
                <a:lnTo>
                  <a:pt x="14945" y="11339"/>
                </a:lnTo>
                <a:lnTo>
                  <a:pt x="15004" y="11274"/>
                </a:lnTo>
                <a:lnTo>
                  <a:pt x="15056" y="11210"/>
                </a:lnTo>
                <a:lnTo>
                  <a:pt x="15102" y="11145"/>
                </a:lnTo>
                <a:lnTo>
                  <a:pt x="15144" y="11082"/>
                </a:lnTo>
                <a:lnTo>
                  <a:pt x="15180" y="11017"/>
                </a:lnTo>
                <a:lnTo>
                  <a:pt x="15212" y="10955"/>
                </a:lnTo>
                <a:lnTo>
                  <a:pt x="15239" y="10891"/>
                </a:lnTo>
                <a:lnTo>
                  <a:pt x="15261" y="10830"/>
                </a:lnTo>
                <a:lnTo>
                  <a:pt x="15279" y="10768"/>
                </a:lnTo>
                <a:lnTo>
                  <a:pt x="15294" y="10707"/>
                </a:lnTo>
                <a:lnTo>
                  <a:pt x="15304" y="10648"/>
                </a:lnTo>
                <a:lnTo>
                  <a:pt x="15310" y="10588"/>
                </a:lnTo>
                <a:lnTo>
                  <a:pt x="15314" y="10530"/>
                </a:lnTo>
                <a:lnTo>
                  <a:pt x="15314" y="10472"/>
                </a:lnTo>
                <a:lnTo>
                  <a:pt x="15311" y="10416"/>
                </a:lnTo>
                <a:lnTo>
                  <a:pt x="15305" y="10360"/>
                </a:lnTo>
                <a:lnTo>
                  <a:pt x="15297" y="10307"/>
                </a:lnTo>
                <a:lnTo>
                  <a:pt x="15287" y="10253"/>
                </a:lnTo>
                <a:lnTo>
                  <a:pt x="15275" y="10202"/>
                </a:lnTo>
                <a:lnTo>
                  <a:pt x="15260" y="10152"/>
                </a:lnTo>
                <a:lnTo>
                  <a:pt x="15244" y="10103"/>
                </a:lnTo>
                <a:lnTo>
                  <a:pt x="15226" y="10056"/>
                </a:lnTo>
                <a:lnTo>
                  <a:pt x="15207" y="10010"/>
                </a:lnTo>
                <a:lnTo>
                  <a:pt x="15187" y="9966"/>
                </a:lnTo>
                <a:lnTo>
                  <a:pt x="15167" y="9924"/>
                </a:lnTo>
                <a:lnTo>
                  <a:pt x="15146" y="9883"/>
                </a:lnTo>
                <a:lnTo>
                  <a:pt x="15124" y="9845"/>
                </a:lnTo>
                <a:lnTo>
                  <a:pt x="15100" y="9845"/>
                </a:lnTo>
                <a:lnTo>
                  <a:pt x="15076" y="9845"/>
                </a:lnTo>
                <a:lnTo>
                  <a:pt x="15051" y="9846"/>
                </a:lnTo>
                <a:lnTo>
                  <a:pt x="15024" y="9846"/>
                </a:lnTo>
                <a:lnTo>
                  <a:pt x="14997" y="9846"/>
                </a:lnTo>
                <a:lnTo>
                  <a:pt x="14967" y="9847"/>
                </a:lnTo>
                <a:lnTo>
                  <a:pt x="14936" y="9847"/>
                </a:lnTo>
                <a:lnTo>
                  <a:pt x="14903" y="9847"/>
                </a:lnTo>
                <a:lnTo>
                  <a:pt x="14891" y="9847"/>
                </a:lnTo>
                <a:lnTo>
                  <a:pt x="14890" y="9847"/>
                </a:lnTo>
                <a:lnTo>
                  <a:pt x="14809" y="9846"/>
                </a:lnTo>
                <a:lnTo>
                  <a:pt x="14681" y="9842"/>
                </a:lnTo>
                <a:lnTo>
                  <a:pt x="14512" y="9836"/>
                </a:lnTo>
                <a:lnTo>
                  <a:pt x="14309" y="9828"/>
                </a:lnTo>
                <a:lnTo>
                  <a:pt x="14080" y="9819"/>
                </a:lnTo>
                <a:lnTo>
                  <a:pt x="13831" y="9808"/>
                </a:lnTo>
                <a:lnTo>
                  <a:pt x="13569" y="9798"/>
                </a:lnTo>
                <a:lnTo>
                  <a:pt x="13303" y="9786"/>
                </a:lnTo>
                <a:lnTo>
                  <a:pt x="13038" y="9775"/>
                </a:lnTo>
                <a:lnTo>
                  <a:pt x="12782" y="9763"/>
                </a:lnTo>
                <a:lnTo>
                  <a:pt x="12542" y="9752"/>
                </a:lnTo>
                <a:lnTo>
                  <a:pt x="12325" y="9743"/>
                </a:lnTo>
                <a:lnTo>
                  <a:pt x="12138" y="9735"/>
                </a:lnTo>
                <a:lnTo>
                  <a:pt x="11989" y="9728"/>
                </a:lnTo>
                <a:lnTo>
                  <a:pt x="11884" y="9724"/>
                </a:lnTo>
                <a:lnTo>
                  <a:pt x="11831" y="9721"/>
                </a:lnTo>
                <a:lnTo>
                  <a:pt x="11699" y="9715"/>
                </a:lnTo>
                <a:lnTo>
                  <a:pt x="11466" y="9545"/>
                </a:lnTo>
                <a:lnTo>
                  <a:pt x="11682" y="9384"/>
                </a:lnTo>
                <a:lnTo>
                  <a:pt x="11811" y="9375"/>
                </a:lnTo>
                <a:lnTo>
                  <a:pt x="11865" y="9371"/>
                </a:lnTo>
                <a:lnTo>
                  <a:pt x="11974" y="9363"/>
                </a:lnTo>
                <a:lnTo>
                  <a:pt x="12128" y="9352"/>
                </a:lnTo>
                <a:lnTo>
                  <a:pt x="12320" y="9338"/>
                </a:lnTo>
                <a:lnTo>
                  <a:pt x="12544" y="9322"/>
                </a:lnTo>
                <a:lnTo>
                  <a:pt x="12791" y="9304"/>
                </a:lnTo>
                <a:lnTo>
                  <a:pt x="13055" y="9285"/>
                </a:lnTo>
                <a:lnTo>
                  <a:pt x="13326" y="9266"/>
                </a:lnTo>
                <a:lnTo>
                  <a:pt x="13599" y="9245"/>
                </a:lnTo>
                <a:lnTo>
                  <a:pt x="13865" y="9226"/>
                </a:lnTo>
                <a:lnTo>
                  <a:pt x="14117" y="9209"/>
                </a:lnTo>
                <a:lnTo>
                  <a:pt x="14348" y="9193"/>
                </a:lnTo>
                <a:lnTo>
                  <a:pt x="14550" y="9180"/>
                </a:lnTo>
                <a:lnTo>
                  <a:pt x="14716" y="9169"/>
                </a:lnTo>
                <a:lnTo>
                  <a:pt x="14837" y="9162"/>
                </a:lnTo>
                <a:lnTo>
                  <a:pt x="14908" y="9159"/>
                </a:lnTo>
                <a:lnTo>
                  <a:pt x="15023" y="9158"/>
                </a:lnTo>
                <a:lnTo>
                  <a:pt x="15120" y="9157"/>
                </a:lnTo>
                <a:lnTo>
                  <a:pt x="15200" y="9155"/>
                </a:lnTo>
                <a:lnTo>
                  <a:pt x="15264" y="9155"/>
                </a:lnTo>
                <a:lnTo>
                  <a:pt x="15313" y="9154"/>
                </a:lnTo>
                <a:lnTo>
                  <a:pt x="15350" y="9153"/>
                </a:lnTo>
                <a:lnTo>
                  <a:pt x="15376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442" y="9106"/>
                </a:lnTo>
                <a:lnTo>
                  <a:pt x="15490" y="9059"/>
                </a:lnTo>
                <a:lnTo>
                  <a:pt x="15538" y="9012"/>
                </a:lnTo>
                <a:lnTo>
                  <a:pt x="15583" y="8963"/>
                </a:lnTo>
                <a:lnTo>
                  <a:pt x="15626" y="8914"/>
                </a:lnTo>
                <a:lnTo>
                  <a:pt x="15668" y="8864"/>
                </a:lnTo>
                <a:lnTo>
                  <a:pt x="15707" y="8814"/>
                </a:lnTo>
                <a:lnTo>
                  <a:pt x="15744" y="8763"/>
                </a:lnTo>
                <a:lnTo>
                  <a:pt x="15779" y="8711"/>
                </a:lnTo>
                <a:lnTo>
                  <a:pt x="15811" y="8660"/>
                </a:lnTo>
                <a:lnTo>
                  <a:pt x="15840" y="8606"/>
                </a:lnTo>
                <a:lnTo>
                  <a:pt x="15866" y="8554"/>
                </a:lnTo>
                <a:lnTo>
                  <a:pt x="15889" y="8500"/>
                </a:lnTo>
                <a:lnTo>
                  <a:pt x="15910" y="8446"/>
                </a:lnTo>
                <a:lnTo>
                  <a:pt x="15927" y="8392"/>
                </a:lnTo>
                <a:lnTo>
                  <a:pt x="15941" y="8337"/>
                </a:lnTo>
                <a:lnTo>
                  <a:pt x="15951" y="8282"/>
                </a:lnTo>
                <a:lnTo>
                  <a:pt x="15957" y="8226"/>
                </a:lnTo>
                <a:lnTo>
                  <a:pt x="15960" y="8171"/>
                </a:lnTo>
                <a:lnTo>
                  <a:pt x="15959" y="8114"/>
                </a:lnTo>
                <a:lnTo>
                  <a:pt x="15953" y="8058"/>
                </a:lnTo>
                <a:lnTo>
                  <a:pt x="15944" y="8000"/>
                </a:lnTo>
                <a:lnTo>
                  <a:pt x="15930" y="7944"/>
                </a:lnTo>
                <a:lnTo>
                  <a:pt x="15912" y="7887"/>
                </a:lnTo>
                <a:lnTo>
                  <a:pt x="15888" y="7829"/>
                </a:lnTo>
                <a:lnTo>
                  <a:pt x="15860" y="7772"/>
                </a:lnTo>
                <a:lnTo>
                  <a:pt x="15827" y="7713"/>
                </a:lnTo>
                <a:lnTo>
                  <a:pt x="15790" y="7655"/>
                </a:lnTo>
                <a:lnTo>
                  <a:pt x="15746" y="7597"/>
                </a:lnTo>
                <a:lnTo>
                  <a:pt x="15698" y="7539"/>
                </a:lnTo>
                <a:lnTo>
                  <a:pt x="15645" y="7480"/>
                </a:lnTo>
                <a:lnTo>
                  <a:pt x="15585" y="7422"/>
                </a:lnTo>
                <a:lnTo>
                  <a:pt x="15523" y="7369"/>
                </a:lnTo>
                <a:lnTo>
                  <a:pt x="15450" y="7321"/>
                </a:lnTo>
                <a:lnTo>
                  <a:pt x="15369" y="7277"/>
                </a:lnTo>
                <a:lnTo>
                  <a:pt x="15278" y="7235"/>
                </a:lnTo>
                <a:lnTo>
                  <a:pt x="15179" y="7198"/>
                </a:lnTo>
                <a:lnTo>
                  <a:pt x="15072" y="7164"/>
                </a:lnTo>
                <a:lnTo>
                  <a:pt x="14958" y="7133"/>
                </a:lnTo>
                <a:lnTo>
                  <a:pt x="14837" y="7104"/>
                </a:lnTo>
                <a:lnTo>
                  <a:pt x="14710" y="7080"/>
                </a:lnTo>
                <a:lnTo>
                  <a:pt x="14576" y="7057"/>
                </a:lnTo>
                <a:lnTo>
                  <a:pt x="14436" y="7038"/>
                </a:lnTo>
                <a:lnTo>
                  <a:pt x="14291" y="7020"/>
                </a:lnTo>
                <a:lnTo>
                  <a:pt x="14142" y="7005"/>
                </a:lnTo>
                <a:lnTo>
                  <a:pt x="13988" y="6991"/>
                </a:lnTo>
                <a:lnTo>
                  <a:pt x="13831" y="6980"/>
                </a:lnTo>
                <a:lnTo>
                  <a:pt x="13670" y="6970"/>
                </a:lnTo>
                <a:lnTo>
                  <a:pt x="13505" y="6963"/>
                </a:lnTo>
                <a:lnTo>
                  <a:pt x="13338" y="6956"/>
                </a:lnTo>
                <a:lnTo>
                  <a:pt x="13170" y="6951"/>
                </a:lnTo>
                <a:lnTo>
                  <a:pt x="13000" y="6947"/>
                </a:lnTo>
                <a:lnTo>
                  <a:pt x="12827" y="6945"/>
                </a:lnTo>
                <a:lnTo>
                  <a:pt x="12655" y="6943"/>
                </a:lnTo>
                <a:lnTo>
                  <a:pt x="12483" y="6941"/>
                </a:lnTo>
                <a:lnTo>
                  <a:pt x="12309" y="6940"/>
                </a:lnTo>
                <a:lnTo>
                  <a:pt x="11967" y="6940"/>
                </a:lnTo>
                <a:lnTo>
                  <a:pt x="11629" y="6940"/>
                </a:lnTo>
                <a:lnTo>
                  <a:pt x="11464" y="6939"/>
                </a:lnTo>
                <a:lnTo>
                  <a:pt x="11301" y="6939"/>
                </a:lnTo>
                <a:lnTo>
                  <a:pt x="11141" y="6937"/>
                </a:lnTo>
                <a:lnTo>
                  <a:pt x="10986" y="6935"/>
                </a:lnTo>
                <a:lnTo>
                  <a:pt x="10970" y="6936"/>
                </a:lnTo>
                <a:lnTo>
                  <a:pt x="10955" y="6936"/>
                </a:lnTo>
                <a:lnTo>
                  <a:pt x="10939" y="6936"/>
                </a:lnTo>
                <a:lnTo>
                  <a:pt x="10922" y="6936"/>
                </a:lnTo>
                <a:lnTo>
                  <a:pt x="10918" y="6937"/>
                </a:lnTo>
                <a:lnTo>
                  <a:pt x="10922" y="6937"/>
                </a:lnTo>
                <a:lnTo>
                  <a:pt x="10954" y="6937"/>
                </a:lnTo>
                <a:lnTo>
                  <a:pt x="11005" y="6936"/>
                </a:lnTo>
                <a:lnTo>
                  <a:pt x="11064" y="6935"/>
                </a:lnTo>
                <a:lnTo>
                  <a:pt x="11118" y="6934"/>
                </a:lnTo>
                <a:lnTo>
                  <a:pt x="11158" y="6933"/>
                </a:lnTo>
                <a:lnTo>
                  <a:pt x="11169" y="6932"/>
                </a:lnTo>
                <a:lnTo>
                  <a:pt x="11172" y="6931"/>
                </a:lnTo>
                <a:lnTo>
                  <a:pt x="11166" y="6930"/>
                </a:lnTo>
                <a:lnTo>
                  <a:pt x="11150" y="6929"/>
                </a:lnTo>
                <a:lnTo>
                  <a:pt x="11067" y="6927"/>
                </a:lnTo>
                <a:lnTo>
                  <a:pt x="10986" y="6924"/>
                </a:lnTo>
                <a:lnTo>
                  <a:pt x="10908" y="6921"/>
                </a:lnTo>
                <a:lnTo>
                  <a:pt x="10830" y="6918"/>
                </a:lnTo>
                <a:lnTo>
                  <a:pt x="10755" y="6914"/>
                </a:lnTo>
                <a:lnTo>
                  <a:pt x="10682" y="6910"/>
                </a:lnTo>
                <a:lnTo>
                  <a:pt x="10610" y="6905"/>
                </a:lnTo>
                <a:lnTo>
                  <a:pt x="10542" y="6900"/>
                </a:lnTo>
                <a:lnTo>
                  <a:pt x="10390" y="6893"/>
                </a:lnTo>
                <a:lnTo>
                  <a:pt x="10225" y="6888"/>
                </a:lnTo>
                <a:lnTo>
                  <a:pt x="10052" y="6883"/>
                </a:lnTo>
                <a:lnTo>
                  <a:pt x="9873" y="6879"/>
                </a:lnTo>
                <a:lnTo>
                  <a:pt x="9690" y="6875"/>
                </a:lnTo>
                <a:lnTo>
                  <a:pt x="9508" y="6873"/>
                </a:lnTo>
                <a:lnTo>
                  <a:pt x="9328" y="6871"/>
                </a:lnTo>
                <a:lnTo>
                  <a:pt x="9152" y="6869"/>
                </a:lnTo>
                <a:lnTo>
                  <a:pt x="8986" y="6868"/>
                </a:lnTo>
                <a:lnTo>
                  <a:pt x="8830" y="6866"/>
                </a:lnTo>
                <a:lnTo>
                  <a:pt x="8689" y="6866"/>
                </a:lnTo>
                <a:lnTo>
                  <a:pt x="8564" y="6866"/>
                </a:lnTo>
                <a:lnTo>
                  <a:pt x="8458" y="6865"/>
                </a:lnTo>
                <a:lnTo>
                  <a:pt x="8375" y="6865"/>
                </a:lnTo>
                <a:lnTo>
                  <a:pt x="8317" y="6865"/>
                </a:lnTo>
                <a:lnTo>
                  <a:pt x="8288" y="6864"/>
                </a:lnTo>
                <a:lnTo>
                  <a:pt x="8243" y="6862"/>
                </a:lnTo>
                <a:lnTo>
                  <a:pt x="8002" y="6754"/>
                </a:lnTo>
                <a:lnTo>
                  <a:pt x="8241" y="6709"/>
                </a:lnTo>
                <a:lnTo>
                  <a:pt x="8283" y="6705"/>
                </a:lnTo>
                <a:lnTo>
                  <a:pt x="8294" y="6704"/>
                </a:lnTo>
                <a:lnTo>
                  <a:pt x="8308" y="6703"/>
                </a:lnTo>
                <a:lnTo>
                  <a:pt x="8324" y="6702"/>
                </a:lnTo>
                <a:lnTo>
                  <a:pt x="8345" y="6701"/>
                </a:lnTo>
                <a:lnTo>
                  <a:pt x="8369" y="6699"/>
                </a:lnTo>
                <a:lnTo>
                  <a:pt x="8398" y="6697"/>
                </a:lnTo>
                <a:lnTo>
                  <a:pt x="8432" y="6695"/>
                </a:lnTo>
                <a:lnTo>
                  <a:pt x="8470" y="6692"/>
                </a:lnTo>
                <a:lnTo>
                  <a:pt x="8516" y="6688"/>
                </a:lnTo>
                <a:lnTo>
                  <a:pt x="8566" y="6684"/>
                </a:lnTo>
                <a:lnTo>
                  <a:pt x="8623" y="6679"/>
                </a:lnTo>
                <a:lnTo>
                  <a:pt x="8687" y="6674"/>
                </a:lnTo>
                <a:lnTo>
                  <a:pt x="8758" y="6667"/>
                </a:lnTo>
                <a:lnTo>
                  <a:pt x="8838" y="6659"/>
                </a:lnTo>
                <a:lnTo>
                  <a:pt x="8926" y="6651"/>
                </a:lnTo>
                <a:lnTo>
                  <a:pt x="9021" y="6641"/>
                </a:lnTo>
                <a:lnTo>
                  <a:pt x="8957" y="6491"/>
                </a:lnTo>
                <a:lnTo>
                  <a:pt x="8905" y="6343"/>
                </a:lnTo>
                <a:lnTo>
                  <a:pt x="8862" y="6201"/>
                </a:lnTo>
                <a:lnTo>
                  <a:pt x="8831" y="6061"/>
                </a:lnTo>
                <a:lnTo>
                  <a:pt x="8809" y="5926"/>
                </a:lnTo>
                <a:lnTo>
                  <a:pt x="8796" y="5793"/>
                </a:lnTo>
                <a:lnTo>
                  <a:pt x="8792" y="5665"/>
                </a:lnTo>
                <a:lnTo>
                  <a:pt x="8796" y="5539"/>
                </a:lnTo>
                <a:lnTo>
                  <a:pt x="8807" y="5417"/>
                </a:lnTo>
                <a:lnTo>
                  <a:pt x="8825" y="5297"/>
                </a:lnTo>
                <a:lnTo>
                  <a:pt x="8849" y="5180"/>
                </a:lnTo>
                <a:lnTo>
                  <a:pt x="8879" y="5067"/>
                </a:lnTo>
                <a:lnTo>
                  <a:pt x="8915" y="4956"/>
                </a:lnTo>
                <a:lnTo>
                  <a:pt x="8955" y="4847"/>
                </a:lnTo>
                <a:lnTo>
                  <a:pt x="8998" y="4742"/>
                </a:lnTo>
                <a:lnTo>
                  <a:pt x="9046" y="4639"/>
                </a:lnTo>
                <a:lnTo>
                  <a:pt x="9096" y="4538"/>
                </a:lnTo>
                <a:lnTo>
                  <a:pt x="9148" y="4439"/>
                </a:lnTo>
                <a:lnTo>
                  <a:pt x="9202" y="4342"/>
                </a:lnTo>
                <a:lnTo>
                  <a:pt x="9257" y="4248"/>
                </a:lnTo>
                <a:lnTo>
                  <a:pt x="9369" y="4064"/>
                </a:lnTo>
                <a:lnTo>
                  <a:pt x="9478" y="3887"/>
                </a:lnTo>
                <a:lnTo>
                  <a:pt x="9530" y="3801"/>
                </a:lnTo>
                <a:lnTo>
                  <a:pt x="9580" y="3715"/>
                </a:lnTo>
                <a:lnTo>
                  <a:pt x="9627" y="3633"/>
                </a:lnTo>
                <a:lnTo>
                  <a:pt x="9670" y="3550"/>
                </a:lnTo>
                <a:lnTo>
                  <a:pt x="9710" y="3469"/>
                </a:lnTo>
                <a:lnTo>
                  <a:pt x="9744" y="3389"/>
                </a:lnTo>
                <a:lnTo>
                  <a:pt x="9774" y="3309"/>
                </a:lnTo>
                <a:lnTo>
                  <a:pt x="9798" y="3231"/>
                </a:lnTo>
                <a:lnTo>
                  <a:pt x="9865" y="2960"/>
                </a:lnTo>
                <a:lnTo>
                  <a:pt x="9919" y="2705"/>
                </a:lnTo>
                <a:lnTo>
                  <a:pt x="9961" y="2466"/>
                </a:lnTo>
                <a:lnTo>
                  <a:pt x="9990" y="2240"/>
                </a:lnTo>
                <a:lnTo>
                  <a:pt x="10009" y="2029"/>
                </a:lnTo>
                <a:lnTo>
                  <a:pt x="10018" y="1832"/>
                </a:lnTo>
                <a:lnTo>
                  <a:pt x="10017" y="1646"/>
                </a:lnTo>
                <a:lnTo>
                  <a:pt x="10007" y="1475"/>
                </a:lnTo>
                <a:lnTo>
                  <a:pt x="9990" y="1314"/>
                </a:lnTo>
                <a:lnTo>
                  <a:pt x="9965" y="1167"/>
                </a:lnTo>
                <a:lnTo>
                  <a:pt x="9932" y="1030"/>
                </a:lnTo>
                <a:lnTo>
                  <a:pt x="9895" y="905"/>
                </a:lnTo>
                <a:lnTo>
                  <a:pt x="9852" y="790"/>
                </a:lnTo>
                <a:lnTo>
                  <a:pt x="9804" y="684"/>
                </a:lnTo>
                <a:lnTo>
                  <a:pt x="9754" y="590"/>
                </a:lnTo>
                <a:lnTo>
                  <a:pt x="9700" y="503"/>
                </a:lnTo>
                <a:lnTo>
                  <a:pt x="9643" y="425"/>
                </a:lnTo>
                <a:lnTo>
                  <a:pt x="9586" y="356"/>
                </a:lnTo>
                <a:lnTo>
                  <a:pt x="9526" y="294"/>
                </a:lnTo>
                <a:lnTo>
                  <a:pt x="9468" y="240"/>
                </a:lnTo>
                <a:lnTo>
                  <a:pt x="9409" y="193"/>
                </a:lnTo>
                <a:lnTo>
                  <a:pt x="9352" y="152"/>
                </a:lnTo>
                <a:lnTo>
                  <a:pt x="9297" y="117"/>
                </a:lnTo>
                <a:lnTo>
                  <a:pt x="9245" y="88"/>
                </a:lnTo>
                <a:lnTo>
                  <a:pt x="9196" y="64"/>
                </a:lnTo>
                <a:lnTo>
                  <a:pt x="9151" y="44"/>
                </a:lnTo>
                <a:lnTo>
                  <a:pt x="9111" y="28"/>
                </a:lnTo>
                <a:lnTo>
                  <a:pt x="9077" y="17"/>
                </a:lnTo>
                <a:lnTo>
                  <a:pt x="9028" y="4"/>
                </a:lnTo>
                <a:lnTo>
                  <a:pt x="9011" y="0"/>
                </a:lnTo>
                <a:lnTo>
                  <a:pt x="8967" y="60"/>
                </a:lnTo>
                <a:lnTo>
                  <a:pt x="8841" y="233"/>
                </a:lnTo>
                <a:lnTo>
                  <a:pt x="8646" y="504"/>
                </a:lnTo>
                <a:lnTo>
                  <a:pt x="8391" y="860"/>
                </a:lnTo>
                <a:lnTo>
                  <a:pt x="8245" y="1066"/>
                </a:lnTo>
                <a:lnTo>
                  <a:pt x="8087" y="1289"/>
                </a:lnTo>
                <a:lnTo>
                  <a:pt x="7921" y="1527"/>
                </a:lnTo>
                <a:lnTo>
                  <a:pt x="7747" y="1778"/>
                </a:lnTo>
                <a:lnTo>
                  <a:pt x="7566" y="2041"/>
                </a:lnTo>
                <a:lnTo>
                  <a:pt x="7380" y="2313"/>
                </a:lnTo>
                <a:lnTo>
                  <a:pt x="7190" y="2595"/>
                </a:lnTo>
                <a:lnTo>
                  <a:pt x="6997" y="2883"/>
                </a:lnTo>
                <a:lnTo>
                  <a:pt x="6804" y="3175"/>
                </a:lnTo>
                <a:lnTo>
                  <a:pt x="6610" y="3472"/>
                </a:lnTo>
                <a:lnTo>
                  <a:pt x="6418" y="3769"/>
                </a:lnTo>
                <a:lnTo>
                  <a:pt x="6228" y="4067"/>
                </a:lnTo>
                <a:lnTo>
                  <a:pt x="6044" y="4364"/>
                </a:lnTo>
                <a:lnTo>
                  <a:pt x="5865" y="4657"/>
                </a:lnTo>
                <a:lnTo>
                  <a:pt x="5693" y="4945"/>
                </a:lnTo>
                <a:lnTo>
                  <a:pt x="5530" y="5227"/>
                </a:lnTo>
                <a:lnTo>
                  <a:pt x="5376" y="5502"/>
                </a:lnTo>
                <a:lnTo>
                  <a:pt x="5233" y="5767"/>
                </a:lnTo>
                <a:lnTo>
                  <a:pt x="5103" y="6020"/>
                </a:lnTo>
                <a:lnTo>
                  <a:pt x="4987" y="6260"/>
                </a:lnTo>
                <a:lnTo>
                  <a:pt x="4886" y="6485"/>
                </a:lnTo>
                <a:lnTo>
                  <a:pt x="4801" y="6695"/>
                </a:lnTo>
                <a:lnTo>
                  <a:pt x="4735" y="6887"/>
                </a:lnTo>
                <a:lnTo>
                  <a:pt x="4689" y="7059"/>
                </a:lnTo>
                <a:lnTo>
                  <a:pt x="4658" y="7167"/>
                </a:lnTo>
                <a:lnTo>
                  <a:pt x="4622" y="7268"/>
                </a:lnTo>
                <a:lnTo>
                  <a:pt x="4579" y="7362"/>
                </a:lnTo>
                <a:lnTo>
                  <a:pt x="4528" y="7449"/>
                </a:lnTo>
                <a:lnTo>
                  <a:pt x="4472" y="7530"/>
                </a:lnTo>
                <a:lnTo>
                  <a:pt x="4409" y="7604"/>
                </a:lnTo>
                <a:lnTo>
                  <a:pt x="4343" y="7673"/>
                </a:lnTo>
                <a:lnTo>
                  <a:pt x="4270" y="7734"/>
                </a:lnTo>
                <a:lnTo>
                  <a:pt x="4195" y="7792"/>
                </a:lnTo>
                <a:lnTo>
                  <a:pt x="4114" y="7843"/>
                </a:lnTo>
                <a:lnTo>
                  <a:pt x="4031" y="7890"/>
                </a:lnTo>
                <a:lnTo>
                  <a:pt x="3944" y="7931"/>
                </a:lnTo>
                <a:lnTo>
                  <a:pt x="3855" y="7967"/>
                </a:lnTo>
                <a:lnTo>
                  <a:pt x="3764" y="8000"/>
                </a:lnTo>
                <a:lnTo>
                  <a:pt x="3671" y="8029"/>
                </a:lnTo>
                <a:lnTo>
                  <a:pt x="3577" y="8053"/>
                </a:lnTo>
                <a:lnTo>
                  <a:pt x="3481" y="8074"/>
                </a:lnTo>
                <a:lnTo>
                  <a:pt x="3386" y="8092"/>
                </a:lnTo>
                <a:lnTo>
                  <a:pt x="3291" y="8106"/>
                </a:lnTo>
                <a:lnTo>
                  <a:pt x="3196" y="8118"/>
                </a:lnTo>
                <a:lnTo>
                  <a:pt x="3102" y="8128"/>
                </a:lnTo>
                <a:lnTo>
                  <a:pt x="3009" y="8135"/>
                </a:lnTo>
                <a:lnTo>
                  <a:pt x="2918" y="8140"/>
                </a:lnTo>
                <a:lnTo>
                  <a:pt x="2829" y="8143"/>
                </a:lnTo>
                <a:lnTo>
                  <a:pt x="2744" y="8145"/>
                </a:lnTo>
                <a:lnTo>
                  <a:pt x="2660" y="8145"/>
                </a:lnTo>
                <a:lnTo>
                  <a:pt x="2582" y="8144"/>
                </a:lnTo>
                <a:lnTo>
                  <a:pt x="2506" y="8142"/>
                </a:lnTo>
                <a:lnTo>
                  <a:pt x="2369" y="8138"/>
                </a:lnTo>
                <a:lnTo>
                  <a:pt x="2253" y="8133"/>
                </a:lnTo>
                <a:lnTo>
                  <a:pt x="2008" y="8141"/>
                </a:lnTo>
                <a:lnTo>
                  <a:pt x="1775" y="8188"/>
                </a:lnTo>
                <a:lnTo>
                  <a:pt x="1556" y="8270"/>
                </a:lnTo>
                <a:lnTo>
                  <a:pt x="1350" y="8386"/>
                </a:lnTo>
                <a:lnTo>
                  <a:pt x="1158" y="8532"/>
                </a:lnTo>
                <a:lnTo>
                  <a:pt x="979" y="8706"/>
                </a:lnTo>
                <a:lnTo>
                  <a:pt x="815" y="8907"/>
                </a:lnTo>
                <a:lnTo>
                  <a:pt x="665" y="9130"/>
                </a:lnTo>
                <a:lnTo>
                  <a:pt x="530" y="9375"/>
                </a:lnTo>
                <a:lnTo>
                  <a:pt x="409" y="9640"/>
                </a:lnTo>
                <a:lnTo>
                  <a:pt x="303" y="9921"/>
                </a:lnTo>
                <a:lnTo>
                  <a:pt x="213" y="10215"/>
                </a:lnTo>
                <a:lnTo>
                  <a:pt x="138" y="10520"/>
                </a:lnTo>
                <a:lnTo>
                  <a:pt x="80" y="10836"/>
                </a:lnTo>
                <a:lnTo>
                  <a:pt x="36" y="11159"/>
                </a:lnTo>
                <a:lnTo>
                  <a:pt x="10" y="11485"/>
                </a:lnTo>
                <a:lnTo>
                  <a:pt x="0" y="11814"/>
                </a:lnTo>
                <a:lnTo>
                  <a:pt x="7" y="12142"/>
                </a:lnTo>
                <a:lnTo>
                  <a:pt x="31" y="12468"/>
                </a:lnTo>
                <a:lnTo>
                  <a:pt x="73" y="12788"/>
                </a:lnTo>
                <a:lnTo>
                  <a:pt x="131" y="13101"/>
                </a:lnTo>
                <a:lnTo>
                  <a:pt x="209" y="13404"/>
                </a:lnTo>
                <a:lnTo>
                  <a:pt x="303" y="13696"/>
                </a:lnTo>
                <a:lnTo>
                  <a:pt x="416" y="13972"/>
                </a:lnTo>
                <a:lnTo>
                  <a:pt x="548" y="14231"/>
                </a:lnTo>
                <a:lnTo>
                  <a:pt x="699" y="14471"/>
                </a:lnTo>
                <a:lnTo>
                  <a:pt x="869" y="14690"/>
                </a:lnTo>
                <a:lnTo>
                  <a:pt x="1058" y="14883"/>
                </a:lnTo>
                <a:lnTo>
                  <a:pt x="1267" y="15050"/>
                </a:lnTo>
                <a:lnTo>
                  <a:pt x="1495" y="15189"/>
                </a:lnTo>
                <a:lnTo>
                  <a:pt x="1744" y="15295"/>
                </a:lnTo>
                <a:lnTo>
                  <a:pt x="2013" y="15369"/>
                </a:lnTo>
                <a:lnTo>
                  <a:pt x="2070" y="15377"/>
                </a:lnTo>
                <a:lnTo>
                  <a:pt x="2126" y="15382"/>
                </a:lnTo>
                <a:lnTo>
                  <a:pt x="2184" y="15383"/>
                </a:lnTo>
                <a:lnTo>
                  <a:pt x="2242" y="15380"/>
                </a:lnTo>
                <a:lnTo>
                  <a:pt x="2300" y="15374"/>
                </a:lnTo>
                <a:lnTo>
                  <a:pt x="2361" y="15366"/>
                </a:lnTo>
                <a:lnTo>
                  <a:pt x="2421" y="15355"/>
                </a:lnTo>
                <a:lnTo>
                  <a:pt x="2484" y="15342"/>
                </a:lnTo>
                <a:lnTo>
                  <a:pt x="2547" y="15327"/>
                </a:lnTo>
                <a:lnTo>
                  <a:pt x="2612" y="15311"/>
                </a:lnTo>
                <a:lnTo>
                  <a:pt x="2678" y="15293"/>
                </a:lnTo>
                <a:lnTo>
                  <a:pt x="2746" y="15276"/>
                </a:lnTo>
                <a:lnTo>
                  <a:pt x="2815" y="15258"/>
                </a:lnTo>
                <a:lnTo>
                  <a:pt x="2887" y="15241"/>
                </a:lnTo>
                <a:lnTo>
                  <a:pt x="2959" y="15224"/>
                </a:lnTo>
                <a:lnTo>
                  <a:pt x="3034" y="15208"/>
                </a:lnTo>
                <a:lnTo>
                  <a:pt x="3111" y="15193"/>
                </a:lnTo>
                <a:lnTo>
                  <a:pt x="3190" y="15178"/>
                </a:lnTo>
                <a:lnTo>
                  <a:pt x="3271" y="15167"/>
                </a:lnTo>
                <a:lnTo>
                  <a:pt x="3354" y="15158"/>
                </a:lnTo>
                <a:lnTo>
                  <a:pt x="3440" y="15151"/>
                </a:lnTo>
                <a:lnTo>
                  <a:pt x="3528" y="15148"/>
                </a:lnTo>
                <a:lnTo>
                  <a:pt x="3618" y="15148"/>
                </a:lnTo>
                <a:lnTo>
                  <a:pt x="3712" y="15151"/>
                </a:lnTo>
                <a:lnTo>
                  <a:pt x="3808" y="15159"/>
                </a:lnTo>
                <a:lnTo>
                  <a:pt x="3907" y="15171"/>
                </a:lnTo>
                <a:lnTo>
                  <a:pt x="4008" y="15189"/>
                </a:lnTo>
                <a:lnTo>
                  <a:pt x="4113" y="15212"/>
                </a:lnTo>
                <a:lnTo>
                  <a:pt x="4221" y="15239"/>
                </a:lnTo>
                <a:lnTo>
                  <a:pt x="4333" y="15273"/>
                </a:lnTo>
                <a:lnTo>
                  <a:pt x="4447" y="15314"/>
                </a:lnTo>
                <a:lnTo>
                  <a:pt x="4565" y="15361"/>
                </a:lnTo>
                <a:lnTo>
                  <a:pt x="4827" y="15467"/>
                </a:lnTo>
                <a:lnTo>
                  <a:pt x="5086" y="15563"/>
                </a:lnTo>
                <a:lnTo>
                  <a:pt x="5343" y="15650"/>
                </a:lnTo>
                <a:lnTo>
                  <a:pt x="5597" y="15728"/>
                </a:lnTo>
                <a:lnTo>
                  <a:pt x="5850" y="15798"/>
                </a:lnTo>
                <a:lnTo>
                  <a:pt x="6101" y="15860"/>
                </a:lnTo>
                <a:lnTo>
                  <a:pt x="6349" y="15914"/>
                </a:lnTo>
                <a:lnTo>
                  <a:pt x="6596" y="15962"/>
                </a:lnTo>
                <a:lnTo>
                  <a:pt x="6841" y="16002"/>
                </a:lnTo>
                <a:lnTo>
                  <a:pt x="7084" y="16035"/>
                </a:lnTo>
                <a:lnTo>
                  <a:pt x="7326" y="16063"/>
                </a:lnTo>
                <a:lnTo>
                  <a:pt x="7564" y="16086"/>
                </a:lnTo>
                <a:lnTo>
                  <a:pt x="7802" y="16103"/>
                </a:lnTo>
                <a:lnTo>
                  <a:pt x="8037" y="16116"/>
                </a:lnTo>
                <a:lnTo>
                  <a:pt x="8272" y="16123"/>
                </a:lnTo>
                <a:lnTo>
                  <a:pt x="8503" y="16127"/>
                </a:lnTo>
                <a:lnTo>
                  <a:pt x="8734" y="16128"/>
                </a:lnTo>
                <a:lnTo>
                  <a:pt x="8963" y="16125"/>
                </a:lnTo>
                <a:lnTo>
                  <a:pt x="9190" y="16119"/>
                </a:lnTo>
                <a:lnTo>
                  <a:pt x="9415" y="16111"/>
                </a:lnTo>
                <a:lnTo>
                  <a:pt x="9640" y="16101"/>
                </a:lnTo>
                <a:lnTo>
                  <a:pt x="9862" y="16090"/>
                </a:lnTo>
                <a:lnTo>
                  <a:pt x="10083" y="16077"/>
                </a:lnTo>
                <a:lnTo>
                  <a:pt x="10303" y="16063"/>
                </a:lnTo>
                <a:lnTo>
                  <a:pt x="10737" y="16035"/>
                </a:lnTo>
                <a:lnTo>
                  <a:pt x="11167" y="16008"/>
                </a:lnTo>
                <a:lnTo>
                  <a:pt x="11380" y="15997"/>
                </a:lnTo>
                <a:lnTo>
                  <a:pt x="11591" y="15987"/>
                </a:lnTo>
                <a:lnTo>
                  <a:pt x="11801" y="15979"/>
                </a:lnTo>
                <a:lnTo>
                  <a:pt x="12011" y="15973"/>
                </a:lnTo>
                <a:lnTo>
                  <a:pt x="12147" y="15967"/>
                </a:lnTo>
                <a:lnTo>
                  <a:pt x="12275" y="15956"/>
                </a:lnTo>
                <a:lnTo>
                  <a:pt x="12393" y="15937"/>
                </a:lnTo>
                <a:lnTo>
                  <a:pt x="12504" y="15915"/>
                </a:lnTo>
                <a:lnTo>
                  <a:pt x="12605" y="15887"/>
                </a:lnTo>
                <a:lnTo>
                  <a:pt x="12698" y="15855"/>
                </a:lnTo>
                <a:lnTo>
                  <a:pt x="12785" y="15818"/>
                </a:lnTo>
                <a:lnTo>
                  <a:pt x="12864" y="15776"/>
                </a:lnTo>
                <a:lnTo>
                  <a:pt x="12934" y="15731"/>
                </a:lnTo>
                <a:lnTo>
                  <a:pt x="12999" y="15682"/>
                </a:lnTo>
                <a:lnTo>
                  <a:pt x="13057" y="15631"/>
                </a:lnTo>
                <a:lnTo>
                  <a:pt x="13108" y="15577"/>
                </a:lnTo>
                <a:lnTo>
                  <a:pt x="13154" y="15519"/>
                </a:lnTo>
                <a:lnTo>
                  <a:pt x="13194" y="15460"/>
                </a:lnTo>
                <a:lnTo>
                  <a:pt x="13228" y="15397"/>
                </a:lnTo>
                <a:lnTo>
                  <a:pt x="13259" y="15334"/>
                </a:lnTo>
                <a:lnTo>
                  <a:pt x="13283" y="15269"/>
                </a:lnTo>
                <a:lnTo>
                  <a:pt x="13303" y="15203"/>
                </a:lnTo>
                <a:lnTo>
                  <a:pt x="13319" y="15135"/>
                </a:lnTo>
                <a:lnTo>
                  <a:pt x="13331" y="15068"/>
                </a:lnTo>
                <a:lnTo>
                  <a:pt x="13339" y="15000"/>
                </a:lnTo>
                <a:lnTo>
                  <a:pt x="13344" y="14933"/>
                </a:lnTo>
                <a:lnTo>
                  <a:pt x="13345" y="14864"/>
                </a:lnTo>
                <a:lnTo>
                  <a:pt x="13345" y="14797"/>
                </a:lnTo>
                <a:lnTo>
                  <a:pt x="13341" y="14731"/>
                </a:lnTo>
                <a:lnTo>
                  <a:pt x="13335" y="14666"/>
                </a:lnTo>
                <a:lnTo>
                  <a:pt x="13328" y="14603"/>
                </a:lnTo>
                <a:lnTo>
                  <a:pt x="13319" y="14541"/>
                </a:lnTo>
                <a:lnTo>
                  <a:pt x="13308" y="14481"/>
                </a:lnTo>
                <a:lnTo>
                  <a:pt x="13297" y="14424"/>
                </a:lnTo>
                <a:lnTo>
                  <a:pt x="13285" y="14369"/>
                </a:lnTo>
                <a:lnTo>
                  <a:pt x="13272" y="14318"/>
                </a:lnTo>
                <a:lnTo>
                  <a:pt x="13136" y="14311"/>
                </a:lnTo>
                <a:lnTo>
                  <a:pt x="13001" y="14304"/>
                </a:lnTo>
                <a:lnTo>
                  <a:pt x="12868" y="14297"/>
                </a:lnTo>
                <a:lnTo>
                  <a:pt x="12738" y="14291"/>
                </a:lnTo>
                <a:lnTo>
                  <a:pt x="12612" y="14286"/>
                </a:lnTo>
                <a:lnTo>
                  <a:pt x="12491" y="14282"/>
                </a:lnTo>
                <a:lnTo>
                  <a:pt x="12375" y="14277"/>
                </a:lnTo>
                <a:lnTo>
                  <a:pt x="12267" y="14274"/>
                </a:lnTo>
                <a:lnTo>
                  <a:pt x="12165" y="14270"/>
                </a:lnTo>
                <a:lnTo>
                  <a:pt x="12074" y="14267"/>
                </a:lnTo>
                <a:lnTo>
                  <a:pt x="11991" y="14265"/>
                </a:lnTo>
                <a:lnTo>
                  <a:pt x="11918" y="14263"/>
                </a:lnTo>
                <a:lnTo>
                  <a:pt x="11858" y="14261"/>
                </a:lnTo>
                <a:lnTo>
                  <a:pt x="11810" y="14260"/>
                </a:lnTo>
                <a:lnTo>
                  <a:pt x="11775" y="14259"/>
                </a:lnTo>
                <a:lnTo>
                  <a:pt x="11755" y="14258"/>
                </a:lnTo>
                <a:lnTo>
                  <a:pt x="11622" y="14253"/>
                </a:lnTo>
                <a:lnTo>
                  <a:pt x="11387" y="14094"/>
                </a:lnTo>
                <a:lnTo>
                  <a:pt x="11614" y="13932"/>
                </a:lnTo>
                <a:lnTo>
                  <a:pt x="11743" y="13922"/>
                </a:lnTo>
                <a:lnTo>
                  <a:pt x="11769" y="13920"/>
                </a:lnTo>
                <a:lnTo>
                  <a:pt x="11816" y="13918"/>
                </a:lnTo>
                <a:lnTo>
                  <a:pt x="11881" y="13914"/>
                </a:lnTo>
                <a:lnTo>
                  <a:pt x="11963" y="13909"/>
                </a:lnTo>
                <a:lnTo>
                  <a:pt x="12060" y="13904"/>
                </a:lnTo>
                <a:lnTo>
                  <a:pt x="12172" y="13897"/>
                </a:lnTo>
                <a:lnTo>
                  <a:pt x="12295" y="13890"/>
                </a:lnTo>
                <a:lnTo>
                  <a:pt x="12429" y="13882"/>
                </a:lnTo>
                <a:lnTo>
                  <a:pt x="12572" y="13873"/>
                </a:lnTo>
                <a:lnTo>
                  <a:pt x="12722" y="13863"/>
                </a:lnTo>
                <a:lnTo>
                  <a:pt x="12879" y="13853"/>
                </a:lnTo>
                <a:lnTo>
                  <a:pt x="13038" y="13842"/>
                </a:lnTo>
                <a:lnTo>
                  <a:pt x="13201" y="13831"/>
                </a:lnTo>
                <a:lnTo>
                  <a:pt x="13364" y="13819"/>
                </a:lnTo>
                <a:lnTo>
                  <a:pt x="13527" y="13807"/>
                </a:lnTo>
                <a:lnTo>
                  <a:pt x="13687" y="13794"/>
                </a:lnTo>
                <a:lnTo>
                  <a:pt x="13754" y="13741"/>
                </a:lnTo>
                <a:lnTo>
                  <a:pt x="13818" y="13689"/>
                </a:lnTo>
                <a:lnTo>
                  <a:pt x="13875" y="13636"/>
                </a:lnTo>
                <a:lnTo>
                  <a:pt x="13928" y="13583"/>
                </a:lnTo>
                <a:lnTo>
                  <a:pt x="13975" y="13531"/>
                </a:lnTo>
                <a:lnTo>
                  <a:pt x="14018" y="13479"/>
                </a:lnTo>
                <a:lnTo>
                  <a:pt x="14057" y="13428"/>
                </a:lnTo>
                <a:lnTo>
                  <a:pt x="14091" y="13375"/>
                </a:lnTo>
                <a:lnTo>
                  <a:pt x="14121" y="13325"/>
                </a:lnTo>
                <a:lnTo>
                  <a:pt x="14147" y="13273"/>
                </a:lnTo>
                <a:lnTo>
                  <a:pt x="14169" y="13223"/>
                </a:lnTo>
                <a:lnTo>
                  <a:pt x="14189" y="13173"/>
                </a:lnTo>
                <a:lnTo>
                  <a:pt x="14204" y="13123"/>
                </a:lnTo>
                <a:lnTo>
                  <a:pt x="14216" y="13074"/>
                </a:lnTo>
                <a:lnTo>
                  <a:pt x="14225" y="13024"/>
                </a:lnTo>
                <a:lnTo>
                  <a:pt x="14231" y="12976"/>
                </a:lnTo>
                <a:lnTo>
                  <a:pt x="14234" y="12928"/>
                </a:lnTo>
                <a:lnTo>
                  <a:pt x="14235" y="12880"/>
                </a:lnTo>
                <a:lnTo>
                  <a:pt x="14233" y="12833"/>
                </a:lnTo>
                <a:lnTo>
                  <a:pt x="14229" y="12786"/>
                </a:lnTo>
                <a:lnTo>
                  <a:pt x="14224" y="12740"/>
                </a:lnTo>
                <a:lnTo>
                  <a:pt x="14216" y="12695"/>
                </a:lnTo>
                <a:lnTo>
                  <a:pt x="14207" y="12649"/>
                </a:lnTo>
                <a:lnTo>
                  <a:pt x="14196" y="12606"/>
                </a:lnTo>
                <a:lnTo>
                  <a:pt x="14184" y="12562"/>
                </a:lnTo>
                <a:lnTo>
                  <a:pt x="14170" y="12519"/>
                </a:lnTo>
                <a:lnTo>
                  <a:pt x="14155" y="12477"/>
                </a:lnTo>
                <a:lnTo>
                  <a:pt x="14140" y="12435"/>
                </a:lnTo>
                <a:lnTo>
                  <a:pt x="14125" y="12394"/>
                </a:lnTo>
                <a:lnTo>
                  <a:pt x="14109" y="12354"/>
                </a:lnTo>
                <a:lnTo>
                  <a:pt x="14093" y="12315"/>
                </a:lnTo>
                <a:lnTo>
                  <a:pt x="14076" y="12276"/>
                </a:lnTo>
                <a:lnTo>
                  <a:pt x="13908" y="12267"/>
                </a:lnTo>
                <a:lnTo>
                  <a:pt x="13736" y="12257"/>
                </a:lnTo>
                <a:lnTo>
                  <a:pt x="13560" y="12248"/>
                </a:lnTo>
                <a:lnTo>
                  <a:pt x="13382" y="12239"/>
                </a:lnTo>
                <a:lnTo>
                  <a:pt x="13206" y="12231"/>
                </a:lnTo>
                <a:lnTo>
                  <a:pt x="13033" y="12223"/>
                </a:lnTo>
                <a:lnTo>
                  <a:pt x="12865" y="12215"/>
                </a:lnTo>
                <a:lnTo>
                  <a:pt x="12702" y="12208"/>
                </a:lnTo>
                <a:lnTo>
                  <a:pt x="12550" y="12201"/>
                </a:lnTo>
                <a:lnTo>
                  <a:pt x="12410" y="12195"/>
                </a:lnTo>
                <a:lnTo>
                  <a:pt x="12282" y="12190"/>
                </a:lnTo>
                <a:lnTo>
                  <a:pt x="12170" y="12185"/>
                </a:lnTo>
                <a:lnTo>
                  <a:pt x="12076" y="12181"/>
                </a:lnTo>
                <a:lnTo>
                  <a:pt x="12001" y="12178"/>
                </a:lnTo>
                <a:lnTo>
                  <a:pt x="11948" y="12176"/>
                </a:lnTo>
                <a:lnTo>
                  <a:pt x="11918" y="12175"/>
                </a:lnTo>
                <a:lnTo>
                  <a:pt x="11771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8211065" y="2331745"/>
            <a:ext cx="744469" cy="524538"/>
          </a:xfrm>
          <a:custGeom>
            <a:avLst/>
            <a:gdLst>
              <a:gd name="T0" fmla="*/ 16115 w 16360"/>
              <a:gd name="T1" fmla="*/ 4649 h 15098"/>
              <a:gd name="T2" fmla="*/ 15569 w 16360"/>
              <a:gd name="T3" fmla="*/ 3454 h 15098"/>
              <a:gd name="T4" fmla="*/ 14752 w 16360"/>
              <a:gd name="T5" fmla="*/ 2400 h 15098"/>
              <a:gd name="T6" fmla="*/ 13698 w 16360"/>
              <a:gd name="T7" fmla="*/ 1510 h 15098"/>
              <a:gd name="T8" fmla="*/ 12445 w 16360"/>
              <a:gd name="T9" fmla="*/ 805 h 15098"/>
              <a:gd name="T10" fmla="*/ 11027 w 16360"/>
              <a:gd name="T11" fmla="*/ 307 h 15098"/>
              <a:gd name="T12" fmla="*/ 9481 w 16360"/>
              <a:gd name="T13" fmla="*/ 40 h 15098"/>
              <a:gd name="T14" fmla="*/ 7842 w 16360"/>
              <a:gd name="T15" fmla="*/ 26 h 15098"/>
              <a:gd name="T16" fmla="*/ 6189 w 16360"/>
              <a:gd name="T17" fmla="*/ 277 h 15098"/>
              <a:gd name="T18" fmla="*/ 4667 w 16360"/>
              <a:gd name="T19" fmla="*/ 769 h 15098"/>
              <a:gd name="T20" fmla="*/ 3308 w 16360"/>
              <a:gd name="T21" fmla="*/ 1471 h 15098"/>
              <a:gd name="T22" fmla="*/ 2142 w 16360"/>
              <a:gd name="T23" fmla="*/ 2356 h 15098"/>
              <a:gd name="T24" fmla="*/ 1199 w 16360"/>
              <a:gd name="T25" fmla="*/ 3391 h 15098"/>
              <a:gd name="T26" fmla="*/ 510 w 16360"/>
              <a:gd name="T27" fmla="*/ 4548 h 15098"/>
              <a:gd name="T28" fmla="*/ 102 w 16360"/>
              <a:gd name="T29" fmla="*/ 5796 h 15098"/>
              <a:gd name="T30" fmla="*/ 7 w 16360"/>
              <a:gd name="T31" fmla="*/ 7107 h 15098"/>
              <a:gd name="T32" fmla="*/ 124 w 16360"/>
              <a:gd name="T33" fmla="*/ 7965 h 15098"/>
              <a:gd name="T34" fmla="*/ 320 w 16360"/>
              <a:gd name="T35" fmla="*/ 8635 h 15098"/>
              <a:gd name="T36" fmla="*/ 599 w 16360"/>
              <a:gd name="T37" fmla="*/ 9271 h 15098"/>
              <a:gd name="T38" fmla="*/ 958 w 16360"/>
              <a:gd name="T39" fmla="*/ 9869 h 15098"/>
              <a:gd name="T40" fmla="*/ 1391 w 16360"/>
              <a:gd name="T41" fmla="*/ 10427 h 15098"/>
              <a:gd name="T42" fmla="*/ 1892 w 16360"/>
              <a:gd name="T43" fmla="*/ 10940 h 15098"/>
              <a:gd name="T44" fmla="*/ 2456 w 16360"/>
              <a:gd name="T45" fmla="*/ 11407 h 15098"/>
              <a:gd name="T46" fmla="*/ 3078 w 16360"/>
              <a:gd name="T47" fmla="*/ 11823 h 15098"/>
              <a:gd name="T48" fmla="*/ 3255 w 16360"/>
              <a:gd name="T49" fmla="*/ 12146 h 15098"/>
              <a:gd name="T50" fmla="*/ 3236 w 16360"/>
              <a:gd name="T51" fmla="*/ 12466 h 15098"/>
              <a:gd name="T52" fmla="*/ 3168 w 16360"/>
              <a:gd name="T53" fmla="*/ 12803 h 15098"/>
              <a:gd name="T54" fmla="*/ 3041 w 16360"/>
              <a:gd name="T55" fmla="*/ 13154 h 15098"/>
              <a:gd name="T56" fmla="*/ 2849 w 16360"/>
              <a:gd name="T57" fmla="*/ 13516 h 15098"/>
              <a:gd name="T58" fmla="*/ 2581 w 16360"/>
              <a:gd name="T59" fmla="*/ 13889 h 15098"/>
              <a:gd name="T60" fmla="*/ 2230 w 16360"/>
              <a:gd name="T61" fmla="*/ 14269 h 15098"/>
              <a:gd name="T62" fmla="*/ 1789 w 16360"/>
              <a:gd name="T63" fmla="*/ 14654 h 15098"/>
              <a:gd name="T64" fmla="*/ 1593 w 16360"/>
              <a:gd name="T65" fmla="*/ 14870 h 15098"/>
              <a:gd name="T66" fmla="*/ 1745 w 16360"/>
              <a:gd name="T67" fmla="*/ 15009 h 15098"/>
              <a:gd name="T68" fmla="*/ 2143 w 16360"/>
              <a:gd name="T69" fmla="*/ 15092 h 15098"/>
              <a:gd name="T70" fmla="*/ 2742 w 16360"/>
              <a:gd name="T71" fmla="*/ 15076 h 15098"/>
              <a:gd name="T72" fmla="*/ 3503 w 16360"/>
              <a:gd name="T73" fmla="*/ 14921 h 15098"/>
              <a:gd name="T74" fmla="*/ 4382 w 16360"/>
              <a:gd name="T75" fmla="*/ 14591 h 15098"/>
              <a:gd name="T76" fmla="*/ 5338 w 16360"/>
              <a:gd name="T77" fmla="*/ 14042 h 15098"/>
              <a:gd name="T78" fmla="*/ 6329 w 16360"/>
              <a:gd name="T79" fmla="*/ 13238 h 15098"/>
              <a:gd name="T80" fmla="*/ 6791 w 16360"/>
              <a:gd name="T81" fmla="*/ 13015 h 15098"/>
              <a:gd name="T82" fmla="*/ 7080 w 16360"/>
              <a:gd name="T83" fmla="*/ 13040 h 15098"/>
              <a:gd name="T84" fmla="*/ 7371 w 16360"/>
              <a:gd name="T85" fmla="*/ 13056 h 15098"/>
              <a:gd name="T86" fmla="*/ 7665 w 16360"/>
              <a:gd name="T87" fmla="*/ 13064 h 15098"/>
              <a:gd name="T88" fmla="*/ 7961 w 16360"/>
              <a:gd name="T89" fmla="*/ 13064 h 15098"/>
              <a:gd name="T90" fmla="*/ 8260 w 16360"/>
              <a:gd name="T91" fmla="*/ 13055 h 15098"/>
              <a:gd name="T92" fmla="*/ 8560 w 16360"/>
              <a:gd name="T93" fmla="*/ 13037 h 15098"/>
              <a:gd name="T94" fmla="*/ 8863 w 16360"/>
              <a:gd name="T95" fmla="*/ 13010 h 15098"/>
              <a:gd name="T96" fmla="*/ 10171 w 16360"/>
              <a:gd name="T97" fmla="*/ 12788 h 15098"/>
              <a:gd name="T98" fmla="*/ 11693 w 16360"/>
              <a:gd name="T99" fmla="*/ 12296 h 15098"/>
              <a:gd name="T100" fmla="*/ 13052 w 16360"/>
              <a:gd name="T101" fmla="*/ 11594 h 15098"/>
              <a:gd name="T102" fmla="*/ 14218 w 16360"/>
              <a:gd name="T103" fmla="*/ 10710 h 15098"/>
              <a:gd name="T104" fmla="*/ 15161 w 16360"/>
              <a:gd name="T105" fmla="*/ 9674 h 15098"/>
              <a:gd name="T106" fmla="*/ 15850 w 16360"/>
              <a:gd name="T107" fmla="*/ 8517 h 15098"/>
              <a:gd name="T108" fmla="*/ 16258 w 16360"/>
              <a:gd name="T109" fmla="*/ 7269 h 15098"/>
              <a:gd name="T110" fmla="*/ 16353 w 16360"/>
              <a:gd name="T111" fmla="*/ 5957 h 15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360" h="15098">
                <a:moveTo>
                  <a:pt x="16324" y="5623"/>
                </a:moveTo>
                <a:lnTo>
                  <a:pt x="16274" y="5291"/>
                </a:lnTo>
                <a:lnTo>
                  <a:pt x="16205" y="4966"/>
                </a:lnTo>
                <a:lnTo>
                  <a:pt x="16115" y="4649"/>
                </a:lnTo>
                <a:lnTo>
                  <a:pt x="16005" y="4337"/>
                </a:lnTo>
                <a:lnTo>
                  <a:pt x="15878" y="4035"/>
                </a:lnTo>
                <a:lnTo>
                  <a:pt x="15732" y="3740"/>
                </a:lnTo>
                <a:lnTo>
                  <a:pt x="15569" y="3454"/>
                </a:lnTo>
                <a:lnTo>
                  <a:pt x="15389" y="3176"/>
                </a:lnTo>
                <a:lnTo>
                  <a:pt x="15192" y="2908"/>
                </a:lnTo>
                <a:lnTo>
                  <a:pt x="14980" y="2650"/>
                </a:lnTo>
                <a:lnTo>
                  <a:pt x="14752" y="2400"/>
                </a:lnTo>
                <a:lnTo>
                  <a:pt x="14509" y="2162"/>
                </a:lnTo>
                <a:lnTo>
                  <a:pt x="14252" y="1933"/>
                </a:lnTo>
                <a:lnTo>
                  <a:pt x="13982" y="1715"/>
                </a:lnTo>
                <a:lnTo>
                  <a:pt x="13698" y="1510"/>
                </a:lnTo>
                <a:lnTo>
                  <a:pt x="13402" y="1315"/>
                </a:lnTo>
                <a:lnTo>
                  <a:pt x="13094" y="1132"/>
                </a:lnTo>
                <a:lnTo>
                  <a:pt x="12775" y="962"/>
                </a:lnTo>
                <a:lnTo>
                  <a:pt x="12445" y="805"/>
                </a:lnTo>
                <a:lnTo>
                  <a:pt x="12104" y="660"/>
                </a:lnTo>
                <a:lnTo>
                  <a:pt x="11754" y="529"/>
                </a:lnTo>
                <a:lnTo>
                  <a:pt x="11395" y="410"/>
                </a:lnTo>
                <a:lnTo>
                  <a:pt x="11027" y="307"/>
                </a:lnTo>
                <a:lnTo>
                  <a:pt x="10650" y="218"/>
                </a:lnTo>
                <a:lnTo>
                  <a:pt x="10267" y="143"/>
                </a:lnTo>
                <a:lnTo>
                  <a:pt x="9877" y="84"/>
                </a:lnTo>
                <a:lnTo>
                  <a:pt x="9481" y="40"/>
                </a:lnTo>
                <a:lnTo>
                  <a:pt x="9078" y="11"/>
                </a:lnTo>
                <a:lnTo>
                  <a:pt x="8670" y="0"/>
                </a:lnTo>
                <a:lnTo>
                  <a:pt x="8258" y="4"/>
                </a:lnTo>
                <a:lnTo>
                  <a:pt x="7842" y="26"/>
                </a:lnTo>
                <a:lnTo>
                  <a:pt x="7421" y="63"/>
                </a:lnTo>
                <a:lnTo>
                  <a:pt x="7003" y="118"/>
                </a:lnTo>
                <a:lnTo>
                  <a:pt x="6592" y="190"/>
                </a:lnTo>
                <a:lnTo>
                  <a:pt x="6189" y="277"/>
                </a:lnTo>
                <a:lnTo>
                  <a:pt x="5796" y="378"/>
                </a:lnTo>
                <a:lnTo>
                  <a:pt x="5410" y="494"/>
                </a:lnTo>
                <a:lnTo>
                  <a:pt x="5034" y="625"/>
                </a:lnTo>
                <a:lnTo>
                  <a:pt x="4667" y="769"/>
                </a:lnTo>
                <a:lnTo>
                  <a:pt x="4311" y="926"/>
                </a:lnTo>
                <a:lnTo>
                  <a:pt x="3965" y="1096"/>
                </a:lnTo>
                <a:lnTo>
                  <a:pt x="3631" y="1277"/>
                </a:lnTo>
                <a:lnTo>
                  <a:pt x="3308" y="1471"/>
                </a:lnTo>
                <a:lnTo>
                  <a:pt x="2997" y="1677"/>
                </a:lnTo>
                <a:lnTo>
                  <a:pt x="2699" y="1893"/>
                </a:lnTo>
                <a:lnTo>
                  <a:pt x="2414" y="2120"/>
                </a:lnTo>
                <a:lnTo>
                  <a:pt x="2142" y="2356"/>
                </a:lnTo>
                <a:lnTo>
                  <a:pt x="1884" y="2602"/>
                </a:lnTo>
                <a:lnTo>
                  <a:pt x="1641" y="2856"/>
                </a:lnTo>
                <a:lnTo>
                  <a:pt x="1413" y="3119"/>
                </a:lnTo>
                <a:lnTo>
                  <a:pt x="1199" y="3391"/>
                </a:lnTo>
                <a:lnTo>
                  <a:pt x="1002" y="3670"/>
                </a:lnTo>
                <a:lnTo>
                  <a:pt x="821" y="3955"/>
                </a:lnTo>
                <a:lnTo>
                  <a:pt x="657" y="4249"/>
                </a:lnTo>
                <a:lnTo>
                  <a:pt x="510" y="4548"/>
                </a:lnTo>
                <a:lnTo>
                  <a:pt x="380" y="4852"/>
                </a:lnTo>
                <a:lnTo>
                  <a:pt x="269" y="5162"/>
                </a:lnTo>
                <a:lnTo>
                  <a:pt x="177" y="5478"/>
                </a:lnTo>
                <a:lnTo>
                  <a:pt x="102" y="5796"/>
                </a:lnTo>
                <a:lnTo>
                  <a:pt x="48" y="6120"/>
                </a:lnTo>
                <a:lnTo>
                  <a:pt x="14" y="6447"/>
                </a:lnTo>
                <a:lnTo>
                  <a:pt x="0" y="6776"/>
                </a:lnTo>
                <a:lnTo>
                  <a:pt x="7" y="7107"/>
                </a:lnTo>
                <a:lnTo>
                  <a:pt x="36" y="7442"/>
                </a:lnTo>
                <a:lnTo>
                  <a:pt x="59" y="7618"/>
                </a:lnTo>
                <a:lnTo>
                  <a:pt x="89" y="7793"/>
                </a:lnTo>
                <a:lnTo>
                  <a:pt x="124" y="7965"/>
                </a:lnTo>
                <a:lnTo>
                  <a:pt x="165" y="8136"/>
                </a:lnTo>
                <a:lnTo>
                  <a:pt x="211" y="8304"/>
                </a:lnTo>
                <a:lnTo>
                  <a:pt x="263" y="8470"/>
                </a:lnTo>
                <a:lnTo>
                  <a:pt x="320" y="8635"/>
                </a:lnTo>
                <a:lnTo>
                  <a:pt x="382" y="8797"/>
                </a:lnTo>
                <a:lnTo>
                  <a:pt x="450" y="8958"/>
                </a:lnTo>
                <a:lnTo>
                  <a:pt x="522" y="9116"/>
                </a:lnTo>
                <a:lnTo>
                  <a:pt x="599" y="9271"/>
                </a:lnTo>
                <a:lnTo>
                  <a:pt x="682" y="9424"/>
                </a:lnTo>
                <a:lnTo>
                  <a:pt x="770" y="9575"/>
                </a:lnTo>
                <a:lnTo>
                  <a:pt x="862" y="9723"/>
                </a:lnTo>
                <a:lnTo>
                  <a:pt x="958" y="9869"/>
                </a:lnTo>
                <a:lnTo>
                  <a:pt x="1060" y="10013"/>
                </a:lnTo>
                <a:lnTo>
                  <a:pt x="1166" y="10153"/>
                </a:lnTo>
                <a:lnTo>
                  <a:pt x="1276" y="10292"/>
                </a:lnTo>
                <a:lnTo>
                  <a:pt x="1391" y="10427"/>
                </a:lnTo>
                <a:lnTo>
                  <a:pt x="1510" y="10560"/>
                </a:lnTo>
                <a:lnTo>
                  <a:pt x="1633" y="10689"/>
                </a:lnTo>
                <a:lnTo>
                  <a:pt x="1761" y="10817"/>
                </a:lnTo>
                <a:lnTo>
                  <a:pt x="1892" y="10940"/>
                </a:lnTo>
                <a:lnTo>
                  <a:pt x="2028" y="11062"/>
                </a:lnTo>
                <a:lnTo>
                  <a:pt x="2167" y="11179"/>
                </a:lnTo>
                <a:lnTo>
                  <a:pt x="2309" y="11295"/>
                </a:lnTo>
                <a:lnTo>
                  <a:pt x="2456" y="11407"/>
                </a:lnTo>
                <a:lnTo>
                  <a:pt x="2606" y="11515"/>
                </a:lnTo>
                <a:lnTo>
                  <a:pt x="2760" y="11621"/>
                </a:lnTo>
                <a:lnTo>
                  <a:pt x="2917" y="11723"/>
                </a:lnTo>
                <a:lnTo>
                  <a:pt x="3078" y="11823"/>
                </a:lnTo>
                <a:lnTo>
                  <a:pt x="3241" y="11917"/>
                </a:lnTo>
                <a:lnTo>
                  <a:pt x="3248" y="11993"/>
                </a:lnTo>
                <a:lnTo>
                  <a:pt x="3253" y="12069"/>
                </a:lnTo>
                <a:lnTo>
                  <a:pt x="3255" y="12146"/>
                </a:lnTo>
                <a:lnTo>
                  <a:pt x="3255" y="12225"/>
                </a:lnTo>
                <a:lnTo>
                  <a:pt x="3252" y="12303"/>
                </a:lnTo>
                <a:lnTo>
                  <a:pt x="3245" y="12384"/>
                </a:lnTo>
                <a:lnTo>
                  <a:pt x="3236" y="12466"/>
                </a:lnTo>
                <a:lnTo>
                  <a:pt x="3224" y="12549"/>
                </a:lnTo>
                <a:lnTo>
                  <a:pt x="3209" y="12632"/>
                </a:lnTo>
                <a:lnTo>
                  <a:pt x="3190" y="12717"/>
                </a:lnTo>
                <a:lnTo>
                  <a:pt x="3168" y="12803"/>
                </a:lnTo>
                <a:lnTo>
                  <a:pt x="3142" y="12889"/>
                </a:lnTo>
                <a:lnTo>
                  <a:pt x="3112" y="12977"/>
                </a:lnTo>
                <a:lnTo>
                  <a:pt x="3079" y="13065"/>
                </a:lnTo>
                <a:lnTo>
                  <a:pt x="3041" y="13154"/>
                </a:lnTo>
                <a:lnTo>
                  <a:pt x="2999" y="13244"/>
                </a:lnTo>
                <a:lnTo>
                  <a:pt x="2953" y="13334"/>
                </a:lnTo>
                <a:lnTo>
                  <a:pt x="2903" y="13426"/>
                </a:lnTo>
                <a:lnTo>
                  <a:pt x="2849" y="13516"/>
                </a:lnTo>
                <a:lnTo>
                  <a:pt x="2788" y="13609"/>
                </a:lnTo>
                <a:lnTo>
                  <a:pt x="2724" y="13702"/>
                </a:lnTo>
                <a:lnTo>
                  <a:pt x="2655" y="13795"/>
                </a:lnTo>
                <a:lnTo>
                  <a:pt x="2581" y="13889"/>
                </a:lnTo>
                <a:lnTo>
                  <a:pt x="2501" y="13983"/>
                </a:lnTo>
                <a:lnTo>
                  <a:pt x="2416" y="14078"/>
                </a:lnTo>
                <a:lnTo>
                  <a:pt x="2326" y="14174"/>
                </a:lnTo>
                <a:lnTo>
                  <a:pt x="2230" y="14269"/>
                </a:lnTo>
                <a:lnTo>
                  <a:pt x="2129" y="14365"/>
                </a:lnTo>
                <a:lnTo>
                  <a:pt x="2021" y="14461"/>
                </a:lnTo>
                <a:lnTo>
                  <a:pt x="1909" y="14557"/>
                </a:lnTo>
                <a:lnTo>
                  <a:pt x="1789" y="14654"/>
                </a:lnTo>
                <a:lnTo>
                  <a:pt x="1664" y="14751"/>
                </a:lnTo>
                <a:lnTo>
                  <a:pt x="1622" y="14791"/>
                </a:lnTo>
                <a:lnTo>
                  <a:pt x="1598" y="14830"/>
                </a:lnTo>
                <a:lnTo>
                  <a:pt x="1593" y="14870"/>
                </a:lnTo>
                <a:lnTo>
                  <a:pt x="1605" y="14908"/>
                </a:lnTo>
                <a:lnTo>
                  <a:pt x="1636" y="14945"/>
                </a:lnTo>
                <a:lnTo>
                  <a:pt x="1683" y="14979"/>
                </a:lnTo>
                <a:lnTo>
                  <a:pt x="1745" y="15009"/>
                </a:lnTo>
                <a:lnTo>
                  <a:pt x="1823" y="15037"/>
                </a:lnTo>
                <a:lnTo>
                  <a:pt x="1916" y="15060"/>
                </a:lnTo>
                <a:lnTo>
                  <a:pt x="2023" y="15079"/>
                </a:lnTo>
                <a:lnTo>
                  <a:pt x="2143" y="15092"/>
                </a:lnTo>
                <a:lnTo>
                  <a:pt x="2275" y="15098"/>
                </a:lnTo>
                <a:lnTo>
                  <a:pt x="2420" y="15098"/>
                </a:lnTo>
                <a:lnTo>
                  <a:pt x="2576" y="15091"/>
                </a:lnTo>
                <a:lnTo>
                  <a:pt x="2742" y="15076"/>
                </a:lnTo>
                <a:lnTo>
                  <a:pt x="2919" y="15051"/>
                </a:lnTo>
                <a:lnTo>
                  <a:pt x="3105" y="15018"/>
                </a:lnTo>
                <a:lnTo>
                  <a:pt x="3301" y="14975"/>
                </a:lnTo>
                <a:lnTo>
                  <a:pt x="3503" y="14921"/>
                </a:lnTo>
                <a:lnTo>
                  <a:pt x="3714" y="14857"/>
                </a:lnTo>
                <a:lnTo>
                  <a:pt x="3930" y="14780"/>
                </a:lnTo>
                <a:lnTo>
                  <a:pt x="4153" y="14693"/>
                </a:lnTo>
                <a:lnTo>
                  <a:pt x="4382" y="14591"/>
                </a:lnTo>
                <a:lnTo>
                  <a:pt x="4616" y="14475"/>
                </a:lnTo>
                <a:lnTo>
                  <a:pt x="4854" y="14347"/>
                </a:lnTo>
                <a:lnTo>
                  <a:pt x="5094" y="14202"/>
                </a:lnTo>
                <a:lnTo>
                  <a:pt x="5338" y="14042"/>
                </a:lnTo>
                <a:lnTo>
                  <a:pt x="5585" y="13867"/>
                </a:lnTo>
                <a:lnTo>
                  <a:pt x="5832" y="13675"/>
                </a:lnTo>
                <a:lnTo>
                  <a:pt x="6081" y="13465"/>
                </a:lnTo>
                <a:lnTo>
                  <a:pt x="6329" y="13238"/>
                </a:lnTo>
                <a:lnTo>
                  <a:pt x="6577" y="12992"/>
                </a:lnTo>
                <a:lnTo>
                  <a:pt x="6648" y="13000"/>
                </a:lnTo>
                <a:lnTo>
                  <a:pt x="6720" y="13008"/>
                </a:lnTo>
                <a:lnTo>
                  <a:pt x="6791" y="13015"/>
                </a:lnTo>
                <a:lnTo>
                  <a:pt x="6863" y="13022"/>
                </a:lnTo>
                <a:lnTo>
                  <a:pt x="6936" y="13028"/>
                </a:lnTo>
                <a:lnTo>
                  <a:pt x="7007" y="13034"/>
                </a:lnTo>
                <a:lnTo>
                  <a:pt x="7080" y="13040"/>
                </a:lnTo>
                <a:lnTo>
                  <a:pt x="7152" y="13045"/>
                </a:lnTo>
                <a:lnTo>
                  <a:pt x="7225" y="13049"/>
                </a:lnTo>
                <a:lnTo>
                  <a:pt x="7299" y="13053"/>
                </a:lnTo>
                <a:lnTo>
                  <a:pt x="7371" y="13056"/>
                </a:lnTo>
                <a:lnTo>
                  <a:pt x="7445" y="13059"/>
                </a:lnTo>
                <a:lnTo>
                  <a:pt x="7517" y="13061"/>
                </a:lnTo>
                <a:lnTo>
                  <a:pt x="7591" y="13063"/>
                </a:lnTo>
                <a:lnTo>
                  <a:pt x="7665" y="13064"/>
                </a:lnTo>
                <a:lnTo>
                  <a:pt x="7739" y="13065"/>
                </a:lnTo>
                <a:lnTo>
                  <a:pt x="7813" y="13065"/>
                </a:lnTo>
                <a:lnTo>
                  <a:pt x="7888" y="13065"/>
                </a:lnTo>
                <a:lnTo>
                  <a:pt x="7961" y="13064"/>
                </a:lnTo>
                <a:lnTo>
                  <a:pt x="8036" y="13062"/>
                </a:lnTo>
                <a:lnTo>
                  <a:pt x="8110" y="13060"/>
                </a:lnTo>
                <a:lnTo>
                  <a:pt x="8185" y="13058"/>
                </a:lnTo>
                <a:lnTo>
                  <a:pt x="8260" y="13055"/>
                </a:lnTo>
                <a:lnTo>
                  <a:pt x="8334" y="13051"/>
                </a:lnTo>
                <a:lnTo>
                  <a:pt x="8410" y="13047"/>
                </a:lnTo>
                <a:lnTo>
                  <a:pt x="8486" y="13042"/>
                </a:lnTo>
                <a:lnTo>
                  <a:pt x="8560" y="13037"/>
                </a:lnTo>
                <a:lnTo>
                  <a:pt x="8636" y="13030"/>
                </a:lnTo>
                <a:lnTo>
                  <a:pt x="8712" y="13024"/>
                </a:lnTo>
                <a:lnTo>
                  <a:pt x="8787" y="13017"/>
                </a:lnTo>
                <a:lnTo>
                  <a:pt x="8863" y="13010"/>
                </a:lnTo>
                <a:lnTo>
                  <a:pt x="8939" y="13002"/>
                </a:lnTo>
                <a:lnTo>
                  <a:pt x="9357" y="12947"/>
                </a:lnTo>
                <a:lnTo>
                  <a:pt x="9768" y="12875"/>
                </a:lnTo>
                <a:lnTo>
                  <a:pt x="10171" y="12788"/>
                </a:lnTo>
                <a:lnTo>
                  <a:pt x="10564" y="12686"/>
                </a:lnTo>
                <a:lnTo>
                  <a:pt x="10950" y="12571"/>
                </a:lnTo>
                <a:lnTo>
                  <a:pt x="11326" y="12440"/>
                </a:lnTo>
                <a:lnTo>
                  <a:pt x="11693" y="12296"/>
                </a:lnTo>
                <a:lnTo>
                  <a:pt x="12049" y="12139"/>
                </a:lnTo>
                <a:lnTo>
                  <a:pt x="12395" y="11970"/>
                </a:lnTo>
                <a:lnTo>
                  <a:pt x="12729" y="11787"/>
                </a:lnTo>
                <a:lnTo>
                  <a:pt x="13052" y="11594"/>
                </a:lnTo>
                <a:lnTo>
                  <a:pt x="13363" y="11389"/>
                </a:lnTo>
                <a:lnTo>
                  <a:pt x="13661" y="11172"/>
                </a:lnTo>
                <a:lnTo>
                  <a:pt x="13946" y="10945"/>
                </a:lnTo>
                <a:lnTo>
                  <a:pt x="14218" y="10710"/>
                </a:lnTo>
                <a:lnTo>
                  <a:pt x="14476" y="10464"/>
                </a:lnTo>
                <a:lnTo>
                  <a:pt x="14719" y="10209"/>
                </a:lnTo>
                <a:lnTo>
                  <a:pt x="14947" y="9946"/>
                </a:lnTo>
                <a:lnTo>
                  <a:pt x="15161" y="9674"/>
                </a:lnTo>
                <a:lnTo>
                  <a:pt x="15358" y="9396"/>
                </a:lnTo>
                <a:lnTo>
                  <a:pt x="15539" y="9110"/>
                </a:lnTo>
                <a:lnTo>
                  <a:pt x="15703" y="8817"/>
                </a:lnTo>
                <a:lnTo>
                  <a:pt x="15850" y="8517"/>
                </a:lnTo>
                <a:lnTo>
                  <a:pt x="15980" y="8212"/>
                </a:lnTo>
                <a:lnTo>
                  <a:pt x="16091" y="7903"/>
                </a:lnTo>
                <a:lnTo>
                  <a:pt x="16183" y="7587"/>
                </a:lnTo>
                <a:lnTo>
                  <a:pt x="16258" y="7269"/>
                </a:lnTo>
                <a:lnTo>
                  <a:pt x="16312" y="6945"/>
                </a:lnTo>
                <a:lnTo>
                  <a:pt x="16346" y="6618"/>
                </a:lnTo>
                <a:lnTo>
                  <a:pt x="16360" y="6290"/>
                </a:lnTo>
                <a:lnTo>
                  <a:pt x="16353" y="5957"/>
                </a:lnTo>
                <a:lnTo>
                  <a:pt x="16324" y="5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223"/>
          <p:cNvSpPr>
            <a:spLocks noEditPoints="1"/>
          </p:cNvSpPr>
          <p:nvPr/>
        </p:nvSpPr>
        <p:spPr bwMode="auto">
          <a:xfrm>
            <a:off x="427296" y="2473389"/>
            <a:ext cx="524971" cy="382894"/>
          </a:xfrm>
          <a:custGeom>
            <a:avLst/>
            <a:gdLst>
              <a:gd name="T0" fmla="*/ 14054 w 16072"/>
              <a:gd name="T1" fmla="*/ 2237 h 11788"/>
              <a:gd name="T2" fmla="*/ 14849 w 16072"/>
              <a:gd name="T3" fmla="*/ 4513 h 11788"/>
              <a:gd name="T4" fmla="*/ 14901 w 16072"/>
              <a:gd name="T5" fmla="*/ 6902 h 11788"/>
              <a:gd name="T6" fmla="*/ 14213 w 16072"/>
              <a:gd name="T7" fmla="*/ 9213 h 11788"/>
              <a:gd name="T8" fmla="*/ 13833 w 16072"/>
              <a:gd name="T9" fmla="*/ 11788 h 11788"/>
              <a:gd name="T10" fmla="*/ 15366 w 16072"/>
              <a:gd name="T11" fmla="*/ 9444 h 11788"/>
              <a:gd name="T12" fmla="*/ 16038 w 16072"/>
              <a:gd name="T13" fmla="*/ 6703 h 11788"/>
              <a:gd name="T14" fmla="*/ 15849 w 16072"/>
              <a:gd name="T15" fmla="*/ 3874 h 11788"/>
              <a:gd name="T16" fmla="*/ 14800 w 16072"/>
              <a:gd name="T17" fmla="*/ 1269 h 11788"/>
              <a:gd name="T18" fmla="*/ 7767 w 16072"/>
              <a:gd name="T19" fmla="*/ 3325 h 11788"/>
              <a:gd name="T20" fmla="*/ 6908 w 16072"/>
              <a:gd name="T21" fmla="*/ 3567 h 11788"/>
              <a:gd name="T22" fmla="*/ 6199 w 16072"/>
              <a:gd name="T23" fmla="*/ 4072 h 11788"/>
              <a:gd name="T24" fmla="*/ 5696 w 16072"/>
              <a:gd name="T25" fmla="*/ 4782 h 11788"/>
              <a:gd name="T26" fmla="*/ 5453 w 16072"/>
              <a:gd name="T27" fmla="*/ 5641 h 11788"/>
              <a:gd name="T28" fmla="*/ 5522 w 16072"/>
              <a:gd name="T29" fmla="*/ 6554 h 11788"/>
              <a:gd name="T30" fmla="*/ 5882 w 16072"/>
              <a:gd name="T31" fmla="*/ 7356 h 11788"/>
              <a:gd name="T32" fmla="*/ 6481 w 16072"/>
              <a:gd name="T33" fmla="*/ 7984 h 11788"/>
              <a:gd name="T34" fmla="*/ 7261 w 16072"/>
              <a:gd name="T35" fmla="*/ 8383 h 11788"/>
              <a:gd name="T36" fmla="*/ 8166 w 16072"/>
              <a:gd name="T37" fmla="*/ 8497 h 11788"/>
              <a:gd name="T38" fmla="*/ 9041 w 16072"/>
              <a:gd name="T39" fmla="*/ 8296 h 11788"/>
              <a:gd name="T40" fmla="*/ 9775 w 16072"/>
              <a:gd name="T41" fmla="*/ 7827 h 11788"/>
              <a:gd name="T42" fmla="*/ 10311 w 16072"/>
              <a:gd name="T43" fmla="*/ 7142 h 11788"/>
              <a:gd name="T44" fmla="*/ 10594 w 16072"/>
              <a:gd name="T45" fmla="*/ 6301 h 11788"/>
              <a:gd name="T46" fmla="*/ 10571 w 16072"/>
              <a:gd name="T47" fmla="*/ 5383 h 11788"/>
              <a:gd name="T48" fmla="*/ 10249 w 16072"/>
              <a:gd name="T49" fmla="*/ 4561 h 11788"/>
              <a:gd name="T50" fmla="*/ 9681 w 16072"/>
              <a:gd name="T51" fmla="*/ 3904 h 11788"/>
              <a:gd name="T52" fmla="*/ 8923 w 16072"/>
              <a:gd name="T53" fmla="*/ 3470 h 11788"/>
              <a:gd name="T54" fmla="*/ 8032 w 16072"/>
              <a:gd name="T55" fmla="*/ 3312 h 11788"/>
              <a:gd name="T56" fmla="*/ 3166 w 16072"/>
              <a:gd name="T57" fmla="*/ 3235 h 11788"/>
              <a:gd name="T58" fmla="*/ 2630 w 16072"/>
              <a:gd name="T59" fmla="*/ 5065 h 11788"/>
              <a:gd name="T60" fmla="*/ 2671 w 16072"/>
              <a:gd name="T61" fmla="*/ 6959 h 11788"/>
              <a:gd name="T62" fmla="*/ 3290 w 16072"/>
              <a:gd name="T63" fmla="*/ 8774 h 11788"/>
              <a:gd name="T64" fmla="*/ 4743 w 16072"/>
              <a:gd name="T65" fmla="*/ 8961 h 11788"/>
              <a:gd name="T66" fmla="*/ 4003 w 16072"/>
              <a:gd name="T67" fmla="*/ 7592 h 11788"/>
              <a:gd name="T68" fmla="*/ 3715 w 16072"/>
              <a:gd name="T69" fmla="*/ 6100 h 11788"/>
              <a:gd name="T70" fmla="*/ 3877 w 16072"/>
              <a:gd name="T71" fmla="*/ 4593 h 11788"/>
              <a:gd name="T72" fmla="*/ 4491 w 16072"/>
              <a:gd name="T73" fmla="*/ 3182 h 11788"/>
              <a:gd name="T74" fmla="*/ 1986 w 16072"/>
              <a:gd name="T75" fmla="*/ 298 h 11788"/>
              <a:gd name="T76" fmla="*/ 567 w 16072"/>
              <a:gd name="T77" fmla="*/ 2712 h 11788"/>
              <a:gd name="T78" fmla="*/ 9 w 16072"/>
              <a:gd name="T79" fmla="*/ 5483 h 11788"/>
              <a:gd name="T80" fmla="*/ 312 w 16072"/>
              <a:gd name="T81" fmla="*/ 8300 h 11788"/>
              <a:gd name="T82" fmla="*/ 1477 w 16072"/>
              <a:gd name="T83" fmla="*/ 10852 h 11788"/>
              <a:gd name="T84" fmla="*/ 2381 w 16072"/>
              <a:gd name="T85" fmla="*/ 10132 h 11788"/>
              <a:gd name="T86" fmla="*/ 1375 w 16072"/>
              <a:gd name="T87" fmla="*/ 7913 h 11788"/>
              <a:gd name="T88" fmla="*/ 1110 w 16072"/>
              <a:gd name="T89" fmla="*/ 5535 h 11788"/>
              <a:gd name="T90" fmla="*/ 1587 w 16072"/>
              <a:gd name="T91" fmla="*/ 3186 h 11788"/>
              <a:gd name="T92" fmla="*/ 2806 w 16072"/>
              <a:gd name="T93" fmla="*/ 1057 h 11788"/>
              <a:gd name="T94" fmla="*/ 11696 w 16072"/>
              <a:gd name="T95" fmla="*/ 3374 h 11788"/>
              <a:gd name="T96" fmla="*/ 12246 w 16072"/>
              <a:gd name="T97" fmla="*/ 4805 h 11788"/>
              <a:gd name="T98" fmla="*/ 12343 w 16072"/>
              <a:gd name="T99" fmla="*/ 6316 h 11788"/>
              <a:gd name="T100" fmla="*/ 11991 w 16072"/>
              <a:gd name="T101" fmla="*/ 7798 h 11788"/>
              <a:gd name="T102" fmla="*/ 11187 w 16072"/>
              <a:gd name="T103" fmla="*/ 9140 h 11788"/>
              <a:gd name="T104" fmla="*/ 12906 w 16072"/>
              <a:gd name="T105" fmla="*/ 8525 h 11788"/>
              <a:gd name="T106" fmla="*/ 13442 w 16072"/>
              <a:gd name="T107" fmla="*/ 6691 h 11788"/>
              <a:gd name="T108" fmla="*/ 13401 w 16072"/>
              <a:gd name="T109" fmla="*/ 4796 h 11788"/>
              <a:gd name="T110" fmla="*/ 12782 w 16072"/>
              <a:gd name="T111" fmla="*/ 2987 h 1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2" h="11788">
                <a:moveTo>
                  <a:pt x="13814" y="0"/>
                </a:moveTo>
                <a:lnTo>
                  <a:pt x="13031" y="782"/>
                </a:lnTo>
                <a:lnTo>
                  <a:pt x="13266" y="1057"/>
                </a:lnTo>
                <a:lnTo>
                  <a:pt x="13485" y="1341"/>
                </a:lnTo>
                <a:lnTo>
                  <a:pt x="13690" y="1632"/>
                </a:lnTo>
                <a:lnTo>
                  <a:pt x="13879" y="1931"/>
                </a:lnTo>
                <a:lnTo>
                  <a:pt x="14054" y="2237"/>
                </a:lnTo>
                <a:lnTo>
                  <a:pt x="14213" y="2547"/>
                </a:lnTo>
                <a:lnTo>
                  <a:pt x="14356" y="2865"/>
                </a:lnTo>
                <a:lnTo>
                  <a:pt x="14485" y="3186"/>
                </a:lnTo>
                <a:lnTo>
                  <a:pt x="14598" y="3513"/>
                </a:lnTo>
                <a:lnTo>
                  <a:pt x="14697" y="3844"/>
                </a:lnTo>
                <a:lnTo>
                  <a:pt x="14780" y="4178"/>
                </a:lnTo>
                <a:lnTo>
                  <a:pt x="14849" y="4513"/>
                </a:lnTo>
                <a:lnTo>
                  <a:pt x="14901" y="4852"/>
                </a:lnTo>
                <a:lnTo>
                  <a:pt x="14939" y="5193"/>
                </a:lnTo>
                <a:lnTo>
                  <a:pt x="14962" y="5535"/>
                </a:lnTo>
                <a:lnTo>
                  <a:pt x="14969" y="5877"/>
                </a:lnTo>
                <a:lnTo>
                  <a:pt x="14961" y="6219"/>
                </a:lnTo>
                <a:lnTo>
                  <a:pt x="14939" y="6561"/>
                </a:lnTo>
                <a:lnTo>
                  <a:pt x="14901" y="6902"/>
                </a:lnTo>
                <a:lnTo>
                  <a:pt x="14848" y="7241"/>
                </a:lnTo>
                <a:lnTo>
                  <a:pt x="14780" y="7578"/>
                </a:lnTo>
                <a:lnTo>
                  <a:pt x="14697" y="7913"/>
                </a:lnTo>
                <a:lnTo>
                  <a:pt x="14598" y="8244"/>
                </a:lnTo>
                <a:lnTo>
                  <a:pt x="14485" y="8571"/>
                </a:lnTo>
                <a:lnTo>
                  <a:pt x="14356" y="8895"/>
                </a:lnTo>
                <a:lnTo>
                  <a:pt x="14213" y="9213"/>
                </a:lnTo>
                <a:lnTo>
                  <a:pt x="14054" y="9525"/>
                </a:lnTo>
                <a:lnTo>
                  <a:pt x="13880" y="9832"/>
                </a:lnTo>
                <a:lnTo>
                  <a:pt x="13690" y="10132"/>
                </a:lnTo>
                <a:lnTo>
                  <a:pt x="13486" y="10425"/>
                </a:lnTo>
                <a:lnTo>
                  <a:pt x="13267" y="10710"/>
                </a:lnTo>
                <a:lnTo>
                  <a:pt x="13032" y="10988"/>
                </a:lnTo>
                <a:lnTo>
                  <a:pt x="13833" y="11788"/>
                </a:lnTo>
                <a:lnTo>
                  <a:pt x="14104" y="11489"/>
                </a:lnTo>
                <a:lnTo>
                  <a:pt x="14358" y="11177"/>
                </a:lnTo>
                <a:lnTo>
                  <a:pt x="14595" y="10852"/>
                </a:lnTo>
                <a:lnTo>
                  <a:pt x="14814" y="10515"/>
                </a:lnTo>
                <a:lnTo>
                  <a:pt x="15015" y="10168"/>
                </a:lnTo>
                <a:lnTo>
                  <a:pt x="15199" y="9811"/>
                </a:lnTo>
                <a:lnTo>
                  <a:pt x="15366" y="9444"/>
                </a:lnTo>
                <a:lnTo>
                  <a:pt x="15515" y="9070"/>
                </a:lnTo>
                <a:lnTo>
                  <a:pt x="15646" y="8688"/>
                </a:lnTo>
                <a:lnTo>
                  <a:pt x="15760" y="8300"/>
                </a:lnTo>
                <a:lnTo>
                  <a:pt x="15855" y="7907"/>
                </a:lnTo>
                <a:lnTo>
                  <a:pt x="15933" y="7509"/>
                </a:lnTo>
                <a:lnTo>
                  <a:pt x="15995" y="7107"/>
                </a:lnTo>
                <a:lnTo>
                  <a:pt x="16038" y="6703"/>
                </a:lnTo>
                <a:lnTo>
                  <a:pt x="16064" y="6297"/>
                </a:lnTo>
                <a:lnTo>
                  <a:pt x="16072" y="5889"/>
                </a:lnTo>
                <a:lnTo>
                  <a:pt x="16063" y="5483"/>
                </a:lnTo>
                <a:lnTo>
                  <a:pt x="16036" y="5077"/>
                </a:lnTo>
                <a:lnTo>
                  <a:pt x="15991" y="4673"/>
                </a:lnTo>
                <a:lnTo>
                  <a:pt x="15929" y="4272"/>
                </a:lnTo>
                <a:lnTo>
                  <a:pt x="15849" y="3874"/>
                </a:lnTo>
                <a:lnTo>
                  <a:pt x="15753" y="3481"/>
                </a:lnTo>
                <a:lnTo>
                  <a:pt x="15637" y="3093"/>
                </a:lnTo>
                <a:lnTo>
                  <a:pt x="15505" y="2712"/>
                </a:lnTo>
                <a:lnTo>
                  <a:pt x="15355" y="2338"/>
                </a:lnTo>
                <a:lnTo>
                  <a:pt x="15188" y="1972"/>
                </a:lnTo>
                <a:lnTo>
                  <a:pt x="15002" y="1615"/>
                </a:lnTo>
                <a:lnTo>
                  <a:pt x="14800" y="1269"/>
                </a:lnTo>
                <a:lnTo>
                  <a:pt x="14579" y="933"/>
                </a:lnTo>
                <a:lnTo>
                  <a:pt x="14342" y="609"/>
                </a:lnTo>
                <a:lnTo>
                  <a:pt x="14086" y="298"/>
                </a:lnTo>
                <a:lnTo>
                  <a:pt x="13814" y="0"/>
                </a:lnTo>
                <a:close/>
                <a:moveTo>
                  <a:pt x="8032" y="3312"/>
                </a:moveTo>
                <a:lnTo>
                  <a:pt x="7898" y="3315"/>
                </a:lnTo>
                <a:lnTo>
                  <a:pt x="7767" y="3325"/>
                </a:lnTo>
                <a:lnTo>
                  <a:pt x="7637" y="3342"/>
                </a:lnTo>
                <a:lnTo>
                  <a:pt x="7510" y="3364"/>
                </a:lnTo>
                <a:lnTo>
                  <a:pt x="7384" y="3394"/>
                </a:lnTo>
                <a:lnTo>
                  <a:pt x="7261" y="3429"/>
                </a:lnTo>
                <a:lnTo>
                  <a:pt x="7141" y="3470"/>
                </a:lnTo>
                <a:lnTo>
                  <a:pt x="7022" y="3516"/>
                </a:lnTo>
                <a:lnTo>
                  <a:pt x="6908" y="3567"/>
                </a:lnTo>
                <a:lnTo>
                  <a:pt x="6796" y="3625"/>
                </a:lnTo>
                <a:lnTo>
                  <a:pt x="6688" y="3688"/>
                </a:lnTo>
                <a:lnTo>
                  <a:pt x="6582" y="3755"/>
                </a:lnTo>
                <a:lnTo>
                  <a:pt x="6481" y="3828"/>
                </a:lnTo>
                <a:lnTo>
                  <a:pt x="6383" y="3904"/>
                </a:lnTo>
                <a:lnTo>
                  <a:pt x="6289" y="3986"/>
                </a:lnTo>
                <a:lnTo>
                  <a:pt x="6199" y="4072"/>
                </a:lnTo>
                <a:lnTo>
                  <a:pt x="6113" y="4162"/>
                </a:lnTo>
                <a:lnTo>
                  <a:pt x="6032" y="4256"/>
                </a:lnTo>
                <a:lnTo>
                  <a:pt x="5955" y="4355"/>
                </a:lnTo>
                <a:lnTo>
                  <a:pt x="5882" y="4456"/>
                </a:lnTo>
                <a:lnTo>
                  <a:pt x="5815" y="4561"/>
                </a:lnTo>
                <a:lnTo>
                  <a:pt x="5753" y="4669"/>
                </a:lnTo>
                <a:lnTo>
                  <a:pt x="5696" y="4782"/>
                </a:lnTo>
                <a:lnTo>
                  <a:pt x="5643" y="4896"/>
                </a:lnTo>
                <a:lnTo>
                  <a:pt x="5597" y="5014"/>
                </a:lnTo>
                <a:lnTo>
                  <a:pt x="5556" y="5135"/>
                </a:lnTo>
                <a:lnTo>
                  <a:pt x="5522" y="5258"/>
                </a:lnTo>
                <a:lnTo>
                  <a:pt x="5493" y="5383"/>
                </a:lnTo>
                <a:lnTo>
                  <a:pt x="5470" y="5511"/>
                </a:lnTo>
                <a:lnTo>
                  <a:pt x="5453" y="5641"/>
                </a:lnTo>
                <a:lnTo>
                  <a:pt x="5443" y="5773"/>
                </a:lnTo>
                <a:lnTo>
                  <a:pt x="5439" y="5906"/>
                </a:lnTo>
                <a:lnTo>
                  <a:pt x="5443" y="6039"/>
                </a:lnTo>
                <a:lnTo>
                  <a:pt x="5453" y="6171"/>
                </a:lnTo>
                <a:lnTo>
                  <a:pt x="5470" y="6301"/>
                </a:lnTo>
                <a:lnTo>
                  <a:pt x="5493" y="6428"/>
                </a:lnTo>
                <a:lnTo>
                  <a:pt x="5522" y="6554"/>
                </a:lnTo>
                <a:lnTo>
                  <a:pt x="5556" y="6678"/>
                </a:lnTo>
                <a:lnTo>
                  <a:pt x="5597" y="6798"/>
                </a:lnTo>
                <a:lnTo>
                  <a:pt x="5643" y="6916"/>
                </a:lnTo>
                <a:lnTo>
                  <a:pt x="5696" y="7030"/>
                </a:lnTo>
                <a:lnTo>
                  <a:pt x="5753" y="7142"/>
                </a:lnTo>
                <a:lnTo>
                  <a:pt x="5815" y="7251"/>
                </a:lnTo>
                <a:lnTo>
                  <a:pt x="5882" y="7356"/>
                </a:lnTo>
                <a:lnTo>
                  <a:pt x="5955" y="7458"/>
                </a:lnTo>
                <a:lnTo>
                  <a:pt x="6032" y="7556"/>
                </a:lnTo>
                <a:lnTo>
                  <a:pt x="6113" y="7651"/>
                </a:lnTo>
                <a:lnTo>
                  <a:pt x="6199" y="7740"/>
                </a:lnTo>
                <a:lnTo>
                  <a:pt x="6289" y="7827"/>
                </a:lnTo>
                <a:lnTo>
                  <a:pt x="6383" y="7908"/>
                </a:lnTo>
                <a:lnTo>
                  <a:pt x="6481" y="7984"/>
                </a:lnTo>
                <a:lnTo>
                  <a:pt x="6582" y="8057"/>
                </a:lnTo>
                <a:lnTo>
                  <a:pt x="6688" y="8125"/>
                </a:lnTo>
                <a:lnTo>
                  <a:pt x="6796" y="8187"/>
                </a:lnTo>
                <a:lnTo>
                  <a:pt x="6908" y="8245"/>
                </a:lnTo>
                <a:lnTo>
                  <a:pt x="7022" y="8296"/>
                </a:lnTo>
                <a:lnTo>
                  <a:pt x="7141" y="8343"/>
                </a:lnTo>
                <a:lnTo>
                  <a:pt x="7261" y="8383"/>
                </a:lnTo>
                <a:lnTo>
                  <a:pt x="7384" y="8419"/>
                </a:lnTo>
                <a:lnTo>
                  <a:pt x="7510" y="8448"/>
                </a:lnTo>
                <a:lnTo>
                  <a:pt x="7637" y="8471"/>
                </a:lnTo>
                <a:lnTo>
                  <a:pt x="7767" y="8487"/>
                </a:lnTo>
                <a:lnTo>
                  <a:pt x="7898" y="8497"/>
                </a:lnTo>
                <a:lnTo>
                  <a:pt x="8032" y="8500"/>
                </a:lnTo>
                <a:lnTo>
                  <a:pt x="8166" y="8497"/>
                </a:lnTo>
                <a:lnTo>
                  <a:pt x="8297" y="8487"/>
                </a:lnTo>
                <a:lnTo>
                  <a:pt x="8427" y="8471"/>
                </a:lnTo>
                <a:lnTo>
                  <a:pt x="8554" y="8448"/>
                </a:lnTo>
                <a:lnTo>
                  <a:pt x="8680" y="8419"/>
                </a:lnTo>
                <a:lnTo>
                  <a:pt x="8802" y="8383"/>
                </a:lnTo>
                <a:lnTo>
                  <a:pt x="8923" y="8343"/>
                </a:lnTo>
                <a:lnTo>
                  <a:pt x="9041" y="8296"/>
                </a:lnTo>
                <a:lnTo>
                  <a:pt x="9156" y="8245"/>
                </a:lnTo>
                <a:lnTo>
                  <a:pt x="9268" y="8187"/>
                </a:lnTo>
                <a:lnTo>
                  <a:pt x="9376" y="8125"/>
                </a:lnTo>
                <a:lnTo>
                  <a:pt x="9481" y="8057"/>
                </a:lnTo>
                <a:lnTo>
                  <a:pt x="9583" y="7984"/>
                </a:lnTo>
                <a:lnTo>
                  <a:pt x="9681" y="7908"/>
                </a:lnTo>
                <a:lnTo>
                  <a:pt x="9775" y="7827"/>
                </a:lnTo>
                <a:lnTo>
                  <a:pt x="9865" y="7740"/>
                </a:lnTo>
                <a:lnTo>
                  <a:pt x="9951" y="7651"/>
                </a:lnTo>
                <a:lnTo>
                  <a:pt x="10032" y="7556"/>
                </a:lnTo>
                <a:lnTo>
                  <a:pt x="10109" y="7458"/>
                </a:lnTo>
                <a:lnTo>
                  <a:pt x="10182" y="7356"/>
                </a:lnTo>
                <a:lnTo>
                  <a:pt x="10249" y="7251"/>
                </a:lnTo>
                <a:lnTo>
                  <a:pt x="10311" y="7142"/>
                </a:lnTo>
                <a:lnTo>
                  <a:pt x="10368" y="7030"/>
                </a:lnTo>
                <a:lnTo>
                  <a:pt x="10421" y="6916"/>
                </a:lnTo>
                <a:lnTo>
                  <a:pt x="10467" y="6798"/>
                </a:lnTo>
                <a:lnTo>
                  <a:pt x="10508" y="6678"/>
                </a:lnTo>
                <a:lnTo>
                  <a:pt x="10542" y="6554"/>
                </a:lnTo>
                <a:lnTo>
                  <a:pt x="10571" y="6428"/>
                </a:lnTo>
                <a:lnTo>
                  <a:pt x="10594" y="6301"/>
                </a:lnTo>
                <a:lnTo>
                  <a:pt x="10611" y="6171"/>
                </a:lnTo>
                <a:lnTo>
                  <a:pt x="10621" y="6039"/>
                </a:lnTo>
                <a:lnTo>
                  <a:pt x="10625" y="5906"/>
                </a:lnTo>
                <a:lnTo>
                  <a:pt x="10621" y="5773"/>
                </a:lnTo>
                <a:lnTo>
                  <a:pt x="10611" y="5641"/>
                </a:lnTo>
                <a:lnTo>
                  <a:pt x="10594" y="5511"/>
                </a:lnTo>
                <a:lnTo>
                  <a:pt x="10571" y="5383"/>
                </a:lnTo>
                <a:lnTo>
                  <a:pt x="10542" y="5258"/>
                </a:lnTo>
                <a:lnTo>
                  <a:pt x="10508" y="5135"/>
                </a:lnTo>
                <a:lnTo>
                  <a:pt x="10467" y="5014"/>
                </a:lnTo>
                <a:lnTo>
                  <a:pt x="10421" y="4896"/>
                </a:lnTo>
                <a:lnTo>
                  <a:pt x="10368" y="4782"/>
                </a:lnTo>
                <a:lnTo>
                  <a:pt x="10311" y="4669"/>
                </a:lnTo>
                <a:lnTo>
                  <a:pt x="10249" y="4561"/>
                </a:lnTo>
                <a:lnTo>
                  <a:pt x="10182" y="4456"/>
                </a:lnTo>
                <a:lnTo>
                  <a:pt x="10109" y="4355"/>
                </a:lnTo>
                <a:lnTo>
                  <a:pt x="10032" y="4256"/>
                </a:lnTo>
                <a:lnTo>
                  <a:pt x="9951" y="4162"/>
                </a:lnTo>
                <a:lnTo>
                  <a:pt x="9865" y="4072"/>
                </a:lnTo>
                <a:lnTo>
                  <a:pt x="9775" y="3986"/>
                </a:lnTo>
                <a:lnTo>
                  <a:pt x="9681" y="3904"/>
                </a:lnTo>
                <a:lnTo>
                  <a:pt x="9583" y="3828"/>
                </a:lnTo>
                <a:lnTo>
                  <a:pt x="9481" y="3755"/>
                </a:lnTo>
                <a:lnTo>
                  <a:pt x="9376" y="3688"/>
                </a:lnTo>
                <a:lnTo>
                  <a:pt x="9268" y="3625"/>
                </a:lnTo>
                <a:lnTo>
                  <a:pt x="9156" y="3567"/>
                </a:lnTo>
                <a:lnTo>
                  <a:pt x="9041" y="3516"/>
                </a:lnTo>
                <a:lnTo>
                  <a:pt x="8923" y="3470"/>
                </a:lnTo>
                <a:lnTo>
                  <a:pt x="8802" y="3429"/>
                </a:lnTo>
                <a:lnTo>
                  <a:pt x="8680" y="3394"/>
                </a:lnTo>
                <a:lnTo>
                  <a:pt x="8554" y="3364"/>
                </a:lnTo>
                <a:lnTo>
                  <a:pt x="8427" y="3342"/>
                </a:lnTo>
                <a:lnTo>
                  <a:pt x="8297" y="3325"/>
                </a:lnTo>
                <a:lnTo>
                  <a:pt x="8166" y="3315"/>
                </a:lnTo>
                <a:lnTo>
                  <a:pt x="8032" y="3312"/>
                </a:lnTo>
                <a:close/>
                <a:moveTo>
                  <a:pt x="4085" y="1827"/>
                </a:moveTo>
                <a:lnTo>
                  <a:pt x="3902" y="2048"/>
                </a:lnTo>
                <a:lnTo>
                  <a:pt x="3732" y="2274"/>
                </a:lnTo>
                <a:lnTo>
                  <a:pt x="3572" y="2507"/>
                </a:lnTo>
                <a:lnTo>
                  <a:pt x="3425" y="2744"/>
                </a:lnTo>
                <a:lnTo>
                  <a:pt x="3290" y="2987"/>
                </a:lnTo>
                <a:lnTo>
                  <a:pt x="3166" y="3235"/>
                </a:lnTo>
                <a:lnTo>
                  <a:pt x="3054" y="3487"/>
                </a:lnTo>
                <a:lnTo>
                  <a:pt x="2953" y="3743"/>
                </a:lnTo>
                <a:lnTo>
                  <a:pt x="2865" y="4003"/>
                </a:lnTo>
                <a:lnTo>
                  <a:pt x="2788" y="4264"/>
                </a:lnTo>
                <a:lnTo>
                  <a:pt x="2724" y="4529"/>
                </a:lnTo>
                <a:lnTo>
                  <a:pt x="2671" y="4796"/>
                </a:lnTo>
                <a:lnTo>
                  <a:pt x="2630" y="5065"/>
                </a:lnTo>
                <a:lnTo>
                  <a:pt x="2601" y="5335"/>
                </a:lnTo>
                <a:lnTo>
                  <a:pt x="2583" y="5606"/>
                </a:lnTo>
                <a:lnTo>
                  <a:pt x="2577" y="5877"/>
                </a:lnTo>
                <a:lnTo>
                  <a:pt x="2583" y="6149"/>
                </a:lnTo>
                <a:lnTo>
                  <a:pt x="2601" y="6420"/>
                </a:lnTo>
                <a:lnTo>
                  <a:pt x="2630" y="6691"/>
                </a:lnTo>
                <a:lnTo>
                  <a:pt x="2671" y="6959"/>
                </a:lnTo>
                <a:lnTo>
                  <a:pt x="2724" y="7227"/>
                </a:lnTo>
                <a:lnTo>
                  <a:pt x="2789" y="7493"/>
                </a:lnTo>
                <a:lnTo>
                  <a:pt x="2866" y="7755"/>
                </a:lnTo>
                <a:lnTo>
                  <a:pt x="2954" y="8015"/>
                </a:lnTo>
                <a:lnTo>
                  <a:pt x="3054" y="8272"/>
                </a:lnTo>
                <a:lnTo>
                  <a:pt x="3166" y="8525"/>
                </a:lnTo>
                <a:lnTo>
                  <a:pt x="3290" y="8774"/>
                </a:lnTo>
                <a:lnTo>
                  <a:pt x="3425" y="9019"/>
                </a:lnTo>
                <a:lnTo>
                  <a:pt x="3572" y="9258"/>
                </a:lnTo>
                <a:lnTo>
                  <a:pt x="3731" y="9492"/>
                </a:lnTo>
                <a:lnTo>
                  <a:pt x="3901" y="9720"/>
                </a:lnTo>
                <a:lnTo>
                  <a:pt x="4084" y="9941"/>
                </a:lnTo>
                <a:lnTo>
                  <a:pt x="4885" y="9140"/>
                </a:lnTo>
                <a:lnTo>
                  <a:pt x="4743" y="8961"/>
                </a:lnTo>
                <a:lnTo>
                  <a:pt x="4610" y="8777"/>
                </a:lnTo>
                <a:lnTo>
                  <a:pt x="4485" y="8588"/>
                </a:lnTo>
                <a:lnTo>
                  <a:pt x="4371" y="8396"/>
                </a:lnTo>
                <a:lnTo>
                  <a:pt x="4265" y="8200"/>
                </a:lnTo>
                <a:lnTo>
                  <a:pt x="4169" y="8000"/>
                </a:lnTo>
                <a:lnTo>
                  <a:pt x="4081" y="7798"/>
                </a:lnTo>
                <a:lnTo>
                  <a:pt x="4003" y="7592"/>
                </a:lnTo>
                <a:lnTo>
                  <a:pt x="3935" y="7384"/>
                </a:lnTo>
                <a:lnTo>
                  <a:pt x="3874" y="7173"/>
                </a:lnTo>
                <a:lnTo>
                  <a:pt x="3824" y="6961"/>
                </a:lnTo>
                <a:lnTo>
                  <a:pt x="3783" y="6747"/>
                </a:lnTo>
                <a:lnTo>
                  <a:pt x="3751" y="6532"/>
                </a:lnTo>
                <a:lnTo>
                  <a:pt x="3728" y="6316"/>
                </a:lnTo>
                <a:lnTo>
                  <a:pt x="3715" y="6100"/>
                </a:lnTo>
                <a:lnTo>
                  <a:pt x="3710" y="5882"/>
                </a:lnTo>
                <a:lnTo>
                  <a:pt x="3715" y="5665"/>
                </a:lnTo>
                <a:lnTo>
                  <a:pt x="3729" y="5449"/>
                </a:lnTo>
                <a:lnTo>
                  <a:pt x="3752" y="5233"/>
                </a:lnTo>
                <a:lnTo>
                  <a:pt x="3785" y="5018"/>
                </a:lnTo>
                <a:lnTo>
                  <a:pt x="3826" y="4805"/>
                </a:lnTo>
                <a:lnTo>
                  <a:pt x="3877" y="4593"/>
                </a:lnTo>
                <a:lnTo>
                  <a:pt x="3937" y="4383"/>
                </a:lnTo>
                <a:lnTo>
                  <a:pt x="4006" y="4176"/>
                </a:lnTo>
                <a:lnTo>
                  <a:pt x="4085" y="3971"/>
                </a:lnTo>
                <a:lnTo>
                  <a:pt x="4173" y="3769"/>
                </a:lnTo>
                <a:lnTo>
                  <a:pt x="4269" y="3569"/>
                </a:lnTo>
                <a:lnTo>
                  <a:pt x="4376" y="3374"/>
                </a:lnTo>
                <a:lnTo>
                  <a:pt x="4491" y="3182"/>
                </a:lnTo>
                <a:lnTo>
                  <a:pt x="4616" y="2996"/>
                </a:lnTo>
                <a:lnTo>
                  <a:pt x="4749" y="2814"/>
                </a:lnTo>
                <a:lnTo>
                  <a:pt x="4893" y="2636"/>
                </a:lnTo>
                <a:lnTo>
                  <a:pt x="4085" y="1827"/>
                </a:lnTo>
                <a:close/>
                <a:moveTo>
                  <a:pt x="3041" y="782"/>
                </a:moveTo>
                <a:lnTo>
                  <a:pt x="2258" y="0"/>
                </a:lnTo>
                <a:lnTo>
                  <a:pt x="1986" y="298"/>
                </a:lnTo>
                <a:lnTo>
                  <a:pt x="1730" y="609"/>
                </a:lnTo>
                <a:lnTo>
                  <a:pt x="1493" y="933"/>
                </a:lnTo>
                <a:lnTo>
                  <a:pt x="1272" y="1269"/>
                </a:lnTo>
                <a:lnTo>
                  <a:pt x="1070" y="1615"/>
                </a:lnTo>
                <a:lnTo>
                  <a:pt x="884" y="1972"/>
                </a:lnTo>
                <a:lnTo>
                  <a:pt x="717" y="2338"/>
                </a:lnTo>
                <a:lnTo>
                  <a:pt x="567" y="2712"/>
                </a:lnTo>
                <a:lnTo>
                  <a:pt x="435" y="3093"/>
                </a:lnTo>
                <a:lnTo>
                  <a:pt x="319" y="3481"/>
                </a:lnTo>
                <a:lnTo>
                  <a:pt x="223" y="3874"/>
                </a:lnTo>
                <a:lnTo>
                  <a:pt x="143" y="4272"/>
                </a:lnTo>
                <a:lnTo>
                  <a:pt x="81" y="4673"/>
                </a:lnTo>
                <a:lnTo>
                  <a:pt x="36" y="5077"/>
                </a:lnTo>
                <a:lnTo>
                  <a:pt x="9" y="5483"/>
                </a:lnTo>
                <a:lnTo>
                  <a:pt x="0" y="5889"/>
                </a:lnTo>
                <a:lnTo>
                  <a:pt x="8" y="6297"/>
                </a:lnTo>
                <a:lnTo>
                  <a:pt x="34" y="6703"/>
                </a:lnTo>
                <a:lnTo>
                  <a:pt x="77" y="7107"/>
                </a:lnTo>
                <a:lnTo>
                  <a:pt x="139" y="7509"/>
                </a:lnTo>
                <a:lnTo>
                  <a:pt x="217" y="7907"/>
                </a:lnTo>
                <a:lnTo>
                  <a:pt x="312" y="8300"/>
                </a:lnTo>
                <a:lnTo>
                  <a:pt x="426" y="8688"/>
                </a:lnTo>
                <a:lnTo>
                  <a:pt x="557" y="9070"/>
                </a:lnTo>
                <a:lnTo>
                  <a:pt x="706" y="9444"/>
                </a:lnTo>
                <a:lnTo>
                  <a:pt x="873" y="9811"/>
                </a:lnTo>
                <a:lnTo>
                  <a:pt x="1057" y="10168"/>
                </a:lnTo>
                <a:lnTo>
                  <a:pt x="1258" y="10515"/>
                </a:lnTo>
                <a:lnTo>
                  <a:pt x="1477" y="10852"/>
                </a:lnTo>
                <a:lnTo>
                  <a:pt x="1714" y="11177"/>
                </a:lnTo>
                <a:lnTo>
                  <a:pt x="1968" y="11489"/>
                </a:lnTo>
                <a:lnTo>
                  <a:pt x="2239" y="11788"/>
                </a:lnTo>
                <a:lnTo>
                  <a:pt x="3039" y="10988"/>
                </a:lnTo>
                <a:lnTo>
                  <a:pt x="2805" y="10710"/>
                </a:lnTo>
                <a:lnTo>
                  <a:pt x="2586" y="10425"/>
                </a:lnTo>
                <a:lnTo>
                  <a:pt x="2381" y="10132"/>
                </a:lnTo>
                <a:lnTo>
                  <a:pt x="2192" y="9832"/>
                </a:lnTo>
                <a:lnTo>
                  <a:pt x="2018" y="9525"/>
                </a:lnTo>
                <a:lnTo>
                  <a:pt x="1859" y="9213"/>
                </a:lnTo>
                <a:lnTo>
                  <a:pt x="1716" y="8895"/>
                </a:lnTo>
                <a:lnTo>
                  <a:pt x="1587" y="8571"/>
                </a:lnTo>
                <a:lnTo>
                  <a:pt x="1474" y="8244"/>
                </a:lnTo>
                <a:lnTo>
                  <a:pt x="1375" y="7913"/>
                </a:lnTo>
                <a:lnTo>
                  <a:pt x="1292" y="7578"/>
                </a:lnTo>
                <a:lnTo>
                  <a:pt x="1223" y="7241"/>
                </a:lnTo>
                <a:lnTo>
                  <a:pt x="1170" y="6902"/>
                </a:lnTo>
                <a:lnTo>
                  <a:pt x="1133" y="6561"/>
                </a:lnTo>
                <a:lnTo>
                  <a:pt x="1110" y="6219"/>
                </a:lnTo>
                <a:lnTo>
                  <a:pt x="1103" y="5877"/>
                </a:lnTo>
                <a:lnTo>
                  <a:pt x="1110" y="5535"/>
                </a:lnTo>
                <a:lnTo>
                  <a:pt x="1133" y="5193"/>
                </a:lnTo>
                <a:lnTo>
                  <a:pt x="1170" y="4852"/>
                </a:lnTo>
                <a:lnTo>
                  <a:pt x="1223" y="4513"/>
                </a:lnTo>
                <a:lnTo>
                  <a:pt x="1292" y="4178"/>
                </a:lnTo>
                <a:lnTo>
                  <a:pt x="1375" y="3844"/>
                </a:lnTo>
                <a:lnTo>
                  <a:pt x="1474" y="3513"/>
                </a:lnTo>
                <a:lnTo>
                  <a:pt x="1587" y="3186"/>
                </a:lnTo>
                <a:lnTo>
                  <a:pt x="1716" y="2865"/>
                </a:lnTo>
                <a:lnTo>
                  <a:pt x="1859" y="2547"/>
                </a:lnTo>
                <a:lnTo>
                  <a:pt x="2018" y="2237"/>
                </a:lnTo>
                <a:lnTo>
                  <a:pt x="2193" y="1931"/>
                </a:lnTo>
                <a:lnTo>
                  <a:pt x="2382" y="1632"/>
                </a:lnTo>
                <a:lnTo>
                  <a:pt x="2586" y="1341"/>
                </a:lnTo>
                <a:lnTo>
                  <a:pt x="2806" y="1057"/>
                </a:lnTo>
                <a:lnTo>
                  <a:pt x="3041" y="782"/>
                </a:lnTo>
                <a:close/>
                <a:moveTo>
                  <a:pt x="11987" y="1827"/>
                </a:moveTo>
                <a:lnTo>
                  <a:pt x="11179" y="2636"/>
                </a:lnTo>
                <a:lnTo>
                  <a:pt x="11322" y="2814"/>
                </a:lnTo>
                <a:lnTo>
                  <a:pt x="11456" y="2996"/>
                </a:lnTo>
                <a:lnTo>
                  <a:pt x="11581" y="3182"/>
                </a:lnTo>
                <a:lnTo>
                  <a:pt x="11696" y="3374"/>
                </a:lnTo>
                <a:lnTo>
                  <a:pt x="11802" y="3569"/>
                </a:lnTo>
                <a:lnTo>
                  <a:pt x="11899" y="3769"/>
                </a:lnTo>
                <a:lnTo>
                  <a:pt x="11987" y="3971"/>
                </a:lnTo>
                <a:lnTo>
                  <a:pt x="12065" y="4176"/>
                </a:lnTo>
                <a:lnTo>
                  <a:pt x="12134" y="4383"/>
                </a:lnTo>
                <a:lnTo>
                  <a:pt x="12195" y="4593"/>
                </a:lnTo>
                <a:lnTo>
                  <a:pt x="12246" y="4805"/>
                </a:lnTo>
                <a:lnTo>
                  <a:pt x="12287" y="5018"/>
                </a:lnTo>
                <a:lnTo>
                  <a:pt x="12320" y="5233"/>
                </a:lnTo>
                <a:lnTo>
                  <a:pt x="12343" y="5449"/>
                </a:lnTo>
                <a:lnTo>
                  <a:pt x="12357" y="5665"/>
                </a:lnTo>
                <a:lnTo>
                  <a:pt x="12361" y="5882"/>
                </a:lnTo>
                <a:lnTo>
                  <a:pt x="12357" y="6100"/>
                </a:lnTo>
                <a:lnTo>
                  <a:pt x="12343" y="6316"/>
                </a:lnTo>
                <a:lnTo>
                  <a:pt x="12321" y="6532"/>
                </a:lnTo>
                <a:lnTo>
                  <a:pt x="12289" y="6747"/>
                </a:lnTo>
                <a:lnTo>
                  <a:pt x="12248" y="6961"/>
                </a:lnTo>
                <a:lnTo>
                  <a:pt x="12198" y="7173"/>
                </a:lnTo>
                <a:lnTo>
                  <a:pt x="12137" y="7384"/>
                </a:lnTo>
                <a:lnTo>
                  <a:pt x="12069" y="7592"/>
                </a:lnTo>
                <a:lnTo>
                  <a:pt x="11991" y="7798"/>
                </a:lnTo>
                <a:lnTo>
                  <a:pt x="11903" y="8000"/>
                </a:lnTo>
                <a:lnTo>
                  <a:pt x="11807" y="8200"/>
                </a:lnTo>
                <a:lnTo>
                  <a:pt x="11701" y="8396"/>
                </a:lnTo>
                <a:lnTo>
                  <a:pt x="11587" y="8588"/>
                </a:lnTo>
                <a:lnTo>
                  <a:pt x="11462" y="8777"/>
                </a:lnTo>
                <a:lnTo>
                  <a:pt x="11329" y="8961"/>
                </a:lnTo>
                <a:lnTo>
                  <a:pt x="11187" y="9140"/>
                </a:lnTo>
                <a:lnTo>
                  <a:pt x="11988" y="9941"/>
                </a:lnTo>
                <a:lnTo>
                  <a:pt x="12171" y="9720"/>
                </a:lnTo>
                <a:lnTo>
                  <a:pt x="12340" y="9492"/>
                </a:lnTo>
                <a:lnTo>
                  <a:pt x="12500" y="9258"/>
                </a:lnTo>
                <a:lnTo>
                  <a:pt x="12647" y="9019"/>
                </a:lnTo>
                <a:lnTo>
                  <a:pt x="12782" y="8774"/>
                </a:lnTo>
                <a:lnTo>
                  <a:pt x="12906" y="8525"/>
                </a:lnTo>
                <a:lnTo>
                  <a:pt x="13017" y="8272"/>
                </a:lnTo>
                <a:lnTo>
                  <a:pt x="13118" y="8015"/>
                </a:lnTo>
                <a:lnTo>
                  <a:pt x="13206" y="7755"/>
                </a:lnTo>
                <a:lnTo>
                  <a:pt x="13283" y="7493"/>
                </a:lnTo>
                <a:lnTo>
                  <a:pt x="13348" y="7227"/>
                </a:lnTo>
                <a:lnTo>
                  <a:pt x="13401" y="6959"/>
                </a:lnTo>
                <a:lnTo>
                  <a:pt x="13442" y="6691"/>
                </a:lnTo>
                <a:lnTo>
                  <a:pt x="13471" y="6420"/>
                </a:lnTo>
                <a:lnTo>
                  <a:pt x="13489" y="6149"/>
                </a:lnTo>
                <a:lnTo>
                  <a:pt x="13495" y="5877"/>
                </a:lnTo>
                <a:lnTo>
                  <a:pt x="13489" y="5606"/>
                </a:lnTo>
                <a:lnTo>
                  <a:pt x="13471" y="5335"/>
                </a:lnTo>
                <a:lnTo>
                  <a:pt x="13442" y="5065"/>
                </a:lnTo>
                <a:lnTo>
                  <a:pt x="13401" y="4796"/>
                </a:lnTo>
                <a:lnTo>
                  <a:pt x="13348" y="4529"/>
                </a:lnTo>
                <a:lnTo>
                  <a:pt x="13284" y="4264"/>
                </a:lnTo>
                <a:lnTo>
                  <a:pt x="13206" y="4003"/>
                </a:lnTo>
                <a:lnTo>
                  <a:pt x="13118" y="3743"/>
                </a:lnTo>
                <a:lnTo>
                  <a:pt x="13018" y="3487"/>
                </a:lnTo>
                <a:lnTo>
                  <a:pt x="12906" y="3235"/>
                </a:lnTo>
                <a:lnTo>
                  <a:pt x="12782" y="2987"/>
                </a:lnTo>
                <a:lnTo>
                  <a:pt x="12647" y="2744"/>
                </a:lnTo>
                <a:lnTo>
                  <a:pt x="12499" y="2507"/>
                </a:lnTo>
                <a:lnTo>
                  <a:pt x="12340" y="2274"/>
                </a:lnTo>
                <a:lnTo>
                  <a:pt x="12170" y="2048"/>
                </a:lnTo>
                <a:lnTo>
                  <a:pt x="11987" y="18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81"/>
          <p:cNvSpPr>
            <a:spLocks/>
          </p:cNvSpPr>
          <p:nvPr/>
        </p:nvSpPr>
        <p:spPr bwMode="auto">
          <a:xfrm>
            <a:off x="8312637" y="2867828"/>
            <a:ext cx="525886" cy="523864"/>
          </a:xfrm>
          <a:custGeom>
            <a:avLst/>
            <a:gdLst>
              <a:gd name="T0" fmla="*/ 15698 w 16100"/>
              <a:gd name="T1" fmla="*/ 5908 h 16128"/>
              <a:gd name="T2" fmla="*/ 15452 w 16100"/>
              <a:gd name="T3" fmla="*/ 5813 h 16128"/>
              <a:gd name="T4" fmla="*/ 15085 w 16100"/>
              <a:gd name="T5" fmla="*/ 5773 h 16128"/>
              <a:gd name="T6" fmla="*/ 10465 w 16100"/>
              <a:gd name="T7" fmla="*/ 5750 h 16128"/>
              <a:gd name="T8" fmla="*/ 10326 w 16100"/>
              <a:gd name="T9" fmla="*/ 5669 h 16128"/>
              <a:gd name="T10" fmla="*/ 10225 w 16100"/>
              <a:gd name="T11" fmla="*/ 5555 h 16128"/>
              <a:gd name="T12" fmla="*/ 8852 w 16100"/>
              <a:gd name="T13" fmla="*/ 677 h 16128"/>
              <a:gd name="T14" fmla="*/ 8747 w 16100"/>
              <a:gd name="T15" fmla="*/ 439 h 16128"/>
              <a:gd name="T16" fmla="*/ 8580 w 16100"/>
              <a:gd name="T17" fmla="*/ 219 h 16128"/>
              <a:gd name="T18" fmla="*/ 8412 w 16100"/>
              <a:gd name="T19" fmla="*/ 95 h 16128"/>
              <a:gd name="T20" fmla="*/ 8177 w 16100"/>
              <a:gd name="T21" fmla="*/ 12 h 16128"/>
              <a:gd name="T22" fmla="*/ 7893 w 16100"/>
              <a:gd name="T23" fmla="*/ 18 h 16128"/>
              <a:gd name="T24" fmla="*/ 7666 w 16100"/>
              <a:gd name="T25" fmla="*/ 106 h 16128"/>
              <a:gd name="T26" fmla="*/ 7505 w 16100"/>
              <a:gd name="T27" fmla="*/ 233 h 16128"/>
              <a:gd name="T28" fmla="*/ 7337 w 16100"/>
              <a:gd name="T29" fmla="*/ 467 h 16128"/>
              <a:gd name="T30" fmla="*/ 7230 w 16100"/>
              <a:gd name="T31" fmla="*/ 734 h 16128"/>
              <a:gd name="T32" fmla="*/ 5867 w 16100"/>
              <a:gd name="T33" fmla="*/ 5567 h 16128"/>
              <a:gd name="T34" fmla="*/ 5759 w 16100"/>
              <a:gd name="T35" fmla="*/ 5681 h 16128"/>
              <a:gd name="T36" fmla="*/ 5621 w 16100"/>
              <a:gd name="T37" fmla="*/ 5755 h 16128"/>
              <a:gd name="T38" fmla="*/ 950 w 16100"/>
              <a:gd name="T39" fmla="*/ 5774 h 16128"/>
              <a:gd name="T40" fmla="*/ 622 w 16100"/>
              <a:gd name="T41" fmla="*/ 5819 h 16128"/>
              <a:gd name="T42" fmla="*/ 346 w 16100"/>
              <a:gd name="T43" fmla="*/ 5943 h 16128"/>
              <a:gd name="T44" fmla="*/ 169 w 16100"/>
              <a:gd name="T45" fmla="*/ 6103 h 16128"/>
              <a:gd name="T46" fmla="*/ 34 w 16100"/>
              <a:gd name="T47" fmla="*/ 6354 h 16128"/>
              <a:gd name="T48" fmla="*/ 2 w 16100"/>
              <a:gd name="T49" fmla="*/ 6628 h 16128"/>
              <a:gd name="T50" fmla="*/ 38 w 16100"/>
              <a:gd name="T51" fmla="*/ 6819 h 16128"/>
              <a:gd name="T52" fmla="*/ 177 w 16100"/>
              <a:gd name="T53" fmla="*/ 7078 h 16128"/>
              <a:gd name="T54" fmla="*/ 344 w 16100"/>
              <a:gd name="T55" fmla="*/ 7257 h 16128"/>
              <a:gd name="T56" fmla="*/ 4194 w 16100"/>
              <a:gd name="T57" fmla="*/ 9809 h 16128"/>
              <a:gd name="T58" fmla="*/ 4312 w 16100"/>
              <a:gd name="T59" fmla="*/ 9994 h 16128"/>
              <a:gd name="T60" fmla="*/ 4343 w 16100"/>
              <a:gd name="T61" fmla="*/ 10186 h 16128"/>
              <a:gd name="T62" fmla="*/ 2861 w 16100"/>
              <a:gd name="T63" fmla="*/ 15113 h 16128"/>
              <a:gd name="T64" fmla="*/ 2846 w 16100"/>
              <a:gd name="T65" fmla="*/ 15359 h 16128"/>
              <a:gd name="T66" fmla="*/ 2903 w 16100"/>
              <a:gd name="T67" fmla="*/ 15632 h 16128"/>
              <a:gd name="T68" fmla="*/ 3052 w 16100"/>
              <a:gd name="T69" fmla="*/ 15879 h 16128"/>
              <a:gd name="T70" fmla="*/ 3216 w 16100"/>
              <a:gd name="T71" fmla="*/ 16009 h 16128"/>
              <a:gd name="T72" fmla="*/ 3408 w 16100"/>
              <a:gd name="T73" fmla="*/ 16093 h 16128"/>
              <a:gd name="T74" fmla="*/ 3593 w 16100"/>
              <a:gd name="T75" fmla="*/ 16121 h 16128"/>
              <a:gd name="T76" fmla="*/ 3854 w 16100"/>
              <a:gd name="T77" fmla="*/ 16083 h 16128"/>
              <a:gd name="T78" fmla="*/ 4078 w 16100"/>
              <a:gd name="T79" fmla="*/ 15989 h 16128"/>
              <a:gd name="T80" fmla="*/ 7895 w 16100"/>
              <a:gd name="T81" fmla="*/ 12773 h 16128"/>
              <a:gd name="T82" fmla="*/ 8016 w 16100"/>
              <a:gd name="T83" fmla="*/ 12725 h 16128"/>
              <a:gd name="T84" fmla="*/ 8148 w 16100"/>
              <a:gd name="T85" fmla="*/ 12727 h 16128"/>
              <a:gd name="T86" fmla="*/ 12083 w 16100"/>
              <a:gd name="T87" fmla="*/ 15884 h 16128"/>
              <a:gd name="T88" fmla="*/ 12384 w 16100"/>
              <a:gd name="T89" fmla="*/ 16061 h 16128"/>
              <a:gd name="T90" fmla="*/ 12620 w 16100"/>
              <a:gd name="T91" fmla="*/ 16119 h 16128"/>
              <a:gd name="T92" fmla="*/ 12818 w 16100"/>
              <a:gd name="T93" fmla="*/ 16123 h 16128"/>
              <a:gd name="T94" fmla="*/ 12996 w 16100"/>
              <a:gd name="T95" fmla="*/ 16075 h 16128"/>
              <a:gd name="T96" fmla="*/ 13169 w 16100"/>
              <a:gd name="T97" fmla="*/ 15980 h 16128"/>
              <a:gd name="T98" fmla="*/ 13310 w 16100"/>
              <a:gd name="T99" fmla="*/ 15843 h 16128"/>
              <a:gd name="T100" fmla="*/ 13451 w 16100"/>
              <a:gd name="T101" fmla="*/ 15552 h 16128"/>
              <a:gd name="T102" fmla="*/ 13478 w 16100"/>
              <a:gd name="T103" fmla="*/ 15295 h 16128"/>
              <a:gd name="T104" fmla="*/ 13442 w 16100"/>
              <a:gd name="T105" fmla="*/ 15037 h 16128"/>
              <a:gd name="T106" fmla="*/ 11790 w 16100"/>
              <a:gd name="T107" fmla="*/ 10120 h 16128"/>
              <a:gd name="T108" fmla="*/ 11830 w 16100"/>
              <a:gd name="T109" fmla="*/ 9941 h 16128"/>
              <a:gd name="T110" fmla="*/ 11933 w 16100"/>
              <a:gd name="T111" fmla="*/ 9796 h 16128"/>
              <a:gd name="T112" fmla="*/ 15776 w 16100"/>
              <a:gd name="T113" fmla="*/ 7239 h 16128"/>
              <a:gd name="T114" fmla="*/ 15943 w 16100"/>
              <a:gd name="T115" fmla="*/ 7053 h 16128"/>
              <a:gd name="T116" fmla="*/ 16068 w 16100"/>
              <a:gd name="T117" fmla="*/ 6800 h 16128"/>
              <a:gd name="T118" fmla="*/ 16099 w 16100"/>
              <a:gd name="T119" fmla="*/ 6603 h 16128"/>
              <a:gd name="T120" fmla="*/ 16056 w 16100"/>
              <a:gd name="T121" fmla="*/ 6324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100" h="16128">
                <a:moveTo>
                  <a:pt x="15933" y="6104"/>
                </a:moveTo>
                <a:lnTo>
                  <a:pt x="15903" y="6071"/>
                </a:lnTo>
                <a:lnTo>
                  <a:pt x="15874" y="6041"/>
                </a:lnTo>
                <a:lnTo>
                  <a:pt x="15844" y="6014"/>
                </a:lnTo>
                <a:lnTo>
                  <a:pt x="15815" y="5988"/>
                </a:lnTo>
                <a:lnTo>
                  <a:pt x="15785" y="5964"/>
                </a:lnTo>
                <a:lnTo>
                  <a:pt x="15756" y="5944"/>
                </a:lnTo>
                <a:lnTo>
                  <a:pt x="15727" y="5925"/>
                </a:lnTo>
                <a:lnTo>
                  <a:pt x="15698" y="5908"/>
                </a:lnTo>
                <a:lnTo>
                  <a:pt x="15668" y="5892"/>
                </a:lnTo>
                <a:lnTo>
                  <a:pt x="15640" y="5879"/>
                </a:lnTo>
                <a:lnTo>
                  <a:pt x="15612" y="5866"/>
                </a:lnTo>
                <a:lnTo>
                  <a:pt x="15584" y="5854"/>
                </a:lnTo>
                <a:lnTo>
                  <a:pt x="15556" y="5844"/>
                </a:lnTo>
                <a:lnTo>
                  <a:pt x="15530" y="5835"/>
                </a:lnTo>
                <a:lnTo>
                  <a:pt x="15504" y="5827"/>
                </a:lnTo>
                <a:lnTo>
                  <a:pt x="15479" y="5819"/>
                </a:lnTo>
                <a:lnTo>
                  <a:pt x="15452" y="5813"/>
                </a:lnTo>
                <a:lnTo>
                  <a:pt x="15427" y="5807"/>
                </a:lnTo>
                <a:lnTo>
                  <a:pt x="15402" y="5801"/>
                </a:lnTo>
                <a:lnTo>
                  <a:pt x="15378" y="5797"/>
                </a:lnTo>
                <a:lnTo>
                  <a:pt x="15328" y="5789"/>
                </a:lnTo>
                <a:lnTo>
                  <a:pt x="15279" y="5782"/>
                </a:lnTo>
                <a:lnTo>
                  <a:pt x="15231" y="5778"/>
                </a:lnTo>
                <a:lnTo>
                  <a:pt x="15182" y="5775"/>
                </a:lnTo>
                <a:lnTo>
                  <a:pt x="15134" y="5773"/>
                </a:lnTo>
                <a:lnTo>
                  <a:pt x="15085" y="5773"/>
                </a:lnTo>
                <a:lnTo>
                  <a:pt x="10561" y="5770"/>
                </a:lnTo>
                <a:lnTo>
                  <a:pt x="10553" y="5770"/>
                </a:lnTo>
                <a:lnTo>
                  <a:pt x="10543" y="5770"/>
                </a:lnTo>
                <a:lnTo>
                  <a:pt x="10532" y="5768"/>
                </a:lnTo>
                <a:lnTo>
                  <a:pt x="10520" y="5766"/>
                </a:lnTo>
                <a:lnTo>
                  <a:pt x="10507" y="5763"/>
                </a:lnTo>
                <a:lnTo>
                  <a:pt x="10494" y="5760"/>
                </a:lnTo>
                <a:lnTo>
                  <a:pt x="10480" y="5755"/>
                </a:lnTo>
                <a:lnTo>
                  <a:pt x="10465" y="5750"/>
                </a:lnTo>
                <a:lnTo>
                  <a:pt x="10450" y="5744"/>
                </a:lnTo>
                <a:lnTo>
                  <a:pt x="10435" y="5738"/>
                </a:lnTo>
                <a:lnTo>
                  <a:pt x="10420" y="5729"/>
                </a:lnTo>
                <a:lnTo>
                  <a:pt x="10404" y="5721"/>
                </a:lnTo>
                <a:lnTo>
                  <a:pt x="10387" y="5712"/>
                </a:lnTo>
                <a:lnTo>
                  <a:pt x="10372" y="5703"/>
                </a:lnTo>
                <a:lnTo>
                  <a:pt x="10356" y="5692"/>
                </a:lnTo>
                <a:lnTo>
                  <a:pt x="10341" y="5681"/>
                </a:lnTo>
                <a:lnTo>
                  <a:pt x="10326" y="5669"/>
                </a:lnTo>
                <a:lnTo>
                  <a:pt x="10312" y="5657"/>
                </a:lnTo>
                <a:lnTo>
                  <a:pt x="10299" y="5645"/>
                </a:lnTo>
                <a:lnTo>
                  <a:pt x="10286" y="5632"/>
                </a:lnTo>
                <a:lnTo>
                  <a:pt x="10273" y="5619"/>
                </a:lnTo>
                <a:lnTo>
                  <a:pt x="10262" y="5605"/>
                </a:lnTo>
                <a:lnTo>
                  <a:pt x="10251" y="5592"/>
                </a:lnTo>
                <a:lnTo>
                  <a:pt x="10242" y="5580"/>
                </a:lnTo>
                <a:lnTo>
                  <a:pt x="10233" y="5567"/>
                </a:lnTo>
                <a:lnTo>
                  <a:pt x="10225" y="5555"/>
                </a:lnTo>
                <a:lnTo>
                  <a:pt x="10218" y="5543"/>
                </a:lnTo>
                <a:lnTo>
                  <a:pt x="10212" y="5532"/>
                </a:lnTo>
                <a:lnTo>
                  <a:pt x="10207" y="5521"/>
                </a:lnTo>
                <a:lnTo>
                  <a:pt x="10203" y="5511"/>
                </a:lnTo>
                <a:lnTo>
                  <a:pt x="10200" y="5502"/>
                </a:lnTo>
                <a:lnTo>
                  <a:pt x="10198" y="5494"/>
                </a:lnTo>
                <a:lnTo>
                  <a:pt x="8887" y="786"/>
                </a:lnTo>
                <a:lnTo>
                  <a:pt x="8870" y="732"/>
                </a:lnTo>
                <a:lnTo>
                  <a:pt x="8852" y="677"/>
                </a:lnTo>
                <a:lnTo>
                  <a:pt x="8843" y="651"/>
                </a:lnTo>
                <a:lnTo>
                  <a:pt x="8834" y="624"/>
                </a:lnTo>
                <a:lnTo>
                  <a:pt x="8823" y="598"/>
                </a:lnTo>
                <a:lnTo>
                  <a:pt x="8813" y="572"/>
                </a:lnTo>
                <a:lnTo>
                  <a:pt x="8801" y="545"/>
                </a:lnTo>
                <a:lnTo>
                  <a:pt x="8789" y="519"/>
                </a:lnTo>
                <a:lnTo>
                  <a:pt x="8776" y="493"/>
                </a:lnTo>
                <a:lnTo>
                  <a:pt x="8763" y="466"/>
                </a:lnTo>
                <a:lnTo>
                  <a:pt x="8747" y="439"/>
                </a:lnTo>
                <a:lnTo>
                  <a:pt x="8731" y="412"/>
                </a:lnTo>
                <a:lnTo>
                  <a:pt x="8715" y="386"/>
                </a:lnTo>
                <a:lnTo>
                  <a:pt x="8697" y="359"/>
                </a:lnTo>
                <a:lnTo>
                  <a:pt x="8679" y="333"/>
                </a:lnTo>
                <a:lnTo>
                  <a:pt x="8659" y="305"/>
                </a:lnTo>
                <a:lnTo>
                  <a:pt x="8634" y="277"/>
                </a:lnTo>
                <a:lnTo>
                  <a:pt x="8608" y="248"/>
                </a:lnTo>
                <a:lnTo>
                  <a:pt x="8594" y="234"/>
                </a:lnTo>
                <a:lnTo>
                  <a:pt x="8580" y="219"/>
                </a:lnTo>
                <a:lnTo>
                  <a:pt x="8564" y="204"/>
                </a:lnTo>
                <a:lnTo>
                  <a:pt x="8548" y="190"/>
                </a:lnTo>
                <a:lnTo>
                  <a:pt x="8531" y="175"/>
                </a:lnTo>
                <a:lnTo>
                  <a:pt x="8512" y="160"/>
                </a:lnTo>
                <a:lnTo>
                  <a:pt x="8494" y="147"/>
                </a:lnTo>
                <a:lnTo>
                  <a:pt x="8474" y="133"/>
                </a:lnTo>
                <a:lnTo>
                  <a:pt x="8454" y="120"/>
                </a:lnTo>
                <a:lnTo>
                  <a:pt x="8434" y="107"/>
                </a:lnTo>
                <a:lnTo>
                  <a:pt x="8412" y="95"/>
                </a:lnTo>
                <a:lnTo>
                  <a:pt x="8388" y="83"/>
                </a:lnTo>
                <a:lnTo>
                  <a:pt x="8365" y="72"/>
                </a:lnTo>
                <a:lnTo>
                  <a:pt x="8341" y="60"/>
                </a:lnTo>
                <a:lnTo>
                  <a:pt x="8316" y="50"/>
                </a:lnTo>
                <a:lnTo>
                  <a:pt x="8290" y="41"/>
                </a:lnTo>
                <a:lnTo>
                  <a:pt x="8263" y="32"/>
                </a:lnTo>
                <a:lnTo>
                  <a:pt x="8235" y="25"/>
                </a:lnTo>
                <a:lnTo>
                  <a:pt x="8207" y="18"/>
                </a:lnTo>
                <a:lnTo>
                  <a:pt x="8177" y="12"/>
                </a:lnTo>
                <a:lnTo>
                  <a:pt x="8146" y="8"/>
                </a:lnTo>
                <a:lnTo>
                  <a:pt x="8115" y="4"/>
                </a:lnTo>
                <a:lnTo>
                  <a:pt x="8083" y="1"/>
                </a:lnTo>
                <a:lnTo>
                  <a:pt x="8049" y="0"/>
                </a:lnTo>
                <a:lnTo>
                  <a:pt x="8016" y="1"/>
                </a:lnTo>
                <a:lnTo>
                  <a:pt x="7984" y="4"/>
                </a:lnTo>
                <a:lnTo>
                  <a:pt x="7953" y="7"/>
                </a:lnTo>
                <a:lnTo>
                  <a:pt x="7922" y="12"/>
                </a:lnTo>
                <a:lnTo>
                  <a:pt x="7893" y="18"/>
                </a:lnTo>
                <a:lnTo>
                  <a:pt x="7865" y="24"/>
                </a:lnTo>
                <a:lnTo>
                  <a:pt x="7837" y="32"/>
                </a:lnTo>
                <a:lnTo>
                  <a:pt x="7810" y="40"/>
                </a:lnTo>
                <a:lnTo>
                  <a:pt x="7784" y="50"/>
                </a:lnTo>
                <a:lnTo>
                  <a:pt x="7759" y="59"/>
                </a:lnTo>
                <a:lnTo>
                  <a:pt x="7735" y="71"/>
                </a:lnTo>
                <a:lnTo>
                  <a:pt x="7712" y="82"/>
                </a:lnTo>
                <a:lnTo>
                  <a:pt x="7688" y="94"/>
                </a:lnTo>
                <a:lnTo>
                  <a:pt x="7666" y="106"/>
                </a:lnTo>
                <a:lnTo>
                  <a:pt x="7646" y="119"/>
                </a:lnTo>
                <a:lnTo>
                  <a:pt x="7625" y="133"/>
                </a:lnTo>
                <a:lnTo>
                  <a:pt x="7606" y="146"/>
                </a:lnTo>
                <a:lnTo>
                  <a:pt x="7588" y="160"/>
                </a:lnTo>
                <a:lnTo>
                  <a:pt x="7569" y="174"/>
                </a:lnTo>
                <a:lnTo>
                  <a:pt x="7552" y="190"/>
                </a:lnTo>
                <a:lnTo>
                  <a:pt x="7536" y="204"/>
                </a:lnTo>
                <a:lnTo>
                  <a:pt x="7520" y="219"/>
                </a:lnTo>
                <a:lnTo>
                  <a:pt x="7505" y="233"/>
                </a:lnTo>
                <a:lnTo>
                  <a:pt x="7491" y="248"/>
                </a:lnTo>
                <a:lnTo>
                  <a:pt x="7465" y="277"/>
                </a:lnTo>
                <a:lnTo>
                  <a:pt x="7441" y="305"/>
                </a:lnTo>
                <a:lnTo>
                  <a:pt x="7420" y="333"/>
                </a:lnTo>
                <a:lnTo>
                  <a:pt x="7402" y="359"/>
                </a:lnTo>
                <a:lnTo>
                  <a:pt x="7385" y="386"/>
                </a:lnTo>
                <a:lnTo>
                  <a:pt x="7368" y="413"/>
                </a:lnTo>
                <a:lnTo>
                  <a:pt x="7352" y="440"/>
                </a:lnTo>
                <a:lnTo>
                  <a:pt x="7337" y="467"/>
                </a:lnTo>
                <a:lnTo>
                  <a:pt x="7323" y="494"/>
                </a:lnTo>
                <a:lnTo>
                  <a:pt x="7310" y="520"/>
                </a:lnTo>
                <a:lnTo>
                  <a:pt x="7298" y="546"/>
                </a:lnTo>
                <a:lnTo>
                  <a:pt x="7287" y="574"/>
                </a:lnTo>
                <a:lnTo>
                  <a:pt x="7276" y="600"/>
                </a:lnTo>
                <a:lnTo>
                  <a:pt x="7266" y="626"/>
                </a:lnTo>
                <a:lnTo>
                  <a:pt x="7256" y="653"/>
                </a:lnTo>
                <a:lnTo>
                  <a:pt x="7247" y="679"/>
                </a:lnTo>
                <a:lnTo>
                  <a:pt x="7230" y="734"/>
                </a:lnTo>
                <a:lnTo>
                  <a:pt x="7213" y="788"/>
                </a:lnTo>
                <a:lnTo>
                  <a:pt x="5903" y="5494"/>
                </a:lnTo>
                <a:lnTo>
                  <a:pt x="5901" y="5502"/>
                </a:lnTo>
                <a:lnTo>
                  <a:pt x="5898" y="5511"/>
                </a:lnTo>
                <a:lnTo>
                  <a:pt x="5893" y="5521"/>
                </a:lnTo>
                <a:lnTo>
                  <a:pt x="5888" y="5532"/>
                </a:lnTo>
                <a:lnTo>
                  <a:pt x="5882" y="5543"/>
                </a:lnTo>
                <a:lnTo>
                  <a:pt x="5875" y="5555"/>
                </a:lnTo>
                <a:lnTo>
                  <a:pt x="5867" y="5567"/>
                </a:lnTo>
                <a:lnTo>
                  <a:pt x="5859" y="5580"/>
                </a:lnTo>
                <a:lnTo>
                  <a:pt x="5849" y="5592"/>
                </a:lnTo>
                <a:lnTo>
                  <a:pt x="5839" y="5605"/>
                </a:lnTo>
                <a:lnTo>
                  <a:pt x="5827" y="5619"/>
                </a:lnTo>
                <a:lnTo>
                  <a:pt x="5814" y="5632"/>
                </a:lnTo>
                <a:lnTo>
                  <a:pt x="5802" y="5645"/>
                </a:lnTo>
                <a:lnTo>
                  <a:pt x="5788" y="5657"/>
                </a:lnTo>
                <a:lnTo>
                  <a:pt x="5774" y="5669"/>
                </a:lnTo>
                <a:lnTo>
                  <a:pt x="5759" y="5681"/>
                </a:lnTo>
                <a:lnTo>
                  <a:pt x="5744" y="5692"/>
                </a:lnTo>
                <a:lnTo>
                  <a:pt x="5728" y="5703"/>
                </a:lnTo>
                <a:lnTo>
                  <a:pt x="5713" y="5712"/>
                </a:lnTo>
                <a:lnTo>
                  <a:pt x="5696" y="5721"/>
                </a:lnTo>
                <a:lnTo>
                  <a:pt x="5681" y="5729"/>
                </a:lnTo>
                <a:lnTo>
                  <a:pt x="5665" y="5738"/>
                </a:lnTo>
                <a:lnTo>
                  <a:pt x="5650" y="5744"/>
                </a:lnTo>
                <a:lnTo>
                  <a:pt x="5635" y="5750"/>
                </a:lnTo>
                <a:lnTo>
                  <a:pt x="5621" y="5755"/>
                </a:lnTo>
                <a:lnTo>
                  <a:pt x="5607" y="5760"/>
                </a:lnTo>
                <a:lnTo>
                  <a:pt x="5594" y="5763"/>
                </a:lnTo>
                <a:lnTo>
                  <a:pt x="5580" y="5766"/>
                </a:lnTo>
                <a:lnTo>
                  <a:pt x="5568" y="5768"/>
                </a:lnTo>
                <a:lnTo>
                  <a:pt x="5558" y="5770"/>
                </a:lnTo>
                <a:lnTo>
                  <a:pt x="5548" y="5770"/>
                </a:lnTo>
                <a:lnTo>
                  <a:pt x="5540" y="5770"/>
                </a:lnTo>
                <a:lnTo>
                  <a:pt x="1015" y="5773"/>
                </a:lnTo>
                <a:lnTo>
                  <a:pt x="950" y="5774"/>
                </a:lnTo>
                <a:lnTo>
                  <a:pt x="886" y="5777"/>
                </a:lnTo>
                <a:lnTo>
                  <a:pt x="853" y="5779"/>
                </a:lnTo>
                <a:lnTo>
                  <a:pt x="821" y="5782"/>
                </a:lnTo>
                <a:lnTo>
                  <a:pt x="789" y="5786"/>
                </a:lnTo>
                <a:lnTo>
                  <a:pt x="756" y="5791"/>
                </a:lnTo>
                <a:lnTo>
                  <a:pt x="723" y="5796"/>
                </a:lnTo>
                <a:lnTo>
                  <a:pt x="690" y="5803"/>
                </a:lnTo>
                <a:lnTo>
                  <a:pt x="657" y="5811"/>
                </a:lnTo>
                <a:lnTo>
                  <a:pt x="622" y="5819"/>
                </a:lnTo>
                <a:lnTo>
                  <a:pt x="588" y="5830"/>
                </a:lnTo>
                <a:lnTo>
                  <a:pt x="553" y="5841"/>
                </a:lnTo>
                <a:lnTo>
                  <a:pt x="517" y="5854"/>
                </a:lnTo>
                <a:lnTo>
                  <a:pt x="481" y="5870"/>
                </a:lnTo>
                <a:lnTo>
                  <a:pt x="444" y="5887"/>
                </a:lnTo>
                <a:lnTo>
                  <a:pt x="405" y="5907"/>
                </a:lnTo>
                <a:lnTo>
                  <a:pt x="385" y="5918"/>
                </a:lnTo>
                <a:lnTo>
                  <a:pt x="366" y="5930"/>
                </a:lnTo>
                <a:lnTo>
                  <a:pt x="346" y="5943"/>
                </a:lnTo>
                <a:lnTo>
                  <a:pt x="326" y="5956"/>
                </a:lnTo>
                <a:lnTo>
                  <a:pt x="307" y="5971"/>
                </a:lnTo>
                <a:lnTo>
                  <a:pt x="286" y="5987"/>
                </a:lnTo>
                <a:lnTo>
                  <a:pt x="266" y="6004"/>
                </a:lnTo>
                <a:lnTo>
                  <a:pt x="247" y="6021"/>
                </a:lnTo>
                <a:lnTo>
                  <a:pt x="227" y="6040"/>
                </a:lnTo>
                <a:lnTo>
                  <a:pt x="208" y="6060"/>
                </a:lnTo>
                <a:lnTo>
                  <a:pt x="188" y="6081"/>
                </a:lnTo>
                <a:lnTo>
                  <a:pt x="169" y="6103"/>
                </a:lnTo>
                <a:lnTo>
                  <a:pt x="150" y="6127"/>
                </a:lnTo>
                <a:lnTo>
                  <a:pt x="132" y="6152"/>
                </a:lnTo>
                <a:lnTo>
                  <a:pt x="115" y="6178"/>
                </a:lnTo>
                <a:lnTo>
                  <a:pt x="99" y="6205"/>
                </a:lnTo>
                <a:lnTo>
                  <a:pt x="84" y="6233"/>
                </a:lnTo>
                <a:lnTo>
                  <a:pt x="70" y="6263"/>
                </a:lnTo>
                <a:lnTo>
                  <a:pt x="56" y="6293"/>
                </a:lnTo>
                <a:lnTo>
                  <a:pt x="44" y="6323"/>
                </a:lnTo>
                <a:lnTo>
                  <a:pt x="34" y="6354"/>
                </a:lnTo>
                <a:lnTo>
                  <a:pt x="25" y="6387"/>
                </a:lnTo>
                <a:lnTo>
                  <a:pt x="17" y="6418"/>
                </a:lnTo>
                <a:lnTo>
                  <a:pt x="11" y="6450"/>
                </a:lnTo>
                <a:lnTo>
                  <a:pt x="6" y="6482"/>
                </a:lnTo>
                <a:lnTo>
                  <a:pt x="2" y="6515"/>
                </a:lnTo>
                <a:lnTo>
                  <a:pt x="0" y="6547"/>
                </a:lnTo>
                <a:lnTo>
                  <a:pt x="0" y="6578"/>
                </a:lnTo>
                <a:lnTo>
                  <a:pt x="1" y="6603"/>
                </a:lnTo>
                <a:lnTo>
                  <a:pt x="2" y="6628"/>
                </a:lnTo>
                <a:lnTo>
                  <a:pt x="4" y="6651"/>
                </a:lnTo>
                <a:lnTo>
                  <a:pt x="7" y="6674"/>
                </a:lnTo>
                <a:lnTo>
                  <a:pt x="10" y="6696"/>
                </a:lnTo>
                <a:lnTo>
                  <a:pt x="14" y="6718"/>
                </a:lnTo>
                <a:lnTo>
                  <a:pt x="18" y="6739"/>
                </a:lnTo>
                <a:lnTo>
                  <a:pt x="22" y="6761"/>
                </a:lnTo>
                <a:lnTo>
                  <a:pt x="27" y="6781"/>
                </a:lnTo>
                <a:lnTo>
                  <a:pt x="33" y="6800"/>
                </a:lnTo>
                <a:lnTo>
                  <a:pt x="38" y="6819"/>
                </a:lnTo>
                <a:lnTo>
                  <a:pt x="45" y="6838"/>
                </a:lnTo>
                <a:lnTo>
                  <a:pt x="58" y="6875"/>
                </a:lnTo>
                <a:lnTo>
                  <a:pt x="74" y="6909"/>
                </a:lnTo>
                <a:lnTo>
                  <a:pt x="89" y="6941"/>
                </a:lnTo>
                <a:lnTo>
                  <a:pt x="106" y="6971"/>
                </a:lnTo>
                <a:lnTo>
                  <a:pt x="123" y="7001"/>
                </a:lnTo>
                <a:lnTo>
                  <a:pt x="140" y="7028"/>
                </a:lnTo>
                <a:lnTo>
                  <a:pt x="158" y="7054"/>
                </a:lnTo>
                <a:lnTo>
                  <a:pt x="177" y="7078"/>
                </a:lnTo>
                <a:lnTo>
                  <a:pt x="194" y="7101"/>
                </a:lnTo>
                <a:lnTo>
                  <a:pt x="212" y="7123"/>
                </a:lnTo>
                <a:lnTo>
                  <a:pt x="230" y="7144"/>
                </a:lnTo>
                <a:lnTo>
                  <a:pt x="248" y="7165"/>
                </a:lnTo>
                <a:lnTo>
                  <a:pt x="267" y="7184"/>
                </a:lnTo>
                <a:lnTo>
                  <a:pt x="286" y="7203"/>
                </a:lnTo>
                <a:lnTo>
                  <a:pt x="306" y="7221"/>
                </a:lnTo>
                <a:lnTo>
                  <a:pt x="325" y="7239"/>
                </a:lnTo>
                <a:lnTo>
                  <a:pt x="344" y="7257"/>
                </a:lnTo>
                <a:lnTo>
                  <a:pt x="363" y="7274"/>
                </a:lnTo>
                <a:lnTo>
                  <a:pt x="403" y="7306"/>
                </a:lnTo>
                <a:lnTo>
                  <a:pt x="444" y="7336"/>
                </a:lnTo>
                <a:lnTo>
                  <a:pt x="485" y="7366"/>
                </a:lnTo>
                <a:lnTo>
                  <a:pt x="527" y="7396"/>
                </a:lnTo>
                <a:lnTo>
                  <a:pt x="4175" y="9797"/>
                </a:lnTo>
                <a:lnTo>
                  <a:pt x="4181" y="9800"/>
                </a:lnTo>
                <a:lnTo>
                  <a:pt x="4187" y="9804"/>
                </a:lnTo>
                <a:lnTo>
                  <a:pt x="4194" y="9809"/>
                </a:lnTo>
                <a:lnTo>
                  <a:pt x="4201" y="9815"/>
                </a:lnTo>
                <a:lnTo>
                  <a:pt x="4215" y="9829"/>
                </a:lnTo>
                <a:lnTo>
                  <a:pt x="4229" y="9847"/>
                </a:lnTo>
                <a:lnTo>
                  <a:pt x="4244" y="9867"/>
                </a:lnTo>
                <a:lnTo>
                  <a:pt x="4259" y="9889"/>
                </a:lnTo>
                <a:lnTo>
                  <a:pt x="4273" y="9914"/>
                </a:lnTo>
                <a:lnTo>
                  <a:pt x="4287" y="9940"/>
                </a:lnTo>
                <a:lnTo>
                  <a:pt x="4300" y="9966"/>
                </a:lnTo>
                <a:lnTo>
                  <a:pt x="4312" y="9994"/>
                </a:lnTo>
                <a:lnTo>
                  <a:pt x="4322" y="10024"/>
                </a:lnTo>
                <a:lnTo>
                  <a:pt x="4331" y="10052"/>
                </a:lnTo>
                <a:lnTo>
                  <a:pt x="4337" y="10081"/>
                </a:lnTo>
                <a:lnTo>
                  <a:pt x="4342" y="10108"/>
                </a:lnTo>
                <a:lnTo>
                  <a:pt x="4343" y="10122"/>
                </a:lnTo>
                <a:lnTo>
                  <a:pt x="4344" y="10135"/>
                </a:lnTo>
                <a:lnTo>
                  <a:pt x="4344" y="10149"/>
                </a:lnTo>
                <a:lnTo>
                  <a:pt x="4344" y="10162"/>
                </a:lnTo>
                <a:lnTo>
                  <a:pt x="4343" y="10186"/>
                </a:lnTo>
                <a:lnTo>
                  <a:pt x="4341" y="10207"/>
                </a:lnTo>
                <a:lnTo>
                  <a:pt x="4337" y="10226"/>
                </a:lnTo>
                <a:lnTo>
                  <a:pt x="4333" y="10243"/>
                </a:lnTo>
                <a:lnTo>
                  <a:pt x="2916" y="14885"/>
                </a:lnTo>
                <a:lnTo>
                  <a:pt x="2901" y="14936"/>
                </a:lnTo>
                <a:lnTo>
                  <a:pt x="2888" y="14986"/>
                </a:lnTo>
                <a:lnTo>
                  <a:pt x="2876" y="15036"/>
                </a:lnTo>
                <a:lnTo>
                  <a:pt x="2865" y="15088"/>
                </a:lnTo>
                <a:lnTo>
                  <a:pt x="2861" y="15113"/>
                </a:lnTo>
                <a:lnTo>
                  <a:pt x="2857" y="15140"/>
                </a:lnTo>
                <a:lnTo>
                  <a:pt x="2854" y="15166"/>
                </a:lnTo>
                <a:lnTo>
                  <a:pt x="2851" y="15194"/>
                </a:lnTo>
                <a:lnTo>
                  <a:pt x="2848" y="15221"/>
                </a:lnTo>
                <a:lnTo>
                  <a:pt x="2846" y="15249"/>
                </a:lnTo>
                <a:lnTo>
                  <a:pt x="2845" y="15278"/>
                </a:lnTo>
                <a:lnTo>
                  <a:pt x="2845" y="15307"/>
                </a:lnTo>
                <a:lnTo>
                  <a:pt x="2845" y="15333"/>
                </a:lnTo>
                <a:lnTo>
                  <a:pt x="2846" y="15359"/>
                </a:lnTo>
                <a:lnTo>
                  <a:pt x="2848" y="15386"/>
                </a:lnTo>
                <a:lnTo>
                  <a:pt x="2850" y="15414"/>
                </a:lnTo>
                <a:lnTo>
                  <a:pt x="2854" y="15444"/>
                </a:lnTo>
                <a:lnTo>
                  <a:pt x="2858" y="15473"/>
                </a:lnTo>
                <a:lnTo>
                  <a:pt x="2864" y="15503"/>
                </a:lnTo>
                <a:lnTo>
                  <a:pt x="2871" y="15534"/>
                </a:lnTo>
                <a:lnTo>
                  <a:pt x="2881" y="15567"/>
                </a:lnTo>
                <a:lnTo>
                  <a:pt x="2891" y="15599"/>
                </a:lnTo>
                <a:lnTo>
                  <a:pt x="2903" y="15632"/>
                </a:lnTo>
                <a:lnTo>
                  <a:pt x="2917" y="15666"/>
                </a:lnTo>
                <a:lnTo>
                  <a:pt x="2933" y="15701"/>
                </a:lnTo>
                <a:lnTo>
                  <a:pt x="2952" y="15736"/>
                </a:lnTo>
                <a:lnTo>
                  <a:pt x="2973" y="15771"/>
                </a:lnTo>
                <a:lnTo>
                  <a:pt x="2996" y="15807"/>
                </a:lnTo>
                <a:lnTo>
                  <a:pt x="3010" y="15826"/>
                </a:lnTo>
                <a:lnTo>
                  <a:pt x="3023" y="15844"/>
                </a:lnTo>
                <a:lnTo>
                  <a:pt x="3037" y="15862"/>
                </a:lnTo>
                <a:lnTo>
                  <a:pt x="3052" y="15879"/>
                </a:lnTo>
                <a:lnTo>
                  <a:pt x="3068" y="15895"/>
                </a:lnTo>
                <a:lnTo>
                  <a:pt x="3085" y="15911"/>
                </a:lnTo>
                <a:lnTo>
                  <a:pt x="3102" y="15927"/>
                </a:lnTo>
                <a:lnTo>
                  <a:pt x="3120" y="15943"/>
                </a:lnTo>
                <a:lnTo>
                  <a:pt x="3139" y="15957"/>
                </a:lnTo>
                <a:lnTo>
                  <a:pt x="3157" y="15971"/>
                </a:lnTo>
                <a:lnTo>
                  <a:pt x="3177" y="15984"/>
                </a:lnTo>
                <a:lnTo>
                  <a:pt x="3196" y="15997"/>
                </a:lnTo>
                <a:lnTo>
                  <a:pt x="3216" y="16009"/>
                </a:lnTo>
                <a:lnTo>
                  <a:pt x="3238" y="16021"/>
                </a:lnTo>
                <a:lnTo>
                  <a:pt x="3258" y="16032"/>
                </a:lnTo>
                <a:lnTo>
                  <a:pt x="3279" y="16043"/>
                </a:lnTo>
                <a:lnTo>
                  <a:pt x="3300" y="16053"/>
                </a:lnTo>
                <a:lnTo>
                  <a:pt x="3321" y="16062"/>
                </a:lnTo>
                <a:lnTo>
                  <a:pt x="3343" y="16071"/>
                </a:lnTo>
                <a:lnTo>
                  <a:pt x="3365" y="16079"/>
                </a:lnTo>
                <a:lnTo>
                  <a:pt x="3386" y="16087"/>
                </a:lnTo>
                <a:lnTo>
                  <a:pt x="3408" y="16093"/>
                </a:lnTo>
                <a:lnTo>
                  <a:pt x="3429" y="16099"/>
                </a:lnTo>
                <a:lnTo>
                  <a:pt x="3450" y="16104"/>
                </a:lnTo>
                <a:lnTo>
                  <a:pt x="3472" y="16109"/>
                </a:lnTo>
                <a:lnTo>
                  <a:pt x="3493" y="16113"/>
                </a:lnTo>
                <a:lnTo>
                  <a:pt x="3514" y="16116"/>
                </a:lnTo>
                <a:lnTo>
                  <a:pt x="3534" y="16118"/>
                </a:lnTo>
                <a:lnTo>
                  <a:pt x="3554" y="16120"/>
                </a:lnTo>
                <a:lnTo>
                  <a:pt x="3573" y="16121"/>
                </a:lnTo>
                <a:lnTo>
                  <a:pt x="3593" y="16121"/>
                </a:lnTo>
                <a:lnTo>
                  <a:pt x="3612" y="16120"/>
                </a:lnTo>
                <a:lnTo>
                  <a:pt x="3646" y="16118"/>
                </a:lnTo>
                <a:lnTo>
                  <a:pt x="3678" y="16115"/>
                </a:lnTo>
                <a:lnTo>
                  <a:pt x="3711" y="16111"/>
                </a:lnTo>
                <a:lnTo>
                  <a:pt x="3742" y="16107"/>
                </a:lnTo>
                <a:lnTo>
                  <a:pt x="3771" y="16102"/>
                </a:lnTo>
                <a:lnTo>
                  <a:pt x="3799" y="16096"/>
                </a:lnTo>
                <a:lnTo>
                  <a:pt x="3828" y="16090"/>
                </a:lnTo>
                <a:lnTo>
                  <a:pt x="3854" y="16083"/>
                </a:lnTo>
                <a:lnTo>
                  <a:pt x="3880" y="16076"/>
                </a:lnTo>
                <a:lnTo>
                  <a:pt x="3904" y="16068"/>
                </a:lnTo>
                <a:lnTo>
                  <a:pt x="3928" y="16059"/>
                </a:lnTo>
                <a:lnTo>
                  <a:pt x="3952" y="16050"/>
                </a:lnTo>
                <a:lnTo>
                  <a:pt x="3975" y="16041"/>
                </a:lnTo>
                <a:lnTo>
                  <a:pt x="3996" y="16031"/>
                </a:lnTo>
                <a:lnTo>
                  <a:pt x="4017" y="16021"/>
                </a:lnTo>
                <a:lnTo>
                  <a:pt x="4038" y="16011"/>
                </a:lnTo>
                <a:lnTo>
                  <a:pt x="4078" y="15989"/>
                </a:lnTo>
                <a:lnTo>
                  <a:pt x="4116" y="15966"/>
                </a:lnTo>
                <a:lnTo>
                  <a:pt x="4152" y="15942"/>
                </a:lnTo>
                <a:lnTo>
                  <a:pt x="4188" y="15916"/>
                </a:lnTo>
                <a:lnTo>
                  <a:pt x="4222" y="15891"/>
                </a:lnTo>
                <a:lnTo>
                  <a:pt x="4256" y="15865"/>
                </a:lnTo>
                <a:lnTo>
                  <a:pt x="4290" y="15839"/>
                </a:lnTo>
                <a:lnTo>
                  <a:pt x="4324" y="15812"/>
                </a:lnTo>
                <a:lnTo>
                  <a:pt x="7889" y="12778"/>
                </a:lnTo>
                <a:lnTo>
                  <a:pt x="7895" y="12773"/>
                </a:lnTo>
                <a:lnTo>
                  <a:pt x="7902" y="12768"/>
                </a:lnTo>
                <a:lnTo>
                  <a:pt x="7910" y="12763"/>
                </a:lnTo>
                <a:lnTo>
                  <a:pt x="7919" y="12758"/>
                </a:lnTo>
                <a:lnTo>
                  <a:pt x="7940" y="12748"/>
                </a:lnTo>
                <a:lnTo>
                  <a:pt x="7963" y="12739"/>
                </a:lnTo>
                <a:lnTo>
                  <a:pt x="7975" y="12735"/>
                </a:lnTo>
                <a:lnTo>
                  <a:pt x="7988" y="12731"/>
                </a:lnTo>
                <a:lnTo>
                  <a:pt x="8002" y="12728"/>
                </a:lnTo>
                <a:lnTo>
                  <a:pt x="8016" y="12725"/>
                </a:lnTo>
                <a:lnTo>
                  <a:pt x="8030" y="12723"/>
                </a:lnTo>
                <a:lnTo>
                  <a:pt x="8045" y="12721"/>
                </a:lnTo>
                <a:lnTo>
                  <a:pt x="8061" y="12720"/>
                </a:lnTo>
                <a:lnTo>
                  <a:pt x="8077" y="12720"/>
                </a:lnTo>
                <a:lnTo>
                  <a:pt x="8092" y="12720"/>
                </a:lnTo>
                <a:lnTo>
                  <a:pt x="8106" y="12721"/>
                </a:lnTo>
                <a:lnTo>
                  <a:pt x="8121" y="12723"/>
                </a:lnTo>
                <a:lnTo>
                  <a:pt x="8134" y="12725"/>
                </a:lnTo>
                <a:lnTo>
                  <a:pt x="8148" y="12727"/>
                </a:lnTo>
                <a:lnTo>
                  <a:pt x="8161" y="12730"/>
                </a:lnTo>
                <a:lnTo>
                  <a:pt x="8174" y="12734"/>
                </a:lnTo>
                <a:lnTo>
                  <a:pt x="8186" y="12737"/>
                </a:lnTo>
                <a:lnTo>
                  <a:pt x="8208" y="12746"/>
                </a:lnTo>
                <a:lnTo>
                  <a:pt x="8228" y="12755"/>
                </a:lnTo>
                <a:lnTo>
                  <a:pt x="8244" y="12764"/>
                </a:lnTo>
                <a:lnTo>
                  <a:pt x="8256" y="12774"/>
                </a:lnTo>
                <a:lnTo>
                  <a:pt x="12014" y="15833"/>
                </a:lnTo>
                <a:lnTo>
                  <a:pt x="12083" y="15884"/>
                </a:lnTo>
                <a:lnTo>
                  <a:pt x="12151" y="15933"/>
                </a:lnTo>
                <a:lnTo>
                  <a:pt x="12187" y="15958"/>
                </a:lnTo>
                <a:lnTo>
                  <a:pt x="12223" y="15980"/>
                </a:lnTo>
                <a:lnTo>
                  <a:pt x="12260" y="16003"/>
                </a:lnTo>
                <a:lnTo>
                  <a:pt x="12299" y="16023"/>
                </a:lnTo>
                <a:lnTo>
                  <a:pt x="12320" y="16033"/>
                </a:lnTo>
                <a:lnTo>
                  <a:pt x="12340" y="16043"/>
                </a:lnTo>
                <a:lnTo>
                  <a:pt x="12362" y="16052"/>
                </a:lnTo>
                <a:lnTo>
                  <a:pt x="12384" y="16061"/>
                </a:lnTo>
                <a:lnTo>
                  <a:pt x="12407" y="16070"/>
                </a:lnTo>
                <a:lnTo>
                  <a:pt x="12431" y="16078"/>
                </a:lnTo>
                <a:lnTo>
                  <a:pt x="12455" y="16085"/>
                </a:lnTo>
                <a:lnTo>
                  <a:pt x="12480" y="16092"/>
                </a:lnTo>
                <a:lnTo>
                  <a:pt x="12506" y="16099"/>
                </a:lnTo>
                <a:lnTo>
                  <a:pt x="12534" y="16105"/>
                </a:lnTo>
                <a:lnTo>
                  <a:pt x="12562" y="16110"/>
                </a:lnTo>
                <a:lnTo>
                  <a:pt x="12590" y="16115"/>
                </a:lnTo>
                <a:lnTo>
                  <a:pt x="12620" y="16119"/>
                </a:lnTo>
                <a:lnTo>
                  <a:pt x="12652" y="16122"/>
                </a:lnTo>
                <a:lnTo>
                  <a:pt x="12684" y="16125"/>
                </a:lnTo>
                <a:lnTo>
                  <a:pt x="12718" y="16127"/>
                </a:lnTo>
                <a:lnTo>
                  <a:pt x="12731" y="16128"/>
                </a:lnTo>
                <a:lnTo>
                  <a:pt x="12744" y="16128"/>
                </a:lnTo>
                <a:lnTo>
                  <a:pt x="12762" y="16128"/>
                </a:lnTo>
                <a:lnTo>
                  <a:pt x="12781" y="16127"/>
                </a:lnTo>
                <a:lnTo>
                  <a:pt x="12799" y="16125"/>
                </a:lnTo>
                <a:lnTo>
                  <a:pt x="12818" y="16123"/>
                </a:lnTo>
                <a:lnTo>
                  <a:pt x="12837" y="16120"/>
                </a:lnTo>
                <a:lnTo>
                  <a:pt x="12856" y="16116"/>
                </a:lnTo>
                <a:lnTo>
                  <a:pt x="12876" y="16112"/>
                </a:lnTo>
                <a:lnTo>
                  <a:pt x="12896" y="16107"/>
                </a:lnTo>
                <a:lnTo>
                  <a:pt x="12916" y="16102"/>
                </a:lnTo>
                <a:lnTo>
                  <a:pt x="12936" y="16096"/>
                </a:lnTo>
                <a:lnTo>
                  <a:pt x="12955" y="16090"/>
                </a:lnTo>
                <a:lnTo>
                  <a:pt x="12975" y="16083"/>
                </a:lnTo>
                <a:lnTo>
                  <a:pt x="12996" y="16075"/>
                </a:lnTo>
                <a:lnTo>
                  <a:pt x="13016" y="16067"/>
                </a:lnTo>
                <a:lnTo>
                  <a:pt x="13036" y="16057"/>
                </a:lnTo>
                <a:lnTo>
                  <a:pt x="13056" y="16047"/>
                </a:lnTo>
                <a:lnTo>
                  <a:pt x="13075" y="16037"/>
                </a:lnTo>
                <a:lnTo>
                  <a:pt x="13094" y="16027"/>
                </a:lnTo>
                <a:lnTo>
                  <a:pt x="13114" y="16016"/>
                </a:lnTo>
                <a:lnTo>
                  <a:pt x="13133" y="16004"/>
                </a:lnTo>
                <a:lnTo>
                  <a:pt x="13151" y="15992"/>
                </a:lnTo>
                <a:lnTo>
                  <a:pt x="13169" y="15980"/>
                </a:lnTo>
                <a:lnTo>
                  <a:pt x="13187" y="15966"/>
                </a:lnTo>
                <a:lnTo>
                  <a:pt x="13204" y="15953"/>
                </a:lnTo>
                <a:lnTo>
                  <a:pt x="13222" y="15938"/>
                </a:lnTo>
                <a:lnTo>
                  <a:pt x="13238" y="15923"/>
                </a:lnTo>
                <a:lnTo>
                  <a:pt x="13254" y="15908"/>
                </a:lnTo>
                <a:lnTo>
                  <a:pt x="13269" y="15892"/>
                </a:lnTo>
                <a:lnTo>
                  <a:pt x="13283" y="15876"/>
                </a:lnTo>
                <a:lnTo>
                  <a:pt x="13297" y="15860"/>
                </a:lnTo>
                <a:lnTo>
                  <a:pt x="13310" y="15843"/>
                </a:lnTo>
                <a:lnTo>
                  <a:pt x="13322" y="15825"/>
                </a:lnTo>
                <a:lnTo>
                  <a:pt x="13348" y="15789"/>
                </a:lnTo>
                <a:lnTo>
                  <a:pt x="13369" y="15754"/>
                </a:lnTo>
                <a:lnTo>
                  <a:pt x="13388" y="15719"/>
                </a:lnTo>
                <a:lnTo>
                  <a:pt x="13405" y="15684"/>
                </a:lnTo>
                <a:lnTo>
                  <a:pt x="13419" y="15650"/>
                </a:lnTo>
                <a:lnTo>
                  <a:pt x="13432" y="15617"/>
                </a:lnTo>
                <a:lnTo>
                  <a:pt x="13442" y="15585"/>
                </a:lnTo>
                <a:lnTo>
                  <a:pt x="13451" y="15552"/>
                </a:lnTo>
                <a:lnTo>
                  <a:pt x="13460" y="15521"/>
                </a:lnTo>
                <a:lnTo>
                  <a:pt x="13465" y="15491"/>
                </a:lnTo>
                <a:lnTo>
                  <a:pt x="13470" y="15462"/>
                </a:lnTo>
                <a:lnTo>
                  <a:pt x="13473" y="15432"/>
                </a:lnTo>
                <a:lnTo>
                  <a:pt x="13476" y="15404"/>
                </a:lnTo>
                <a:lnTo>
                  <a:pt x="13478" y="15378"/>
                </a:lnTo>
                <a:lnTo>
                  <a:pt x="13479" y="15352"/>
                </a:lnTo>
                <a:lnTo>
                  <a:pt x="13479" y="15327"/>
                </a:lnTo>
                <a:lnTo>
                  <a:pt x="13478" y="15295"/>
                </a:lnTo>
                <a:lnTo>
                  <a:pt x="13477" y="15264"/>
                </a:lnTo>
                <a:lnTo>
                  <a:pt x="13475" y="15234"/>
                </a:lnTo>
                <a:lnTo>
                  <a:pt x="13472" y="15205"/>
                </a:lnTo>
                <a:lnTo>
                  <a:pt x="13469" y="15175"/>
                </a:lnTo>
                <a:lnTo>
                  <a:pt x="13465" y="15147"/>
                </a:lnTo>
                <a:lnTo>
                  <a:pt x="13460" y="15119"/>
                </a:lnTo>
                <a:lnTo>
                  <a:pt x="13454" y="15092"/>
                </a:lnTo>
                <a:lnTo>
                  <a:pt x="13448" y="15064"/>
                </a:lnTo>
                <a:lnTo>
                  <a:pt x="13442" y="15037"/>
                </a:lnTo>
                <a:lnTo>
                  <a:pt x="13436" y="15010"/>
                </a:lnTo>
                <a:lnTo>
                  <a:pt x="13428" y="14983"/>
                </a:lnTo>
                <a:lnTo>
                  <a:pt x="13413" y="14929"/>
                </a:lnTo>
                <a:lnTo>
                  <a:pt x="13396" y="14875"/>
                </a:lnTo>
                <a:lnTo>
                  <a:pt x="11802" y="10203"/>
                </a:lnTo>
                <a:lnTo>
                  <a:pt x="11797" y="10187"/>
                </a:lnTo>
                <a:lnTo>
                  <a:pt x="11794" y="10168"/>
                </a:lnTo>
                <a:lnTo>
                  <a:pt x="11791" y="10146"/>
                </a:lnTo>
                <a:lnTo>
                  <a:pt x="11790" y="10120"/>
                </a:lnTo>
                <a:lnTo>
                  <a:pt x="11790" y="10108"/>
                </a:lnTo>
                <a:lnTo>
                  <a:pt x="11790" y="10096"/>
                </a:lnTo>
                <a:lnTo>
                  <a:pt x="11791" y="10084"/>
                </a:lnTo>
                <a:lnTo>
                  <a:pt x="11792" y="10071"/>
                </a:lnTo>
                <a:lnTo>
                  <a:pt x="11796" y="10045"/>
                </a:lnTo>
                <a:lnTo>
                  <a:pt x="11802" y="10019"/>
                </a:lnTo>
                <a:lnTo>
                  <a:pt x="11810" y="9992"/>
                </a:lnTo>
                <a:lnTo>
                  <a:pt x="11820" y="9966"/>
                </a:lnTo>
                <a:lnTo>
                  <a:pt x="11830" y="9941"/>
                </a:lnTo>
                <a:lnTo>
                  <a:pt x="11842" y="9917"/>
                </a:lnTo>
                <a:lnTo>
                  <a:pt x="11854" y="9894"/>
                </a:lnTo>
                <a:lnTo>
                  <a:pt x="11867" y="9871"/>
                </a:lnTo>
                <a:lnTo>
                  <a:pt x="11880" y="9851"/>
                </a:lnTo>
                <a:lnTo>
                  <a:pt x="11894" y="9833"/>
                </a:lnTo>
                <a:lnTo>
                  <a:pt x="11907" y="9818"/>
                </a:lnTo>
                <a:lnTo>
                  <a:pt x="11920" y="9805"/>
                </a:lnTo>
                <a:lnTo>
                  <a:pt x="11926" y="9800"/>
                </a:lnTo>
                <a:lnTo>
                  <a:pt x="11933" y="9796"/>
                </a:lnTo>
                <a:lnTo>
                  <a:pt x="11939" y="9792"/>
                </a:lnTo>
                <a:lnTo>
                  <a:pt x="11945" y="9789"/>
                </a:lnTo>
                <a:lnTo>
                  <a:pt x="15573" y="7396"/>
                </a:lnTo>
                <a:lnTo>
                  <a:pt x="15615" y="7366"/>
                </a:lnTo>
                <a:lnTo>
                  <a:pt x="15657" y="7337"/>
                </a:lnTo>
                <a:lnTo>
                  <a:pt x="15698" y="7306"/>
                </a:lnTo>
                <a:lnTo>
                  <a:pt x="15738" y="7274"/>
                </a:lnTo>
                <a:lnTo>
                  <a:pt x="15757" y="7257"/>
                </a:lnTo>
                <a:lnTo>
                  <a:pt x="15776" y="7239"/>
                </a:lnTo>
                <a:lnTo>
                  <a:pt x="15795" y="7221"/>
                </a:lnTo>
                <a:lnTo>
                  <a:pt x="15815" y="7203"/>
                </a:lnTo>
                <a:lnTo>
                  <a:pt x="15834" y="7184"/>
                </a:lnTo>
                <a:lnTo>
                  <a:pt x="15852" y="7165"/>
                </a:lnTo>
                <a:lnTo>
                  <a:pt x="15871" y="7144"/>
                </a:lnTo>
                <a:lnTo>
                  <a:pt x="15889" y="7123"/>
                </a:lnTo>
                <a:lnTo>
                  <a:pt x="15906" y="7101"/>
                </a:lnTo>
                <a:lnTo>
                  <a:pt x="15925" y="7078"/>
                </a:lnTo>
                <a:lnTo>
                  <a:pt x="15943" y="7053"/>
                </a:lnTo>
                <a:lnTo>
                  <a:pt x="15960" y="7028"/>
                </a:lnTo>
                <a:lnTo>
                  <a:pt x="15978" y="7001"/>
                </a:lnTo>
                <a:lnTo>
                  <a:pt x="15995" y="6971"/>
                </a:lnTo>
                <a:lnTo>
                  <a:pt x="16011" y="6940"/>
                </a:lnTo>
                <a:lnTo>
                  <a:pt x="16027" y="6908"/>
                </a:lnTo>
                <a:lnTo>
                  <a:pt x="16042" y="6875"/>
                </a:lnTo>
                <a:lnTo>
                  <a:pt x="16056" y="6838"/>
                </a:lnTo>
                <a:lnTo>
                  <a:pt x="16062" y="6819"/>
                </a:lnTo>
                <a:lnTo>
                  <a:pt x="16068" y="6800"/>
                </a:lnTo>
                <a:lnTo>
                  <a:pt x="16073" y="6781"/>
                </a:lnTo>
                <a:lnTo>
                  <a:pt x="16078" y="6761"/>
                </a:lnTo>
                <a:lnTo>
                  <a:pt x="16082" y="6739"/>
                </a:lnTo>
                <a:lnTo>
                  <a:pt x="16086" y="6718"/>
                </a:lnTo>
                <a:lnTo>
                  <a:pt x="16090" y="6696"/>
                </a:lnTo>
                <a:lnTo>
                  <a:pt x="16093" y="6674"/>
                </a:lnTo>
                <a:lnTo>
                  <a:pt x="16096" y="6651"/>
                </a:lnTo>
                <a:lnTo>
                  <a:pt x="16098" y="6628"/>
                </a:lnTo>
                <a:lnTo>
                  <a:pt x="16099" y="6603"/>
                </a:lnTo>
                <a:lnTo>
                  <a:pt x="16100" y="6578"/>
                </a:lnTo>
                <a:lnTo>
                  <a:pt x="16100" y="6547"/>
                </a:lnTo>
                <a:lnTo>
                  <a:pt x="16098" y="6515"/>
                </a:lnTo>
                <a:lnTo>
                  <a:pt x="16094" y="6482"/>
                </a:lnTo>
                <a:lnTo>
                  <a:pt x="16089" y="6451"/>
                </a:lnTo>
                <a:lnTo>
                  <a:pt x="16083" y="6419"/>
                </a:lnTo>
                <a:lnTo>
                  <a:pt x="16075" y="6387"/>
                </a:lnTo>
                <a:lnTo>
                  <a:pt x="16066" y="6355"/>
                </a:lnTo>
                <a:lnTo>
                  <a:pt x="16056" y="6324"/>
                </a:lnTo>
                <a:lnTo>
                  <a:pt x="16044" y="6293"/>
                </a:lnTo>
                <a:lnTo>
                  <a:pt x="16030" y="6264"/>
                </a:lnTo>
                <a:lnTo>
                  <a:pt x="16016" y="6234"/>
                </a:lnTo>
                <a:lnTo>
                  <a:pt x="16002" y="6206"/>
                </a:lnTo>
                <a:lnTo>
                  <a:pt x="15986" y="6179"/>
                </a:lnTo>
                <a:lnTo>
                  <a:pt x="15969" y="6153"/>
                </a:lnTo>
                <a:lnTo>
                  <a:pt x="15951" y="6128"/>
                </a:lnTo>
                <a:lnTo>
                  <a:pt x="15933" y="6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81"/>
          <p:cNvSpPr>
            <a:spLocks/>
          </p:cNvSpPr>
          <p:nvPr/>
        </p:nvSpPr>
        <p:spPr bwMode="auto">
          <a:xfrm>
            <a:off x="466466" y="2894806"/>
            <a:ext cx="525886" cy="523864"/>
          </a:xfrm>
          <a:custGeom>
            <a:avLst/>
            <a:gdLst>
              <a:gd name="T0" fmla="*/ 15698 w 16100"/>
              <a:gd name="T1" fmla="*/ 5908 h 16128"/>
              <a:gd name="T2" fmla="*/ 15452 w 16100"/>
              <a:gd name="T3" fmla="*/ 5813 h 16128"/>
              <a:gd name="T4" fmla="*/ 15085 w 16100"/>
              <a:gd name="T5" fmla="*/ 5773 h 16128"/>
              <a:gd name="T6" fmla="*/ 10465 w 16100"/>
              <a:gd name="T7" fmla="*/ 5750 h 16128"/>
              <a:gd name="T8" fmla="*/ 10326 w 16100"/>
              <a:gd name="T9" fmla="*/ 5669 h 16128"/>
              <a:gd name="T10" fmla="*/ 10225 w 16100"/>
              <a:gd name="T11" fmla="*/ 5555 h 16128"/>
              <a:gd name="T12" fmla="*/ 8852 w 16100"/>
              <a:gd name="T13" fmla="*/ 677 h 16128"/>
              <a:gd name="T14" fmla="*/ 8747 w 16100"/>
              <a:gd name="T15" fmla="*/ 439 h 16128"/>
              <a:gd name="T16" fmla="*/ 8580 w 16100"/>
              <a:gd name="T17" fmla="*/ 219 h 16128"/>
              <a:gd name="T18" fmla="*/ 8412 w 16100"/>
              <a:gd name="T19" fmla="*/ 95 h 16128"/>
              <a:gd name="T20" fmla="*/ 8177 w 16100"/>
              <a:gd name="T21" fmla="*/ 12 h 16128"/>
              <a:gd name="T22" fmla="*/ 7893 w 16100"/>
              <a:gd name="T23" fmla="*/ 18 h 16128"/>
              <a:gd name="T24" fmla="*/ 7666 w 16100"/>
              <a:gd name="T25" fmla="*/ 106 h 16128"/>
              <a:gd name="T26" fmla="*/ 7505 w 16100"/>
              <a:gd name="T27" fmla="*/ 233 h 16128"/>
              <a:gd name="T28" fmla="*/ 7337 w 16100"/>
              <a:gd name="T29" fmla="*/ 467 h 16128"/>
              <a:gd name="T30" fmla="*/ 7230 w 16100"/>
              <a:gd name="T31" fmla="*/ 734 h 16128"/>
              <a:gd name="T32" fmla="*/ 5867 w 16100"/>
              <a:gd name="T33" fmla="*/ 5567 h 16128"/>
              <a:gd name="T34" fmla="*/ 5759 w 16100"/>
              <a:gd name="T35" fmla="*/ 5681 h 16128"/>
              <a:gd name="T36" fmla="*/ 5621 w 16100"/>
              <a:gd name="T37" fmla="*/ 5755 h 16128"/>
              <a:gd name="T38" fmla="*/ 950 w 16100"/>
              <a:gd name="T39" fmla="*/ 5774 h 16128"/>
              <a:gd name="T40" fmla="*/ 622 w 16100"/>
              <a:gd name="T41" fmla="*/ 5819 h 16128"/>
              <a:gd name="T42" fmla="*/ 346 w 16100"/>
              <a:gd name="T43" fmla="*/ 5943 h 16128"/>
              <a:gd name="T44" fmla="*/ 169 w 16100"/>
              <a:gd name="T45" fmla="*/ 6103 h 16128"/>
              <a:gd name="T46" fmla="*/ 34 w 16100"/>
              <a:gd name="T47" fmla="*/ 6354 h 16128"/>
              <a:gd name="T48" fmla="*/ 2 w 16100"/>
              <a:gd name="T49" fmla="*/ 6628 h 16128"/>
              <a:gd name="T50" fmla="*/ 38 w 16100"/>
              <a:gd name="T51" fmla="*/ 6819 h 16128"/>
              <a:gd name="T52" fmla="*/ 177 w 16100"/>
              <a:gd name="T53" fmla="*/ 7078 h 16128"/>
              <a:gd name="T54" fmla="*/ 344 w 16100"/>
              <a:gd name="T55" fmla="*/ 7257 h 16128"/>
              <a:gd name="T56" fmla="*/ 4194 w 16100"/>
              <a:gd name="T57" fmla="*/ 9809 h 16128"/>
              <a:gd name="T58" fmla="*/ 4312 w 16100"/>
              <a:gd name="T59" fmla="*/ 9994 h 16128"/>
              <a:gd name="T60" fmla="*/ 4343 w 16100"/>
              <a:gd name="T61" fmla="*/ 10186 h 16128"/>
              <a:gd name="T62" fmla="*/ 2861 w 16100"/>
              <a:gd name="T63" fmla="*/ 15113 h 16128"/>
              <a:gd name="T64" fmla="*/ 2846 w 16100"/>
              <a:gd name="T65" fmla="*/ 15359 h 16128"/>
              <a:gd name="T66" fmla="*/ 2903 w 16100"/>
              <a:gd name="T67" fmla="*/ 15632 h 16128"/>
              <a:gd name="T68" fmla="*/ 3052 w 16100"/>
              <a:gd name="T69" fmla="*/ 15879 h 16128"/>
              <a:gd name="T70" fmla="*/ 3216 w 16100"/>
              <a:gd name="T71" fmla="*/ 16009 h 16128"/>
              <a:gd name="T72" fmla="*/ 3408 w 16100"/>
              <a:gd name="T73" fmla="*/ 16093 h 16128"/>
              <a:gd name="T74" fmla="*/ 3593 w 16100"/>
              <a:gd name="T75" fmla="*/ 16121 h 16128"/>
              <a:gd name="T76" fmla="*/ 3854 w 16100"/>
              <a:gd name="T77" fmla="*/ 16083 h 16128"/>
              <a:gd name="T78" fmla="*/ 4078 w 16100"/>
              <a:gd name="T79" fmla="*/ 15989 h 16128"/>
              <a:gd name="T80" fmla="*/ 7895 w 16100"/>
              <a:gd name="T81" fmla="*/ 12773 h 16128"/>
              <a:gd name="T82" fmla="*/ 8016 w 16100"/>
              <a:gd name="T83" fmla="*/ 12725 h 16128"/>
              <a:gd name="T84" fmla="*/ 8148 w 16100"/>
              <a:gd name="T85" fmla="*/ 12727 h 16128"/>
              <a:gd name="T86" fmla="*/ 12083 w 16100"/>
              <a:gd name="T87" fmla="*/ 15884 h 16128"/>
              <a:gd name="T88" fmla="*/ 12384 w 16100"/>
              <a:gd name="T89" fmla="*/ 16061 h 16128"/>
              <a:gd name="T90" fmla="*/ 12620 w 16100"/>
              <a:gd name="T91" fmla="*/ 16119 h 16128"/>
              <a:gd name="T92" fmla="*/ 12818 w 16100"/>
              <a:gd name="T93" fmla="*/ 16123 h 16128"/>
              <a:gd name="T94" fmla="*/ 12996 w 16100"/>
              <a:gd name="T95" fmla="*/ 16075 h 16128"/>
              <a:gd name="T96" fmla="*/ 13169 w 16100"/>
              <a:gd name="T97" fmla="*/ 15980 h 16128"/>
              <a:gd name="T98" fmla="*/ 13310 w 16100"/>
              <a:gd name="T99" fmla="*/ 15843 h 16128"/>
              <a:gd name="T100" fmla="*/ 13451 w 16100"/>
              <a:gd name="T101" fmla="*/ 15552 h 16128"/>
              <a:gd name="T102" fmla="*/ 13478 w 16100"/>
              <a:gd name="T103" fmla="*/ 15295 h 16128"/>
              <a:gd name="T104" fmla="*/ 13442 w 16100"/>
              <a:gd name="T105" fmla="*/ 15037 h 16128"/>
              <a:gd name="T106" fmla="*/ 11790 w 16100"/>
              <a:gd name="T107" fmla="*/ 10120 h 16128"/>
              <a:gd name="T108" fmla="*/ 11830 w 16100"/>
              <a:gd name="T109" fmla="*/ 9941 h 16128"/>
              <a:gd name="T110" fmla="*/ 11933 w 16100"/>
              <a:gd name="T111" fmla="*/ 9796 h 16128"/>
              <a:gd name="T112" fmla="*/ 15776 w 16100"/>
              <a:gd name="T113" fmla="*/ 7239 h 16128"/>
              <a:gd name="T114" fmla="*/ 15943 w 16100"/>
              <a:gd name="T115" fmla="*/ 7053 h 16128"/>
              <a:gd name="T116" fmla="*/ 16068 w 16100"/>
              <a:gd name="T117" fmla="*/ 6800 h 16128"/>
              <a:gd name="T118" fmla="*/ 16099 w 16100"/>
              <a:gd name="T119" fmla="*/ 6603 h 16128"/>
              <a:gd name="T120" fmla="*/ 16056 w 16100"/>
              <a:gd name="T121" fmla="*/ 6324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100" h="16128">
                <a:moveTo>
                  <a:pt x="15933" y="6104"/>
                </a:moveTo>
                <a:lnTo>
                  <a:pt x="15903" y="6071"/>
                </a:lnTo>
                <a:lnTo>
                  <a:pt x="15874" y="6041"/>
                </a:lnTo>
                <a:lnTo>
                  <a:pt x="15844" y="6014"/>
                </a:lnTo>
                <a:lnTo>
                  <a:pt x="15815" y="5988"/>
                </a:lnTo>
                <a:lnTo>
                  <a:pt x="15785" y="5964"/>
                </a:lnTo>
                <a:lnTo>
                  <a:pt x="15756" y="5944"/>
                </a:lnTo>
                <a:lnTo>
                  <a:pt x="15727" y="5925"/>
                </a:lnTo>
                <a:lnTo>
                  <a:pt x="15698" y="5908"/>
                </a:lnTo>
                <a:lnTo>
                  <a:pt x="15668" y="5892"/>
                </a:lnTo>
                <a:lnTo>
                  <a:pt x="15640" y="5879"/>
                </a:lnTo>
                <a:lnTo>
                  <a:pt x="15612" y="5866"/>
                </a:lnTo>
                <a:lnTo>
                  <a:pt x="15584" y="5854"/>
                </a:lnTo>
                <a:lnTo>
                  <a:pt x="15556" y="5844"/>
                </a:lnTo>
                <a:lnTo>
                  <a:pt x="15530" y="5835"/>
                </a:lnTo>
                <a:lnTo>
                  <a:pt x="15504" y="5827"/>
                </a:lnTo>
                <a:lnTo>
                  <a:pt x="15479" y="5819"/>
                </a:lnTo>
                <a:lnTo>
                  <a:pt x="15452" y="5813"/>
                </a:lnTo>
                <a:lnTo>
                  <a:pt x="15427" y="5807"/>
                </a:lnTo>
                <a:lnTo>
                  <a:pt x="15402" y="5801"/>
                </a:lnTo>
                <a:lnTo>
                  <a:pt x="15378" y="5797"/>
                </a:lnTo>
                <a:lnTo>
                  <a:pt x="15328" y="5789"/>
                </a:lnTo>
                <a:lnTo>
                  <a:pt x="15279" y="5782"/>
                </a:lnTo>
                <a:lnTo>
                  <a:pt x="15231" y="5778"/>
                </a:lnTo>
                <a:lnTo>
                  <a:pt x="15182" y="5775"/>
                </a:lnTo>
                <a:lnTo>
                  <a:pt x="15134" y="5773"/>
                </a:lnTo>
                <a:lnTo>
                  <a:pt x="15085" y="5773"/>
                </a:lnTo>
                <a:lnTo>
                  <a:pt x="10561" y="5770"/>
                </a:lnTo>
                <a:lnTo>
                  <a:pt x="10553" y="5770"/>
                </a:lnTo>
                <a:lnTo>
                  <a:pt x="10543" y="5770"/>
                </a:lnTo>
                <a:lnTo>
                  <a:pt x="10532" y="5768"/>
                </a:lnTo>
                <a:lnTo>
                  <a:pt x="10520" y="5766"/>
                </a:lnTo>
                <a:lnTo>
                  <a:pt x="10507" y="5763"/>
                </a:lnTo>
                <a:lnTo>
                  <a:pt x="10494" y="5760"/>
                </a:lnTo>
                <a:lnTo>
                  <a:pt x="10480" y="5755"/>
                </a:lnTo>
                <a:lnTo>
                  <a:pt x="10465" y="5750"/>
                </a:lnTo>
                <a:lnTo>
                  <a:pt x="10450" y="5744"/>
                </a:lnTo>
                <a:lnTo>
                  <a:pt x="10435" y="5738"/>
                </a:lnTo>
                <a:lnTo>
                  <a:pt x="10420" y="5729"/>
                </a:lnTo>
                <a:lnTo>
                  <a:pt x="10404" y="5721"/>
                </a:lnTo>
                <a:lnTo>
                  <a:pt x="10387" y="5712"/>
                </a:lnTo>
                <a:lnTo>
                  <a:pt x="10372" y="5703"/>
                </a:lnTo>
                <a:lnTo>
                  <a:pt x="10356" y="5692"/>
                </a:lnTo>
                <a:lnTo>
                  <a:pt x="10341" y="5681"/>
                </a:lnTo>
                <a:lnTo>
                  <a:pt x="10326" y="5669"/>
                </a:lnTo>
                <a:lnTo>
                  <a:pt x="10312" y="5657"/>
                </a:lnTo>
                <a:lnTo>
                  <a:pt x="10299" y="5645"/>
                </a:lnTo>
                <a:lnTo>
                  <a:pt x="10286" y="5632"/>
                </a:lnTo>
                <a:lnTo>
                  <a:pt x="10273" y="5619"/>
                </a:lnTo>
                <a:lnTo>
                  <a:pt x="10262" y="5605"/>
                </a:lnTo>
                <a:lnTo>
                  <a:pt x="10251" y="5592"/>
                </a:lnTo>
                <a:lnTo>
                  <a:pt x="10242" y="5580"/>
                </a:lnTo>
                <a:lnTo>
                  <a:pt x="10233" y="5567"/>
                </a:lnTo>
                <a:lnTo>
                  <a:pt x="10225" y="5555"/>
                </a:lnTo>
                <a:lnTo>
                  <a:pt x="10218" y="5543"/>
                </a:lnTo>
                <a:lnTo>
                  <a:pt x="10212" y="5532"/>
                </a:lnTo>
                <a:lnTo>
                  <a:pt x="10207" y="5521"/>
                </a:lnTo>
                <a:lnTo>
                  <a:pt x="10203" y="5511"/>
                </a:lnTo>
                <a:lnTo>
                  <a:pt x="10200" y="5502"/>
                </a:lnTo>
                <a:lnTo>
                  <a:pt x="10198" y="5494"/>
                </a:lnTo>
                <a:lnTo>
                  <a:pt x="8887" y="786"/>
                </a:lnTo>
                <a:lnTo>
                  <a:pt x="8870" y="732"/>
                </a:lnTo>
                <a:lnTo>
                  <a:pt x="8852" y="677"/>
                </a:lnTo>
                <a:lnTo>
                  <a:pt x="8843" y="651"/>
                </a:lnTo>
                <a:lnTo>
                  <a:pt x="8834" y="624"/>
                </a:lnTo>
                <a:lnTo>
                  <a:pt x="8823" y="598"/>
                </a:lnTo>
                <a:lnTo>
                  <a:pt x="8813" y="572"/>
                </a:lnTo>
                <a:lnTo>
                  <a:pt x="8801" y="545"/>
                </a:lnTo>
                <a:lnTo>
                  <a:pt x="8789" y="519"/>
                </a:lnTo>
                <a:lnTo>
                  <a:pt x="8776" y="493"/>
                </a:lnTo>
                <a:lnTo>
                  <a:pt x="8763" y="466"/>
                </a:lnTo>
                <a:lnTo>
                  <a:pt x="8747" y="439"/>
                </a:lnTo>
                <a:lnTo>
                  <a:pt x="8731" y="412"/>
                </a:lnTo>
                <a:lnTo>
                  <a:pt x="8715" y="386"/>
                </a:lnTo>
                <a:lnTo>
                  <a:pt x="8697" y="359"/>
                </a:lnTo>
                <a:lnTo>
                  <a:pt x="8679" y="333"/>
                </a:lnTo>
                <a:lnTo>
                  <a:pt x="8659" y="305"/>
                </a:lnTo>
                <a:lnTo>
                  <a:pt x="8634" y="277"/>
                </a:lnTo>
                <a:lnTo>
                  <a:pt x="8608" y="248"/>
                </a:lnTo>
                <a:lnTo>
                  <a:pt x="8594" y="234"/>
                </a:lnTo>
                <a:lnTo>
                  <a:pt x="8580" y="219"/>
                </a:lnTo>
                <a:lnTo>
                  <a:pt x="8564" y="204"/>
                </a:lnTo>
                <a:lnTo>
                  <a:pt x="8548" y="190"/>
                </a:lnTo>
                <a:lnTo>
                  <a:pt x="8531" y="175"/>
                </a:lnTo>
                <a:lnTo>
                  <a:pt x="8512" y="160"/>
                </a:lnTo>
                <a:lnTo>
                  <a:pt x="8494" y="147"/>
                </a:lnTo>
                <a:lnTo>
                  <a:pt x="8474" y="133"/>
                </a:lnTo>
                <a:lnTo>
                  <a:pt x="8454" y="120"/>
                </a:lnTo>
                <a:lnTo>
                  <a:pt x="8434" y="107"/>
                </a:lnTo>
                <a:lnTo>
                  <a:pt x="8412" y="95"/>
                </a:lnTo>
                <a:lnTo>
                  <a:pt x="8388" y="83"/>
                </a:lnTo>
                <a:lnTo>
                  <a:pt x="8365" y="72"/>
                </a:lnTo>
                <a:lnTo>
                  <a:pt x="8341" y="60"/>
                </a:lnTo>
                <a:lnTo>
                  <a:pt x="8316" y="50"/>
                </a:lnTo>
                <a:lnTo>
                  <a:pt x="8290" y="41"/>
                </a:lnTo>
                <a:lnTo>
                  <a:pt x="8263" y="32"/>
                </a:lnTo>
                <a:lnTo>
                  <a:pt x="8235" y="25"/>
                </a:lnTo>
                <a:lnTo>
                  <a:pt x="8207" y="18"/>
                </a:lnTo>
                <a:lnTo>
                  <a:pt x="8177" y="12"/>
                </a:lnTo>
                <a:lnTo>
                  <a:pt x="8146" y="8"/>
                </a:lnTo>
                <a:lnTo>
                  <a:pt x="8115" y="4"/>
                </a:lnTo>
                <a:lnTo>
                  <a:pt x="8083" y="1"/>
                </a:lnTo>
                <a:lnTo>
                  <a:pt x="8049" y="0"/>
                </a:lnTo>
                <a:lnTo>
                  <a:pt x="8016" y="1"/>
                </a:lnTo>
                <a:lnTo>
                  <a:pt x="7984" y="4"/>
                </a:lnTo>
                <a:lnTo>
                  <a:pt x="7953" y="7"/>
                </a:lnTo>
                <a:lnTo>
                  <a:pt x="7922" y="12"/>
                </a:lnTo>
                <a:lnTo>
                  <a:pt x="7893" y="18"/>
                </a:lnTo>
                <a:lnTo>
                  <a:pt x="7865" y="24"/>
                </a:lnTo>
                <a:lnTo>
                  <a:pt x="7837" y="32"/>
                </a:lnTo>
                <a:lnTo>
                  <a:pt x="7810" y="40"/>
                </a:lnTo>
                <a:lnTo>
                  <a:pt x="7784" y="50"/>
                </a:lnTo>
                <a:lnTo>
                  <a:pt x="7759" y="59"/>
                </a:lnTo>
                <a:lnTo>
                  <a:pt x="7735" y="71"/>
                </a:lnTo>
                <a:lnTo>
                  <a:pt x="7712" y="82"/>
                </a:lnTo>
                <a:lnTo>
                  <a:pt x="7688" y="94"/>
                </a:lnTo>
                <a:lnTo>
                  <a:pt x="7666" y="106"/>
                </a:lnTo>
                <a:lnTo>
                  <a:pt x="7646" y="119"/>
                </a:lnTo>
                <a:lnTo>
                  <a:pt x="7625" y="133"/>
                </a:lnTo>
                <a:lnTo>
                  <a:pt x="7606" y="146"/>
                </a:lnTo>
                <a:lnTo>
                  <a:pt x="7588" y="160"/>
                </a:lnTo>
                <a:lnTo>
                  <a:pt x="7569" y="174"/>
                </a:lnTo>
                <a:lnTo>
                  <a:pt x="7552" y="190"/>
                </a:lnTo>
                <a:lnTo>
                  <a:pt x="7536" y="204"/>
                </a:lnTo>
                <a:lnTo>
                  <a:pt x="7520" y="219"/>
                </a:lnTo>
                <a:lnTo>
                  <a:pt x="7505" y="233"/>
                </a:lnTo>
                <a:lnTo>
                  <a:pt x="7491" y="248"/>
                </a:lnTo>
                <a:lnTo>
                  <a:pt x="7465" y="277"/>
                </a:lnTo>
                <a:lnTo>
                  <a:pt x="7441" y="305"/>
                </a:lnTo>
                <a:lnTo>
                  <a:pt x="7420" y="333"/>
                </a:lnTo>
                <a:lnTo>
                  <a:pt x="7402" y="359"/>
                </a:lnTo>
                <a:lnTo>
                  <a:pt x="7385" y="386"/>
                </a:lnTo>
                <a:lnTo>
                  <a:pt x="7368" y="413"/>
                </a:lnTo>
                <a:lnTo>
                  <a:pt x="7352" y="440"/>
                </a:lnTo>
                <a:lnTo>
                  <a:pt x="7337" y="467"/>
                </a:lnTo>
                <a:lnTo>
                  <a:pt x="7323" y="494"/>
                </a:lnTo>
                <a:lnTo>
                  <a:pt x="7310" y="520"/>
                </a:lnTo>
                <a:lnTo>
                  <a:pt x="7298" y="546"/>
                </a:lnTo>
                <a:lnTo>
                  <a:pt x="7287" y="574"/>
                </a:lnTo>
                <a:lnTo>
                  <a:pt x="7276" y="600"/>
                </a:lnTo>
                <a:lnTo>
                  <a:pt x="7266" y="626"/>
                </a:lnTo>
                <a:lnTo>
                  <a:pt x="7256" y="653"/>
                </a:lnTo>
                <a:lnTo>
                  <a:pt x="7247" y="679"/>
                </a:lnTo>
                <a:lnTo>
                  <a:pt x="7230" y="734"/>
                </a:lnTo>
                <a:lnTo>
                  <a:pt x="7213" y="788"/>
                </a:lnTo>
                <a:lnTo>
                  <a:pt x="5903" y="5494"/>
                </a:lnTo>
                <a:lnTo>
                  <a:pt x="5901" y="5502"/>
                </a:lnTo>
                <a:lnTo>
                  <a:pt x="5898" y="5511"/>
                </a:lnTo>
                <a:lnTo>
                  <a:pt x="5893" y="5521"/>
                </a:lnTo>
                <a:lnTo>
                  <a:pt x="5888" y="5532"/>
                </a:lnTo>
                <a:lnTo>
                  <a:pt x="5882" y="5543"/>
                </a:lnTo>
                <a:lnTo>
                  <a:pt x="5875" y="5555"/>
                </a:lnTo>
                <a:lnTo>
                  <a:pt x="5867" y="5567"/>
                </a:lnTo>
                <a:lnTo>
                  <a:pt x="5859" y="5580"/>
                </a:lnTo>
                <a:lnTo>
                  <a:pt x="5849" y="5592"/>
                </a:lnTo>
                <a:lnTo>
                  <a:pt x="5839" y="5605"/>
                </a:lnTo>
                <a:lnTo>
                  <a:pt x="5827" y="5619"/>
                </a:lnTo>
                <a:lnTo>
                  <a:pt x="5814" y="5632"/>
                </a:lnTo>
                <a:lnTo>
                  <a:pt x="5802" y="5645"/>
                </a:lnTo>
                <a:lnTo>
                  <a:pt x="5788" y="5657"/>
                </a:lnTo>
                <a:lnTo>
                  <a:pt x="5774" y="5669"/>
                </a:lnTo>
                <a:lnTo>
                  <a:pt x="5759" y="5681"/>
                </a:lnTo>
                <a:lnTo>
                  <a:pt x="5744" y="5692"/>
                </a:lnTo>
                <a:lnTo>
                  <a:pt x="5728" y="5703"/>
                </a:lnTo>
                <a:lnTo>
                  <a:pt x="5713" y="5712"/>
                </a:lnTo>
                <a:lnTo>
                  <a:pt x="5696" y="5721"/>
                </a:lnTo>
                <a:lnTo>
                  <a:pt x="5681" y="5729"/>
                </a:lnTo>
                <a:lnTo>
                  <a:pt x="5665" y="5738"/>
                </a:lnTo>
                <a:lnTo>
                  <a:pt x="5650" y="5744"/>
                </a:lnTo>
                <a:lnTo>
                  <a:pt x="5635" y="5750"/>
                </a:lnTo>
                <a:lnTo>
                  <a:pt x="5621" y="5755"/>
                </a:lnTo>
                <a:lnTo>
                  <a:pt x="5607" y="5760"/>
                </a:lnTo>
                <a:lnTo>
                  <a:pt x="5594" y="5763"/>
                </a:lnTo>
                <a:lnTo>
                  <a:pt x="5580" y="5766"/>
                </a:lnTo>
                <a:lnTo>
                  <a:pt x="5568" y="5768"/>
                </a:lnTo>
                <a:lnTo>
                  <a:pt x="5558" y="5770"/>
                </a:lnTo>
                <a:lnTo>
                  <a:pt x="5548" y="5770"/>
                </a:lnTo>
                <a:lnTo>
                  <a:pt x="5540" y="5770"/>
                </a:lnTo>
                <a:lnTo>
                  <a:pt x="1015" y="5773"/>
                </a:lnTo>
                <a:lnTo>
                  <a:pt x="950" y="5774"/>
                </a:lnTo>
                <a:lnTo>
                  <a:pt x="886" y="5777"/>
                </a:lnTo>
                <a:lnTo>
                  <a:pt x="853" y="5779"/>
                </a:lnTo>
                <a:lnTo>
                  <a:pt x="821" y="5782"/>
                </a:lnTo>
                <a:lnTo>
                  <a:pt x="789" y="5786"/>
                </a:lnTo>
                <a:lnTo>
                  <a:pt x="756" y="5791"/>
                </a:lnTo>
                <a:lnTo>
                  <a:pt x="723" y="5796"/>
                </a:lnTo>
                <a:lnTo>
                  <a:pt x="690" y="5803"/>
                </a:lnTo>
                <a:lnTo>
                  <a:pt x="657" y="5811"/>
                </a:lnTo>
                <a:lnTo>
                  <a:pt x="622" y="5819"/>
                </a:lnTo>
                <a:lnTo>
                  <a:pt x="588" y="5830"/>
                </a:lnTo>
                <a:lnTo>
                  <a:pt x="553" y="5841"/>
                </a:lnTo>
                <a:lnTo>
                  <a:pt x="517" y="5854"/>
                </a:lnTo>
                <a:lnTo>
                  <a:pt x="481" y="5870"/>
                </a:lnTo>
                <a:lnTo>
                  <a:pt x="444" y="5887"/>
                </a:lnTo>
                <a:lnTo>
                  <a:pt x="405" y="5907"/>
                </a:lnTo>
                <a:lnTo>
                  <a:pt x="385" y="5918"/>
                </a:lnTo>
                <a:lnTo>
                  <a:pt x="366" y="5930"/>
                </a:lnTo>
                <a:lnTo>
                  <a:pt x="346" y="5943"/>
                </a:lnTo>
                <a:lnTo>
                  <a:pt x="326" y="5956"/>
                </a:lnTo>
                <a:lnTo>
                  <a:pt x="307" y="5971"/>
                </a:lnTo>
                <a:lnTo>
                  <a:pt x="286" y="5987"/>
                </a:lnTo>
                <a:lnTo>
                  <a:pt x="266" y="6004"/>
                </a:lnTo>
                <a:lnTo>
                  <a:pt x="247" y="6021"/>
                </a:lnTo>
                <a:lnTo>
                  <a:pt x="227" y="6040"/>
                </a:lnTo>
                <a:lnTo>
                  <a:pt x="208" y="6060"/>
                </a:lnTo>
                <a:lnTo>
                  <a:pt x="188" y="6081"/>
                </a:lnTo>
                <a:lnTo>
                  <a:pt x="169" y="6103"/>
                </a:lnTo>
                <a:lnTo>
                  <a:pt x="150" y="6127"/>
                </a:lnTo>
                <a:lnTo>
                  <a:pt x="132" y="6152"/>
                </a:lnTo>
                <a:lnTo>
                  <a:pt x="115" y="6178"/>
                </a:lnTo>
                <a:lnTo>
                  <a:pt x="99" y="6205"/>
                </a:lnTo>
                <a:lnTo>
                  <a:pt x="84" y="6233"/>
                </a:lnTo>
                <a:lnTo>
                  <a:pt x="70" y="6263"/>
                </a:lnTo>
                <a:lnTo>
                  <a:pt x="56" y="6293"/>
                </a:lnTo>
                <a:lnTo>
                  <a:pt x="44" y="6323"/>
                </a:lnTo>
                <a:lnTo>
                  <a:pt x="34" y="6354"/>
                </a:lnTo>
                <a:lnTo>
                  <a:pt x="25" y="6387"/>
                </a:lnTo>
                <a:lnTo>
                  <a:pt x="17" y="6418"/>
                </a:lnTo>
                <a:lnTo>
                  <a:pt x="11" y="6450"/>
                </a:lnTo>
                <a:lnTo>
                  <a:pt x="6" y="6482"/>
                </a:lnTo>
                <a:lnTo>
                  <a:pt x="2" y="6515"/>
                </a:lnTo>
                <a:lnTo>
                  <a:pt x="0" y="6547"/>
                </a:lnTo>
                <a:lnTo>
                  <a:pt x="0" y="6578"/>
                </a:lnTo>
                <a:lnTo>
                  <a:pt x="1" y="6603"/>
                </a:lnTo>
                <a:lnTo>
                  <a:pt x="2" y="6628"/>
                </a:lnTo>
                <a:lnTo>
                  <a:pt x="4" y="6651"/>
                </a:lnTo>
                <a:lnTo>
                  <a:pt x="7" y="6674"/>
                </a:lnTo>
                <a:lnTo>
                  <a:pt x="10" y="6696"/>
                </a:lnTo>
                <a:lnTo>
                  <a:pt x="14" y="6718"/>
                </a:lnTo>
                <a:lnTo>
                  <a:pt x="18" y="6739"/>
                </a:lnTo>
                <a:lnTo>
                  <a:pt x="22" y="6761"/>
                </a:lnTo>
                <a:lnTo>
                  <a:pt x="27" y="6781"/>
                </a:lnTo>
                <a:lnTo>
                  <a:pt x="33" y="6800"/>
                </a:lnTo>
                <a:lnTo>
                  <a:pt x="38" y="6819"/>
                </a:lnTo>
                <a:lnTo>
                  <a:pt x="45" y="6838"/>
                </a:lnTo>
                <a:lnTo>
                  <a:pt x="58" y="6875"/>
                </a:lnTo>
                <a:lnTo>
                  <a:pt x="74" y="6909"/>
                </a:lnTo>
                <a:lnTo>
                  <a:pt x="89" y="6941"/>
                </a:lnTo>
                <a:lnTo>
                  <a:pt x="106" y="6971"/>
                </a:lnTo>
                <a:lnTo>
                  <a:pt x="123" y="7001"/>
                </a:lnTo>
                <a:lnTo>
                  <a:pt x="140" y="7028"/>
                </a:lnTo>
                <a:lnTo>
                  <a:pt x="158" y="7054"/>
                </a:lnTo>
                <a:lnTo>
                  <a:pt x="177" y="7078"/>
                </a:lnTo>
                <a:lnTo>
                  <a:pt x="194" y="7101"/>
                </a:lnTo>
                <a:lnTo>
                  <a:pt x="212" y="7123"/>
                </a:lnTo>
                <a:lnTo>
                  <a:pt x="230" y="7144"/>
                </a:lnTo>
                <a:lnTo>
                  <a:pt x="248" y="7165"/>
                </a:lnTo>
                <a:lnTo>
                  <a:pt x="267" y="7184"/>
                </a:lnTo>
                <a:lnTo>
                  <a:pt x="286" y="7203"/>
                </a:lnTo>
                <a:lnTo>
                  <a:pt x="306" y="7221"/>
                </a:lnTo>
                <a:lnTo>
                  <a:pt x="325" y="7239"/>
                </a:lnTo>
                <a:lnTo>
                  <a:pt x="344" y="7257"/>
                </a:lnTo>
                <a:lnTo>
                  <a:pt x="363" y="7274"/>
                </a:lnTo>
                <a:lnTo>
                  <a:pt x="403" y="7306"/>
                </a:lnTo>
                <a:lnTo>
                  <a:pt x="444" y="7336"/>
                </a:lnTo>
                <a:lnTo>
                  <a:pt x="485" y="7366"/>
                </a:lnTo>
                <a:lnTo>
                  <a:pt x="527" y="7396"/>
                </a:lnTo>
                <a:lnTo>
                  <a:pt x="4175" y="9797"/>
                </a:lnTo>
                <a:lnTo>
                  <a:pt x="4181" y="9800"/>
                </a:lnTo>
                <a:lnTo>
                  <a:pt x="4187" y="9804"/>
                </a:lnTo>
                <a:lnTo>
                  <a:pt x="4194" y="9809"/>
                </a:lnTo>
                <a:lnTo>
                  <a:pt x="4201" y="9815"/>
                </a:lnTo>
                <a:lnTo>
                  <a:pt x="4215" y="9829"/>
                </a:lnTo>
                <a:lnTo>
                  <a:pt x="4229" y="9847"/>
                </a:lnTo>
                <a:lnTo>
                  <a:pt x="4244" y="9867"/>
                </a:lnTo>
                <a:lnTo>
                  <a:pt x="4259" y="9889"/>
                </a:lnTo>
                <a:lnTo>
                  <a:pt x="4273" y="9914"/>
                </a:lnTo>
                <a:lnTo>
                  <a:pt x="4287" y="9940"/>
                </a:lnTo>
                <a:lnTo>
                  <a:pt x="4300" y="9966"/>
                </a:lnTo>
                <a:lnTo>
                  <a:pt x="4312" y="9994"/>
                </a:lnTo>
                <a:lnTo>
                  <a:pt x="4322" y="10024"/>
                </a:lnTo>
                <a:lnTo>
                  <a:pt x="4331" y="10052"/>
                </a:lnTo>
                <a:lnTo>
                  <a:pt x="4337" y="10081"/>
                </a:lnTo>
                <a:lnTo>
                  <a:pt x="4342" y="10108"/>
                </a:lnTo>
                <a:lnTo>
                  <a:pt x="4343" y="10122"/>
                </a:lnTo>
                <a:lnTo>
                  <a:pt x="4344" y="10135"/>
                </a:lnTo>
                <a:lnTo>
                  <a:pt x="4344" y="10149"/>
                </a:lnTo>
                <a:lnTo>
                  <a:pt x="4344" y="10162"/>
                </a:lnTo>
                <a:lnTo>
                  <a:pt x="4343" y="10186"/>
                </a:lnTo>
                <a:lnTo>
                  <a:pt x="4341" y="10207"/>
                </a:lnTo>
                <a:lnTo>
                  <a:pt x="4337" y="10226"/>
                </a:lnTo>
                <a:lnTo>
                  <a:pt x="4333" y="10243"/>
                </a:lnTo>
                <a:lnTo>
                  <a:pt x="2916" y="14885"/>
                </a:lnTo>
                <a:lnTo>
                  <a:pt x="2901" y="14936"/>
                </a:lnTo>
                <a:lnTo>
                  <a:pt x="2888" y="14986"/>
                </a:lnTo>
                <a:lnTo>
                  <a:pt x="2876" y="15036"/>
                </a:lnTo>
                <a:lnTo>
                  <a:pt x="2865" y="15088"/>
                </a:lnTo>
                <a:lnTo>
                  <a:pt x="2861" y="15113"/>
                </a:lnTo>
                <a:lnTo>
                  <a:pt x="2857" y="15140"/>
                </a:lnTo>
                <a:lnTo>
                  <a:pt x="2854" y="15166"/>
                </a:lnTo>
                <a:lnTo>
                  <a:pt x="2851" y="15194"/>
                </a:lnTo>
                <a:lnTo>
                  <a:pt x="2848" y="15221"/>
                </a:lnTo>
                <a:lnTo>
                  <a:pt x="2846" y="15249"/>
                </a:lnTo>
                <a:lnTo>
                  <a:pt x="2845" y="15278"/>
                </a:lnTo>
                <a:lnTo>
                  <a:pt x="2845" y="15307"/>
                </a:lnTo>
                <a:lnTo>
                  <a:pt x="2845" y="15333"/>
                </a:lnTo>
                <a:lnTo>
                  <a:pt x="2846" y="15359"/>
                </a:lnTo>
                <a:lnTo>
                  <a:pt x="2848" y="15386"/>
                </a:lnTo>
                <a:lnTo>
                  <a:pt x="2850" y="15414"/>
                </a:lnTo>
                <a:lnTo>
                  <a:pt x="2854" y="15444"/>
                </a:lnTo>
                <a:lnTo>
                  <a:pt x="2858" y="15473"/>
                </a:lnTo>
                <a:lnTo>
                  <a:pt x="2864" y="15503"/>
                </a:lnTo>
                <a:lnTo>
                  <a:pt x="2871" y="15534"/>
                </a:lnTo>
                <a:lnTo>
                  <a:pt x="2881" y="15567"/>
                </a:lnTo>
                <a:lnTo>
                  <a:pt x="2891" y="15599"/>
                </a:lnTo>
                <a:lnTo>
                  <a:pt x="2903" y="15632"/>
                </a:lnTo>
                <a:lnTo>
                  <a:pt x="2917" y="15666"/>
                </a:lnTo>
                <a:lnTo>
                  <a:pt x="2933" y="15701"/>
                </a:lnTo>
                <a:lnTo>
                  <a:pt x="2952" y="15736"/>
                </a:lnTo>
                <a:lnTo>
                  <a:pt x="2973" y="15771"/>
                </a:lnTo>
                <a:lnTo>
                  <a:pt x="2996" y="15807"/>
                </a:lnTo>
                <a:lnTo>
                  <a:pt x="3010" y="15826"/>
                </a:lnTo>
                <a:lnTo>
                  <a:pt x="3023" y="15844"/>
                </a:lnTo>
                <a:lnTo>
                  <a:pt x="3037" y="15862"/>
                </a:lnTo>
                <a:lnTo>
                  <a:pt x="3052" y="15879"/>
                </a:lnTo>
                <a:lnTo>
                  <a:pt x="3068" y="15895"/>
                </a:lnTo>
                <a:lnTo>
                  <a:pt x="3085" y="15911"/>
                </a:lnTo>
                <a:lnTo>
                  <a:pt x="3102" y="15927"/>
                </a:lnTo>
                <a:lnTo>
                  <a:pt x="3120" y="15943"/>
                </a:lnTo>
                <a:lnTo>
                  <a:pt x="3139" y="15957"/>
                </a:lnTo>
                <a:lnTo>
                  <a:pt x="3157" y="15971"/>
                </a:lnTo>
                <a:lnTo>
                  <a:pt x="3177" y="15984"/>
                </a:lnTo>
                <a:lnTo>
                  <a:pt x="3196" y="15997"/>
                </a:lnTo>
                <a:lnTo>
                  <a:pt x="3216" y="16009"/>
                </a:lnTo>
                <a:lnTo>
                  <a:pt x="3238" y="16021"/>
                </a:lnTo>
                <a:lnTo>
                  <a:pt x="3258" y="16032"/>
                </a:lnTo>
                <a:lnTo>
                  <a:pt x="3279" y="16043"/>
                </a:lnTo>
                <a:lnTo>
                  <a:pt x="3300" y="16053"/>
                </a:lnTo>
                <a:lnTo>
                  <a:pt x="3321" y="16062"/>
                </a:lnTo>
                <a:lnTo>
                  <a:pt x="3343" y="16071"/>
                </a:lnTo>
                <a:lnTo>
                  <a:pt x="3365" y="16079"/>
                </a:lnTo>
                <a:lnTo>
                  <a:pt x="3386" y="16087"/>
                </a:lnTo>
                <a:lnTo>
                  <a:pt x="3408" y="16093"/>
                </a:lnTo>
                <a:lnTo>
                  <a:pt x="3429" y="16099"/>
                </a:lnTo>
                <a:lnTo>
                  <a:pt x="3450" y="16104"/>
                </a:lnTo>
                <a:lnTo>
                  <a:pt x="3472" y="16109"/>
                </a:lnTo>
                <a:lnTo>
                  <a:pt x="3493" y="16113"/>
                </a:lnTo>
                <a:lnTo>
                  <a:pt x="3514" y="16116"/>
                </a:lnTo>
                <a:lnTo>
                  <a:pt x="3534" y="16118"/>
                </a:lnTo>
                <a:lnTo>
                  <a:pt x="3554" y="16120"/>
                </a:lnTo>
                <a:lnTo>
                  <a:pt x="3573" y="16121"/>
                </a:lnTo>
                <a:lnTo>
                  <a:pt x="3593" y="16121"/>
                </a:lnTo>
                <a:lnTo>
                  <a:pt x="3612" y="16120"/>
                </a:lnTo>
                <a:lnTo>
                  <a:pt x="3646" y="16118"/>
                </a:lnTo>
                <a:lnTo>
                  <a:pt x="3678" y="16115"/>
                </a:lnTo>
                <a:lnTo>
                  <a:pt x="3711" y="16111"/>
                </a:lnTo>
                <a:lnTo>
                  <a:pt x="3742" y="16107"/>
                </a:lnTo>
                <a:lnTo>
                  <a:pt x="3771" y="16102"/>
                </a:lnTo>
                <a:lnTo>
                  <a:pt x="3799" y="16096"/>
                </a:lnTo>
                <a:lnTo>
                  <a:pt x="3828" y="16090"/>
                </a:lnTo>
                <a:lnTo>
                  <a:pt x="3854" y="16083"/>
                </a:lnTo>
                <a:lnTo>
                  <a:pt x="3880" y="16076"/>
                </a:lnTo>
                <a:lnTo>
                  <a:pt x="3904" y="16068"/>
                </a:lnTo>
                <a:lnTo>
                  <a:pt x="3928" y="16059"/>
                </a:lnTo>
                <a:lnTo>
                  <a:pt x="3952" y="16050"/>
                </a:lnTo>
                <a:lnTo>
                  <a:pt x="3975" y="16041"/>
                </a:lnTo>
                <a:lnTo>
                  <a:pt x="3996" y="16031"/>
                </a:lnTo>
                <a:lnTo>
                  <a:pt x="4017" y="16021"/>
                </a:lnTo>
                <a:lnTo>
                  <a:pt x="4038" y="16011"/>
                </a:lnTo>
                <a:lnTo>
                  <a:pt x="4078" y="15989"/>
                </a:lnTo>
                <a:lnTo>
                  <a:pt x="4116" y="15966"/>
                </a:lnTo>
                <a:lnTo>
                  <a:pt x="4152" y="15942"/>
                </a:lnTo>
                <a:lnTo>
                  <a:pt x="4188" y="15916"/>
                </a:lnTo>
                <a:lnTo>
                  <a:pt x="4222" y="15891"/>
                </a:lnTo>
                <a:lnTo>
                  <a:pt x="4256" y="15865"/>
                </a:lnTo>
                <a:lnTo>
                  <a:pt x="4290" y="15839"/>
                </a:lnTo>
                <a:lnTo>
                  <a:pt x="4324" y="15812"/>
                </a:lnTo>
                <a:lnTo>
                  <a:pt x="7889" y="12778"/>
                </a:lnTo>
                <a:lnTo>
                  <a:pt x="7895" y="12773"/>
                </a:lnTo>
                <a:lnTo>
                  <a:pt x="7902" y="12768"/>
                </a:lnTo>
                <a:lnTo>
                  <a:pt x="7910" y="12763"/>
                </a:lnTo>
                <a:lnTo>
                  <a:pt x="7919" y="12758"/>
                </a:lnTo>
                <a:lnTo>
                  <a:pt x="7940" y="12748"/>
                </a:lnTo>
                <a:lnTo>
                  <a:pt x="7963" y="12739"/>
                </a:lnTo>
                <a:lnTo>
                  <a:pt x="7975" y="12735"/>
                </a:lnTo>
                <a:lnTo>
                  <a:pt x="7988" y="12731"/>
                </a:lnTo>
                <a:lnTo>
                  <a:pt x="8002" y="12728"/>
                </a:lnTo>
                <a:lnTo>
                  <a:pt x="8016" y="12725"/>
                </a:lnTo>
                <a:lnTo>
                  <a:pt x="8030" y="12723"/>
                </a:lnTo>
                <a:lnTo>
                  <a:pt x="8045" y="12721"/>
                </a:lnTo>
                <a:lnTo>
                  <a:pt x="8061" y="12720"/>
                </a:lnTo>
                <a:lnTo>
                  <a:pt x="8077" y="12720"/>
                </a:lnTo>
                <a:lnTo>
                  <a:pt x="8092" y="12720"/>
                </a:lnTo>
                <a:lnTo>
                  <a:pt x="8106" y="12721"/>
                </a:lnTo>
                <a:lnTo>
                  <a:pt x="8121" y="12723"/>
                </a:lnTo>
                <a:lnTo>
                  <a:pt x="8134" y="12725"/>
                </a:lnTo>
                <a:lnTo>
                  <a:pt x="8148" y="12727"/>
                </a:lnTo>
                <a:lnTo>
                  <a:pt x="8161" y="12730"/>
                </a:lnTo>
                <a:lnTo>
                  <a:pt x="8174" y="12734"/>
                </a:lnTo>
                <a:lnTo>
                  <a:pt x="8186" y="12737"/>
                </a:lnTo>
                <a:lnTo>
                  <a:pt x="8208" y="12746"/>
                </a:lnTo>
                <a:lnTo>
                  <a:pt x="8228" y="12755"/>
                </a:lnTo>
                <a:lnTo>
                  <a:pt x="8244" y="12764"/>
                </a:lnTo>
                <a:lnTo>
                  <a:pt x="8256" y="12774"/>
                </a:lnTo>
                <a:lnTo>
                  <a:pt x="12014" y="15833"/>
                </a:lnTo>
                <a:lnTo>
                  <a:pt x="12083" y="15884"/>
                </a:lnTo>
                <a:lnTo>
                  <a:pt x="12151" y="15933"/>
                </a:lnTo>
                <a:lnTo>
                  <a:pt x="12187" y="15958"/>
                </a:lnTo>
                <a:lnTo>
                  <a:pt x="12223" y="15980"/>
                </a:lnTo>
                <a:lnTo>
                  <a:pt x="12260" y="16003"/>
                </a:lnTo>
                <a:lnTo>
                  <a:pt x="12299" y="16023"/>
                </a:lnTo>
                <a:lnTo>
                  <a:pt x="12320" y="16033"/>
                </a:lnTo>
                <a:lnTo>
                  <a:pt x="12340" y="16043"/>
                </a:lnTo>
                <a:lnTo>
                  <a:pt x="12362" y="16052"/>
                </a:lnTo>
                <a:lnTo>
                  <a:pt x="12384" y="16061"/>
                </a:lnTo>
                <a:lnTo>
                  <a:pt x="12407" y="16070"/>
                </a:lnTo>
                <a:lnTo>
                  <a:pt x="12431" y="16078"/>
                </a:lnTo>
                <a:lnTo>
                  <a:pt x="12455" y="16085"/>
                </a:lnTo>
                <a:lnTo>
                  <a:pt x="12480" y="16092"/>
                </a:lnTo>
                <a:lnTo>
                  <a:pt x="12506" y="16099"/>
                </a:lnTo>
                <a:lnTo>
                  <a:pt x="12534" y="16105"/>
                </a:lnTo>
                <a:lnTo>
                  <a:pt x="12562" y="16110"/>
                </a:lnTo>
                <a:lnTo>
                  <a:pt x="12590" y="16115"/>
                </a:lnTo>
                <a:lnTo>
                  <a:pt x="12620" y="16119"/>
                </a:lnTo>
                <a:lnTo>
                  <a:pt x="12652" y="16122"/>
                </a:lnTo>
                <a:lnTo>
                  <a:pt x="12684" y="16125"/>
                </a:lnTo>
                <a:lnTo>
                  <a:pt x="12718" y="16127"/>
                </a:lnTo>
                <a:lnTo>
                  <a:pt x="12731" y="16128"/>
                </a:lnTo>
                <a:lnTo>
                  <a:pt x="12744" y="16128"/>
                </a:lnTo>
                <a:lnTo>
                  <a:pt x="12762" y="16128"/>
                </a:lnTo>
                <a:lnTo>
                  <a:pt x="12781" y="16127"/>
                </a:lnTo>
                <a:lnTo>
                  <a:pt x="12799" y="16125"/>
                </a:lnTo>
                <a:lnTo>
                  <a:pt x="12818" y="16123"/>
                </a:lnTo>
                <a:lnTo>
                  <a:pt x="12837" y="16120"/>
                </a:lnTo>
                <a:lnTo>
                  <a:pt x="12856" y="16116"/>
                </a:lnTo>
                <a:lnTo>
                  <a:pt x="12876" y="16112"/>
                </a:lnTo>
                <a:lnTo>
                  <a:pt x="12896" y="16107"/>
                </a:lnTo>
                <a:lnTo>
                  <a:pt x="12916" y="16102"/>
                </a:lnTo>
                <a:lnTo>
                  <a:pt x="12936" y="16096"/>
                </a:lnTo>
                <a:lnTo>
                  <a:pt x="12955" y="16090"/>
                </a:lnTo>
                <a:lnTo>
                  <a:pt x="12975" y="16083"/>
                </a:lnTo>
                <a:lnTo>
                  <a:pt x="12996" y="16075"/>
                </a:lnTo>
                <a:lnTo>
                  <a:pt x="13016" y="16067"/>
                </a:lnTo>
                <a:lnTo>
                  <a:pt x="13036" y="16057"/>
                </a:lnTo>
                <a:lnTo>
                  <a:pt x="13056" y="16047"/>
                </a:lnTo>
                <a:lnTo>
                  <a:pt x="13075" y="16037"/>
                </a:lnTo>
                <a:lnTo>
                  <a:pt x="13094" y="16027"/>
                </a:lnTo>
                <a:lnTo>
                  <a:pt x="13114" y="16016"/>
                </a:lnTo>
                <a:lnTo>
                  <a:pt x="13133" y="16004"/>
                </a:lnTo>
                <a:lnTo>
                  <a:pt x="13151" y="15992"/>
                </a:lnTo>
                <a:lnTo>
                  <a:pt x="13169" y="15980"/>
                </a:lnTo>
                <a:lnTo>
                  <a:pt x="13187" y="15966"/>
                </a:lnTo>
                <a:lnTo>
                  <a:pt x="13204" y="15953"/>
                </a:lnTo>
                <a:lnTo>
                  <a:pt x="13222" y="15938"/>
                </a:lnTo>
                <a:lnTo>
                  <a:pt x="13238" y="15923"/>
                </a:lnTo>
                <a:lnTo>
                  <a:pt x="13254" y="15908"/>
                </a:lnTo>
                <a:lnTo>
                  <a:pt x="13269" y="15892"/>
                </a:lnTo>
                <a:lnTo>
                  <a:pt x="13283" y="15876"/>
                </a:lnTo>
                <a:lnTo>
                  <a:pt x="13297" y="15860"/>
                </a:lnTo>
                <a:lnTo>
                  <a:pt x="13310" y="15843"/>
                </a:lnTo>
                <a:lnTo>
                  <a:pt x="13322" y="15825"/>
                </a:lnTo>
                <a:lnTo>
                  <a:pt x="13348" y="15789"/>
                </a:lnTo>
                <a:lnTo>
                  <a:pt x="13369" y="15754"/>
                </a:lnTo>
                <a:lnTo>
                  <a:pt x="13388" y="15719"/>
                </a:lnTo>
                <a:lnTo>
                  <a:pt x="13405" y="15684"/>
                </a:lnTo>
                <a:lnTo>
                  <a:pt x="13419" y="15650"/>
                </a:lnTo>
                <a:lnTo>
                  <a:pt x="13432" y="15617"/>
                </a:lnTo>
                <a:lnTo>
                  <a:pt x="13442" y="15585"/>
                </a:lnTo>
                <a:lnTo>
                  <a:pt x="13451" y="15552"/>
                </a:lnTo>
                <a:lnTo>
                  <a:pt x="13460" y="15521"/>
                </a:lnTo>
                <a:lnTo>
                  <a:pt x="13465" y="15491"/>
                </a:lnTo>
                <a:lnTo>
                  <a:pt x="13470" y="15462"/>
                </a:lnTo>
                <a:lnTo>
                  <a:pt x="13473" y="15432"/>
                </a:lnTo>
                <a:lnTo>
                  <a:pt x="13476" y="15404"/>
                </a:lnTo>
                <a:lnTo>
                  <a:pt x="13478" y="15378"/>
                </a:lnTo>
                <a:lnTo>
                  <a:pt x="13479" y="15352"/>
                </a:lnTo>
                <a:lnTo>
                  <a:pt x="13479" y="15327"/>
                </a:lnTo>
                <a:lnTo>
                  <a:pt x="13478" y="15295"/>
                </a:lnTo>
                <a:lnTo>
                  <a:pt x="13477" y="15264"/>
                </a:lnTo>
                <a:lnTo>
                  <a:pt x="13475" y="15234"/>
                </a:lnTo>
                <a:lnTo>
                  <a:pt x="13472" y="15205"/>
                </a:lnTo>
                <a:lnTo>
                  <a:pt x="13469" y="15175"/>
                </a:lnTo>
                <a:lnTo>
                  <a:pt x="13465" y="15147"/>
                </a:lnTo>
                <a:lnTo>
                  <a:pt x="13460" y="15119"/>
                </a:lnTo>
                <a:lnTo>
                  <a:pt x="13454" y="15092"/>
                </a:lnTo>
                <a:lnTo>
                  <a:pt x="13448" y="15064"/>
                </a:lnTo>
                <a:lnTo>
                  <a:pt x="13442" y="15037"/>
                </a:lnTo>
                <a:lnTo>
                  <a:pt x="13436" y="15010"/>
                </a:lnTo>
                <a:lnTo>
                  <a:pt x="13428" y="14983"/>
                </a:lnTo>
                <a:lnTo>
                  <a:pt x="13413" y="14929"/>
                </a:lnTo>
                <a:lnTo>
                  <a:pt x="13396" y="14875"/>
                </a:lnTo>
                <a:lnTo>
                  <a:pt x="11802" y="10203"/>
                </a:lnTo>
                <a:lnTo>
                  <a:pt x="11797" y="10187"/>
                </a:lnTo>
                <a:lnTo>
                  <a:pt x="11794" y="10168"/>
                </a:lnTo>
                <a:lnTo>
                  <a:pt x="11791" y="10146"/>
                </a:lnTo>
                <a:lnTo>
                  <a:pt x="11790" y="10120"/>
                </a:lnTo>
                <a:lnTo>
                  <a:pt x="11790" y="10108"/>
                </a:lnTo>
                <a:lnTo>
                  <a:pt x="11790" y="10096"/>
                </a:lnTo>
                <a:lnTo>
                  <a:pt x="11791" y="10084"/>
                </a:lnTo>
                <a:lnTo>
                  <a:pt x="11792" y="10071"/>
                </a:lnTo>
                <a:lnTo>
                  <a:pt x="11796" y="10045"/>
                </a:lnTo>
                <a:lnTo>
                  <a:pt x="11802" y="10019"/>
                </a:lnTo>
                <a:lnTo>
                  <a:pt x="11810" y="9992"/>
                </a:lnTo>
                <a:lnTo>
                  <a:pt x="11820" y="9966"/>
                </a:lnTo>
                <a:lnTo>
                  <a:pt x="11830" y="9941"/>
                </a:lnTo>
                <a:lnTo>
                  <a:pt x="11842" y="9917"/>
                </a:lnTo>
                <a:lnTo>
                  <a:pt x="11854" y="9894"/>
                </a:lnTo>
                <a:lnTo>
                  <a:pt x="11867" y="9871"/>
                </a:lnTo>
                <a:lnTo>
                  <a:pt x="11880" y="9851"/>
                </a:lnTo>
                <a:lnTo>
                  <a:pt x="11894" y="9833"/>
                </a:lnTo>
                <a:lnTo>
                  <a:pt x="11907" y="9818"/>
                </a:lnTo>
                <a:lnTo>
                  <a:pt x="11920" y="9805"/>
                </a:lnTo>
                <a:lnTo>
                  <a:pt x="11926" y="9800"/>
                </a:lnTo>
                <a:lnTo>
                  <a:pt x="11933" y="9796"/>
                </a:lnTo>
                <a:lnTo>
                  <a:pt x="11939" y="9792"/>
                </a:lnTo>
                <a:lnTo>
                  <a:pt x="11945" y="9789"/>
                </a:lnTo>
                <a:lnTo>
                  <a:pt x="15573" y="7396"/>
                </a:lnTo>
                <a:lnTo>
                  <a:pt x="15615" y="7366"/>
                </a:lnTo>
                <a:lnTo>
                  <a:pt x="15657" y="7337"/>
                </a:lnTo>
                <a:lnTo>
                  <a:pt x="15698" y="7306"/>
                </a:lnTo>
                <a:lnTo>
                  <a:pt x="15738" y="7274"/>
                </a:lnTo>
                <a:lnTo>
                  <a:pt x="15757" y="7257"/>
                </a:lnTo>
                <a:lnTo>
                  <a:pt x="15776" y="7239"/>
                </a:lnTo>
                <a:lnTo>
                  <a:pt x="15795" y="7221"/>
                </a:lnTo>
                <a:lnTo>
                  <a:pt x="15815" y="7203"/>
                </a:lnTo>
                <a:lnTo>
                  <a:pt x="15834" y="7184"/>
                </a:lnTo>
                <a:lnTo>
                  <a:pt x="15852" y="7165"/>
                </a:lnTo>
                <a:lnTo>
                  <a:pt x="15871" y="7144"/>
                </a:lnTo>
                <a:lnTo>
                  <a:pt x="15889" y="7123"/>
                </a:lnTo>
                <a:lnTo>
                  <a:pt x="15906" y="7101"/>
                </a:lnTo>
                <a:lnTo>
                  <a:pt x="15925" y="7078"/>
                </a:lnTo>
                <a:lnTo>
                  <a:pt x="15943" y="7053"/>
                </a:lnTo>
                <a:lnTo>
                  <a:pt x="15960" y="7028"/>
                </a:lnTo>
                <a:lnTo>
                  <a:pt x="15978" y="7001"/>
                </a:lnTo>
                <a:lnTo>
                  <a:pt x="15995" y="6971"/>
                </a:lnTo>
                <a:lnTo>
                  <a:pt x="16011" y="6940"/>
                </a:lnTo>
                <a:lnTo>
                  <a:pt x="16027" y="6908"/>
                </a:lnTo>
                <a:lnTo>
                  <a:pt x="16042" y="6875"/>
                </a:lnTo>
                <a:lnTo>
                  <a:pt x="16056" y="6838"/>
                </a:lnTo>
                <a:lnTo>
                  <a:pt x="16062" y="6819"/>
                </a:lnTo>
                <a:lnTo>
                  <a:pt x="16068" y="6800"/>
                </a:lnTo>
                <a:lnTo>
                  <a:pt x="16073" y="6781"/>
                </a:lnTo>
                <a:lnTo>
                  <a:pt x="16078" y="6761"/>
                </a:lnTo>
                <a:lnTo>
                  <a:pt x="16082" y="6739"/>
                </a:lnTo>
                <a:lnTo>
                  <a:pt x="16086" y="6718"/>
                </a:lnTo>
                <a:lnTo>
                  <a:pt x="16090" y="6696"/>
                </a:lnTo>
                <a:lnTo>
                  <a:pt x="16093" y="6674"/>
                </a:lnTo>
                <a:lnTo>
                  <a:pt x="16096" y="6651"/>
                </a:lnTo>
                <a:lnTo>
                  <a:pt x="16098" y="6628"/>
                </a:lnTo>
                <a:lnTo>
                  <a:pt x="16099" y="6603"/>
                </a:lnTo>
                <a:lnTo>
                  <a:pt x="16100" y="6578"/>
                </a:lnTo>
                <a:lnTo>
                  <a:pt x="16100" y="6547"/>
                </a:lnTo>
                <a:lnTo>
                  <a:pt x="16098" y="6515"/>
                </a:lnTo>
                <a:lnTo>
                  <a:pt x="16094" y="6482"/>
                </a:lnTo>
                <a:lnTo>
                  <a:pt x="16089" y="6451"/>
                </a:lnTo>
                <a:lnTo>
                  <a:pt x="16083" y="6419"/>
                </a:lnTo>
                <a:lnTo>
                  <a:pt x="16075" y="6387"/>
                </a:lnTo>
                <a:lnTo>
                  <a:pt x="16066" y="6355"/>
                </a:lnTo>
                <a:lnTo>
                  <a:pt x="16056" y="6324"/>
                </a:lnTo>
                <a:lnTo>
                  <a:pt x="16044" y="6293"/>
                </a:lnTo>
                <a:lnTo>
                  <a:pt x="16030" y="6264"/>
                </a:lnTo>
                <a:lnTo>
                  <a:pt x="16016" y="6234"/>
                </a:lnTo>
                <a:lnTo>
                  <a:pt x="16002" y="6206"/>
                </a:lnTo>
                <a:lnTo>
                  <a:pt x="15986" y="6179"/>
                </a:lnTo>
                <a:lnTo>
                  <a:pt x="15969" y="6153"/>
                </a:lnTo>
                <a:lnTo>
                  <a:pt x="15951" y="6128"/>
                </a:lnTo>
                <a:lnTo>
                  <a:pt x="15933" y="6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4" name="Picture 2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119"/>
            <a:ext cx="914001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63888" y="367996"/>
            <a:ext cx="7200800" cy="583574"/>
          </a:xfrm>
        </p:spPr>
        <p:txBody>
          <a:bodyPr/>
          <a:lstStyle/>
          <a:p>
            <a:r>
              <a:rPr lang="en-AU" dirty="0" smtClean="0"/>
              <a:t>Social Media and </a:t>
            </a:r>
            <a:r>
              <a:rPr lang="en-AU" dirty="0" smtClean="0">
                <a:solidFill>
                  <a:schemeClr val="accent1"/>
                </a:solidFill>
              </a:rPr>
              <a:t>Bullying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53" name="Text Placeholder 11"/>
          <p:cNvSpPr txBox="1">
            <a:spLocks/>
          </p:cNvSpPr>
          <p:nvPr/>
        </p:nvSpPr>
        <p:spPr>
          <a:xfrm>
            <a:off x="-5075108" y="4569718"/>
            <a:ext cx="664722" cy="24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 Placeholder 11"/>
          <p:cNvSpPr txBox="1">
            <a:spLocks/>
          </p:cNvSpPr>
          <p:nvPr/>
        </p:nvSpPr>
        <p:spPr>
          <a:xfrm>
            <a:off x="-5075108" y="4218335"/>
            <a:ext cx="664722" cy="24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 Placeholder 11"/>
          <p:cNvSpPr txBox="1">
            <a:spLocks/>
          </p:cNvSpPr>
          <p:nvPr/>
        </p:nvSpPr>
        <p:spPr>
          <a:xfrm>
            <a:off x="-5075108" y="3907257"/>
            <a:ext cx="664722" cy="24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 Placeholder 11"/>
          <p:cNvSpPr txBox="1">
            <a:spLocks/>
          </p:cNvSpPr>
          <p:nvPr/>
        </p:nvSpPr>
        <p:spPr>
          <a:xfrm>
            <a:off x="-5075108" y="3563686"/>
            <a:ext cx="664722" cy="24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 Placeholder 11"/>
          <p:cNvSpPr txBox="1">
            <a:spLocks/>
          </p:cNvSpPr>
          <p:nvPr/>
        </p:nvSpPr>
        <p:spPr>
          <a:xfrm>
            <a:off x="-5061110" y="3227293"/>
            <a:ext cx="664722" cy="24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 Placeholder 11"/>
          <p:cNvSpPr txBox="1">
            <a:spLocks/>
          </p:cNvSpPr>
          <p:nvPr/>
        </p:nvSpPr>
        <p:spPr>
          <a:xfrm>
            <a:off x="2980234" y="1703593"/>
            <a:ext cx="5826599" cy="7314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 smtClean="0"/>
              <a:t>“Increasingly </a:t>
            </a:r>
            <a:r>
              <a:rPr lang="en-AU" sz="2400" dirty="0"/>
              <a:t>we choose in-home entertainment and the internet as our outlet” </a:t>
            </a:r>
            <a:r>
              <a:rPr lang="en-AU" sz="2400" dirty="0" smtClean="0"/>
              <a:t>– </a:t>
            </a:r>
            <a:r>
              <a:rPr lang="en-AU" sz="2400" dirty="0"/>
              <a:t>Lily </a:t>
            </a:r>
            <a:r>
              <a:rPr lang="en-AU" sz="2400" dirty="0" err="1" smtClean="0"/>
              <a:t>Cheung</a:t>
            </a:r>
            <a:r>
              <a:rPr lang="en-AU" sz="2000" baseline="30000" dirty="0" err="1" smtClean="0"/>
              <a:t>PhD</a:t>
            </a:r>
            <a:r>
              <a:rPr lang="en-AU" sz="2000" dirty="0" smtClean="0"/>
              <a:t>: </a:t>
            </a:r>
            <a:r>
              <a:rPr lang="en-AU" sz="2000" i="1" dirty="0"/>
              <a:t>Does Social Media Make Us Lonely?</a:t>
            </a:r>
            <a:endParaRPr lang="en-AU" sz="2000" dirty="0"/>
          </a:p>
          <a:p>
            <a:pPr marL="0" indent="0" algn="ctr">
              <a:buNone/>
            </a:pPr>
            <a:endParaRPr lang="id-ID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id-ID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id-ID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id-ID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67544" y="855644"/>
            <a:ext cx="1648594" cy="3084258"/>
            <a:chOff x="516610" y="1079211"/>
            <a:chExt cx="1648594" cy="3084258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26" y="1499173"/>
              <a:ext cx="1440160" cy="2448675"/>
            </a:xfrm>
            <a:prstGeom prst="rect">
              <a:avLst/>
            </a:prstGeom>
          </p:spPr>
        </p:pic>
        <p:pic>
          <p:nvPicPr>
            <p:cNvPr id="60" name="Picture 2" descr="D:\Desain\IndoWebhouse\Indowebhouse\---- Graphicriver\Main\Png Icon\Apple-iPhone-4-(640x960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610" y="1079211"/>
              <a:ext cx="1648594" cy="30842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1475656" y="2355726"/>
            <a:ext cx="1177070" cy="2060269"/>
            <a:chOff x="588618" y="1175352"/>
            <a:chExt cx="1648594" cy="308425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52"/>
            <a:stretch/>
          </p:blipFill>
          <p:spPr>
            <a:xfrm>
              <a:off x="689472" y="1606541"/>
              <a:ext cx="1411953" cy="2485029"/>
            </a:xfrm>
            <a:prstGeom prst="rect">
              <a:avLst/>
            </a:prstGeom>
          </p:spPr>
        </p:pic>
        <p:pic>
          <p:nvPicPr>
            <p:cNvPr id="65" name="Picture 2" descr="D:\Desain\IndoWebhouse\Indowebhouse\---- Graphicriver\Main\Png Icon\Apple-iPhone-4-(640x960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18" y="1175352"/>
              <a:ext cx="1648594" cy="30842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708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467545" y="964619"/>
            <a:ext cx="7200799" cy="21602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Social Media: Making Us </a:t>
            </a:r>
            <a:r>
              <a:rPr lang="en-AU" dirty="0" smtClean="0">
                <a:solidFill>
                  <a:schemeClr val="accent1"/>
                </a:solidFill>
              </a:rPr>
              <a:t>Lonely</a:t>
            </a:r>
            <a:r>
              <a:rPr lang="en-AU" dirty="0" smtClean="0"/>
              <a:t>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69947"/>
            <a:ext cx="5184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False reflection of 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Cyberbullying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Withdrawal of social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… Loneliness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930314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>
            <a:off x="4554728" y="1973582"/>
            <a:ext cx="744469" cy="524538"/>
          </a:xfrm>
          <a:custGeom>
            <a:avLst/>
            <a:gdLst>
              <a:gd name="T0" fmla="*/ 16115 w 16360"/>
              <a:gd name="T1" fmla="*/ 4649 h 15098"/>
              <a:gd name="T2" fmla="*/ 15569 w 16360"/>
              <a:gd name="T3" fmla="*/ 3454 h 15098"/>
              <a:gd name="T4" fmla="*/ 14752 w 16360"/>
              <a:gd name="T5" fmla="*/ 2400 h 15098"/>
              <a:gd name="T6" fmla="*/ 13698 w 16360"/>
              <a:gd name="T7" fmla="*/ 1510 h 15098"/>
              <a:gd name="T8" fmla="*/ 12445 w 16360"/>
              <a:gd name="T9" fmla="*/ 805 h 15098"/>
              <a:gd name="T10" fmla="*/ 11027 w 16360"/>
              <a:gd name="T11" fmla="*/ 307 h 15098"/>
              <a:gd name="T12" fmla="*/ 9481 w 16360"/>
              <a:gd name="T13" fmla="*/ 40 h 15098"/>
              <a:gd name="T14" fmla="*/ 7842 w 16360"/>
              <a:gd name="T15" fmla="*/ 26 h 15098"/>
              <a:gd name="T16" fmla="*/ 6189 w 16360"/>
              <a:gd name="T17" fmla="*/ 277 h 15098"/>
              <a:gd name="T18" fmla="*/ 4667 w 16360"/>
              <a:gd name="T19" fmla="*/ 769 h 15098"/>
              <a:gd name="T20" fmla="*/ 3308 w 16360"/>
              <a:gd name="T21" fmla="*/ 1471 h 15098"/>
              <a:gd name="T22" fmla="*/ 2142 w 16360"/>
              <a:gd name="T23" fmla="*/ 2356 h 15098"/>
              <a:gd name="T24" fmla="*/ 1199 w 16360"/>
              <a:gd name="T25" fmla="*/ 3391 h 15098"/>
              <a:gd name="T26" fmla="*/ 510 w 16360"/>
              <a:gd name="T27" fmla="*/ 4548 h 15098"/>
              <a:gd name="T28" fmla="*/ 102 w 16360"/>
              <a:gd name="T29" fmla="*/ 5796 h 15098"/>
              <a:gd name="T30" fmla="*/ 7 w 16360"/>
              <a:gd name="T31" fmla="*/ 7107 h 15098"/>
              <a:gd name="T32" fmla="*/ 124 w 16360"/>
              <a:gd name="T33" fmla="*/ 7965 h 15098"/>
              <a:gd name="T34" fmla="*/ 320 w 16360"/>
              <a:gd name="T35" fmla="*/ 8635 h 15098"/>
              <a:gd name="T36" fmla="*/ 599 w 16360"/>
              <a:gd name="T37" fmla="*/ 9271 h 15098"/>
              <a:gd name="T38" fmla="*/ 958 w 16360"/>
              <a:gd name="T39" fmla="*/ 9869 h 15098"/>
              <a:gd name="T40" fmla="*/ 1391 w 16360"/>
              <a:gd name="T41" fmla="*/ 10427 h 15098"/>
              <a:gd name="T42" fmla="*/ 1892 w 16360"/>
              <a:gd name="T43" fmla="*/ 10940 h 15098"/>
              <a:gd name="T44" fmla="*/ 2456 w 16360"/>
              <a:gd name="T45" fmla="*/ 11407 h 15098"/>
              <a:gd name="T46" fmla="*/ 3078 w 16360"/>
              <a:gd name="T47" fmla="*/ 11823 h 15098"/>
              <a:gd name="T48" fmla="*/ 3255 w 16360"/>
              <a:gd name="T49" fmla="*/ 12146 h 15098"/>
              <a:gd name="T50" fmla="*/ 3236 w 16360"/>
              <a:gd name="T51" fmla="*/ 12466 h 15098"/>
              <a:gd name="T52" fmla="*/ 3168 w 16360"/>
              <a:gd name="T53" fmla="*/ 12803 h 15098"/>
              <a:gd name="T54" fmla="*/ 3041 w 16360"/>
              <a:gd name="T55" fmla="*/ 13154 h 15098"/>
              <a:gd name="T56" fmla="*/ 2849 w 16360"/>
              <a:gd name="T57" fmla="*/ 13516 h 15098"/>
              <a:gd name="T58" fmla="*/ 2581 w 16360"/>
              <a:gd name="T59" fmla="*/ 13889 h 15098"/>
              <a:gd name="T60" fmla="*/ 2230 w 16360"/>
              <a:gd name="T61" fmla="*/ 14269 h 15098"/>
              <a:gd name="T62" fmla="*/ 1789 w 16360"/>
              <a:gd name="T63" fmla="*/ 14654 h 15098"/>
              <a:gd name="T64" fmla="*/ 1593 w 16360"/>
              <a:gd name="T65" fmla="*/ 14870 h 15098"/>
              <a:gd name="T66" fmla="*/ 1745 w 16360"/>
              <a:gd name="T67" fmla="*/ 15009 h 15098"/>
              <a:gd name="T68" fmla="*/ 2143 w 16360"/>
              <a:gd name="T69" fmla="*/ 15092 h 15098"/>
              <a:gd name="T70" fmla="*/ 2742 w 16360"/>
              <a:gd name="T71" fmla="*/ 15076 h 15098"/>
              <a:gd name="T72" fmla="*/ 3503 w 16360"/>
              <a:gd name="T73" fmla="*/ 14921 h 15098"/>
              <a:gd name="T74" fmla="*/ 4382 w 16360"/>
              <a:gd name="T75" fmla="*/ 14591 h 15098"/>
              <a:gd name="T76" fmla="*/ 5338 w 16360"/>
              <a:gd name="T77" fmla="*/ 14042 h 15098"/>
              <a:gd name="T78" fmla="*/ 6329 w 16360"/>
              <a:gd name="T79" fmla="*/ 13238 h 15098"/>
              <a:gd name="T80" fmla="*/ 6791 w 16360"/>
              <a:gd name="T81" fmla="*/ 13015 h 15098"/>
              <a:gd name="T82" fmla="*/ 7080 w 16360"/>
              <a:gd name="T83" fmla="*/ 13040 h 15098"/>
              <a:gd name="T84" fmla="*/ 7371 w 16360"/>
              <a:gd name="T85" fmla="*/ 13056 h 15098"/>
              <a:gd name="T86" fmla="*/ 7665 w 16360"/>
              <a:gd name="T87" fmla="*/ 13064 h 15098"/>
              <a:gd name="T88" fmla="*/ 7961 w 16360"/>
              <a:gd name="T89" fmla="*/ 13064 h 15098"/>
              <a:gd name="T90" fmla="*/ 8260 w 16360"/>
              <a:gd name="T91" fmla="*/ 13055 h 15098"/>
              <a:gd name="T92" fmla="*/ 8560 w 16360"/>
              <a:gd name="T93" fmla="*/ 13037 h 15098"/>
              <a:gd name="T94" fmla="*/ 8863 w 16360"/>
              <a:gd name="T95" fmla="*/ 13010 h 15098"/>
              <a:gd name="T96" fmla="*/ 10171 w 16360"/>
              <a:gd name="T97" fmla="*/ 12788 h 15098"/>
              <a:gd name="T98" fmla="*/ 11693 w 16360"/>
              <a:gd name="T99" fmla="*/ 12296 h 15098"/>
              <a:gd name="T100" fmla="*/ 13052 w 16360"/>
              <a:gd name="T101" fmla="*/ 11594 h 15098"/>
              <a:gd name="T102" fmla="*/ 14218 w 16360"/>
              <a:gd name="T103" fmla="*/ 10710 h 15098"/>
              <a:gd name="T104" fmla="*/ 15161 w 16360"/>
              <a:gd name="T105" fmla="*/ 9674 h 15098"/>
              <a:gd name="T106" fmla="*/ 15850 w 16360"/>
              <a:gd name="T107" fmla="*/ 8517 h 15098"/>
              <a:gd name="T108" fmla="*/ 16258 w 16360"/>
              <a:gd name="T109" fmla="*/ 7269 h 15098"/>
              <a:gd name="T110" fmla="*/ 16353 w 16360"/>
              <a:gd name="T111" fmla="*/ 5957 h 15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360" h="15098">
                <a:moveTo>
                  <a:pt x="16324" y="5623"/>
                </a:moveTo>
                <a:lnTo>
                  <a:pt x="16274" y="5291"/>
                </a:lnTo>
                <a:lnTo>
                  <a:pt x="16205" y="4966"/>
                </a:lnTo>
                <a:lnTo>
                  <a:pt x="16115" y="4649"/>
                </a:lnTo>
                <a:lnTo>
                  <a:pt x="16005" y="4337"/>
                </a:lnTo>
                <a:lnTo>
                  <a:pt x="15878" y="4035"/>
                </a:lnTo>
                <a:lnTo>
                  <a:pt x="15732" y="3740"/>
                </a:lnTo>
                <a:lnTo>
                  <a:pt x="15569" y="3454"/>
                </a:lnTo>
                <a:lnTo>
                  <a:pt x="15389" y="3176"/>
                </a:lnTo>
                <a:lnTo>
                  <a:pt x="15192" y="2908"/>
                </a:lnTo>
                <a:lnTo>
                  <a:pt x="14980" y="2650"/>
                </a:lnTo>
                <a:lnTo>
                  <a:pt x="14752" y="2400"/>
                </a:lnTo>
                <a:lnTo>
                  <a:pt x="14509" y="2162"/>
                </a:lnTo>
                <a:lnTo>
                  <a:pt x="14252" y="1933"/>
                </a:lnTo>
                <a:lnTo>
                  <a:pt x="13982" y="1715"/>
                </a:lnTo>
                <a:lnTo>
                  <a:pt x="13698" y="1510"/>
                </a:lnTo>
                <a:lnTo>
                  <a:pt x="13402" y="1315"/>
                </a:lnTo>
                <a:lnTo>
                  <a:pt x="13094" y="1132"/>
                </a:lnTo>
                <a:lnTo>
                  <a:pt x="12775" y="962"/>
                </a:lnTo>
                <a:lnTo>
                  <a:pt x="12445" y="805"/>
                </a:lnTo>
                <a:lnTo>
                  <a:pt x="12104" y="660"/>
                </a:lnTo>
                <a:lnTo>
                  <a:pt x="11754" y="529"/>
                </a:lnTo>
                <a:lnTo>
                  <a:pt x="11395" y="410"/>
                </a:lnTo>
                <a:lnTo>
                  <a:pt x="11027" y="307"/>
                </a:lnTo>
                <a:lnTo>
                  <a:pt x="10650" y="218"/>
                </a:lnTo>
                <a:lnTo>
                  <a:pt x="10267" y="143"/>
                </a:lnTo>
                <a:lnTo>
                  <a:pt x="9877" y="84"/>
                </a:lnTo>
                <a:lnTo>
                  <a:pt x="9481" y="40"/>
                </a:lnTo>
                <a:lnTo>
                  <a:pt x="9078" y="11"/>
                </a:lnTo>
                <a:lnTo>
                  <a:pt x="8670" y="0"/>
                </a:lnTo>
                <a:lnTo>
                  <a:pt x="8258" y="4"/>
                </a:lnTo>
                <a:lnTo>
                  <a:pt x="7842" y="26"/>
                </a:lnTo>
                <a:lnTo>
                  <a:pt x="7421" y="63"/>
                </a:lnTo>
                <a:lnTo>
                  <a:pt x="7003" y="118"/>
                </a:lnTo>
                <a:lnTo>
                  <a:pt x="6592" y="190"/>
                </a:lnTo>
                <a:lnTo>
                  <a:pt x="6189" y="277"/>
                </a:lnTo>
                <a:lnTo>
                  <a:pt x="5796" y="378"/>
                </a:lnTo>
                <a:lnTo>
                  <a:pt x="5410" y="494"/>
                </a:lnTo>
                <a:lnTo>
                  <a:pt x="5034" y="625"/>
                </a:lnTo>
                <a:lnTo>
                  <a:pt x="4667" y="769"/>
                </a:lnTo>
                <a:lnTo>
                  <a:pt x="4311" y="926"/>
                </a:lnTo>
                <a:lnTo>
                  <a:pt x="3965" y="1096"/>
                </a:lnTo>
                <a:lnTo>
                  <a:pt x="3631" y="1277"/>
                </a:lnTo>
                <a:lnTo>
                  <a:pt x="3308" y="1471"/>
                </a:lnTo>
                <a:lnTo>
                  <a:pt x="2997" y="1677"/>
                </a:lnTo>
                <a:lnTo>
                  <a:pt x="2699" y="1893"/>
                </a:lnTo>
                <a:lnTo>
                  <a:pt x="2414" y="2120"/>
                </a:lnTo>
                <a:lnTo>
                  <a:pt x="2142" y="2356"/>
                </a:lnTo>
                <a:lnTo>
                  <a:pt x="1884" y="2602"/>
                </a:lnTo>
                <a:lnTo>
                  <a:pt x="1641" y="2856"/>
                </a:lnTo>
                <a:lnTo>
                  <a:pt x="1413" y="3119"/>
                </a:lnTo>
                <a:lnTo>
                  <a:pt x="1199" y="3391"/>
                </a:lnTo>
                <a:lnTo>
                  <a:pt x="1002" y="3670"/>
                </a:lnTo>
                <a:lnTo>
                  <a:pt x="821" y="3955"/>
                </a:lnTo>
                <a:lnTo>
                  <a:pt x="657" y="4249"/>
                </a:lnTo>
                <a:lnTo>
                  <a:pt x="510" y="4548"/>
                </a:lnTo>
                <a:lnTo>
                  <a:pt x="380" y="4852"/>
                </a:lnTo>
                <a:lnTo>
                  <a:pt x="269" y="5162"/>
                </a:lnTo>
                <a:lnTo>
                  <a:pt x="177" y="5478"/>
                </a:lnTo>
                <a:lnTo>
                  <a:pt x="102" y="5796"/>
                </a:lnTo>
                <a:lnTo>
                  <a:pt x="48" y="6120"/>
                </a:lnTo>
                <a:lnTo>
                  <a:pt x="14" y="6447"/>
                </a:lnTo>
                <a:lnTo>
                  <a:pt x="0" y="6776"/>
                </a:lnTo>
                <a:lnTo>
                  <a:pt x="7" y="7107"/>
                </a:lnTo>
                <a:lnTo>
                  <a:pt x="36" y="7442"/>
                </a:lnTo>
                <a:lnTo>
                  <a:pt x="59" y="7618"/>
                </a:lnTo>
                <a:lnTo>
                  <a:pt x="89" y="7793"/>
                </a:lnTo>
                <a:lnTo>
                  <a:pt x="124" y="7965"/>
                </a:lnTo>
                <a:lnTo>
                  <a:pt x="165" y="8136"/>
                </a:lnTo>
                <a:lnTo>
                  <a:pt x="211" y="8304"/>
                </a:lnTo>
                <a:lnTo>
                  <a:pt x="263" y="8470"/>
                </a:lnTo>
                <a:lnTo>
                  <a:pt x="320" y="8635"/>
                </a:lnTo>
                <a:lnTo>
                  <a:pt x="382" y="8797"/>
                </a:lnTo>
                <a:lnTo>
                  <a:pt x="450" y="8958"/>
                </a:lnTo>
                <a:lnTo>
                  <a:pt x="522" y="9116"/>
                </a:lnTo>
                <a:lnTo>
                  <a:pt x="599" y="9271"/>
                </a:lnTo>
                <a:lnTo>
                  <a:pt x="682" y="9424"/>
                </a:lnTo>
                <a:lnTo>
                  <a:pt x="770" y="9575"/>
                </a:lnTo>
                <a:lnTo>
                  <a:pt x="862" y="9723"/>
                </a:lnTo>
                <a:lnTo>
                  <a:pt x="958" y="9869"/>
                </a:lnTo>
                <a:lnTo>
                  <a:pt x="1060" y="10013"/>
                </a:lnTo>
                <a:lnTo>
                  <a:pt x="1166" y="10153"/>
                </a:lnTo>
                <a:lnTo>
                  <a:pt x="1276" y="10292"/>
                </a:lnTo>
                <a:lnTo>
                  <a:pt x="1391" y="10427"/>
                </a:lnTo>
                <a:lnTo>
                  <a:pt x="1510" y="10560"/>
                </a:lnTo>
                <a:lnTo>
                  <a:pt x="1633" y="10689"/>
                </a:lnTo>
                <a:lnTo>
                  <a:pt x="1761" y="10817"/>
                </a:lnTo>
                <a:lnTo>
                  <a:pt x="1892" y="10940"/>
                </a:lnTo>
                <a:lnTo>
                  <a:pt x="2028" y="11062"/>
                </a:lnTo>
                <a:lnTo>
                  <a:pt x="2167" y="11179"/>
                </a:lnTo>
                <a:lnTo>
                  <a:pt x="2309" y="11295"/>
                </a:lnTo>
                <a:lnTo>
                  <a:pt x="2456" y="11407"/>
                </a:lnTo>
                <a:lnTo>
                  <a:pt x="2606" y="11515"/>
                </a:lnTo>
                <a:lnTo>
                  <a:pt x="2760" y="11621"/>
                </a:lnTo>
                <a:lnTo>
                  <a:pt x="2917" y="11723"/>
                </a:lnTo>
                <a:lnTo>
                  <a:pt x="3078" y="11823"/>
                </a:lnTo>
                <a:lnTo>
                  <a:pt x="3241" y="11917"/>
                </a:lnTo>
                <a:lnTo>
                  <a:pt x="3248" y="11993"/>
                </a:lnTo>
                <a:lnTo>
                  <a:pt x="3253" y="12069"/>
                </a:lnTo>
                <a:lnTo>
                  <a:pt x="3255" y="12146"/>
                </a:lnTo>
                <a:lnTo>
                  <a:pt x="3255" y="12225"/>
                </a:lnTo>
                <a:lnTo>
                  <a:pt x="3252" y="12303"/>
                </a:lnTo>
                <a:lnTo>
                  <a:pt x="3245" y="12384"/>
                </a:lnTo>
                <a:lnTo>
                  <a:pt x="3236" y="12466"/>
                </a:lnTo>
                <a:lnTo>
                  <a:pt x="3224" y="12549"/>
                </a:lnTo>
                <a:lnTo>
                  <a:pt x="3209" y="12632"/>
                </a:lnTo>
                <a:lnTo>
                  <a:pt x="3190" y="12717"/>
                </a:lnTo>
                <a:lnTo>
                  <a:pt x="3168" y="12803"/>
                </a:lnTo>
                <a:lnTo>
                  <a:pt x="3142" y="12889"/>
                </a:lnTo>
                <a:lnTo>
                  <a:pt x="3112" y="12977"/>
                </a:lnTo>
                <a:lnTo>
                  <a:pt x="3079" y="13065"/>
                </a:lnTo>
                <a:lnTo>
                  <a:pt x="3041" y="13154"/>
                </a:lnTo>
                <a:lnTo>
                  <a:pt x="2999" y="13244"/>
                </a:lnTo>
                <a:lnTo>
                  <a:pt x="2953" y="13334"/>
                </a:lnTo>
                <a:lnTo>
                  <a:pt x="2903" y="13426"/>
                </a:lnTo>
                <a:lnTo>
                  <a:pt x="2849" y="13516"/>
                </a:lnTo>
                <a:lnTo>
                  <a:pt x="2788" y="13609"/>
                </a:lnTo>
                <a:lnTo>
                  <a:pt x="2724" y="13702"/>
                </a:lnTo>
                <a:lnTo>
                  <a:pt x="2655" y="13795"/>
                </a:lnTo>
                <a:lnTo>
                  <a:pt x="2581" y="13889"/>
                </a:lnTo>
                <a:lnTo>
                  <a:pt x="2501" y="13983"/>
                </a:lnTo>
                <a:lnTo>
                  <a:pt x="2416" y="14078"/>
                </a:lnTo>
                <a:lnTo>
                  <a:pt x="2326" y="14174"/>
                </a:lnTo>
                <a:lnTo>
                  <a:pt x="2230" y="14269"/>
                </a:lnTo>
                <a:lnTo>
                  <a:pt x="2129" y="14365"/>
                </a:lnTo>
                <a:lnTo>
                  <a:pt x="2021" y="14461"/>
                </a:lnTo>
                <a:lnTo>
                  <a:pt x="1909" y="14557"/>
                </a:lnTo>
                <a:lnTo>
                  <a:pt x="1789" y="14654"/>
                </a:lnTo>
                <a:lnTo>
                  <a:pt x="1664" y="14751"/>
                </a:lnTo>
                <a:lnTo>
                  <a:pt x="1622" y="14791"/>
                </a:lnTo>
                <a:lnTo>
                  <a:pt x="1598" y="14830"/>
                </a:lnTo>
                <a:lnTo>
                  <a:pt x="1593" y="14870"/>
                </a:lnTo>
                <a:lnTo>
                  <a:pt x="1605" y="14908"/>
                </a:lnTo>
                <a:lnTo>
                  <a:pt x="1636" y="14945"/>
                </a:lnTo>
                <a:lnTo>
                  <a:pt x="1683" y="14979"/>
                </a:lnTo>
                <a:lnTo>
                  <a:pt x="1745" y="15009"/>
                </a:lnTo>
                <a:lnTo>
                  <a:pt x="1823" y="15037"/>
                </a:lnTo>
                <a:lnTo>
                  <a:pt x="1916" y="15060"/>
                </a:lnTo>
                <a:lnTo>
                  <a:pt x="2023" y="15079"/>
                </a:lnTo>
                <a:lnTo>
                  <a:pt x="2143" y="15092"/>
                </a:lnTo>
                <a:lnTo>
                  <a:pt x="2275" y="15098"/>
                </a:lnTo>
                <a:lnTo>
                  <a:pt x="2420" y="15098"/>
                </a:lnTo>
                <a:lnTo>
                  <a:pt x="2576" y="15091"/>
                </a:lnTo>
                <a:lnTo>
                  <a:pt x="2742" y="15076"/>
                </a:lnTo>
                <a:lnTo>
                  <a:pt x="2919" y="15051"/>
                </a:lnTo>
                <a:lnTo>
                  <a:pt x="3105" y="15018"/>
                </a:lnTo>
                <a:lnTo>
                  <a:pt x="3301" y="14975"/>
                </a:lnTo>
                <a:lnTo>
                  <a:pt x="3503" y="14921"/>
                </a:lnTo>
                <a:lnTo>
                  <a:pt x="3714" y="14857"/>
                </a:lnTo>
                <a:lnTo>
                  <a:pt x="3930" y="14780"/>
                </a:lnTo>
                <a:lnTo>
                  <a:pt x="4153" y="14693"/>
                </a:lnTo>
                <a:lnTo>
                  <a:pt x="4382" y="14591"/>
                </a:lnTo>
                <a:lnTo>
                  <a:pt x="4616" y="14475"/>
                </a:lnTo>
                <a:lnTo>
                  <a:pt x="4854" y="14347"/>
                </a:lnTo>
                <a:lnTo>
                  <a:pt x="5094" y="14202"/>
                </a:lnTo>
                <a:lnTo>
                  <a:pt x="5338" y="14042"/>
                </a:lnTo>
                <a:lnTo>
                  <a:pt x="5585" y="13867"/>
                </a:lnTo>
                <a:lnTo>
                  <a:pt x="5832" y="13675"/>
                </a:lnTo>
                <a:lnTo>
                  <a:pt x="6081" y="13465"/>
                </a:lnTo>
                <a:lnTo>
                  <a:pt x="6329" y="13238"/>
                </a:lnTo>
                <a:lnTo>
                  <a:pt x="6577" y="12992"/>
                </a:lnTo>
                <a:lnTo>
                  <a:pt x="6648" y="13000"/>
                </a:lnTo>
                <a:lnTo>
                  <a:pt x="6720" y="13008"/>
                </a:lnTo>
                <a:lnTo>
                  <a:pt x="6791" y="13015"/>
                </a:lnTo>
                <a:lnTo>
                  <a:pt x="6863" y="13022"/>
                </a:lnTo>
                <a:lnTo>
                  <a:pt x="6936" y="13028"/>
                </a:lnTo>
                <a:lnTo>
                  <a:pt x="7007" y="13034"/>
                </a:lnTo>
                <a:lnTo>
                  <a:pt x="7080" y="13040"/>
                </a:lnTo>
                <a:lnTo>
                  <a:pt x="7152" y="13045"/>
                </a:lnTo>
                <a:lnTo>
                  <a:pt x="7225" y="13049"/>
                </a:lnTo>
                <a:lnTo>
                  <a:pt x="7299" y="13053"/>
                </a:lnTo>
                <a:lnTo>
                  <a:pt x="7371" y="13056"/>
                </a:lnTo>
                <a:lnTo>
                  <a:pt x="7445" y="13059"/>
                </a:lnTo>
                <a:lnTo>
                  <a:pt x="7517" y="13061"/>
                </a:lnTo>
                <a:lnTo>
                  <a:pt x="7591" y="13063"/>
                </a:lnTo>
                <a:lnTo>
                  <a:pt x="7665" y="13064"/>
                </a:lnTo>
                <a:lnTo>
                  <a:pt x="7739" y="13065"/>
                </a:lnTo>
                <a:lnTo>
                  <a:pt x="7813" y="13065"/>
                </a:lnTo>
                <a:lnTo>
                  <a:pt x="7888" y="13065"/>
                </a:lnTo>
                <a:lnTo>
                  <a:pt x="7961" y="13064"/>
                </a:lnTo>
                <a:lnTo>
                  <a:pt x="8036" y="13062"/>
                </a:lnTo>
                <a:lnTo>
                  <a:pt x="8110" y="13060"/>
                </a:lnTo>
                <a:lnTo>
                  <a:pt x="8185" y="13058"/>
                </a:lnTo>
                <a:lnTo>
                  <a:pt x="8260" y="13055"/>
                </a:lnTo>
                <a:lnTo>
                  <a:pt x="8334" y="13051"/>
                </a:lnTo>
                <a:lnTo>
                  <a:pt x="8410" y="13047"/>
                </a:lnTo>
                <a:lnTo>
                  <a:pt x="8486" y="13042"/>
                </a:lnTo>
                <a:lnTo>
                  <a:pt x="8560" y="13037"/>
                </a:lnTo>
                <a:lnTo>
                  <a:pt x="8636" y="13030"/>
                </a:lnTo>
                <a:lnTo>
                  <a:pt x="8712" y="13024"/>
                </a:lnTo>
                <a:lnTo>
                  <a:pt x="8787" y="13017"/>
                </a:lnTo>
                <a:lnTo>
                  <a:pt x="8863" y="13010"/>
                </a:lnTo>
                <a:lnTo>
                  <a:pt x="8939" y="13002"/>
                </a:lnTo>
                <a:lnTo>
                  <a:pt x="9357" y="12947"/>
                </a:lnTo>
                <a:lnTo>
                  <a:pt x="9768" y="12875"/>
                </a:lnTo>
                <a:lnTo>
                  <a:pt x="10171" y="12788"/>
                </a:lnTo>
                <a:lnTo>
                  <a:pt x="10564" y="12686"/>
                </a:lnTo>
                <a:lnTo>
                  <a:pt x="10950" y="12571"/>
                </a:lnTo>
                <a:lnTo>
                  <a:pt x="11326" y="12440"/>
                </a:lnTo>
                <a:lnTo>
                  <a:pt x="11693" y="12296"/>
                </a:lnTo>
                <a:lnTo>
                  <a:pt x="12049" y="12139"/>
                </a:lnTo>
                <a:lnTo>
                  <a:pt x="12395" y="11970"/>
                </a:lnTo>
                <a:lnTo>
                  <a:pt x="12729" y="11787"/>
                </a:lnTo>
                <a:lnTo>
                  <a:pt x="13052" y="11594"/>
                </a:lnTo>
                <a:lnTo>
                  <a:pt x="13363" y="11389"/>
                </a:lnTo>
                <a:lnTo>
                  <a:pt x="13661" y="11172"/>
                </a:lnTo>
                <a:lnTo>
                  <a:pt x="13946" y="10945"/>
                </a:lnTo>
                <a:lnTo>
                  <a:pt x="14218" y="10710"/>
                </a:lnTo>
                <a:lnTo>
                  <a:pt x="14476" y="10464"/>
                </a:lnTo>
                <a:lnTo>
                  <a:pt x="14719" y="10209"/>
                </a:lnTo>
                <a:lnTo>
                  <a:pt x="14947" y="9946"/>
                </a:lnTo>
                <a:lnTo>
                  <a:pt x="15161" y="9674"/>
                </a:lnTo>
                <a:lnTo>
                  <a:pt x="15358" y="9396"/>
                </a:lnTo>
                <a:lnTo>
                  <a:pt x="15539" y="9110"/>
                </a:lnTo>
                <a:lnTo>
                  <a:pt x="15703" y="8817"/>
                </a:lnTo>
                <a:lnTo>
                  <a:pt x="15850" y="8517"/>
                </a:lnTo>
                <a:lnTo>
                  <a:pt x="15980" y="8212"/>
                </a:lnTo>
                <a:lnTo>
                  <a:pt x="16091" y="7903"/>
                </a:lnTo>
                <a:lnTo>
                  <a:pt x="16183" y="7587"/>
                </a:lnTo>
                <a:lnTo>
                  <a:pt x="16258" y="7269"/>
                </a:lnTo>
                <a:lnTo>
                  <a:pt x="16312" y="6945"/>
                </a:lnTo>
                <a:lnTo>
                  <a:pt x="16346" y="6618"/>
                </a:lnTo>
                <a:lnTo>
                  <a:pt x="16360" y="6290"/>
                </a:lnTo>
                <a:lnTo>
                  <a:pt x="16353" y="5957"/>
                </a:lnTo>
                <a:lnTo>
                  <a:pt x="16324" y="5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17"/>
          <p:cNvSpPr>
            <a:spLocks/>
          </p:cNvSpPr>
          <p:nvPr/>
        </p:nvSpPr>
        <p:spPr bwMode="auto">
          <a:xfrm>
            <a:off x="273044" y="1946894"/>
            <a:ext cx="273625" cy="569051"/>
          </a:xfrm>
          <a:custGeom>
            <a:avLst/>
            <a:gdLst>
              <a:gd name="T0" fmla="*/ 366 w 366"/>
              <a:gd name="T1" fmla="*/ 132 h 774"/>
              <a:gd name="T2" fmla="*/ 284 w 366"/>
              <a:gd name="T3" fmla="*/ 132 h 774"/>
              <a:gd name="T4" fmla="*/ 284 w 366"/>
              <a:gd name="T5" fmla="*/ 132 h 774"/>
              <a:gd name="T6" fmla="*/ 274 w 366"/>
              <a:gd name="T7" fmla="*/ 132 h 774"/>
              <a:gd name="T8" fmla="*/ 266 w 366"/>
              <a:gd name="T9" fmla="*/ 134 h 774"/>
              <a:gd name="T10" fmla="*/ 258 w 366"/>
              <a:gd name="T11" fmla="*/ 138 h 774"/>
              <a:gd name="T12" fmla="*/ 254 w 366"/>
              <a:gd name="T13" fmla="*/ 144 h 774"/>
              <a:gd name="T14" fmla="*/ 250 w 366"/>
              <a:gd name="T15" fmla="*/ 148 h 774"/>
              <a:gd name="T16" fmla="*/ 246 w 366"/>
              <a:gd name="T17" fmla="*/ 156 h 774"/>
              <a:gd name="T18" fmla="*/ 244 w 366"/>
              <a:gd name="T19" fmla="*/ 172 h 774"/>
              <a:gd name="T20" fmla="*/ 244 w 366"/>
              <a:gd name="T21" fmla="*/ 250 h 774"/>
              <a:gd name="T22" fmla="*/ 366 w 366"/>
              <a:gd name="T23" fmla="*/ 250 h 774"/>
              <a:gd name="T24" fmla="*/ 352 w 366"/>
              <a:gd name="T25" fmla="*/ 388 h 774"/>
              <a:gd name="T26" fmla="*/ 244 w 366"/>
              <a:gd name="T27" fmla="*/ 388 h 774"/>
              <a:gd name="T28" fmla="*/ 244 w 366"/>
              <a:gd name="T29" fmla="*/ 774 h 774"/>
              <a:gd name="T30" fmla="*/ 82 w 366"/>
              <a:gd name="T31" fmla="*/ 774 h 774"/>
              <a:gd name="T32" fmla="*/ 82 w 366"/>
              <a:gd name="T33" fmla="*/ 388 h 774"/>
              <a:gd name="T34" fmla="*/ 0 w 366"/>
              <a:gd name="T35" fmla="*/ 388 h 774"/>
              <a:gd name="T36" fmla="*/ 0 w 366"/>
              <a:gd name="T37" fmla="*/ 250 h 774"/>
              <a:gd name="T38" fmla="*/ 82 w 366"/>
              <a:gd name="T39" fmla="*/ 250 h 774"/>
              <a:gd name="T40" fmla="*/ 82 w 366"/>
              <a:gd name="T41" fmla="*/ 172 h 774"/>
              <a:gd name="T42" fmla="*/ 82 w 366"/>
              <a:gd name="T43" fmla="*/ 172 h 774"/>
              <a:gd name="T44" fmla="*/ 84 w 366"/>
              <a:gd name="T45" fmla="*/ 138 h 774"/>
              <a:gd name="T46" fmla="*/ 88 w 366"/>
              <a:gd name="T47" fmla="*/ 106 h 774"/>
              <a:gd name="T48" fmla="*/ 94 w 366"/>
              <a:gd name="T49" fmla="*/ 92 h 774"/>
              <a:gd name="T50" fmla="*/ 98 w 366"/>
              <a:gd name="T51" fmla="*/ 78 h 774"/>
              <a:gd name="T52" fmla="*/ 106 w 366"/>
              <a:gd name="T53" fmla="*/ 64 h 774"/>
              <a:gd name="T54" fmla="*/ 114 w 366"/>
              <a:gd name="T55" fmla="*/ 52 h 774"/>
              <a:gd name="T56" fmla="*/ 124 w 366"/>
              <a:gd name="T57" fmla="*/ 42 h 774"/>
              <a:gd name="T58" fmla="*/ 136 w 366"/>
              <a:gd name="T59" fmla="*/ 32 h 774"/>
              <a:gd name="T60" fmla="*/ 148 w 366"/>
              <a:gd name="T61" fmla="*/ 22 h 774"/>
              <a:gd name="T62" fmla="*/ 164 w 366"/>
              <a:gd name="T63" fmla="*/ 16 h 774"/>
              <a:gd name="T64" fmla="*/ 180 w 366"/>
              <a:gd name="T65" fmla="*/ 10 h 774"/>
              <a:gd name="T66" fmla="*/ 200 w 366"/>
              <a:gd name="T67" fmla="*/ 4 h 774"/>
              <a:gd name="T68" fmla="*/ 222 w 366"/>
              <a:gd name="T69" fmla="*/ 2 h 774"/>
              <a:gd name="T70" fmla="*/ 244 w 366"/>
              <a:gd name="T71" fmla="*/ 0 h 774"/>
              <a:gd name="T72" fmla="*/ 366 w 366"/>
              <a:gd name="T73" fmla="*/ 0 h 774"/>
              <a:gd name="T74" fmla="*/ 366 w 366"/>
              <a:gd name="T75" fmla="*/ 132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66" h="774">
                <a:moveTo>
                  <a:pt x="366" y="132"/>
                </a:moveTo>
                <a:lnTo>
                  <a:pt x="284" y="132"/>
                </a:lnTo>
                <a:lnTo>
                  <a:pt x="284" y="132"/>
                </a:lnTo>
                <a:lnTo>
                  <a:pt x="274" y="132"/>
                </a:lnTo>
                <a:lnTo>
                  <a:pt x="266" y="134"/>
                </a:lnTo>
                <a:lnTo>
                  <a:pt x="258" y="138"/>
                </a:lnTo>
                <a:lnTo>
                  <a:pt x="254" y="144"/>
                </a:lnTo>
                <a:lnTo>
                  <a:pt x="250" y="148"/>
                </a:lnTo>
                <a:lnTo>
                  <a:pt x="246" y="156"/>
                </a:lnTo>
                <a:lnTo>
                  <a:pt x="244" y="172"/>
                </a:lnTo>
                <a:lnTo>
                  <a:pt x="244" y="250"/>
                </a:lnTo>
                <a:lnTo>
                  <a:pt x="366" y="250"/>
                </a:lnTo>
                <a:lnTo>
                  <a:pt x="352" y="388"/>
                </a:lnTo>
                <a:lnTo>
                  <a:pt x="244" y="388"/>
                </a:lnTo>
                <a:lnTo>
                  <a:pt x="244" y="774"/>
                </a:lnTo>
                <a:lnTo>
                  <a:pt x="82" y="774"/>
                </a:lnTo>
                <a:lnTo>
                  <a:pt x="82" y="388"/>
                </a:lnTo>
                <a:lnTo>
                  <a:pt x="0" y="388"/>
                </a:lnTo>
                <a:lnTo>
                  <a:pt x="0" y="250"/>
                </a:lnTo>
                <a:lnTo>
                  <a:pt x="82" y="250"/>
                </a:lnTo>
                <a:lnTo>
                  <a:pt x="82" y="172"/>
                </a:lnTo>
                <a:lnTo>
                  <a:pt x="82" y="172"/>
                </a:lnTo>
                <a:lnTo>
                  <a:pt x="84" y="138"/>
                </a:lnTo>
                <a:lnTo>
                  <a:pt x="88" y="106"/>
                </a:lnTo>
                <a:lnTo>
                  <a:pt x="94" y="92"/>
                </a:lnTo>
                <a:lnTo>
                  <a:pt x="98" y="78"/>
                </a:lnTo>
                <a:lnTo>
                  <a:pt x="106" y="64"/>
                </a:lnTo>
                <a:lnTo>
                  <a:pt x="114" y="52"/>
                </a:lnTo>
                <a:lnTo>
                  <a:pt x="124" y="42"/>
                </a:lnTo>
                <a:lnTo>
                  <a:pt x="136" y="32"/>
                </a:lnTo>
                <a:lnTo>
                  <a:pt x="148" y="22"/>
                </a:lnTo>
                <a:lnTo>
                  <a:pt x="164" y="16"/>
                </a:lnTo>
                <a:lnTo>
                  <a:pt x="180" y="10"/>
                </a:lnTo>
                <a:lnTo>
                  <a:pt x="200" y="4"/>
                </a:lnTo>
                <a:lnTo>
                  <a:pt x="222" y="2"/>
                </a:lnTo>
                <a:lnTo>
                  <a:pt x="244" y="0"/>
                </a:lnTo>
                <a:lnTo>
                  <a:pt x="366" y="0"/>
                </a:lnTo>
                <a:lnTo>
                  <a:pt x="366" y="132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3"/>
          <p:cNvSpPr>
            <a:spLocks noEditPoints="1"/>
          </p:cNvSpPr>
          <p:nvPr/>
        </p:nvSpPr>
        <p:spPr bwMode="auto">
          <a:xfrm>
            <a:off x="906709" y="1964719"/>
            <a:ext cx="533400" cy="533400"/>
          </a:xfrm>
          <a:custGeom>
            <a:avLst/>
            <a:gdLst>
              <a:gd name="T0" fmla="*/ 624 w 646"/>
              <a:gd name="T1" fmla="*/ 322 h 646"/>
              <a:gd name="T2" fmla="*/ 586 w 646"/>
              <a:gd name="T3" fmla="*/ 180 h 646"/>
              <a:gd name="T4" fmla="*/ 492 w 646"/>
              <a:gd name="T5" fmla="*/ 74 h 646"/>
              <a:gd name="T6" fmla="*/ 354 w 646"/>
              <a:gd name="T7" fmla="*/ 24 h 646"/>
              <a:gd name="T8" fmla="*/ 276 w 646"/>
              <a:gd name="T9" fmla="*/ 26 h 646"/>
              <a:gd name="T10" fmla="*/ 182 w 646"/>
              <a:gd name="T11" fmla="*/ 0 h 646"/>
              <a:gd name="T12" fmla="*/ 96 w 646"/>
              <a:gd name="T13" fmla="*/ 22 h 646"/>
              <a:gd name="T14" fmla="*/ 32 w 646"/>
              <a:gd name="T15" fmla="*/ 80 h 646"/>
              <a:gd name="T16" fmla="*/ 2 w 646"/>
              <a:gd name="T17" fmla="*/ 162 h 646"/>
              <a:gd name="T18" fmla="*/ 16 w 646"/>
              <a:gd name="T19" fmla="*/ 254 h 646"/>
              <a:gd name="T20" fmla="*/ 24 w 646"/>
              <a:gd name="T21" fmla="*/ 322 h 646"/>
              <a:gd name="T22" fmla="*/ 60 w 646"/>
              <a:gd name="T23" fmla="*/ 466 h 646"/>
              <a:gd name="T24" fmla="*/ 156 w 646"/>
              <a:gd name="T25" fmla="*/ 570 h 646"/>
              <a:gd name="T26" fmla="*/ 292 w 646"/>
              <a:gd name="T27" fmla="*/ 620 h 646"/>
              <a:gd name="T28" fmla="*/ 370 w 646"/>
              <a:gd name="T29" fmla="*/ 618 h 646"/>
              <a:gd name="T30" fmla="*/ 466 w 646"/>
              <a:gd name="T31" fmla="*/ 646 h 646"/>
              <a:gd name="T32" fmla="*/ 552 w 646"/>
              <a:gd name="T33" fmla="*/ 624 h 646"/>
              <a:gd name="T34" fmla="*/ 616 w 646"/>
              <a:gd name="T35" fmla="*/ 566 h 646"/>
              <a:gd name="T36" fmla="*/ 646 w 646"/>
              <a:gd name="T37" fmla="*/ 482 h 646"/>
              <a:gd name="T38" fmla="*/ 630 w 646"/>
              <a:gd name="T39" fmla="*/ 390 h 646"/>
              <a:gd name="T40" fmla="*/ 456 w 646"/>
              <a:gd name="T41" fmla="*/ 472 h 646"/>
              <a:gd name="T42" fmla="*/ 392 w 646"/>
              <a:gd name="T43" fmla="*/ 508 h 646"/>
              <a:gd name="T44" fmla="*/ 296 w 646"/>
              <a:gd name="T45" fmla="*/ 516 h 646"/>
              <a:gd name="T46" fmla="*/ 212 w 646"/>
              <a:gd name="T47" fmla="*/ 488 h 646"/>
              <a:gd name="T48" fmla="*/ 172 w 646"/>
              <a:gd name="T49" fmla="*/ 442 h 646"/>
              <a:gd name="T50" fmla="*/ 162 w 646"/>
              <a:gd name="T51" fmla="*/ 398 h 646"/>
              <a:gd name="T52" fmla="*/ 178 w 646"/>
              <a:gd name="T53" fmla="*/ 376 h 646"/>
              <a:gd name="T54" fmla="*/ 212 w 646"/>
              <a:gd name="T55" fmla="*/ 372 h 646"/>
              <a:gd name="T56" fmla="*/ 238 w 646"/>
              <a:gd name="T57" fmla="*/ 402 h 646"/>
              <a:gd name="T58" fmla="*/ 280 w 646"/>
              <a:gd name="T59" fmla="*/ 450 h 646"/>
              <a:gd name="T60" fmla="*/ 322 w 646"/>
              <a:gd name="T61" fmla="*/ 458 h 646"/>
              <a:gd name="T62" fmla="*/ 380 w 646"/>
              <a:gd name="T63" fmla="*/ 444 h 646"/>
              <a:gd name="T64" fmla="*/ 402 w 646"/>
              <a:gd name="T65" fmla="*/ 406 h 646"/>
              <a:gd name="T66" fmla="*/ 390 w 646"/>
              <a:gd name="T67" fmla="*/ 376 h 646"/>
              <a:gd name="T68" fmla="*/ 308 w 646"/>
              <a:gd name="T69" fmla="*/ 346 h 646"/>
              <a:gd name="T70" fmla="*/ 220 w 646"/>
              <a:gd name="T71" fmla="*/ 316 h 646"/>
              <a:gd name="T72" fmla="*/ 180 w 646"/>
              <a:gd name="T73" fmla="*/ 276 h 646"/>
              <a:gd name="T74" fmla="*/ 172 w 646"/>
              <a:gd name="T75" fmla="*/ 218 h 646"/>
              <a:gd name="T76" fmla="*/ 198 w 646"/>
              <a:gd name="T77" fmla="*/ 166 h 646"/>
              <a:gd name="T78" fmla="*/ 260 w 646"/>
              <a:gd name="T79" fmla="*/ 136 h 646"/>
              <a:gd name="T80" fmla="*/ 358 w 646"/>
              <a:gd name="T81" fmla="*/ 130 h 646"/>
              <a:gd name="T82" fmla="*/ 422 w 646"/>
              <a:gd name="T83" fmla="*/ 152 h 646"/>
              <a:gd name="T84" fmla="*/ 458 w 646"/>
              <a:gd name="T85" fmla="*/ 190 h 646"/>
              <a:gd name="T86" fmla="*/ 464 w 646"/>
              <a:gd name="T87" fmla="*/ 234 h 646"/>
              <a:gd name="T88" fmla="*/ 444 w 646"/>
              <a:gd name="T89" fmla="*/ 254 h 646"/>
              <a:gd name="T90" fmla="*/ 408 w 646"/>
              <a:gd name="T91" fmla="*/ 250 h 646"/>
              <a:gd name="T92" fmla="*/ 380 w 646"/>
              <a:gd name="T93" fmla="*/ 210 h 646"/>
              <a:gd name="T94" fmla="*/ 332 w 646"/>
              <a:gd name="T95" fmla="*/ 186 h 646"/>
              <a:gd name="T96" fmla="*/ 278 w 646"/>
              <a:gd name="T97" fmla="*/ 192 h 646"/>
              <a:gd name="T98" fmla="*/ 250 w 646"/>
              <a:gd name="T99" fmla="*/ 218 h 646"/>
              <a:gd name="T100" fmla="*/ 254 w 646"/>
              <a:gd name="T101" fmla="*/ 246 h 646"/>
              <a:gd name="T102" fmla="*/ 296 w 646"/>
              <a:gd name="T103" fmla="*/ 268 h 646"/>
              <a:gd name="T104" fmla="*/ 396 w 646"/>
              <a:gd name="T105" fmla="*/ 294 h 646"/>
              <a:gd name="T106" fmla="*/ 452 w 646"/>
              <a:gd name="T107" fmla="*/ 322 h 646"/>
              <a:gd name="T108" fmla="*/ 478 w 646"/>
              <a:gd name="T109" fmla="*/ 358 h 646"/>
              <a:gd name="T110" fmla="*/ 484 w 646"/>
              <a:gd name="T111" fmla="*/ 414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646">
                <a:moveTo>
                  <a:pt x="620" y="370"/>
                </a:moveTo>
                <a:lnTo>
                  <a:pt x="620" y="370"/>
                </a:lnTo>
                <a:lnTo>
                  <a:pt x="622" y="346"/>
                </a:lnTo>
                <a:lnTo>
                  <a:pt x="624" y="322"/>
                </a:lnTo>
                <a:lnTo>
                  <a:pt x="624" y="322"/>
                </a:lnTo>
                <a:lnTo>
                  <a:pt x="622" y="292"/>
                </a:lnTo>
                <a:lnTo>
                  <a:pt x="618" y="262"/>
                </a:lnTo>
                <a:lnTo>
                  <a:pt x="610" y="234"/>
                </a:lnTo>
                <a:lnTo>
                  <a:pt x="600" y="206"/>
                </a:lnTo>
                <a:lnTo>
                  <a:pt x="586" y="180"/>
                </a:lnTo>
                <a:lnTo>
                  <a:pt x="572" y="154"/>
                </a:lnTo>
                <a:lnTo>
                  <a:pt x="554" y="132"/>
                </a:lnTo>
                <a:lnTo>
                  <a:pt x="536" y="110"/>
                </a:lnTo>
                <a:lnTo>
                  <a:pt x="514" y="92"/>
                </a:lnTo>
                <a:lnTo>
                  <a:pt x="492" y="74"/>
                </a:lnTo>
                <a:lnTo>
                  <a:pt x="466" y="58"/>
                </a:lnTo>
                <a:lnTo>
                  <a:pt x="440" y="46"/>
                </a:lnTo>
                <a:lnTo>
                  <a:pt x="412" y="36"/>
                </a:lnTo>
                <a:lnTo>
                  <a:pt x="384" y="28"/>
                </a:lnTo>
                <a:lnTo>
                  <a:pt x="354" y="24"/>
                </a:lnTo>
                <a:lnTo>
                  <a:pt x="324" y="22"/>
                </a:lnTo>
                <a:lnTo>
                  <a:pt x="324" y="22"/>
                </a:lnTo>
                <a:lnTo>
                  <a:pt x="300" y="24"/>
                </a:lnTo>
                <a:lnTo>
                  <a:pt x="276" y="26"/>
                </a:lnTo>
                <a:lnTo>
                  <a:pt x="276" y="26"/>
                </a:lnTo>
                <a:lnTo>
                  <a:pt x="256" y="14"/>
                </a:lnTo>
                <a:lnTo>
                  <a:pt x="232" y="6"/>
                </a:lnTo>
                <a:lnTo>
                  <a:pt x="208" y="2"/>
                </a:lnTo>
                <a:lnTo>
                  <a:pt x="182" y="0"/>
                </a:lnTo>
                <a:lnTo>
                  <a:pt x="182" y="0"/>
                </a:lnTo>
                <a:lnTo>
                  <a:pt x="164" y="0"/>
                </a:lnTo>
                <a:lnTo>
                  <a:pt x="146" y="4"/>
                </a:lnTo>
                <a:lnTo>
                  <a:pt x="128" y="8"/>
                </a:lnTo>
                <a:lnTo>
                  <a:pt x="112" y="14"/>
                </a:lnTo>
                <a:lnTo>
                  <a:pt x="96" y="22"/>
                </a:lnTo>
                <a:lnTo>
                  <a:pt x="80" y="30"/>
                </a:lnTo>
                <a:lnTo>
                  <a:pt x="66" y="40"/>
                </a:lnTo>
                <a:lnTo>
                  <a:pt x="54" y="52"/>
                </a:lnTo>
                <a:lnTo>
                  <a:pt x="42" y="66"/>
                </a:lnTo>
                <a:lnTo>
                  <a:pt x="32" y="80"/>
                </a:lnTo>
                <a:lnTo>
                  <a:pt x="22" y="94"/>
                </a:lnTo>
                <a:lnTo>
                  <a:pt x="14" y="110"/>
                </a:lnTo>
                <a:lnTo>
                  <a:pt x="8" y="126"/>
                </a:lnTo>
                <a:lnTo>
                  <a:pt x="4" y="144"/>
                </a:lnTo>
                <a:lnTo>
                  <a:pt x="2" y="162"/>
                </a:lnTo>
                <a:lnTo>
                  <a:pt x="0" y="180"/>
                </a:lnTo>
                <a:lnTo>
                  <a:pt x="0" y="180"/>
                </a:lnTo>
                <a:lnTo>
                  <a:pt x="2" y="206"/>
                </a:lnTo>
                <a:lnTo>
                  <a:pt x="8" y="230"/>
                </a:lnTo>
                <a:lnTo>
                  <a:pt x="16" y="254"/>
                </a:lnTo>
                <a:lnTo>
                  <a:pt x="28" y="276"/>
                </a:lnTo>
                <a:lnTo>
                  <a:pt x="28" y="276"/>
                </a:lnTo>
                <a:lnTo>
                  <a:pt x="24" y="298"/>
                </a:lnTo>
                <a:lnTo>
                  <a:pt x="24" y="322"/>
                </a:lnTo>
                <a:lnTo>
                  <a:pt x="24" y="322"/>
                </a:lnTo>
                <a:lnTo>
                  <a:pt x="26" y="352"/>
                </a:lnTo>
                <a:lnTo>
                  <a:pt x="30" y="382"/>
                </a:lnTo>
                <a:lnTo>
                  <a:pt x="38" y="412"/>
                </a:lnTo>
                <a:lnTo>
                  <a:pt x="48" y="438"/>
                </a:lnTo>
                <a:lnTo>
                  <a:pt x="60" y="466"/>
                </a:lnTo>
                <a:lnTo>
                  <a:pt x="76" y="490"/>
                </a:lnTo>
                <a:lnTo>
                  <a:pt x="92" y="512"/>
                </a:lnTo>
                <a:lnTo>
                  <a:pt x="112" y="534"/>
                </a:lnTo>
                <a:lnTo>
                  <a:pt x="132" y="554"/>
                </a:lnTo>
                <a:lnTo>
                  <a:pt x="156" y="570"/>
                </a:lnTo>
                <a:lnTo>
                  <a:pt x="180" y="586"/>
                </a:lnTo>
                <a:lnTo>
                  <a:pt x="206" y="598"/>
                </a:lnTo>
                <a:lnTo>
                  <a:pt x="234" y="608"/>
                </a:lnTo>
                <a:lnTo>
                  <a:pt x="264" y="616"/>
                </a:lnTo>
                <a:lnTo>
                  <a:pt x="292" y="620"/>
                </a:lnTo>
                <a:lnTo>
                  <a:pt x="324" y="622"/>
                </a:lnTo>
                <a:lnTo>
                  <a:pt x="324" y="622"/>
                </a:lnTo>
                <a:lnTo>
                  <a:pt x="348" y="620"/>
                </a:lnTo>
                <a:lnTo>
                  <a:pt x="370" y="618"/>
                </a:lnTo>
                <a:lnTo>
                  <a:pt x="370" y="618"/>
                </a:lnTo>
                <a:lnTo>
                  <a:pt x="392" y="630"/>
                </a:lnTo>
                <a:lnTo>
                  <a:pt x="416" y="638"/>
                </a:lnTo>
                <a:lnTo>
                  <a:pt x="440" y="644"/>
                </a:lnTo>
                <a:lnTo>
                  <a:pt x="466" y="646"/>
                </a:lnTo>
                <a:lnTo>
                  <a:pt x="466" y="646"/>
                </a:lnTo>
                <a:lnTo>
                  <a:pt x="484" y="644"/>
                </a:lnTo>
                <a:lnTo>
                  <a:pt x="502" y="642"/>
                </a:lnTo>
                <a:lnTo>
                  <a:pt x="520" y="638"/>
                </a:lnTo>
                <a:lnTo>
                  <a:pt x="536" y="630"/>
                </a:lnTo>
                <a:lnTo>
                  <a:pt x="552" y="624"/>
                </a:lnTo>
                <a:lnTo>
                  <a:pt x="566" y="614"/>
                </a:lnTo>
                <a:lnTo>
                  <a:pt x="580" y="604"/>
                </a:lnTo>
                <a:lnTo>
                  <a:pt x="594" y="592"/>
                </a:lnTo>
                <a:lnTo>
                  <a:pt x="606" y="580"/>
                </a:lnTo>
                <a:lnTo>
                  <a:pt x="616" y="566"/>
                </a:lnTo>
                <a:lnTo>
                  <a:pt x="624" y="550"/>
                </a:lnTo>
                <a:lnTo>
                  <a:pt x="632" y="534"/>
                </a:lnTo>
                <a:lnTo>
                  <a:pt x="638" y="518"/>
                </a:lnTo>
                <a:lnTo>
                  <a:pt x="642" y="500"/>
                </a:lnTo>
                <a:lnTo>
                  <a:pt x="646" y="482"/>
                </a:lnTo>
                <a:lnTo>
                  <a:pt x="646" y="464"/>
                </a:lnTo>
                <a:lnTo>
                  <a:pt x="646" y="464"/>
                </a:lnTo>
                <a:lnTo>
                  <a:pt x="644" y="438"/>
                </a:lnTo>
                <a:lnTo>
                  <a:pt x="640" y="414"/>
                </a:lnTo>
                <a:lnTo>
                  <a:pt x="630" y="390"/>
                </a:lnTo>
                <a:lnTo>
                  <a:pt x="620" y="370"/>
                </a:lnTo>
                <a:lnTo>
                  <a:pt x="620" y="370"/>
                </a:lnTo>
                <a:close/>
                <a:moveTo>
                  <a:pt x="466" y="458"/>
                </a:moveTo>
                <a:lnTo>
                  <a:pt x="466" y="458"/>
                </a:lnTo>
                <a:lnTo>
                  <a:pt x="456" y="472"/>
                </a:lnTo>
                <a:lnTo>
                  <a:pt x="442" y="482"/>
                </a:lnTo>
                <a:lnTo>
                  <a:pt x="428" y="492"/>
                </a:lnTo>
                <a:lnTo>
                  <a:pt x="410" y="502"/>
                </a:lnTo>
                <a:lnTo>
                  <a:pt x="410" y="502"/>
                </a:lnTo>
                <a:lnTo>
                  <a:pt x="392" y="508"/>
                </a:lnTo>
                <a:lnTo>
                  <a:pt x="370" y="512"/>
                </a:lnTo>
                <a:lnTo>
                  <a:pt x="348" y="516"/>
                </a:lnTo>
                <a:lnTo>
                  <a:pt x="324" y="516"/>
                </a:lnTo>
                <a:lnTo>
                  <a:pt x="324" y="516"/>
                </a:lnTo>
                <a:lnTo>
                  <a:pt x="296" y="516"/>
                </a:lnTo>
                <a:lnTo>
                  <a:pt x="270" y="512"/>
                </a:lnTo>
                <a:lnTo>
                  <a:pt x="246" y="504"/>
                </a:lnTo>
                <a:lnTo>
                  <a:pt x="224" y="496"/>
                </a:lnTo>
                <a:lnTo>
                  <a:pt x="224" y="496"/>
                </a:lnTo>
                <a:lnTo>
                  <a:pt x="212" y="488"/>
                </a:lnTo>
                <a:lnTo>
                  <a:pt x="200" y="478"/>
                </a:lnTo>
                <a:lnTo>
                  <a:pt x="188" y="468"/>
                </a:lnTo>
                <a:lnTo>
                  <a:pt x="180" y="456"/>
                </a:lnTo>
                <a:lnTo>
                  <a:pt x="180" y="456"/>
                </a:lnTo>
                <a:lnTo>
                  <a:pt x="172" y="442"/>
                </a:lnTo>
                <a:lnTo>
                  <a:pt x="166" y="430"/>
                </a:lnTo>
                <a:lnTo>
                  <a:pt x="164" y="418"/>
                </a:lnTo>
                <a:lnTo>
                  <a:pt x="162" y="406"/>
                </a:lnTo>
                <a:lnTo>
                  <a:pt x="162" y="406"/>
                </a:lnTo>
                <a:lnTo>
                  <a:pt x="162" y="398"/>
                </a:lnTo>
                <a:lnTo>
                  <a:pt x="164" y="392"/>
                </a:lnTo>
                <a:lnTo>
                  <a:pt x="168" y="386"/>
                </a:lnTo>
                <a:lnTo>
                  <a:pt x="172" y="382"/>
                </a:lnTo>
                <a:lnTo>
                  <a:pt x="172" y="382"/>
                </a:lnTo>
                <a:lnTo>
                  <a:pt x="178" y="376"/>
                </a:lnTo>
                <a:lnTo>
                  <a:pt x="186" y="374"/>
                </a:lnTo>
                <a:lnTo>
                  <a:pt x="192" y="372"/>
                </a:lnTo>
                <a:lnTo>
                  <a:pt x="200" y="370"/>
                </a:lnTo>
                <a:lnTo>
                  <a:pt x="200" y="370"/>
                </a:lnTo>
                <a:lnTo>
                  <a:pt x="212" y="372"/>
                </a:lnTo>
                <a:lnTo>
                  <a:pt x="222" y="378"/>
                </a:lnTo>
                <a:lnTo>
                  <a:pt x="222" y="378"/>
                </a:lnTo>
                <a:lnTo>
                  <a:pt x="232" y="388"/>
                </a:lnTo>
                <a:lnTo>
                  <a:pt x="238" y="402"/>
                </a:lnTo>
                <a:lnTo>
                  <a:pt x="238" y="402"/>
                </a:lnTo>
                <a:lnTo>
                  <a:pt x="246" y="418"/>
                </a:lnTo>
                <a:lnTo>
                  <a:pt x="254" y="432"/>
                </a:lnTo>
                <a:lnTo>
                  <a:pt x="254" y="432"/>
                </a:lnTo>
                <a:lnTo>
                  <a:pt x="266" y="442"/>
                </a:lnTo>
                <a:lnTo>
                  <a:pt x="280" y="450"/>
                </a:lnTo>
                <a:lnTo>
                  <a:pt x="280" y="450"/>
                </a:lnTo>
                <a:lnTo>
                  <a:pt x="288" y="454"/>
                </a:lnTo>
                <a:lnTo>
                  <a:pt x="298" y="456"/>
                </a:lnTo>
                <a:lnTo>
                  <a:pt x="322" y="458"/>
                </a:lnTo>
                <a:lnTo>
                  <a:pt x="322" y="458"/>
                </a:lnTo>
                <a:lnTo>
                  <a:pt x="338" y="458"/>
                </a:lnTo>
                <a:lnTo>
                  <a:pt x="354" y="454"/>
                </a:lnTo>
                <a:lnTo>
                  <a:pt x="368" y="450"/>
                </a:lnTo>
                <a:lnTo>
                  <a:pt x="380" y="444"/>
                </a:lnTo>
                <a:lnTo>
                  <a:pt x="380" y="444"/>
                </a:lnTo>
                <a:lnTo>
                  <a:pt x="390" y="434"/>
                </a:lnTo>
                <a:lnTo>
                  <a:pt x="396" y="426"/>
                </a:lnTo>
                <a:lnTo>
                  <a:pt x="400" y="416"/>
                </a:lnTo>
                <a:lnTo>
                  <a:pt x="402" y="406"/>
                </a:lnTo>
                <a:lnTo>
                  <a:pt x="402" y="406"/>
                </a:lnTo>
                <a:lnTo>
                  <a:pt x="400" y="396"/>
                </a:lnTo>
                <a:lnTo>
                  <a:pt x="398" y="388"/>
                </a:lnTo>
                <a:lnTo>
                  <a:pt x="396" y="382"/>
                </a:lnTo>
                <a:lnTo>
                  <a:pt x="390" y="376"/>
                </a:lnTo>
                <a:lnTo>
                  <a:pt x="390" y="376"/>
                </a:lnTo>
                <a:lnTo>
                  <a:pt x="376" y="366"/>
                </a:lnTo>
                <a:lnTo>
                  <a:pt x="358" y="358"/>
                </a:lnTo>
                <a:lnTo>
                  <a:pt x="358" y="358"/>
                </a:lnTo>
                <a:lnTo>
                  <a:pt x="336" y="352"/>
                </a:lnTo>
                <a:lnTo>
                  <a:pt x="308" y="346"/>
                </a:lnTo>
                <a:lnTo>
                  <a:pt x="308" y="346"/>
                </a:lnTo>
                <a:lnTo>
                  <a:pt x="268" y="336"/>
                </a:lnTo>
                <a:lnTo>
                  <a:pt x="234" y="324"/>
                </a:lnTo>
                <a:lnTo>
                  <a:pt x="234" y="324"/>
                </a:lnTo>
                <a:lnTo>
                  <a:pt x="220" y="316"/>
                </a:lnTo>
                <a:lnTo>
                  <a:pt x="208" y="308"/>
                </a:lnTo>
                <a:lnTo>
                  <a:pt x="196" y="300"/>
                </a:lnTo>
                <a:lnTo>
                  <a:pt x="188" y="288"/>
                </a:lnTo>
                <a:lnTo>
                  <a:pt x="188" y="288"/>
                </a:lnTo>
                <a:lnTo>
                  <a:pt x="180" y="276"/>
                </a:lnTo>
                <a:lnTo>
                  <a:pt x="174" y="264"/>
                </a:lnTo>
                <a:lnTo>
                  <a:pt x="172" y="250"/>
                </a:lnTo>
                <a:lnTo>
                  <a:pt x="170" y="234"/>
                </a:lnTo>
                <a:lnTo>
                  <a:pt x="170" y="234"/>
                </a:lnTo>
                <a:lnTo>
                  <a:pt x="172" y="218"/>
                </a:lnTo>
                <a:lnTo>
                  <a:pt x="174" y="204"/>
                </a:lnTo>
                <a:lnTo>
                  <a:pt x="180" y="190"/>
                </a:lnTo>
                <a:lnTo>
                  <a:pt x="188" y="178"/>
                </a:lnTo>
                <a:lnTo>
                  <a:pt x="188" y="178"/>
                </a:lnTo>
                <a:lnTo>
                  <a:pt x="198" y="166"/>
                </a:lnTo>
                <a:lnTo>
                  <a:pt x="210" y="156"/>
                </a:lnTo>
                <a:lnTo>
                  <a:pt x="226" y="148"/>
                </a:lnTo>
                <a:lnTo>
                  <a:pt x="242" y="140"/>
                </a:lnTo>
                <a:lnTo>
                  <a:pt x="242" y="140"/>
                </a:lnTo>
                <a:lnTo>
                  <a:pt x="260" y="136"/>
                </a:lnTo>
                <a:lnTo>
                  <a:pt x="278" y="132"/>
                </a:lnTo>
                <a:lnTo>
                  <a:pt x="300" y="128"/>
                </a:lnTo>
                <a:lnTo>
                  <a:pt x="322" y="128"/>
                </a:lnTo>
                <a:lnTo>
                  <a:pt x="322" y="128"/>
                </a:lnTo>
                <a:lnTo>
                  <a:pt x="358" y="130"/>
                </a:lnTo>
                <a:lnTo>
                  <a:pt x="372" y="132"/>
                </a:lnTo>
                <a:lnTo>
                  <a:pt x="388" y="136"/>
                </a:lnTo>
                <a:lnTo>
                  <a:pt x="388" y="136"/>
                </a:lnTo>
                <a:lnTo>
                  <a:pt x="412" y="146"/>
                </a:lnTo>
                <a:lnTo>
                  <a:pt x="422" y="152"/>
                </a:lnTo>
                <a:lnTo>
                  <a:pt x="432" y="160"/>
                </a:lnTo>
                <a:lnTo>
                  <a:pt x="432" y="160"/>
                </a:lnTo>
                <a:lnTo>
                  <a:pt x="448" y="174"/>
                </a:lnTo>
                <a:lnTo>
                  <a:pt x="458" y="190"/>
                </a:lnTo>
                <a:lnTo>
                  <a:pt x="458" y="190"/>
                </a:lnTo>
                <a:lnTo>
                  <a:pt x="466" y="206"/>
                </a:lnTo>
                <a:lnTo>
                  <a:pt x="468" y="220"/>
                </a:lnTo>
                <a:lnTo>
                  <a:pt x="468" y="220"/>
                </a:lnTo>
                <a:lnTo>
                  <a:pt x="466" y="228"/>
                </a:lnTo>
                <a:lnTo>
                  <a:pt x="464" y="234"/>
                </a:lnTo>
                <a:lnTo>
                  <a:pt x="462" y="240"/>
                </a:lnTo>
                <a:lnTo>
                  <a:pt x="456" y="246"/>
                </a:lnTo>
                <a:lnTo>
                  <a:pt x="456" y="246"/>
                </a:lnTo>
                <a:lnTo>
                  <a:pt x="450" y="250"/>
                </a:lnTo>
                <a:lnTo>
                  <a:pt x="444" y="254"/>
                </a:lnTo>
                <a:lnTo>
                  <a:pt x="438" y="256"/>
                </a:lnTo>
                <a:lnTo>
                  <a:pt x="430" y="256"/>
                </a:lnTo>
                <a:lnTo>
                  <a:pt x="430" y="256"/>
                </a:lnTo>
                <a:lnTo>
                  <a:pt x="418" y="256"/>
                </a:lnTo>
                <a:lnTo>
                  <a:pt x="408" y="250"/>
                </a:lnTo>
                <a:lnTo>
                  <a:pt x="408" y="250"/>
                </a:lnTo>
                <a:lnTo>
                  <a:pt x="400" y="242"/>
                </a:lnTo>
                <a:lnTo>
                  <a:pt x="392" y="228"/>
                </a:lnTo>
                <a:lnTo>
                  <a:pt x="392" y="228"/>
                </a:lnTo>
                <a:lnTo>
                  <a:pt x="380" y="210"/>
                </a:lnTo>
                <a:lnTo>
                  <a:pt x="366" y="196"/>
                </a:lnTo>
                <a:lnTo>
                  <a:pt x="366" y="196"/>
                </a:lnTo>
                <a:lnTo>
                  <a:pt x="358" y="190"/>
                </a:lnTo>
                <a:lnTo>
                  <a:pt x="346" y="188"/>
                </a:lnTo>
                <a:lnTo>
                  <a:pt x="332" y="186"/>
                </a:lnTo>
                <a:lnTo>
                  <a:pt x="318" y="184"/>
                </a:lnTo>
                <a:lnTo>
                  <a:pt x="318" y="184"/>
                </a:lnTo>
                <a:lnTo>
                  <a:pt x="302" y="186"/>
                </a:lnTo>
                <a:lnTo>
                  <a:pt x="288" y="188"/>
                </a:lnTo>
                <a:lnTo>
                  <a:pt x="278" y="192"/>
                </a:lnTo>
                <a:lnTo>
                  <a:pt x="266" y="196"/>
                </a:lnTo>
                <a:lnTo>
                  <a:pt x="266" y="196"/>
                </a:lnTo>
                <a:lnTo>
                  <a:pt x="258" y="204"/>
                </a:lnTo>
                <a:lnTo>
                  <a:pt x="252" y="210"/>
                </a:lnTo>
                <a:lnTo>
                  <a:pt x="250" y="218"/>
                </a:lnTo>
                <a:lnTo>
                  <a:pt x="248" y="226"/>
                </a:lnTo>
                <a:lnTo>
                  <a:pt x="248" y="226"/>
                </a:lnTo>
                <a:lnTo>
                  <a:pt x="250" y="236"/>
                </a:lnTo>
                <a:lnTo>
                  <a:pt x="254" y="246"/>
                </a:lnTo>
                <a:lnTo>
                  <a:pt x="254" y="246"/>
                </a:lnTo>
                <a:lnTo>
                  <a:pt x="262" y="252"/>
                </a:lnTo>
                <a:lnTo>
                  <a:pt x="272" y="258"/>
                </a:lnTo>
                <a:lnTo>
                  <a:pt x="272" y="258"/>
                </a:lnTo>
                <a:lnTo>
                  <a:pt x="284" y="264"/>
                </a:lnTo>
                <a:lnTo>
                  <a:pt x="296" y="268"/>
                </a:lnTo>
                <a:lnTo>
                  <a:pt x="296" y="268"/>
                </a:lnTo>
                <a:lnTo>
                  <a:pt x="334" y="278"/>
                </a:lnTo>
                <a:lnTo>
                  <a:pt x="334" y="278"/>
                </a:lnTo>
                <a:lnTo>
                  <a:pt x="366" y="286"/>
                </a:lnTo>
                <a:lnTo>
                  <a:pt x="396" y="294"/>
                </a:lnTo>
                <a:lnTo>
                  <a:pt x="396" y="294"/>
                </a:lnTo>
                <a:lnTo>
                  <a:pt x="422" y="304"/>
                </a:lnTo>
                <a:lnTo>
                  <a:pt x="444" y="316"/>
                </a:lnTo>
                <a:lnTo>
                  <a:pt x="444" y="316"/>
                </a:lnTo>
                <a:lnTo>
                  <a:pt x="452" y="322"/>
                </a:lnTo>
                <a:lnTo>
                  <a:pt x="460" y="330"/>
                </a:lnTo>
                <a:lnTo>
                  <a:pt x="468" y="340"/>
                </a:lnTo>
                <a:lnTo>
                  <a:pt x="474" y="348"/>
                </a:lnTo>
                <a:lnTo>
                  <a:pt x="474" y="348"/>
                </a:lnTo>
                <a:lnTo>
                  <a:pt x="478" y="358"/>
                </a:lnTo>
                <a:lnTo>
                  <a:pt x="482" y="370"/>
                </a:lnTo>
                <a:lnTo>
                  <a:pt x="484" y="384"/>
                </a:lnTo>
                <a:lnTo>
                  <a:pt x="484" y="396"/>
                </a:lnTo>
                <a:lnTo>
                  <a:pt x="484" y="396"/>
                </a:lnTo>
                <a:lnTo>
                  <a:pt x="484" y="414"/>
                </a:lnTo>
                <a:lnTo>
                  <a:pt x="480" y="430"/>
                </a:lnTo>
                <a:lnTo>
                  <a:pt x="474" y="444"/>
                </a:lnTo>
                <a:lnTo>
                  <a:pt x="466" y="458"/>
                </a:lnTo>
                <a:lnTo>
                  <a:pt x="466" y="4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1777112" y="1987500"/>
            <a:ext cx="864096" cy="471843"/>
          </a:xfrm>
          <a:custGeom>
            <a:avLst/>
            <a:gdLst>
              <a:gd name="T0" fmla="*/ 752 w 826"/>
              <a:gd name="T1" fmla="*/ 394 h 480"/>
              <a:gd name="T2" fmla="*/ 746 w 826"/>
              <a:gd name="T3" fmla="*/ 344 h 480"/>
              <a:gd name="T4" fmla="*/ 684 w 826"/>
              <a:gd name="T5" fmla="*/ 334 h 480"/>
              <a:gd name="T6" fmla="*/ 312 w 826"/>
              <a:gd name="T7" fmla="*/ 8 h 480"/>
              <a:gd name="T8" fmla="*/ 212 w 826"/>
              <a:gd name="T9" fmla="*/ 18 h 480"/>
              <a:gd name="T10" fmla="*/ 130 w 826"/>
              <a:gd name="T11" fmla="*/ 48 h 480"/>
              <a:gd name="T12" fmla="*/ 66 w 826"/>
              <a:gd name="T13" fmla="*/ 94 h 480"/>
              <a:gd name="T14" fmla="*/ 22 w 826"/>
              <a:gd name="T15" fmla="*/ 152 h 480"/>
              <a:gd name="T16" fmla="*/ 2 w 826"/>
              <a:gd name="T17" fmla="*/ 220 h 480"/>
              <a:gd name="T18" fmla="*/ 2 w 826"/>
              <a:gd name="T19" fmla="*/ 268 h 480"/>
              <a:gd name="T20" fmla="*/ 24 w 826"/>
              <a:gd name="T21" fmla="*/ 336 h 480"/>
              <a:gd name="T22" fmla="*/ 68 w 826"/>
              <a:gd name="T23" fmla="*/ 394 h 480"/>
              <a:gd name="T24" fmla="*/ 132 w 826"/>
              <a:gd name="T25" fmla="*/ 440 h 480"/>
              <a:gd name="T26" fmla="*/ 214 w 826"/>
              <a:gd name="T27" fmla="*/ 470 h 480"/>
              <a:gd name="T28" fmla="*/ 312 w 826"/>
              <a:gd name="T29" fmla="*/ 480 h 480"/>
              <a:gd name="T30" fmla="*/ 378 w 826"/>
              <a:gd name="T31" fmla="*/ 476 h 480"/>
              <a:gd name="T32" fmla="*/ 466 w 826"/>
              <a:gd name="T33" fmla="*/ 452 h 480"/>
              <a:gd name="T34" fmla="*/ 536 w 826"/>
              <a:gd name="T35" fmla="*/ 412 h 480"/>
              <a:gd name="T36" fmla="*/ 588 w 826"/>
              <a:gd name="T37" fmla="*/ 356 h 480"/>
              <a:gd name="T38" fmla="*/ 616 w 826"/>
              <a:gd name="T39" fmla="*/ 292 h 480"/>
              <a:gd name="T40" fmla="*/ 622 w 826"/>
              <a:gd name="T41" fmla="*/ 244 h 480"/>
              <a:gd name="T42" fmla="*/ 610 w 826"/>
              <a:gd name="T43" fmla="*/ 174 h 480"/>
              <a:gd name="T44" fmla="*/ 574 w 826"/>
              <a:gd name="T45" fmla="*/ 112 h 480"/>
              <a:gd name="T46" fmla="*/ 516 w 826"/>
              <a:gd name="T47" fmla="*/ 62 h 480"/>
              <a:gd name="T48" fmla="*/ 440 w 826"/>
              <a:gd name="T49" fmla="*/ 26 h 480"/>
              <a:gd name="T50" fmla="*/ 346 w 826"/>
              <a:gd name="T51" fmla="*/ 10 h 480"/>
              <a:gd name="T52" fmla="*/ 490 w 826"/>
              <a:gd name="T53" fmla="*/ 188 h 480"/>
              <a:gd name="T54" fmla="*/ 446 w 826"/>
              <a:gd name="T55" fmla="*/ 196 h 480"/>
              <a:gd name="T56" fmla="*/ 356 w 826"/>
              <a:gd name="T57" fmla="*/ 266 h 480"/>
              <a:gd name="T58" fmla="*/ 338 w 826"/>
              <a:gd name="T59" fmla="*/ 286 h 480"/>
              <a:gd name="T60" fmla="*/ 336 w 826"/>
              <a:gd name="T61" fmla="*/ 324 h 480"/>
              <a:gd name="T62" fmla="*/ 340 w 826"/>
              <a:gd name="T63" fmla="*/ 360 h 480"/>
              <a:gd name="T64" fmla="*/ 398 w 826"/>
              <a:gd name="T65" fmla="*/ 362 h 480"/>
              <a:gd name="T66" fmla="*/ 302 w 826"/>
              <a:gd name="T67" fmla="*/ 378 h 480"/>
              <a:gd name="T68" fmla="*/ 222 w 826"/>
              <a:gd name="T69" fmla="*/ 362 h 480"/>
              <a:gd name="T70" fmla="*/ 264 w 826"/>
              <a:gd name="T71" fmla="*/ 360 h 480"/>
              <a:gd name="T72" fmla="*/ 274 w 826"/>
              <a:gd name="T73" fmla="*/ 356 h 480"/>
              <a:gd name="T74" fmla="*/ 278 w 826"/>
              <a:gd name="T75" fmla="*/ 324 h 480"/>
              <a:gd name="T76" fmla="*/ 276 w 826"/>
              <a:gd name="T77" fmla="*/ 302 h 480"/>
              <a:gd name="T78" fmla="*/ 260 w 826"/>
              <a:gd name="T79" fmla="*/ 266 h 480"/>
              <a:gd name="T80" fmla="*/ 182 w 826"/>
              <a:gd name="T81" fmla="*/ 170 h 480"/>
              <a:gd name="T82" fmla="*/ 146 w 826"/>
              <a:gd name="T83" fmla="*/ 156 h 480"/>
              <a:gd name="T84" fmla="*/ 118 w 826"/>
              <a:gd name="T85" fmla="*/ 138 h 480"/>
              <a:gd name="T86" fmla="*/ 204 w 826"/>
              <a:gd name="T87" fmla="*/ 136 h 480"/>
              <a:gd name="T88" fmla="*/ 300 w 826"/>
              <a:gd name="T89" fmla="*/ 138 h 480"/>
              <a:gd name="T90" fmla="*/ 270 w 826"/>
              <a:gd name="T91" fmla="*/ 154 h 480"/>
              <a:gd name="T92" fmla="*/ 242 w 826"/>
              <a:gd name="T93" fmla="*/ 156 h 480"/>
              <a:gd name="T94" fmla="*/ 322 w 826"/>
              <a:gd name="T95" fmla="*/ 264 h 480"/>
              <a:gd name="T96" fmla="*/ 362 w 826"/>
              <a:gd name="T97" fmla="*/ 230 h 480"/>
              <a:gd name="T98" fmla="*/ 396 w 826"/>
              <a:gd name="T99" fmla="*/ 194 h 480"/>
              <a:gd name="T100" fmla="*/ 344 w 826"/>
              <a:gd name="T101" fmla="*/ 170 h 480"/>
              <a:gd name="T102" fmla="*/ 426 w 826"/>
              <a:gd name="T103" fmla="*/ 170 h 480"/>
              <a:gd name="T104" fmla="*/ 502 w 826"/>
              <a:gd name="T105" fmla="*/ 17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6" h="480">
                <a:moveTo>
                  <a:pt x="658" y="456"/>
                </a:moveTo>
                <a:lnTo>
                  <a:pt x="742" y="468"/>
                </a:lnTo>
                <a:lnTo>
                  <a:pt x="752" y="394"/>
                </a:lnTo>
                <a:lnTo>
                  <a:pt x="668" y="382"/>
                </a:lnTo>
                <a:lnTo>
                  <a:pt x="658" y="456"/>
                </a:lnTo>
                <a:close/>
                <a:moveTo>
                  <a:pt x="746" y="344"/>
                </a:moveTo>
                <a:lnTo>
                  <a:pt x="826" y="18"/>
                </a:lnTo>
                <a:lnTo>
                  <a:pt x="682" y="0"/>
                </a:lnTo>
                <a:lnTo>
                  <a:pt x="684" y="334"/>
                </a:lnTo>
                <a:lnTo>
                  <a:pt x="746" y="344"/>
                </a:lnTo>
                <a:close/>
                <a:moveTo>
                  <a:pt x="312" y="8"/>
                </a:moveTo>
                <a:lnTo>
                  <a:pt x="312" y="8"/>
                </a:lnTo>
                <a:lnTo>
                  <a:pt x="276" y="10"/>
                </a:lnTo>
                <a:lnTo>
                  <a:pt x="244" y="12"/>
                </a:lnTo>
                <a:lnTo>
                  <a:pt x="212" y="18"/>
                </a:lnTo>
                <a:lnTo>
                  <a:pt x="184" y="26"/>
                </a:lnTo>
                <a:lnTo>
                  <a:pt x="156" y="36"/>
                </a:lnTo>
                <a:lnTo>
                  <a:pt x="130" y="48"/>
                </a:lnTo>
                <a:lnTo>
                  <a:pt x="106" y="62"/>
                </a:lnTo>
                <a:lnTo>
                  <a:pt x="86" y="78"/>
                </a:lnTo>
                <a:lnTo>
                  <a:pt x="66" y="94"/>
                </a:lnTo>
                <a:lnTo>
                  <a:pt x="50" y="112"/>
                </a:lnTo>
                <a:lnTo>
                  <a:pt x="34" y="132"/>
                </a:lnTo>
                <a:lnTo>
                  <a:pt x="22" y="152"/>
                </a:lnTo>
                <a:lnTo>
                  <a:pt x="14" y="174"/>
                </a:lnTo>
                <a:lnTo>
                  <a:pt x="6" y="196"/>
                </a:lnTo>
                <a:lnTo>
                  <a:pt x="2" y="220"/>
                </a:lnTo>
                <a:lnTo>
                  <a:pt x="0" y="244"/>
                </a:lnTo>
                <a:lnTo>
                  <a:pt x="0" y="244"/>
                </a:lnTo>
                <a:lnTo>
                  <a:pt x="2" y="268"/>
                </a:lnTo>
                <a:lnTo>
                  <a:pt x="6" y="292"/>
                </a:lnTo>
                <a:lnTo>
                  <a:pt x="14" y="314"/>
                </a:lnTo>
                <a:lnTo>
                  <a:pt x="24" y="336"/>
                </a:lnTo>
                <a:lnTo>
                  <a:pt x="36" y="356"/>
                </a:lnTo>
                <a:lnTo>
                  <a:pt x="50" y="376"/>
                </a:lnTo>
                <a:lnTo>
                  <a:pt x="68" y="394"/>
                </a:lnTo>
                <a:lnTo>
                  <a:pt x="88" y="412"/>
                </a:lnTo>
                <a:lnTo>
                  <a:pt x="108" y="426"/>
                </a:lnTo>
                <a:lnTo>
                  <a:pt x="132" y="440"/>
                </a:lnTo>
                <a:lnTo>
                  <a:pt x="158" y="452"/>
                </a:lnTo>
                <a:lnTo>
                  <a:pt x="186" y="462"/>
                </a:lnTo>
                <a:lnTo>
                  <a:pt x="214" y="470"/>
                </a:lnTo>
                <a:lnTo>
                  <a:pt x="246" y="476"/>
                </a:lnTo>
                <a:lnTo>
                  <a:pt x="278" y="480"/>
                </a:lnTo>
                <a:lnTo>
                  <a:pt x="312" y="480"/>
                </a:lnTo>
                <a:lnTo>
                  <a:pt x="312" y="480"/>
                </a:lnTo>
                <a:lnTo>
                  <a:pt x="346" y="480"/>
                </a:lnTo>
                <a:lnTo>
                  <a:pt x="378" y="476"/>
                </a:lnTo>
                <a:lnTo>
                  <a:pt x="408" y="470"/>
                </a:lnTo>
                <a:lnTo>
                  <a:pt x="438" y="462"/>
                </a:lnTo>
                <a:lnTo>
                  <a:pt x="466" y="452"/>
                </a:lnTo>
                <a:lnTo>
                  <a:pt x="490" y="440"/>
                </a:lnTo>
                <a:lnTo>
                  <a:pt x="514" y="426"/>
                </a:lnTo>
                <a:lnTo>
                  <a:pt x="536" y="412"/>
                </a:lnTo>
                <a:lnTo>
                  <a:pt x="556" y="394"/>
                </a:lnTo>
                <a:lnTo>
                  <a:pt x="572" y="376"/>
                </a:lnTo>
                <a:lnTo>
                  <a:pt x="588" y="356"/>
                </a:lnTo>
                <a:lnTo>
                  <a:pt x="600" y="336"/>
                </a:lnTo>
                <a:lnTo>
                  <a:pt x="610" y="314"/>
                </a:lnTo>
                <a:lnTo>
                  <a:pt x="616" y="292"/>
                </a:lnTo>
                <a:lnTo>
                  <a:pt x="622" y="268"/>
                </a:lnTo>
                <a:lnTo>
                  <a:pt x="622" y="244"/>
                </a:lnTo>
                <a:lnTo>
                  <a:pt x="622" y="244"/>
                </a:lnTo>
                <a:lnTo>
                  <a:pt x="622" y="220"/>
                </a:lnTo>
                <a:lnTo>
                  <a:pt x="618" y="196"/>
                </a:lnTo>
                <a:lnTo>
                  <a:pt x="610" y="174"/>
                </a:lnTo>
                <a:lnTo>
                  <a:pt x="600" y="152"/>
                </a:lnTo>
                <a:lnTo>
                  <a:pt x="588" y="132"/>
                </a:lnTo>
                <a:lnTo>
                  <a:pt x="574" y="112"/>
                </a:lnTo>
                <a:lnTo>
                  <a:pt x="558" y="94"/>
                </a:lnTo>
                <a:lnTo>
                  <a:pt x="538" y="78"/>
                </a:lnTo>
                <a:lnTo>
                  <a:pt x="516" y="62"/>
                </a:lnTo>
                <a:lnTo>
                  <a:pt x="494" y="48"/>
                </a:lnTo>
                <a:lnTo>
                  <a:pt x="468" y="36"/>
                </a:lnTo>
                <a:lnTo>
                  <a:pt x="440" y="26"/>
                </a:lnTo>
                <a:lnTo>
                  <a:pt x="410" y="18"/>
                </a:lnTo>
                <a:lnTo>
                  <a:pt x="380" y="12"/>
                </a:lnTo>
                <a:lnTo>
                  <a:pt x="346" y="10"/>
                </a:lnTo>
                <a:lnTo>
                  <a:pt x="312" y="8"/>
                </a:lnTo>
                <a:lnTo>
                  <a:pt x="312" y="8"/>
                </a:lnTo>
                <a:close/>
                <a:moveTo>
                  <a:pt x="490" y="188"/>
                </a:moveTo>
                <a:lnTo>
                  <a:pt x="490" y="188"/>
                </a:lnTo>
                <a:lnTo>
                  <a:pt x="446" y="196"/>
                </a:lnTo>
                <a:lnTo>
                  <a:pt x="446" y="196"/>
                </a:lnTo>
                <a:lnTo>
                  <a:pt x="426" y="208"/>
                </a:lnTo>
                <a:lnTo>
                  <a:pt x="392" y="236"/>
                </a:lnTo>
                <a:lnTo>
                  <a:pt x="356" y="266"/>
                </a:lnTo>
                <a:lnTo>
                  <a:pt x="344" y="278"/>
                </a:lnTo>
                <a:lnTo>
                  <a:pt x="338" y="286"/>
                </a:lnTo>
                <a:lnTo>
                  <a:pt x="338" y="286"/>
                </a:lnTo>
                <a:lnTo>
                  <a:pt x="338" y="298"/>
                </a:lnTo>
                <a:lnTo>
                  <a:pt x="338" y="310"/>
                </a:lnTo>
                <a:lnTo>
                  <a:pt x="336" y="324"/>
                </a:lnTo>
                <a:lnTo>
                  <a:pt x="336" y="324"/>
                </a:lnTo>
                <a:lnTo>
                  <a:pt x="338" y="342"/>
                </a:lnTo>
                <a:lnTo>
                  <a:pt x="340" y="360"/>
                </a:lnTo>
                <a:lnTo>
                  <a:pt x="340" y="360"/>
                </a:lnTo>
                <a:lnTo>
                  <a:pt x="368" y="360"/>
                </a:lnTo>
                <a:lnTo>
                  <a:pt x="398" y="362"/>
                </a:lnTo>
                <a:lnTo>
                  <a:pt x="396" y="380"/>
                </a:lnTo>
                <a:lnTo>
                  <a:pt x="396" y="380"/>
                </a:lnTo>
                <a:lnTo>
                  <a:pt x="302" y="378"/>
                </a:lnTo>
                <a:lnTo>
                  <a:pt x="302" y="378"/>
                </a:lnTo>
                <a:lnTo>
                  <a:pt x="218" y="380"/>
                </a:lnTo>
                <a:lnTo>
                  <a:pt x="222" y="362"/>
                </a:lnTo>
                <a:lnTo>
                  <a:pt x="222" y="362"/>
                </a:lnTo>
                <a:lnTo>
                  <a:pt x="248" y="362"/>
                </a:lnTo>
                <a:lnTo>
                  <a:pt x="264" y="360"/>
                </a:lnTo>
                <a:lnTo>
                  <a:pt x="270" y="358"/>
                </a:lnTo>
                <a:lnTo>
                  <a:pt x="274" y="356"/>
                </a:lnTo>
                <a:lnTo>
                  <a:pt x="274" y="356"/>
                </a:lnTo>
                <a:lnTo>
                  <a:pt x="276" y="352"/>
                </a:lnTo>
                <a:lnTo>
                  <a:pt x="278" y="348"/>
                </a:lnTo>
                <a:lnTo>
                  <a:pt x="278" y="324"/>
                </a:lnTo>
                <a:lnTo>
                  <a:pt x="278" y="312"/>
                </a:lnTo>
                <a:lnTo>
                  <a:pt x="278" y="312"/>
                </a:lnTo>
                <a:lnTo>
                  <a:pt x="276" y="302"/>
                </a:lnTo>
                <a:lnTo>
                  <a:pt x="276" y="288"/>
                </a:lnTo>
                <a:lnTo>
                  <a:pt x="276" y="288"/>
                </a:lnTo>
                <a:lnTo>
                  <a:pt x="260" y="266"/>
                </a:lnTo>
                <a:lnTo>
                  <a:pt x="230" y="226"/>
                </a:lnTo>
                <a:lnTo>
                  <a:pt x="196" y="186"/>
                </a:lnTo>
                <a:lnTo>
                  <a:pt x="182" y="170"/>
                </a:lnTo>
                <a:lnTo>
                  <a:pt x="172" y="160"/>
                </a:lnTo>
                <a:lnTo>
                  <a:pt x="172" y="160"/>
                </a:lnTo>
                <a:lnTo>
                  <a:pt x="146" y="156"/>
                </a:lnTo>
                <a:lnTo>
                  <a:pt x="118" y="152"/>
                </a:lnTo>
                <a:lnTo>
                  <a:pt x="118" y="138"/>
                </a:lnTo>
                <a:lnTo>
                  <a:pt x="118" y="138"/>
                </a:lnTo>
                <a:lnTo>
                  <a:pt x="128" y="136"/>
                </a:lnTo>
                <a:lnTo>
                  <a:pt x="148" y="136"/>
                </a:lnTo>
                <a:lnTo>
                  <a:pt x="204" y="136"/>
                </a:lnTo>
                <a:lnTo>
                  <a:pt x="204" y="136"/>
                </a:lnTo>
                <a:lnTo>
                  <a:pt x="260" y="136"/>
                </a:lnTo>
                <a:lnTo>
                  <a:pt x="300" y="138"/>
                </a:lnTo>
                <a:lnTo>
                  <a:pt x="298" y="150"/>
                </a:lnTo>
                <a:lnTo>
                  <a:pt x="298" y="150"/>
                </a:lnTo>
                <a:lnTo>
                  <a:pt x="270" y="154"/>
                </a:lnTo>
                <a:lnTo>
                  <a:pt x="254" y="154"/>
                </a:lnTo>
                <a:lnTo>
                  <a:pt x="242" y="156"/>
                </a:lnTo>
                <a:lnTo>
                  <a:pt x="242" y="156"/>
                </a:lnTo>
                <a:lnTo>
                  <a:pt x="264" y="186"/>
                </a:lnTo>
                <a:lnTo>
                  <a:pt x="286" y="218"/>
                </a:lnTo>
                <a:lnTo>
                  <a:pt x="322" y="264"/>
                </a:lnTo>
                <a:lnTo>
                  <a:pt x="322" y="264"/>
                </a:lnTo>
                <a:lnTo>
                  <a:pt x="336" y="252"/>
                </a:lnTo>
                <a:lnTo>
                  <a:pt x="362" y="230"/>
                </a:lnTo>
                <a:lnTo>
                  <a:pt x="384" y="210"/>
                </a:lnTo>
                <a:lnTo>
                  <a:pt x="392" y="200"/>
                </a:lnTo>
                <a:lnTo>
                  <a:pt x="396" y="194"/>
                </a:lnTo>
                <a:lnTo>
                  <a:pt x="396" y="194"/>
                </a:lnTo>
                <a:lnTo>
                  <a:pt x="348" y="188"/>
                </a:lnTo>
                <a:lnTo>
                  <a:pt x="344" y="170"/>
                </a:lnTo>
                <a:lnTo>
                  <a:pt x="344" y="170"/>
                </a:lnTo>
                <a:lnTo>
                  <a:pt x="380" y="170"/>
                </a:lnTo>
                <a:lnTo>
                  <a:pt x="426" y="170"/>
                </a:lnTo>
                <a:lnTo>
                  <a:pt x="426" y="170"/>
                </a:lnTo>
                <a:lnTo>
                  <a:pt x="466" y="170"/>
                </a:lnTo>
                <a:lnTo>
                  <a:pt x="502" y="170"/>
                </a:lnTo>
                <a:lnTo>
                  <a:pt x="490" y="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5"/>
          <p:cNvSpPr>
            <a:spLocks noEditPoints="1"/>
          </p:cNvSpPr>
          <p:nvPr/>
        </p:nvSpPr>
        <p:spPr bwMode="auto">
          <a:xfrm>
            <a:off x="2978211" y="1979489"/>
            <a:ext cx="527123" cy="467084"/>
          </a:xfrm>
          <a:custGeom>
            <a:avLst/>
            <a:gdLst>
              <a:gd name="T0" fmla="*/ 54 w 646"/>
              <a:gd name="T1" fmla="*/ 0 h 646"/>
              <a:gd name="T2" fmla="*/ 44 w 646"/>
              <a:gd name="T3" fmla="*/ 2 h 646"/>
              <a:gd name="T4" fmla="*/ 24 w 646"/>
              <a:gd name="T5" fmla="*/ 10 h 646"/>
              <a:gd name="T6" fmla="*/ 10 w 646"/>
              <a:gd name="T7" fmla="*/ 24 h 646"/>
              <a:gd name="T8" fmla="*/ 0 w 646"/>
              <a:gd name="T9" fmla="*/ 44 h 646"/>
              <a:gd name="T10" fmla="*/ 0 w 646"/>
              <a:gd name="T11" fmla="*/ 592 h 646"/>
              <a:gd name="T12" fmla="*/ 0 w 646"/>
              <a:gd name="T13" fmla="*/ 602 h 646"/>
              <a:gd name="T14" fmla="*/ 10 w 646"/>
              <a:gd name="T15" fmla="*/ 622 h 646"/>
              <a:gd name="T16" fmla="*/ 24 w 646"/>
              <a:gd name="T17" fmla="*/ 636 h 646"/>
              <a:gd name="T18" fmla="*/ 44 w 646"/>
              <a:gd name="T19" fmla="*/ 646 h 646"/>
              <a:gd name="T20" fmla="*/ 590 w 646"/>
              <a:gd name="T21" fmla="*/ 646 h 646"/>
              <a:gd name="T22" fmla="*/ 602 w 646"/>
              <a:gd name="T23" fmla="*/ 646 h 646"/>
              <a:gd name="T24" fmla="*/ 622 w 646"/>
              <a:gd name="T25" fmla="*/ 636 h 646"/>
              <a:gd name="T26" fmla="*/ 636 w 646"/>
              <a:gd name="T27" fmla="*/ 622 h 646"/>
              <a:gd name="T28" fmla="*/ 644 w 646"/>
              <a:gd name="T29" fmla="*/ 602 h 646"/>
              <a:gd name="T30" fmla="*/ 646 w 646"/>
              <a:gd name="T31" fmla="*/ 56 h 646"/>
              <a:gd name="T32" fmla="*/ 644 w 646"/>
              <a:gd name="T33" fmla="*/ 44 h 646"/>
              <a:gd name="T34" fmla="*/ 636 w 646"/>
              <a:gd name="T35" fmla="*/ 24 h 646"/>
              <a:gd name="T36" fmla="*/ 622 w 646"/>
              <a:gd name="T37" fmla="*/ 10 h 646"/>
              <a:gd name="T38" fmla="*/ 602 w 646"/>
              <a:gd name="T39" fmla="*/ 2 h 646"/>
              <a:gd name="T40" fmla="*/ 590 w 646"/>
              <a:gd name="T41" fmla="*/ 0 h 646"/>
              <a:gd name="T42" fmla="*/ 478 w 646"/>
              <a:gd name="T43" fmla="*/ 548 h 646"/>
              <a:gd name="T44" fmla="*/ 420 w 646"/>
              <a:gd name="T45" fmla="*/ 570 h 646"/>
              <a:gd name="T46" fmla="*/ 392 w 646"/>
              <a:gd name="T47" fmla="*/ 574 h 646"/>
              <a:gd name="T48" fmla="*/ 364 w 646"/>
              <a:gd name="T49" fmla="*/ 576 h 646"/>
              <a:gd name="T50" fmla="*/ 316 w 646"/>
              <a:gd name="T51" fmla="*/ 570 h 646"/>
              <a:gd name="T52" fmla="*/ 302 w 646"/>
              <a:gd name="T53" fmla="*/ 568 h 646"/>
              <a:gd name="T54" fmla="*/ 276 w 646"/>
              <a:gd name="T55" fmla="*/ 556 h 646"/>
              <a:gd name="T56" fmla="*/ 256 w 646"/>
              <a:gd name="T57" fmla="*/ 542 h 646"/>
              <a:gd name="T58" fmla="*/ 248 w 646"/>
              <a:gd name="T59" fmla="*/ 534 h 646"/>
              <a:gd name="T60" fmla="*/ 234 w 646"/>
              <a:gd name="T61" fmla="*/ 516 h 646"/>
              <a:gd name="T62" fmla="*/ 230 w 646"/>
              <a:gd name="T63" fmla="*/ 508 h 646"/>
              <a:gd name="T64" fmla="*/ 224 w 646"/>
              <a:gd name="T65" fmla="*/ 486 h 646"/>
              <a:gd name="T66" fmla="*/ 222 w 646"/>
              <a:gd name="T67" fmla="*/ 276 h 646"/>
              <a:gd name="T68" fmla="*/ 166 w 646"/>
              <a:gd name="T69" fmla="*/ 204 h 646"/>
              <a:gd name="T70" fmla="*/ 180 w 646"/>
              <a:gd name="T71" fmla="*/ 200 h 646"/>
              <a:gd name="T72" fmla="*/ 206 w 646"/>
              <a:gd name="T73" fmla="*/ 186 h 646"/>
              <a:gd name="T74" fmla="*/ 218 w 646"/>
              <a:gd name="T75" fmla="*/ 176 h 646"/>
              <a:gd name="T76" fmla="*/ 236 w 646"/>
              <a:gd name="T77" fmla="*/ 156 h 646"/>
              <a:gd name="T78" fmla="*/ 252 w 646"/>
              <a:gd name="T79" fmla="*/ 134 h 646"/>
              <a:gd name="T80" fmla="*/ 258 w 646"/>
              <a:gd name="T81" fmla="*/ 120 h 646"/>
              <a:gd name="T82" fmla="*/ 266 w 646"/>
              <a:gd name="T83" fmla="*/ 88 h 646"/>
              <a:gd name="T84" fmla="*/ 342 w 646"/>
              <a:gd name="T85" fmla="*/ 68 h 646"/>
              <a:gd name="T86" fmla="*/ 462 w 646"/>
              <a:gd name="T87" fmla="*/ 196 h 646"/>
              <a:gd name="T88" fmla="*/ 342 w 646"/>
              <a:gd name="T89" fmla="*/ 276 h 646"/>
              <a:gd name="T90" fmla="*/ 342 w 646"/>
              <a:gd name="T91" fmla="*/ 406 h 646"/>
              <a:gd name="T92" fmla="*/ 344 w 646"/>
              <a:gd name="T93" fmla="*/ 454 h 646"/>
              <a:gd name="T94" fmla="*/ 346 w 646"/>
              <a:gd name="T95" fmla="*/ 464 h 646"/>
              <a:gd name="T96" fmla="*/ 364 w 646"/>
              <a:gd name="T97" fmla="*/ 484 h 646"/>
              <a:gd name="T98" fmla="*/ 372 w 646"/>
              <a:gd name="T99" fmla="*/ 488 h 646"/>
              <a:gd name="T100" fmla="*/ 392 w 646"/>
              <a:gd name="T101" fmla="*/ 492 h 646"/>
              <a:gd name="T102" fmla="*/ 402 w 646"/>
              <a:gd name="T103" fmla="*/ 494 h 646"/>
              <a:gd name="T104" fmla="*/ 440 w 646"/>
              <a:gd name="T105" fmla="*/ 486 h 646"/>
              <a:gd name="T106" fmla="*/ 478 w 646"/>
              <a:gd name="T107" fmla="*/ 468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6" h="646">
                <a:moveTo>
                  <a:pt x="590" y="0"/>
                </a:moveTo>
                <a:lnTo>
                  <a:pt x="54" y="0"/>
                </a:lnTo>
                <a:lnTo>
                  <a:pt x="54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0" y="44"/>
                </a:lnTo>
                <a:lnTo>
                  <a:pt x="0" y="56"/>
                </a:lnTo>
                <a:lnTo>
                  <a:pt x="0" y="592"/>
                </a:lnTo>
                <a:lnTo>
                  <a:pt x="0" y="592"/>
                </a:lnTo>
                <a:lnTo>
                  <a:pt x="0" y="602"/>
                </a:lnTo>
                <a:lnTo>
                  <a:pt x="4" y="612"/>
                </a:lnTo>
                <a:lnTo>
                  <a:pt x="10" y="622"/>
                </a:lnTo>
                <a:lnTo>
                  <a:pt x="16" y="630"/>
                </a:lnTo>
                <a:lnTo>
                  <a:pt x="24" y="636"/>
                </a:lnTo>
                <a:lnTo>
                  <a:pt x="34" y="642"/>
                </a:lnTo>
                <a:lnTo>
                  <a:pt x="44" y="646"/>
                </a:lnTo>
                <a:lnTo>
                  <a:pt x="54" y="646"/>
                </a:lnTo>
                <a:lnTo>
                  <a:pt x="590" y="646"/>
                </a:lnTo>
                <a:lnTo>
                  <a:pt x="590" y="646"/>
                </a:lnTo>
                <a:lnTo>
                  <a:pt x="602" y="646"/>
                </a:lnTo>
                <a:lnTo>
                  <a:pt x="612" y="642"/>
                </a:lnTo>
                <a:lnTo>
                  <a:pt x="622" y="636"/>
                </a:lnTo>
                <a:lnTo>
                  <a:pt x="630" y="630"/>
                </a:lnTo>
                <a:lnTo>
                  <a:pt x="636" y="622"/>
                </a:lnTo>
                <a:lnTo>
                  <a:pt x="642" y="612"/>
                </a:lnTo>
                <a:lnTo>
                  <a:pt x="644" y="602"/>
                </a:lnTo>
                <a:lnTo>
                  <a:pt x="646" y="592"/>
                </a:lnTo>
                <a:lnTo>
                  <a:pt x="646" y="56"/>
                </a:lnTo>
                <a:lnTo>
                  <a:pt x="646" y="56"/>
                </a:lnTo>
                <a:lnTo>
                  <a:pt x="644" y="44"/>
                </a:lnTo>
                <a:lnTo>
                  <a:pt x="642" y="34"/>
                </a:lnTo>
                <a:lnTo>
                  <a:pt x="636" y="24"/>
                </a:lnTo>
                <a:lnTo>
                  <a:pt x="630" y="16"/>
                </a:lnTo>
                <a:lnTo>
                  <a:pt x="622" y="10"/>
                </a:lnTo>
                <a:lnTo>
                  <a:pt x="612" y="4"/>
                </a:lnTo>
                <a:lnTo>
                  <a:pt x="602" y="2"/>
                </a:lnTo>
                <a:lnTo>
                  <a:pt x="590" y="0"/>
                </a:lnTo>
                <a:lnTo>
                  <a:pt x="590" y="0"/>
                </a:lnTo>
                <a:close/>
                <a:moveTo>
                  <a:pt x="478" y="548"/>
                </a:moveTo>
                <a:lnTo>
                  <a:pt x="478" y="548"/>
                </a:lnTo>
                <a:lnTo>
                  <a:pt x="448" y="562"/>
                </a:lnTo>
                <a:lnTo>
                  <a:pt x="420" y="570"/>
                </a:lnTo>
                <a:lnTo>
                  <a:pt x="420" y="570"/>
                </a:lnTo>
                <a:lnTo>
                  <a:pt x="392" y="574"/>
                </a:lnTo>
                <a:lnTo>
                  <a:pt x="364" y="576"/>
                </a:lnTo>
                <a:lnTo>
                  <a:pt x="364" y="576"/>
                </a:lnTo>
                <a:lnTo>
                  <a:pt x="330" y="574"/>
                </a:lnTo>
                <a:lnTo>
                  <a:pt x="316" y="570"/>
                </a:lnTo>
                <a:lnTo>
                  <a:pt x="302" y="568"/>
                </a:lnTo>
                <a:lnTo>
                  <a:pt x="302" y="568"/>
                </a:lnTo>
                <a:lnTo>
                  <a:pt x="288" y="562"/>
                </a:lnTo>
                <a:lnTo>
                  <a:pt x="276" y="556"/>
                </a:lnTo>
                <a:lnTo>
                  <a:pt x="266" y="550"/>
                </a:lnTo>
                <a:lnTo>
                  <a:pt x="256" y="542"/>
                </a:lnTo>
                <a:lnTo>
                  <a:pt x="256" y="542"/>
                </a:lnTo>
                <a:lnTo>
                  <a:pt x="248" y="534"/>
                </a:lnTo>
                <a:lnTo>
                  <a:pt x="240" y="526"/>
                </a:lnTo>
                <a:lnTo>
                  <a:pt x="234" y="516"/>
                </a:lnTo>
                <a:lnTo>
                  <a:pt x="230" y="508"/>
                </a:lnTo>
                <a:lnTo>
                  <a:pt x="230" y="508"/>
                </a:lnTo>
                <a:lnTo>
                  <a:pt x="226" y="498"/>
                </a:lnTo>
                <a:lnTo>
                  <a:pt x="224" y="486"/>
                </a:lnTo>
                <a:lnTo>
                  <a:pt x="222" y="454"/>
                </a:lnTo>
                <a:lnTo>
                  <a:pt x="222" y="276"/>
                </a:lnTo>
                <a:lnTo>
                  <a:pt x="166" y="276"/>
                </a:lnTo>
                <a:lnTo>
                  <a:pt x="166" y="204"/>
                </a:lnTo>
                <a:lnTo>
                  <a:pt x="166" y="204"/>
                </a:lnTo>
                <a:lnTo>
                  <a:pt x="180" y="200"/>
                </a:lnTo>
                <a:lnTo>
                  <a:pt x="194" y="192"/>
                </a:lnTo>
                <a:lnTo>
                  <a:pt x="206" y="186"/>
                </a:lnTo>
                <a:lnTo>
                  <a:pt x="218" y="176"/>
                </a:lnTo>
                <a:lnTo>
                  <a:pt x="218" y="176"/>
                </a:lnTo>
                <a:lnTo>
                  <a:pt x="228" y="168"/>
                </a:lnTo>
                <a:lnTo>
                  <a:pt x="236" y="156"/>
                </a:lnTo>
                <a:lnTo>
                  <a:pt x="244" y="146"/>
                </a:lnTo>
                <a:lnTo>
                  <a:pt x="252" y="134"/>
                </a:lnTo>
                <a:lnTo>
                  <a:pt x="252" y="134"/>
                </a:lnTo>
                <a:lnTo>
                  <a:pt x="258" y="120"/>
                </a:lnTo>
                <a:lnTo>
                  <a:pt x="262" y="104"/>
                </a:lnTo>
                <a:lnTo>
                  <a:pt x="266" y="88"/>
                </a:lnTo>
                <a:lnTo>
                  <a:pt x="270" y="68"/>
                </a:lnTo>
                <a:lnTo>
                  <a:pt x="342" y="68"/>
                </a:lnTo>
                <a:lnTo>
                  <a:pt x="342" y="196"/>
                </a:lnTo>
                <a:lnTo>
                  <a:pt x="462" y="196"/>
                </a:lnTo>
                <a:lnTo>
                  <a:pt x="462" y="276"/>
                </a:lnTo>
                <a:lnTo>
                  <a:pt x="342" y="276"/>
                </a:lnTo>
                <a:lnTo>
                  <a:pt x="342" y="406"/>
                </a:lnTo>
                <a:lnTo>
                  <a:pt x="342" y="406"/>
                </a:lnTo>
                <a:lnTo>
                  <a:pt x="342" y="442"/>
                </a:lnTo>
                <a:lnTo>
                  <a:pt x="344" y="454"/>
                </a:lnTo>
                <a:lnTo>
                  <a:pt x="346" y="464"/>
                </a:lnTo>
                <a:lnTo>
                  <a:pt x="346" y="464"/>
                </a:lnTo>
                <a:lnTo>
                  <a:pt x="354" y="474"/>
                </a:lnTo>
                <a:lnTo>
                  <a:pt x="364" y="484"/>
                </a:lnTo>
                <a:lnTo>
                  <a:pt x="364" y="484"/>
                </a:lnTo>
                <a:lnTo>
                  <a:pt x="372" y="488"/>
                </a:lnTo>
                <a:lnTo>
                  <a:pt x="382" y="490"/>
                </a:lnTo>
                <a:lnTo>
                  <a:pt x="392" y="492"/>
                </a:lnTo>
                <a:lnTo>
                  <a:pt x="402" y="494"/>
                </a:lnTo>
                <a:lnTo>
                  <a:pt x="402" y="494"/>
                </a:lnTo>
                <a:lnTo>
                  <a:pt x="422" y="492"/>
                </a:lnTo>
                <a:lnTo>
                  <a:pt x="440" y="486"/>
                </a:lnTo>
                <a:lnTo>
                  <a:pt x="460" y="480"/>
                </a:lnTo>
                <a:lnTo>
                  <a:pt x="478" y="468"/>
                </a:lnTo>
                <a:lnTo>
                  <a:pt x="478" y="5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782351" y="2008184"/>
            <a:ext cx="495360" cy="377492"/>
          </a:xfrm>
          <a:custGeom>
            <a:avLst/>
            <a:gdLst>
              <a:gd name="T0" fmla="*/ 271 w 3327"/>
              <a:gd name="T1" fmla="*/ 2413 h 2718"/>
              <a:gd name="T2" fmla="*/ 650 w 3327"/>
              <a:gd name="T3" fmla="*/ 2326 h 2718"/>
              <a:gd name="T4" fmla="*/ 1001 w 3327"/>
              <a:gd name="T5" fmla="*/ 2128 h 2718"/>
              <a:gd name="T6" fmla="*/ 835 w 3327"/>
              <a:gd name="T7" fmla="*/ 2099 h 2718"/>
              <a:gd name="T8" fmla="*/ 690 w 3327"/>
              <a:gd name="T9" fmla="*/ 2041 h 2718"/>
              <a:gd name="T10" fmla="*/ 568 w 3327"/>
              <a:gd name="T11" fmla="*/ 1957 h 2718"/>
              <a:gd name="T12" fmla="*/ 465 w 3327"/>
              <a:gd name="T13" fmla="*/ 1844 h 2718"/>
              <a:gd name="T14" fmla="*/ 384 w 3327"/>
              <a:gd name="T15" fmla="*/ 1702 h 2718"/>
              <a:gd name="T16" fmla="*/ 512 w 3327"/>
              <a:gd name="T17" fmla="*/ 1660 h 2718"/>
              <a:gd name="T18" fmla="*/ 632 w 3327"/>
              <a:gd name="T19" fmla="*/ 1628 h 2718"/>
              <a:gd name="T20" fmla="*/ 462 w 3327"/>
              <a:gd name="T21" fmla="*/ 1553 h 2718"/>
              <a:gd name="T22" fmla="*/ 327 w 3327"/>
              <a:gd name="T23" fmla="*/ 1451 h 2718"/>
              <a:gd name="T24" fmla="*/ 226 w 3327"/>
              <a:gd name="T25" fmla="*/ 1324 h 2718"/>
              <a:gd name="T26" fmla="*/ 157 w 3327"/>
              <a:gd name="T27" fmla="*/ 1168 h 2718"/>
              <a:gd name="T28" fmla="*/ 123 w 3327"/>
              <a:gd name="T29" fmla="*/ 987 h 2718"/>
              <a:gd name="T30" fmla="*/ 266 w 3327"/>
              <a:gd name="T31" fmla="*/ 1014 h 2718"/>
              <a:gd name="T32" fmla="*/ 381 w 3327"/>
              <a:gd name="T33" fmla="*/ 1005 h 2718"/>
              <a:gd name="T34" fmla="*/ 213 w 3327"/>
              <a:gd name="T35" fmla="*/ 799 h 2718"/>
              <a:gd name="T36" fmla="*/ 134 w 3327"/>
              <a:gd name="T37" fmla="*/ 553 h 2718"/>
              <a:gd name="T38" fmla="*/ 141 w 3327"/>
              <a:gd name="T39" fmla="*/ 338 h 2718"/>
              <a:gd name="T40" fmla="*/ 221 w 3327"/>
              <a:gd name="T41" fmla="*/ 126 h 2718"/>
              <a:gd name="T42" fmla="*/ 402 w 3327"/>
              <a:gd name="T43" fmla="*/ 317 h 2718"/>
              <a:gd name="T44" fmla="*/ 638 w 3327"/>
              <a:gd name="T45" fmla="*/ 507 h 2718"/>
              <a:gd name="T46" fmla="*/ 895 w 3327"/>
              <a:gd name="T47" fmla="*/ 654 h 2718"/>
              <a:gd name="T48" fmla="*/ 1174 w 3327"/>
              <a:gd name="T49" fmla="*/ 761 h 2718"/>
              <a:gd name="T50" fmla="*/ 1473 w 3327"/>
              <a:gd name="T51" fmla="*/ 826 h 2718"/>
              <a:gd name="T52" fmla="*/ 1618 w 3327"/>
              <a:gd name="T53" fmla="*/ 724 h 2718"/>
              <a:gd name="T54" fmla="*/ 1626 w 3327"/>
              <a:gd name="T55" fmla="*/ 568 h 2718"/>
              <a:gd name="T56" fmla="*/ 1683 w 3327"/>
              <a:gd name="T57" fmla="*/ 392 h 2718"/>
              <a:gd name="T58" fmla="*/ 1783 w 3327"/>
              <a:gd name="T59" fmla="*/ 236 h 2718"/>
              <a:gd name="T60" fmla="*/ 1922 w 3327"/>
              <a:gd name="T61" fmla="*/ 114 h 2718"/>
              <a:gd name="T62" fmla="*/ 2088 w 3327"/>
              <a:gd name="T63" fmla="*/ 32 h 2718"/>
              <a:gd name="T64" fmla="*/ 2266 w 3327"/>
              <a:gd name="T65" fmla="*/ 0 h 2718"/>
              <a:gd name="T66" fmla="*/ 2509 w 3327"/>
              <a:gd name="T67" fmla="*/ 29 h 2718"/>
              <a:gd name="T68" fmla="*/ 2723 w 3327"/>
              <a:gd name="T69" fmla="*/ 144 h 2718"/>
              <a:gd name="T70" fmla="*/ 2805 w 3327"/>
              <a:gd name="T71" fmla="*/ 211 h 2718"/>
              <a:gd name="T72" fmla="*/ 2930 w 3327"/>
              <a:gd name="T73" fmla="*/ 183 h 2718"/>
              <a:gd name="T74" fmla="*/ 3212 w 3327"/>
              <a:gd name="T75" fmla="*/ 64 h 2718"/>
              <a:gd name="T76" fmla="*/ 3202 w 3327"/>
              <a:gd name="T77" fmla="*/ 137 h 2718"/>
              <a:gd name="T78" fmla="*/ 3106 w 3327"/>
              <a:gd name="T79" fmla="*/ 284 h 2718"/>
              <a:gd name="T80" fmla="*/ 2978 w 3327"/>
              <a:gd name="T81" fmla="*/ 405 h 2718"/>
              <a:gd name="T82" fmla="*/ 3095 w 3327"/>
              <a:gd name="T83" fmla="*/ 401 h 2718"/>
              <a:gd name="T84" fmla="*/ 3327 w 3327"/>
              <a:gd name="T85" fmla="*/ 331 h 2718"/>
              <a:gd name="T86" fmla="*/ 3189 w 3327"/>
              <a:gd name="T87" fmla="*/ 495 h 2718"/>
              <a:gd name="T88" fmla="*/ 2997 w 3327"/>
              <a:gd name="T89" fmla="*/ 671 h 2718"/>
              <a:gd name="T90" fmla="*/ 2989 w 3327"/>
              <a:gd name="T91" fmla="*/ 827 h 2718"/>
              <a:gd name="T92" fmla="*/ 2936 w 3327"/>
              <a:gd name="T93" fmla="*/ 1217 h 2718"/>
              <a:gd name="T94" fmla="*/ 2806 w 3327"/>
              <a:gd name="T95" fmla="*/ 1587 h 2718"/>
              <a:gd name="T96" fmla="*/ 2664 w 3327"/>
              <a:gd name="T97" fmla="*/ 1844 h 2718"/>
              <a:gd name="T98" fmla="*/ 2479 w 3327"/>
              <a:gd name="T99" fmla="*/ 2092 h 2718"/>
              <a:gd name="T100" fmla="*/ 2264 w 3327"/>
              <a:gd name="T101" fmla="*/ 2299 h 2718"/>
              <a:gd name="T102" fmla="*/ 2017 w 3327"/>
              <a:gd name="T103" fmla="*/ 2468 h 2718"/>
              <a:gd name="T104" fmla="*/ 1740 w 3327"/>
              <a:gd name="T105" fmla="*/ 2596 h 2718"/>
              <a:gd name="T106" fmla="*/ 1485 w 3327"/>
              <a:gd name="T107" fmla="*/ 2670 h 2718"/>
              <a:gd name="T108" fmla="*/ 1232 w 3327"/>
              <a:gd name="T109" fmla="*/ 2710 h 2718"/>
              <a:gd name="T110" fmla="*/ 983 w 3327"/>
              <a:gd name="T111" fmla="*/ 2718 h 2718"/>
              <a:gd name="T112" fmla="*/ 735 w 3327"/>
              <a:gd name="T113" fmla="*/ 2695 h 2718"/>
              <a:gd name="T114" fmla="*/ 493 w 3327"/>
              <a:gd name="T115" fmla="*/ 2639 h 2718"/>
              <a:gd name="T116" fmla="*/ 253 w 3327"/>
              <a:gd name="T117" fmla="*/ 2550 h 2718"/>
              <a:gd name="T118" fmla="*/ 0 w 3327"/>
              <a:gd name="T119" fmla="*/ 2418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27" h="2718">
                <a:moveTo>
                  <a:pt x="3" y="2411"/>
                </a:moveTo>
                <a:lnTo>
                  <a:pt x="3" y="2411"/>
                </a:lnTo>
                <a:lnTo>
                  <a:pt x="71" y="2416"/>
                </a:lnTo>
                <a:lnTo>
                  <a:pt x="139" y="2418"/>
                </a:lnTo>
                <a:lnTo>
                  <a:pt x="206" y="2418"/>
                </a:lnTo>
                <a:lnTo>
                  <a:pt x="271" y="2413"/>
                </a:lnTo>
                <a:lnTo>
                  <a:pt x="337" y="2406"/>
                </a:lnTo>
                <a:lnTo>
                  <a:pt x="401" y="2397"/>
                </a:lnTo>
                <a:lnTo>
                  <a:pt x="465" y="2383"/>
                </a:lnTo>
                <a:lnTo>
                  <a:pt x="528" y="2367"/>
                </a:lnTo>
                <a:lnTo>
                  <a:pt x="589" y="2348"/>
                </a:lnTo>
                <a:lnTo>
                  <a:pt x="650" y="2326"/>
                </a:lnTo>
                <a:lnTo>
                  <a:pt x="710" y="2301"/>
                </a:lnTo>
                <a:lnTo>
                  <a:pt x="770" y="2271"/>
                </a:lnTo>
                <a:lnTo>
                  <a:pt x="828" y="2241"/>
                </a:lnTo>
                <a:lnTo>
                  <a:pt x="887" y="2206"/>
                </a:lnTo>
                <a:lnTo>
                  <a:pt x="945" y="2168"/>
                </a:lnTo>
                <a:lnTo>
                  <a:pt x="1001" y="2128"/>
                </a:lnTo>
                <a:lnTo>
                  <a:pt x="1001" y="2128"/>
                </a:lnTo>
                <a:lnTo>
                  <a:pt x="944" y="2121"/>
                </a:lnTo>
                <a:lnTo>
                  <a:pt x="916" y="2117"/>
                </a:lnTo>
                <a:lnTo>
                  <a:pt x="888" y="2111"/>
                </a:lnTo>
                <a:lnTo>
                  <a:pt x="862" y="2106"/>
                </a:lnTo>
                <a:lnTo>
                  <a:pt x="835" y="2099"/>
                </a:lnTo>
                <a:lnTo>
                  <a:pt x="809" y="2090"/>
                </a:lnTo>
                <a:lnTo>
                  <a:pt x="784" y="2082"/>
                </a:lnTo>
                <a:lnTo>
                  <a:pt x="760" y="2074"/>
                </a:lnTo>
                <a:lnTo>
                  <a:pt x="736" y="2064"/>
                </a:lnTo>
                <a:lnTo>
                  <a:pt x="713" y="2053"/>
                </a:lnTo>
                <a:lnTo>
                  <a:pt x="690" y="2041"/>
                </a:lnTo>
                <a:lnTo>
                  <a:pt x="668" y="2029"/>
                </a:lnTo>
                <a:lnTo>
                  <a:pt x="647" y="2016"/>
                </a:lnTo>
                <a:lnTo>
                  <a:pt x="626" y="2002"/>
                </a:lnTo>
                <a:lnTo>
                  <a:pt x="606" y="1987"/>
                </a:lnTo>
                <a:lnTo>
                  <a:pt x="586" y="1972"/>
                </a:lnTo>
                <a:lnTo>
                  <a:pt x="568" y="1957"/>
                </a:lnTo>
                <a:lnTo>
                  <a:pt x="548" y="1940"/>
                </a:lnTo>
                <a:lnTo>
                  <a:pt x="530" y="1922"/>
                </a:lnTo>
                <a:lnTo>
                  <a:pt x="514" y="1904"/>
                </a:lnTo>
                <a:lnTo>
                  <a:pt x="497" y="1884"/>
                </a:lnTo>
                <a:lnTo>
                  <a:pt x="480" y="1865"/>
                </a:lnTo>
                <a:lnTo>
                  <a:pt x="465" y="1844"/>
                </a:lnTo>
                <a:lnTo>
                  <a:pt x="451" y="1821"/>
                </a:lnTo>
                <a:lnTo>
                  <a:pt x="436" y="1799"/>
                </a:lnTo>
                <a:lnTo>
                  <a:pt x="422" y="1777"/>
                </a:lnTo>
                <a:lnTo>
                  <a:pt x="409" y="1752"/>
                </a:lnTo>
                <a:lnTo>
                  <a:pt x="397" y="1728"/>
                </a:lnTo>
                <a:lnTo>
                  <a:pt x="384" y="1702"/>
                </a:lnTo>
                <a:lnTo>
                  <a:pt x="362" y="1649"/>
                </a:lnTo>
                <a:lnTo>
                  <a:pt x="362" y="1649"/>
                </a:lnTo>
                <a:lnTo>
                  <a:pt x="400" y="1654"/>
                </a:lnTo>
                <a:lnTo>
                  <a:pt x="439" y="1657"/>
                </a:lnTo>
                <a:lnTo>
                  <a:pt x="476" y="1660"/>
                </a:lnTo>
                <a:lnTo>
                  <a:pt x="512" y="1660"/>
                </a:lnTo>
                <a:lnTo>
                  <a:pt x="550" y="1657"/>
                </a:lnTo>
                <a:lnTo>
                  <a:pt x="587" y="1653"/>
                </a:lnTo>
                <a:lnTo>
                  <a:pt x="625" y="1647"/>
                </a:lnTo>
                <a:lnTo>
                  <a:pt x="663" y="1639"/>
                </a:lnTo>
                <a:lnTo>
                  <a:pt x="663" y="1639"/>
                </a:lnTo>
                <a:lnTo>
                  <a:pt x="632" y="1628"/>
                </a:lnTo>
                <a:lnTo>
                  <a:pt x="601" y="1618"/>
                </a:lnTo>
                <a:lnTo>
                  <a:pt x="572" y="1606"/>
                </a:lnTo>
                <a:lnTo>
                  <a:pt x="543" y="1594"/>
                </a:lnTo>
                <a:lnTo>
                  <a:pt x="515" y="1580"/>
                </a:lnTo>
                <a:lnTo>
                  <a:pt x="489" y="1567"/>
                </a:lnTo>
                <a:lnTo>
                  <a:pt x="462" y="1553"/>
                </a:lnTo>
                <a:lnTo>
                  <a:pt x="437" y="1537"/>
                </a:lnTo>
                <a:lnTo>
                  <a:pt x="413" y="1522"/>
                </a:lnTo>
                <a:lnTo>
                  <a:pt x="391" y="1505"/>
                </a:lnTo>
                <a:lnTo>
                  <a:pt x="369" y="1489"/>
                </a:lnTo>
                <a:lnTo>
                  <a:pt x="348" y="1470"/>
                </a:lnTo>
                <a:lnTo>
                  <a:pt x="327" y="1451"/>
                </a:lnTo>
                <a:lnTo>
                  <a:pt x="308" y="1431"/>
                </a:lnTo>
                <a:lnTo>
                  <a:pt x="290" y="1412"/>
                </a:lnTo>
                <a:lnTo>
                  <a:pt x="273" y="1391"/>
                </a:lnTo>
                <a:lnTo>
                  <a:pt x="256" y="1369"/>
                </a:lnTo>
                <a:lnTo>
                  <a:pt x="241" y="1346"/>
                </a:lnTo>
                <a:lnTo>
                  <a:pt x="226" y="1324"/>
                </a:lnTo>
                <a:lnTo>
                  <a:pt x="212" y="1299"/>
                </a:lnTo>
                <a:lnTo>
                  <a:pt x="199" y="1275"/>
                </a:lnTo>
                <a:lnTo>
                  <a:pt x="188" y="1249"/>
                </a:lnTo>
                <a:lnTo>
                  <a:pt x="177" y="1224"/>
                </a:lnTo>
                <a:lnTo>
                  <a:pt x="167" y="1196"/>
                </a:lnTo>
                <a:lnTo>
                  <a:pt x="157" y="1168"/>
                </a:lnTo>
                <a:lnTo>
                  <a:pt x="149" y="1140"/>
                </a:lnTo>
                <a:lnTo>
                  <a:pt x="142" y="1111"/>
                </a:lnTo>
                <a:lnTo>
                  <a:pt x="135" y="1082"/>
                </a:lnTo>
                <a:lnTo>
                  <a:pt x="131" y="1051"/>
                </a:lnTo>
                <a:lnTo>
                  <a:pt x="125" y="1019"/>
                </a:lnTo>
                <a:lnTo>
                  <a:pt x="123" y="987"/>
                </a:lnTo>
                <a:lnTo>
                  <a:pt x="120" y="954"/>
                </a:lnTo>
                <a:lnTo>
                  <a:pt x="120" y="954"/>
                </a:lnTo>
                <a:lnTo>
                  <a:pt x="156" y="972"/>
                </a:lnTo>
                <a:lnTo>
                  <a:pt x="192" y="987"/>
                </a:lnTo>
                <a:lnTo>
                  <a:pt x="230" y="1001"/>
                </a:lnTo>
                <a:lnTo>
                  <a:pt x="266" y="1014"/>
                </a:lnTo>
                <a:lnTo>
                  <a:pt x="303" y="1023"/>
                </a:lnTo>
                <a:lnTo>
                  <a:pt x="341" y="1030"/>
                </a:lnTo>
                <a:lnTo>
                  <a:pt x="380" y="1034"/>
                </a:lnTo>
                <a:lnTo>
                  <a:pt x="419" y="1036"/>
                </a:lnTo>
                <a:lnTo>
                  <a:pt x="419" y="1036"/>
                </a:lnTo>
                <a:lnTo>
                  <a:pt x="381" y="1005"/>
                </a:lnTo>
                <a:lnTo>
                  <a:pt x="348" y="975"/>
                </a:lnTo>
                <a:lnTo>
                  <a:pt x="316" y="941"/>
                </a:lnTo>
                <a:lnTo>
                  <a:pt x="287" y="908"/>
                </a:lnTo>
                <a:lnTo>
                  <a:pt x="259" y="873"/>
                </a:lnTo>
                <a:lnTo>
                  <a:pt x="234" y="837"/>
                </a:lnTo>
                <a:lnTo>
                  <a:pt x="213" y="799"/>
                </a:lnTo>
                <a:lnTo>
                  <a:pt x="194" y="761"/>
                </a:lnTo>
                <a:lnTo>
                  <a:pt x="175" y="721"/>
                </a:lnTo>
                <a:lnTo>
                  <a:pt x="161" y="681"/>
                </a:lnTo>
                <a:lnTo>
                  <a:pt x="150" y="639"/>
                </a:lnTo>
                <a:lnTo>
                  <a:pt x="141" y="596"/>
                </a:lnTo>
                <a:lnTo>
                  <a:pt x="134" y="553"/>
                </a:lnTo>
                <a:lnTo>
                  <a:pt x="131" y="507"/>
                </a:lnTo>
                <a:lnTo>
                  <a:pt x="129" y="459"/>
                </a:lnTo>
                <a:lnTo>
                  <a:pt x="131" y="412"/>
                </a:lnTo>
                <a:lnTo>
                  <a:pt x="131" y="412"/>
                </a:lnTo>
                <a:lnTo>
                  <a:pt x="135" y="374"/>
                </a:lnTo>
                <a:lnTo>
                  <a:pt x="141" y="338"/>
                </a:lnTo>
                <a:lnTo>
                  <a:pt x="149" y="300"/>
                </a:lnTo>
                <a:lnTo>
                  <a:pt x="159" y="266"/>
                </a:lnTo>
                <a:lnTo>
                  <a:pt x="171" y="229"/>
                </a:lnTo>
                <a:lnTo>
                  <a:pt x="187" y="195"/>
                </a:lnTo>
                <a:lnTo>
                  <a:pt x="202" y="160"/>
                </a:lnTo>
                <a:lnTo>
                  <a:pt x="221" y="126"/>
                </a:lnTo>
                <a:lnTo>
                  <a:pt x="221" y="126"/>
                </a:lnTo>
                <a:lnTo>
                  <a:pt x="256" y="167"/>
                </a:lnTo>
                <a:lnTo>
                  <a:pt x="291" y="206"/>
                </a:lnTo>
                <a:lnTo>
                  <a:pt x="327" y="243"/>
                </a:lnTo>
                <a:lnTo>
                  <a:pt x="365" y="281"/>
                </a:lnTo>
                <a:lnTo>
                  <a:pt x="402" y="317"/>
                </a:lnTo>
                <a:lnTo>
                  <a:pt x="440" y="351"/>
                </a:lnTo>
                <a:lnTo>
                  <a:pt x="479" y="384"/>
                </a:lnTo>
                <a:lnTo>
                  <a:pt x="518" y="417"/>
                </a:lnTo>
                <a:lnTo>
                  <a:pt x="557" y="448"/>
                </a:lnTo>
                <a:lnTo>
                  <a:pt x="597" y="477"/>
                </a:lnTo>
                <a:lnTo>
                  <a:pt x="638" y="507"/>
                </a:lnTo>
                <a:lnTo>
                  <a:pt x="679" y="534"/>
                </a:lnTo>
                <a:lnTo>
                  <a:pt x="721" y="561"/>
                </a:lnTo>
                <a:lnTo>
                  <a:pt x="764" y="586"/>
                </a:lnTo>
                <a:lnTo>
                  <a:pt x="807" y="610"/>
                </a:lnTo>
                <a:lnTo>
                  <a:pt x="851" y="633"/>
                </a:lnTo>
                <a:lnTo>
                  <a:pt x="895" y="654"/>
                </a:lnTo>
                <a:lnTo>
                  <a:pt x="940" y="675"/>
                </a:lnTo>
                <a:lnTo>
                  <a:pt x="986" y="695"/>
                </a:lnTo>
                <a:lnTo>
                  <a:pt x="1032" y="713"/>
                </a:lnTo>
                <a:lnTo>
                  <a:pt x="1079" y="731"/>
                </a:lnTo>
                <a:lnTo>
                  <a:pt x="1126" y="746"/>
                </a:lnTo>
                <a:lnTo>
                  <a:pt x="1174" y="761"/>
                </a:lnTo>
                <a:lnTo>
                  <a:pt x="1222" y="775"/>
                </a:lnTo>
                <a:lnTo>
                  <a:pt x="1271" y="788"/>
                </a:lnTo>
                <a:lnTo>
                  <a:pt x="1321" y="799"/>
                </a:lnTo>
                <a:lnTo>
                  <a:pt x="1371" y="809"/>
                </a:lnTo>
                <a:lnTo>
                  <a:pt x="1421" y="819"/>
                </a:lnTo>
                <a:lnTo>
                  <a:pt x="1473" y="826"/>
                </a:lnTo>
                <a:lnTo>
                  <a:pt x="1526" y="832"/>
                </a:lnTo>
                <a:lnTo>
                  <a:pt x="1579" y="838"/>
                </a:lnTo>
                <a:lnTo>
                  <a:pt x="1632" y="842"/>
                </a:lnTo>
                <a:lnTo>
                  <a:pt x="1632" y="842"/>
                </a:lnTo>
                <a:lnTo>
                  <a:pt x="1625" y="781"/>
                </a:lnTo>
                <a:lnTo>
                  <a:pt x="1618" y="724"/>
                </a:lnTo>
                <a:lnTo>
                  <a:pt x="1618" y="724"/>
                </a:lnTo>
                <a:lnTo>
                  <a:pt x="1616" y="692"/>
                </a:lnTo>
                <a:lnTo>
                  <a:pt x="1616" y="661"/>
                </a:lnTo>
                <a:lnTo>
                  <a:pt x="1618" y="629"/>
                </a:lnTo>
                <a:lnTo>
                  <a:pt x="1620" y="598"/>
                </a:lnTo>
                <a:lnTo>
                  <a:pt x="1626" y="568"/>
                </a:lnTo>
                <a:lnTo>
                  <a:pt x="1632" y="537"/>
                </a:lnTo>
                <a:lnTo>
                  <a:pt x="1638" y="508"/>
                </a:lnTo>
                <a:lnTo>
                  <a:pt x="1648" y="477"/>
                </a:lnTo>
                <a:lnTo>
                  <a:pt x="1658" y="448"/>
                </a:lnTo>
                <a:lnTo>
                  <a:pt x="1669" y="420"/>
                </a:lnTo>
                <a:lnTo>
                  <a:pt x="1683" y="392"/>
                </a:lnTo>
                <a:lnTo>
                  <a:pt x="1697" y="364"/>
                </a:lnTo>
                <a:lnTo>
                  <a:pt x="1712" y="337"/>
                </a:lnTo>
                <a:lnTo>
                  <a:pt x="1728" y="312"/>
                </a:lnTo>
                <a:lnTo>
                  <a:pt x="1746" y="285"/>
                </a:lnTo>
                <a:lnTo>
                  <a:pt x="1764" y="261"/>
                </a:lnTo>
                <a:lnTo>
                  <a:pt x="1783" y="236"/>
                </a:lnTo>
                <a:lnTo>
                  <a:pt x="1804" y="214"/>
                </a:lnTo>
                <a:lnTo>
                  <a:pt x="1826" y="192"/>
                </a:lnTo>
                <a:lnTo>
                  <a:pt x="1849" y="171"/>
                </a:lnTo>
                <a:lnTo>
                  <a:pt x="1872" y="150"/>
                </a:lnTo>
                <a:lnTo>
                  <a:pt x="1896" y="132"/>
                </a:lnTo>
                <a:lnTo>
                  <a:pt x="1922" y="114"/>
                </a:lnTo>
                <a:lnTo>
                  <a:pt x="1948" y="97"/>
                </a:lnTo>
                <a:lnTo>
                  <a:pt x="1974" y="82"/>
                </a:lnTo>
                <a:lnTo>
                  <a:pt x="2002" y="66"/>
                </a:lnTo>
                <a:lnTo>
                  <a:pt x="2030" y="54"/>
                </a:lnTo>
                <a:lnTo>
                  <a:pt x="2059" y="41"/>
                </a:lnTo>
                <a:lnTo>
                  <a:pt x="2088" y="32"/>
                </a:lnTo>
                <a:lnTo>
                  <a:pt x="2119" y="23"/>
                </a:lnTo>
                <a:lnTo>
                  <a:pt x="2149" y="15"/>
                </a:lnTo>
                <a:lnTo>
                  <a:pt x="2180" y="9"/>
                </a:lnTo>
                <a:lnTo>
                  <a:pt x="2180" y="9"/>
                </a:lnTo>
                <a:lnTo>
                  <a:pt x="2223" y="4"/>
                </a:lnTo>
                <a:lnTo>
                  <a:pt x="2266" y="0"/>
                </a:lnTo>
                <a:lnTo>
                  <a:pt x="2308" y="0"/>
                </a:lnTo>
                <a:lnTo>
                  <a:pt x="2350" y="1"/>
                </a:lnTo>
                <a:lnTo>
                  <a:pt x="2390" y="4"/>
                </a:lnTo>
                <a:lnTo>
                  <a:pt x="2431" y="11"/>
                </a:lnTo>
                <a:lnTo>
                  <a:pt x="2470" y="19"/>
                </a:lnTo>
                <a:lnTo>
                  <a:pt x="2509" y="29"/>
                </a:lnTo>
                <a:lnTo>
                  <a:pt x="2546" y="43"/>
                </a:lnTo>
                <a:lnTo>
                  <a:pt x="2582" y="58"/>
                </a:lnTo>
                <a:lnTo>
                  <a:pt x="2618" y="76"/>
                </a:lnTo>
                <a:lnTo>
                  <a:pt x="2655" y="97"/>
                </a:lnTo>
                <a:lnTo>
                  <a:pt x="2689" y="119"/>
                </a:lnTo>
                <a:lnTo>
                  <a:pt x="2723" y="144"/>
                </a:lnTo>
                <a:lnTo>
                  <a:pt x="2756" y="172"/>
                </a:lnTo>
                <a:lnTo>
                  <a:pt x="2788" y="202"/>
                </a:lnTo>
                <a:lnTo>
                  <a:pt x="2788" y="202"/>
                </a:lnTo>
                <a:lnTo>
                  <a:pt x="2794" y="207"/>
                </a:lnTo>
                <a:lnTo>
                  <a:pt x="2799" y="210"/>
                </a:lnTo>
                <a:lnTo>
                  <a:pt x="2805" y="211"/>
                </a:lnTo>
                <a:lnTo>
                  <a:pt x="2809" y="213"/>
                </a:lnTo>
                <a:lnTo>
                  <a:pt x="2820" y="211"/>
                </a:lnTo>
                <a:lnTo>
                  <a:pt x="2831" y="210"/>
                </a:lnTo>
                <a:lnTo>
                  <a:pt x="2831" y="210"/>
                </a:lnTo>
                <a:lnTo>
                  <a:pt x="2882" y="197"/>
                </a:lnTo>
                <a:lnTo>
                  <a:pt x="2930" y="183"/>
                </a:lnTo>
                <a:lnTo>
                  <a:pt x="2979" y="168"/>
                </a:lnTo>
                <a:lnTo>
                  <a:pt x="3026" y="150"/>
                </a:lnTo>
                <a:lnTo>
                  <a:pt x="3074" y="132"/>
                </a:lnTo>
                <a:lnTo>
                  <a:pt x="3121" y="111"/>
                </a:lnTo>
                <a:lnTo>
                  <a:pt x="3167" y="89"/>
                </a:lnTo>
                <a:lnTo>
                  <a:pt x="3212" y="64"/>
                </a:lnTo>
                <a:lnTo>
                  <a:pt x="3212" y="64"/>
                </a:lnTo>
                <a:lnTo>
                  <a:pt x="3237" y="52"/>
                </a:lnTo>
                <a:lnTo>
                  <a:pt x="3237" y="52"/>
                </a:lnTo>
                <a:lnTo>
                  <a:pt x="3225" y="82"/>
                </a:lnTo>
                <a:lnTo>
                  <a:pt x="3214" y="110"/>
                </a:lnTo>
                <a:lnTo>
                  <a:pt x="3202" y="137"/>
                </a:lnTo>
                <a:lnTo>
                  <a:pt x="3188" y="164"/>
                </a:lnTo>
                <a:lnTo>
                  <a:pt x="3174" y="189"/>
                </a:lnTo>
                <a:lnTo>
                  <a:pt x="3159" y="214"/>
                </a:lnTo>
                <a:lnTo>
                  <a:pt x="3142" y="239"/>
                </a:lnTo>
                <a:lnTo>
                  <a:pt x="3124" y="261"/>
                </a:lnTo>
                <a:lnTo>
                  <a:pt x="3106" y="284"/>
                </a:lnTo>
                <a:lnTo>
                  <a:pt x="3086" y="306"/>
                </a:lnTo>
                <a:lnTo>
                  <a:pt x="3067" y="327"/>
                </a:lnTo>
                <a:lnTo>
                  <a:pt x="3046" y="348"/>
                </a:lnTo>
                <a:lnTo>
                  <a:pt x="3024" y="367"/>
                </a:lnTo>
                <a:lnTo>
                  <a:pt x="3001" y="385"/>
                </a:lnTo>
                <a:lnTo>
                  <a:pt x="2978" y="405"/>
                </a:lnTo>
                <a:lnTo>
                  <a:pt x="2953" y="422"/>
                </a:lnTo>
                <a:lnTo>
                  <a:pt x="2953" y="422"/>
                </a:lnTo>
                <a:lnTo>
                  <a:pt x="2978" y="420"/>
                </a:lnTo>
                <a:lnTo>
                  <a:pt x="3001" y="417"/>
                </a:lnTo>
                <a:lnTo>
                  <a:pt x="3049" y="410"/>
                </a:lnTo>
                <a:lnTo>
                  <a:pt x="3095" y="401"/>
                </a:lnTo>
                <a:lnTo>
                  <a:pt x="3141" y="388"/>
                </a:lnTo>
                <a:lnTo>
                  <a:pt x="3141" y="388"/>
                </a:lnTo>
                <a:lnTo>
                  <a:pt x="3232" y="359"/>
                </a:lnTo>
                <a:lnTo>
                  <a:pt x="3278" y="344"/>
                </a:lnTo>
                <a:lnTo>
                  <a:pt x="3327" y="331"/>
                </a:lnTo>
                <a:lnTo>
                  <a:pt x="3327" y="331"/>
                </a:lnTo>
                <a:lnTo>
                  <a:pt x="3294" y="373"/>
                </a:lnTo>
                <a:lnTo>
                  <a:pt x="3260" y="415"/>
                </a:lnTo>
                <a:lnTo>
                  <a:pt x="3225" y="456"/>
                </a:lnTo>
                <a:lnTo>
                  <a:pt x="3207" y="476"/>
                </a:lnTo>
                <a:lnTo>
                  <a:pt x="3189" y="495"/>
                </a:lnTo>
                <a:lnTo>
                  <a:pt x="3189" y="495"/>
                </a:lnTo>
                <a:lnTo>
                  <a:pt x="3143" y="540"/>
                </a:lnTo>
                <a:lnTo>
                  <a:pt x="3096" y="582"/>
                </a:lnTo>
                <a:lnTo>
                  <a:pt x="3049" y="624"/>
                </a:lnTo>
                <a:lnTo>
                  <a:pt x="3001" y="665"/>
                </a:lnTo>
                <a:lnTo>
                  <a:pt x="3001" y="665"/>
                </a:lnTo>
                <a:lnTo>
                  <a:pt x="2997" y="671"/>
                </a:lnTo>
                <a:lnTo>
                  <a:pt x="2993" y="678"/>
                </a:lnTo>
                <a:lnTo>
                  <a:pt x="2990" y="685"/>
                </a:lnTo>
                <a:lnTo>
                  <a:pt x="2989" y="693"/>
                </a:lnTo>
                <a:lnTo>
                  <a:pt x="2989" y="693"/>
                </a:lnTo>
                <a:lnTo>
                  <a:pt x="2990" y="760"/>
                </a:lnTo>
                <a:lnTo>
                  <a:pt x="2989" y="827"/>
                </a:lnTo>
                <a:lnTo>
                  <a:pt x="2986" y="892"/>
                </a:lnTo>
                <a:lnTo>
                  <a:pt x="2980" y="959"/>
                </a:lnTo>
                <a:lnTo>
                  <a:pt x="2972" y="1023"/>
                </a:lnTo>
                <a:lnTo>
                  <a:pt x="2962" y="1089"/>
                </a:lnTo>
                <a:lnTo>
                  <a:pt x="2950" y="1153"/>
                </a:lnTo>
                <a:lnTo>
                  <a:pt x="2936" y="1217"/>
                </a:lnTo>
                <a:lnTo>
                  <a:pt x="2919" y="1280"/>
                </a:lnTo>
                <a:lnTo>
                  <a:pt x="2901" y="1342"/>
                </a:lnTo>
                <a:lnTo>
                  <a:pt x="2880" y="1404"/>
                </a:lnTo>
                <a:lnTo>
                  <a:pt x="2858" y="1466"/>
                </a:lnTo>
                <a:lnTo>
                  <a:pt x="2833" y="1526"/>
                </a:lnTo>
                <a:lnTo>
                  <a:pt x="2806" y="1587"/>
                </a:lnTo>
                <a:lnTo>
                  <a:pt x="2777" y="1647"/>
                </a:lnTo>
                <a:lnTo>
                  <a:pt x="2747" y="1706"/>
                </a:lnTo>
                <a:lnTo>
                  <a:pt x="2747" y="1706"/>
                </a:lnTo>
                <a:lnTo>
                  <a:pt x="2720" y="1753"/>
                </a:lnTo>
                <a:lnTo>
                  <a:pt x="2692" y="1799"/>
                </a:lnTo>
                <a:lnTo>
                  <a:pt x="2664" y="1844"/>
                </a:lnTo>
                <a:lnTo>
                  <a:pt x="2635" y="1888"/>
                </a:lnTo>
                <a:lnTo>
                  <a:pt x="2606" y="1930"/>
                </a:lnTo>
                <a:lnTo>
                  <a:pt x="2575" y="1972"/>
                </a:lnTo>
                <a:lnTo>
                  <a:pt x="2545" y="2014"/>
                </a:lnTo>
                <a:lnTo>
                  <a:pt x="2513" y="2053"/>
                </a:lnTo>
                <a:lnTo>
                  <a:pt x="2479" y="2092"/>
                </a:lnTo>
                <a:lnTo>
                  <a:pt x="2446" y="2129"/>
                </a:lnTo>
                <a:lnTo>
                  <a:pt x="2411" y="2165"/>
                </a:lnTo>
                <a:lnTo>
                  <a:pt x="2375" y="2200"/>
                </a:lnTo>
                <a:lnTo>
                  <a:pt x="2339" y="2235"/>
                </a:lnTo>
                <a:lnTo>
                  <a:pt x="2301" y="2267"/>
                </a:lnTo>
                <a:lnTo>
                  <a:pt x="2264" y="2299"/>
                </a:lnTo>
                <a:lnTo>
                  <a:pt x="2225" y="2331"/>
                </a:lnTo>
                <a:lnTo>
                  <a:pt x="2186" y="2360"/>
                </a:lnTo>
                <a:lnTo>
                  <a:pt x="2145" y="2390"/>
                </a:lnTo>
                <a:lnTo>
                  <a:pt x="2103" y="2416"/>
                </a:lnTo>
                <a:lnTo>
                  <a:pt x="2060" y="2443"/>
                </a:lnTo>
                <a:lnTo>
                  <a:pt x="2017" y="2468"/>
                </a:lnTo>
                <a:lnTo>
                  <a:pt x="1974" y="2493"/>
                </a:lnTo>
                <a:lnTo>
                  <a:pt x="1929" y="2515"/>
                </a:lnTo>
                <a:lnTo>
                  <a:pt x="1883" y="2537"/>
                </a:lnTo>
                <a:lnTo>
                  <a:pt x="1836" y="2558"/>
                </a:lnTo>
                <a:lnTo>
                  <a:pt x="1789" y="2578"/>
                </a:lnTo>
                <a:lnTo>
                  <a:pt x="1740" y="2596"/>
                </a:lnTo>
                <a:lnTo>
                  <a:pt x="1691" y="2613"/>
                </a:lnTo>
                <a:lnTo>
                  <a:pt x="1641" y="2628"/>
                </a:lnTo>
                <a:lnTo>
                  <a:pt x="1590" y="2643"/>
                </a:lnTo>
                <a:lnTo>
                  <a:pt x="1538" y="2657"/>
                </a:lnTo>
                <a:lnTo>
                  <a:pt x="1485" y="2670"/>
                </a:lnTo>
                <a:lnTo>
                  <a:pt x="1485" y="2670"/>
                </a:lnTo>
                <a:lnTo>
                  <a:pt x="1444" y="2678"/>
                </a:lnTo>
                <a:lnTo>
                  <a:pt x="1400" y="2686"/>
                </a:lnTo>
                <a:lnTo>
                  <a:pt x="1359" y="2693"/>
                </a:lnTo>
                <a:lnTo>
                  <a:pt x="1317" y="2699"/>
                </a:lnTo>
                <a:lnTo>
                  <a:pt x="1275" y="2704"/>
                </a:lnTo>
                <a:lnTo>
                  <a:pt x="1232" y="2710"/>
                </a:lnTo>
                <a:lnTo>
                  <a:pt x="1190" y="2713"/>
                </a:lnTo>
                <a:lnTo>
                  <a:pt x="1148" y="2716"/>
                </a:lnTo>
                <a:lnTo>
                  <a:pt x="1107" y="2718"/>
                </a:lnTo>
                <a:lnTo>
                  <a:pt x="1065" y="2718"/>
                </a:lnTo>
                <a:lnTo>
                  <a:pt x="1023" y="2718"/>
                </a:lnTo>
                <a:lnTo>
                  <a:pt x="983" y="2718"/>
                </a:lnTo>
                <a:lnTo>
                  <a:pt x="941" y="2717"/>
                </a:lnTo>
                <a:lnTo>
                  <a:pt x="899" y="2714"/>
                </a:lnTo>
                <a:lnTo>
                  <a:pt x="859" y="2710"/>
                </a:lnTo>
                <a:lnTo>
                  <a:pt x="817" y="2706"/>
                </a:lnTo>
                <a:lnTo>
                  <a:pt x="777" y="2700"/>
                </a:lnTo>
                <a:lnTo>
                  <a:pt x="735" y="2695"/>
                </a:lnTo>
                <a:lnTo>
                  <a:pt x="695" y="2688"/>
                </a:lnTo>
                <a:lnTo>
                  <a:pt x="654" y="2679"/>
                </a:lnTo>
                <a:lnTo>
                  <a:pt x="614" y="2671"/>
                </a:lnTo>
                <a:lnTo>
                  <a:pt x="574" y="2661"/>
                </a:lnTo>
                <a:lnTo>
                  <a:pt x="533" y="2650"/>
                </a:lnTo>
                <a:lnTo>
                  <a:pt x="493" y="2639"/>
                </a:lnTo>
                <a:lnTo>
                  <a:pt x="452" y="2626"/>
                </a:lnTo>
                <a:lnTo>
                  <a:pt x="412" y="2613"/>
                </a:lnTo>
                <a:lnTo>
                  <a:pt x="373" y="2599"/>
                </a:lnTo>
                <a:lnTo>
                  <a:pt x="333" y="2583"/>
                </a:lnTo>
                <a:lnTo>
                  <a:pt x="294" y="2568"/>
                </a:lnTo>
                <a:lnTo>
                  <a:pt x="253" y="2550"/>
                </a:lnTo>
                <a:lnTo>
                  <a:pt x="214" y="2532"/>
                </a:lnTo>
                <a:lnTo>
                  <a:pt x="175" y="2514"/>
                </a:lnTo>
                <a:lnTo>
                  <a:pt x="175" y="2514"/>
                </a:lnTo>
                <a:lnTo>
                  <a:pt x="131" y="2491"/>
                </a:lnTo>
                <a:lnTo>
                  <a:pt x="88" y="2466"/>
                </a:lnTo>
                <a:lnTo>
                  <a:pt x="0" y="2418"/>
                </a:lnTo>
                <a:lnTo>
                  <a:pt x="0" y="2418"/>
                </a:lnTo>
                <a:lnTo>
                  <a:pt x="3" y="2411"/>
                </a:lnTo>
                <a:lnTo>
                  <a:pt x="3" y="24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9"/>
          <p:cNvSpPr>
            <a:spLocks noEditPoints="1"/>
          </p:cNvSpPr>
          <p:nvPr/>
        </p:nvSpPr>
        <p:spPr bwMode="auto">
          <a:xfrm>
            <a:off x="5576214" y="2009393"/>
            <a:ext cx="338610" cy="354728"/>
          </a:xfrm>
          <a:custGeom>
            <a:avLst/>
            <a:gdLst>
              <a:gd name="T0" fmla="*/ 342 w 636"/>
              <a:gd name="T1" fmla="*/ 288 h 642"/>
              <a:gd name="T2" fmla="*/ 588 w 636"/>
              <a:gd name="T3" fmla="*/ 0 h 642"/>
              <a:gd name="T4" fmla="*/ 38 w 636"/>
              <a:gd name="T5" fmla="*/ 2 h 642"/>
              <a:gd name="T6" fmla="*/ 14 w 636"/>
              <a:gd name="T7" fmla="*/ 14 h 642"/>
              <a:gd name="T8" fmla="*/ 0 w 636"/>
              <a:gd name="T9" fmla="*/ 38 h 642"/>
              <a:gd name="T10" fmla="*/ 0 w 636"/>
              <a:gd name="T11" fmla="*/ 596 h 642"/>
              <a:gd name="T12" fmla="*/ 8 w 636"/>
              <a:gd name="T13" fmla="*/ 622 h 642"/>
              <a:gd name="T14" fmla="*/ 28 w 636"/>
              <a:gd name="T15" fmla="*/ 638 h 642"/>
              <a:gd name="T16" fmla="*/ 588 w 636"/>
              <a:gd name="T17" fmla="*/ 642 h 642"/>
              <a:gd name="T18" fmla="*/ 608 w 636"/>
              <a:gd name="T19" fmla="*/ 638 h 642"/>
              <a:gd name="T20" fmla="*/ 628 w 636"/>
              <a:gd name="T21" fmla="*/ 622 h 642"/>
              <a:gd name="T22" fmla="*/ 636 w 636"/>
              <a:gd name="T23" fmla="*/ 596 h 642"/>
              <a:gd name="T24" fmla="*/ 634 w 636"/>
              <a:gd name="T25" fmla="*/ 38 h 642"/>
              <a:gd name="T26" fmla="*/ 622 w 636"/>
              <a:gd name="T27" fmla="*/ 14 h 642"/>
              <a:gd name="T28" fmla="*/ 598 w 636"/>
              <a:gd name="T29" fmla="*/ 2 h 642"/>
              <a:gd name="T30" fmla="*/ 192 w 636"/>
              <a:gd name="T31" fmla="*/ 536 h 642"/>
              <a:gd name="T32" fmla="*/ 192 w 636"/>
              <a:gd name="T33" fmla="*/ 248 h 642"/>
              <a:gd name="T34" fmla="*/ 144 w 636"/>
              <a:gd name="T35" fmla="*/ 208 h 642"/>
              <a:gd name="T36" fmla="*/ 122 w 636"/>
              <a:gd name="T37" fmla="*/ 204 h 642"/>
              <a:gd name="T38" fmla="*/ 98 w 636"/>
              <a:gd name="T39" fmla="*/ 186 h 642"/>
              <a:gd name="T40" fmla="*/ 90 w 636"/>
              <a:gd name="T41" fmla="*/ 158 h 642"/>
              <a:gd name="T42" fmla="*/ 94 w 636"/>
              <a:gd name="T43" fmla="*/ 138 h 642"/>
              <a:gd name="T44" fmla="*/ 114 w 636"/>
              <a:gd name="T45" fmla="*/ 116 h 642"/>
              <a:gd name="T46" fmla="*/ 144 w 636"/>
              <a:gd name="T47" fmla="*/ 108 h 642"/>
              <a:gd name="T48" fmla="*/ 168 w 636"/>
              <a:gd name="T49" fmla="*/ 112 h 642"/>
              <a:gd name="T50" fmla="*/ 190 w 636"/>
              <a:gd name="T51" fmla="*/ 130 h 642"/>
              <a:gd name="T52" fmla="*/ 198 w 636"/>
              <a:gd name="T53" fmla="*/ 158 h 642"/>
              <a:gd name="T54" fmla="*/ 194 w 636"/>
              <a:gd name="T55" fmla="*/ 178 h 642"/>
              <a:gd name="T56" fmla="*/ 176 w 636"/>
              <a:gd name="T57" fmla="*/ 200 h 642"/>
              <a:gd name="T58" fmla="*/ 144 w 636"/>
              <a:gd name="T59" fmla="*/ 208 h 642"/>
              <a:gd name="T60" fmla="*/ 442 w 636"/>
              <a:gd name="T61" fmla="*/ 536 h 642"/>
              <a:gd name="T62" fmla="*/ 442 w 636"/>
              <a:gd name="T63" fmla="*/ 368 h 642"/>
              <a:gd name="T64" fmla="*/ 432 w 636"/>
              <a:gd name="T65" fmla="*/ 334 h 642"/>
              <a:gd name="T66" fmla="*/ 406 w 636"/>
              <a:gd name="T67" fmla="*/ 318 h 642"/>
              <a:gd name="T68" fmla="*/ 384 w 636"/>
              <a:gd name="T69" fmla="*/ 318 h 642"/>
              <a:gd name="T70" fmla="*/ 362 w 636"/>
              <a:gd name="T71" fmla="*/ 328 h 642"/>
              <a:gd name="T72" fmla="*/ 344 w 636"/>
              <a:gd name="T73" fmla="*/ 352 h 642"/>
              <a:gd name="T74" fmla="*/ 342 w 636"/>
              <a:gd name="T75" fmla="*/ 536 h 642"/>
              <a:gd name="T76" fmla="*/ 246 w 636"/>
              <a:gd name="T77" fmla="*/ 402 h 642"/>
              <a:gd name="T78" fmla="*/ 342 w 636"/>
              <a:gd name="T79" fmla="*/ 288 h 642"/>
              <a:gd name="T80" fmla="*/ 362 w 636"/>
              <a:gd name="T81" fmla="*/ 264 h 642"/>
              <a:gd name="T82" fmla="*/ 396 w 636"/>
              <a:gd name="T83" fmla="*/ 246 h 642"/>
              <a:gd name="T84" fmla="*/ 428 w 636"/>
              <a:gd name="T85" fmla="*/ 240 h 642"/>
              <a:gd name="T86" fmla="*/ 492 w 636"/>
              <a:gd name="T87" fmla="*/ 258 h 642"/>
              <a:gd name="T88" fmla="*/ 514 w 636"/>
              <a:gd name="T89" fmla="*/ 282 h 642"/>
              <a:gd name="T90" fmla="*/ 530 w 636"/>
              <a:gd name="T91" fmla="*/ 314 h 642"/>
              <a:gd name="T92" fmla="*/ 538 w 636"/>
              <a:gd name="T93" fmla="*/ 372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6" h="642">
                <a:moveTo>
                  <a:pt x="342" y="290"/>
                </a:moveTo>
                <a:lnTo>
                  <a:pt x="342" y="288"/>
                </a:lnTo>
                <a:lnTo>
                  <a:pt x="342" y="288"/>
                </a:lnTo>
                <a:lnTo>
                  <a:pt x="342" y="290"/>
                </a:lnTo>
                <a:lnTo>
                  <a:pt x="342" y="290"/>
                </a:lnTo>
                <a:close/>
                <a:moveTo>
                  <a:pt x="588" y="0"/>
                </a:moveTo>
                <a:lnTo>
                  <a:pt x="46" y="0"/>
                </a:lnTo>
                <a:lnTo>
                  <a:pt x="46" y="0"/>
                </a:lnTo>
                <a:lnTo>
                  <a:pt x="38" y="2"/>
                </a:lnTo>
                <a:lnTo>
                  <a:pt x="28" y="4"/>
                </a:lnTo>
                <a:lnTo>
                  <a:pt x="20" y="8"/>
                </a:lnTo>
                <a:lnTo>
                  <a:pt x="14" y="14"/>
                </a:lnTo>
                <a:lnTo>
                  <a:pt x="8" y="22"/>
                </a:lnTo>
                <a:lnTo>
                  <a:pt x="4" y="28"/>
                </a:lnTo>
                <a:lnTo>
                  <a:pt x="0" y="38"/>
                </a:lnTo>
                <a:lnTo>
                  <a:pt x="0" y="46"/>
                </a:lnTo>
                <a:lnTo>
                  <a:pt x="0" y="596"/>
                </a:lnTo>
                <a:lnTo>
                  <a:pt x="0" y="596"/>
                </a:lnTo>
                <a:lnTo>
                  <a:pt x="0" y="604"/>
                </a:lnTo>
                <a:lnTo>
                  <a:pt x="4" y="614"/>
                </a:lnTo>
                <a:lnTo>
                  <a:pt x="8" y="622"/>
                </a:lnTo>
                <a:lnTo>
                  <a:pt x="14" y="628"/>
                </a:lnTo>
                <a:lnTo>
                  <a:pt x="20" y="634"/>
                </a:lnTo>
                <a:lnTo>
                  <a:pt x="28" y="638"/>
                </a:lnTo>
                <a:lnTo>
                  <a:pt x="38" y="640"/>
                </a:lnTo>
                <a:lnTo>
                  <a:pt x="46" y="642"/>
                </a:lnTo>
                <a:lnTo>
                  <a:pt x="588" y="642"/>
                </a:lnTo>
                <a:lnTo>
                  <a:pt x="588" y="642"/>
                </a:lnTo>
                <a:lnTo>
                  <a:pt x="598" y="640"/>
                </a:lnTo>
                <a:lnTo>
                  <a:pt x="608" y="638"/>
                </a:lnTo>
                <a:lnTo>
                  <a:pt x="616" y="634"/>
                </a:lnTo>
                <a:lnTo>
                  <a:pt x="622" y="628"/>
                </a:lnTo>
                <a:lnTo>
                  <a:pt x="628" y="622"/>
                </a:lnTo>
                <a:lnTo>
                  <a:pt x="632" y="614"/>
                </a:lnTo>
                <a:lnTo>
                  <a:pt x="634" y="604"/>
                </a:lnTo>
                <a:lnTo>
                  <a:pt x="636" y="596"/>
                </a:lnTo>
                <a:lnTo>
                  <a:pt x="636" y="46"/>
                </a:lnTo>
                <a:lnTo>
                  <a:pt x="636" y="46"/>
                </a:lnTo>
                <a:lnTo>
                  <a:pt x="634" y="38"/>
                </a:lnTo>
                <a:lnTo>
                  <a:pt x="632" y="28"/>
                </a:lnTo>
                <a:lnTo>
                  <a:pt x="628" y="22"/>
                </a:lnTo>
                <a:lnTo>
                  <a:pt x="622" y="14"/>
                </a:lnTo>
                <a:lnTo>
                  <a:pt x="616" y="8"/>
                </a:lnTo>
                <a:lnTo>
                  <a:pt x="608" y="4"/>
                </a:lnTo>
                <a:lnTo>
                  <a:pt x="598" y="2"/>
                </a:lnTo>
                <a:lnTo>
                  <a:pt x="588" y="0"/>
                </a:lnTo>
                <a:lnTo>
                  <a:pt x="588" y="0"/>
                </a:lnTo>
                <a:close/>
                <a:moveTo>
                  <a:pt x="192" y="536"/>
                </a:moveTo>
                <a:lnTo>
                  <a:pt x="96" y="536"/>
                </a:lnTo>
                <a:lnTo>
                  <a:pt x="96" y="248"/>
                </a:lnTo>
                <a:lnTo>
                  <a:pt x="192" y="248"/>
                </a:lnTo>
                <a:lnTo>
                  <a:pt x="192" y="536"/>
                </a:lnTo>
                <a:close/>
                <a:moveTo>
                  <a:pt x="144" y="208"/>
                </a:moveTo>
                <a:lnTo>
                  <a:pt x="144" y="208"/>
                </a:lnTo>
                <a:lnTo>
                  <a:pt x="144" y="208"/>
                </a:lnTo>
                <a:lnTo>
                  <a:pt x="132" y="208"/>
                </a:lnTo>
                <a:lnTo>
                  <a:pt x="122" y="204"/>
                </a:lnTo>
                <a:lnTo>
                  <a:pt x="112" y="200"/>
                </a:lnTo>
                <a:lnTo>
                  <a:pt x="106" y="194"/>
                </a:lnTo>
                <a:lnTo>
                  <a:pt x="98" y="186"/>
                </a:lnTo>
                <a:lnTo>
                  <a:pt x="94" y="178"/>
                </a:lnTo>
                <a:lnTo>
                  <a:pt x="92" y="168"/>
                </a:lnTo>
                <a:lnTo>
                  <a:pt x="90" y="158"/>
                </a:lnTo>
                <a:lnTo>
                  <a:pt x="90" y="158"/>
                </a:lnTo>
                <a:lnTo>
                  <a:pt x="92" y="148"/>
                </a:lnTo>
                <a:lnTo>
                  <a:pt x="94" y="138"/>
                </a:lnTo>
                <a:lnTo>
                  <a:pt x="100" y="130"/>
                </a:lnTo>
                <a:lnTo>
                  <a:pt x="106" y="122"/>
                </a:lnTo>
                <a:lnTo>
                  <a:pt x="114" y="116"/>
                </a:lnTo>
                <a:lnTo>
                  <a:pt x="122" y="112"/>
                </a:lnTo>
                <a:lnTo>
                  <a:pt x="134" y="110"/>
                </a:lnTo>
                <a:lnTo>
                  <a:pt x="144" y="108"/>
                </a:lnTo>
                <a:lnTo>
                  <a:pt x="144" y="108"/>
                </a:lnTo>
                <a:lnTo>
                  <a:pt x="156" y="110"/>
                </a:lnTo>
                <a:lnTo>
                  <a:pt x="168" y="112"/>
                </a:lnTo>
                <a:lnTo>
                  <a:pt x="176" y="116"/>
                </a:lnTo>
                <a:lnTo>
                  <a:pt x="184" y="122"/>
                </a:lnTo>
                <a:lnTo>
                  <a:pt x="190" y="130"/>
                </a:lnTo>
                <a:lnTo>
                  <a:pt x="194" y="138"/>
                </a:lnTo>
                <a:lnTo>
                  <a:pt x="198" y="148"/>
                </a:lnTo>
                <a:lnTo>
                  <a:pt x="198" y="158"/>
                </a:lnTo>
                <a:lnTo>
                  <a:pt x="198" y="158"/>
                </a:lnTo>
                <a:lnTo>
                  <a:pt x="198" y="168"/>
                </a:lnTo>
                <a:lnTo>
                  <a:pt x="194" y="178"/>
                </a:lnTo>
                <a:lnTo>
                  <a:pt x="190" y="186"/>
                </a:lnTo>
                <a:lnTo>
                  <a:pt x="184" y="194"/>
                </a:lnTo>
                <a:lnTo>
                  <a:pt x="176" y="200"/>
                </a:lnTo>
                <a:lnTo>
                  <a:pt x="166" y="204"/>
                </a:lnTo>
                <a:lnTo>
                  <a:pt x="156" y="208"/>
                </a:lnTo>
                <a:lnTo>
                  <a:pt x="144" y="208"/>
                </a:lnTo>
                <a:lnTo>
                  <a:pt x="144" y="208"/>
                </a:lnTo>
                <a:close/>
                <a:moveTo>
                  <a:pt x="538" y="536"/>
                </a:moveTo>
                <a:lnTo>
                  <a:pt x="442" y="536"/>
                </a:lnTo>
                <a:lnTo>
                  <a:pt x="442" y="382"/>
                </a:lnTo>
                <a:lnTo>
                  <a:pt x="442" y="382"/>
                </a:lnTo>
                <a:lnTo>
                  <a:pt x="442" y="368"/>
                </a:lnTo>
                <a:lnTo>
                  <a:pt x="440" y="356"/>
                </a:lnTo>
                <a:lnTo>
                  <a:pt x="436" y="344"/>
                </a:lnTo>
                <a:lnTo>
                  <a:pt x="432" y="334"/>
                </a:lnTo>
                <a:lnTo>
                  <a:pt x="424" y="328"/>
                </a:lnTo>
                <a:lnTo>
                  <a:pt x="416" y="322"/>
                </a:lnTo>
                <a:lnTo>
                  <a:pt x="406" y="318"/>
                </a:lnTo>
                <a:lnTo>
                  <a:pt x="394" y="316"/>
                </a:lnTo>
                <a:lnTo>
                  <a:pt x="394" y="316"/>
                </a:lnTo>
                <a:lnTo>
                  <a:pt x="384" y="318"/>
                </a:lnTo>
                <a:lnTo>
                  <a:pt x="376" y="320"/>
                </a:lnTo>
                <a:lnTo>
                  <a:pt x="368" y="324"/>
                </a:lnTo>
                <a:lnTo>
                  <a:pt x="362" y="328"/>
                </a:lnTo>
                <a:lnTo>
                  <a:pt x="352" y="340"/>
                </a:lnTo>
                <a:lnTo>
                  <a:pt x="344" y="352"/>
                </a:lnTo>
                <a:lnTo>
                  <a:pt x="344" y="352"/>
                </a:lnTo>
                <a:lnTo>
                  <a:pt x="342" y="362"/>
                </a:lnTo>
                <a:lnTo>
                  <a:pt x="342" y="376"/>
                </a:lnTo>
                <a:lnTo>
                  <a:pt x="342" y="536"/>
                </a:lnTo>
                <a:lnTo>
                  <a:pt x="246" y="536"/>
                </a:lnTo>
                <a:lnTo>
                  <a:pt x="246" y="536"/>
                </a:lnTo>
                <a:lnTo>
                  <a:pt x="246" y="402"/>
                </a:lnTo>
                <a:lnTo>
                  <a:pt x="246" y="248"/>
                </a:lnTo>
                <a:lnTo>
                  <a:pt x="342" y="248"/>
                </a:lnTo>
                <a:lnTo>
                  <a:pt x="342" y="288"/>
                </a:lnTo>
                <a:lnTo>
                  <a:pt x="342" y="288"/>
                </a:lnTo>
                <a:lnTo>
                  <a:pt x="354" y="272"/>
                </a:lnTo>
                <a:lnTo>
                  <a:pt x="362" y="264"/>
                </a:lnTo>
                <a:lnTo>
                  <a:pt x="370" y="258"/>
                </a:lnTo>
                <a:lnTo>
                  <a:pt x="382" y="250"/>
                </a:lnTo>
                <a:lnTo>
                  <a:pt x="396" y="246"/>
                </a:lnTo>
                <a:lnTo>
                  <a:pt x="410" y="242"/>
                </a:lnTo>
                <a:lnTo>
                  <a:pt x="428" y="240"/>
                </a:lnTo>
                <a:lnTo>
                  <a:pt x="428" y="240"/>
                </a:lnTo>
                <a:lnTo>
                  <a:pt x="452" y="242"/>
                </a:lnTo>
                <a:lnTo>
                  <a:pt x="472" y="248"/>
                </a:lnTo>
                <a:lnTo>
                  <a:pt x="492" y="258"/>
                </a:lnTo>
                <a:lnTo>
                  <a:pt x="500" y="266"/>
                </a:lnTo>
                <a:lnTo>
                  <a:pt x="508" y="272"/>
                </a:lnTo>
                <a:lnTo>
                  <a:pt x="514" y="282"/>
                </a:lnTo>
                <a:lnTo>
                  <a:pt x="520" y="290"/>
                </a:lnTo>
                <a:lnTo>
                  <a:pt x="526" y="302"/>
                </a:lnTo>
                <a:lnTo>
                  <a:pt x="530" y="314"/>
                </a:lnTo>
                <a:lnTo>
                  <a:pt x="534" y="326"/>
                </a:lnTo>
                <a:lnTo>
                  <a:pt x="536" y="340"/>
                </a:lnTo>
                <a:lnTo>
                  <a:pt x="538" y="372"/>
                </a:lnTo>
                <a:lnTo>
                  <a:pt x="538" y="5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740198" y="3484543"/>
            <a:ext cx="504762" cy="394559"/>
            <a:chOff x="1573213" y="2516188"/>
            <a:chExt cx="927101" cy="781050"/>
          </a:xfrm>
          <a:solidFill>
            <a:schemeClr val="accent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809751" y="2655888"/>
              <a:ext cx="690563" cy="641350"/>
            </a:xfrm>
            <a:custGeom>
              <a:avLst/>
              <a:gdLst>
                <a:gd name="T0" fmla="*/ 12163 w 12174"/>
                <a:gd name="T1" fmla="*/ 2177 h 11311"/>
                <a:gd name="T2" fmla="*/ 12078 w 12174"/>
                <a:gd name="T3" fmla="*/ 1731 h 11311"/>
                <a:gd name="T4" fmla="*/ 11914 w 12174"/>
                <a:gd name="T5" fmla="*/ 1318 h 11311"/>
                <a:gd name="T6" fmla="*/ 11682 w 12174"/>
                <a:gd name="T7" fmla="*/ 947 h 11311"/>
                <a:gd name="T8" fmla="*/ 11389 w 12174"/>
                <a:gd name="T9" fmla="*/ 625 h 11311"/>
                <a:gd name="T10" fmla="*/ 11042 w 12174"/>
                <a:gd name="T11" fmla="*/ 360 h 11311"/>
                <a:gd name="T12" fmla="*/ 10649 w 12174"/>
                <a:gd name="T13" fmla="*/ 160 h 11311"/>
                <a:gd name="T14" fmla="*/ 10220 w 12174"/>
                <a:gd name="T15" fmla="*/ 33 h 11311"/>
                <a:gd name="T16" fmla="*/ 9989 w 12174"/>
                <a:gd name="T17" fmla="*/ 4783 h 11311"/>
                <a:gd name="T18" fmla="*/ 9884 w 12174"/>
                <a:gd name="T19" fmla="*/ 5478 h 11311"/>
                <a:gd name="T20" fmla="*/ 9648 w 12174"/>
                <a:gd name="T21" fmla="*/ 6122 h 11311"/>
                <a:gd name="T22" fmla="*/ 9296 w 12174"/>
                <a:gd name="T23" fmla="*/ 6699 h 11311"/>
                <a:gd name="T24" fmla="*/ 8843 w 12174"/>
                <a:gd name="T25" fmla="*/ 7197 h 11311"/>
                <a:gd name="T26" fmla="*/ 8304 w 12174"/>
                <a:gd name="T27" fmla="*/ 7601 h 11311"/>
                <a:gd name="T28" fmla="*/ 7692 w 12174"/>
                <a:gd name="T29" fmla="*/ 7896 h 11311"/>
                <a:gd name="T30" fmla="*/ 7020 w 12174"/>
                <a:gd name="T31" fmla="*/ 8068 h 11311"/>
                <a:gd name="T32" fmla="*/ 1088 w 12174"/>
                <a:gd name="T33" fmla="*/ 8109 h 11311"/>
                <a:gd name="T34" fmla="*/ 812 w 12174"/>
                <a:gd name="T35" fmla="*/ 8351 h 11311"/>
                <a:gd name="T36" fmla="*/ 539 w 12174"/>
                <a:gd name="T37" fmla="*/ 8571 h 11311"/>
                <a:gd name="T38" fmla="*/ 268 w 12174"/>
                <a:gd name="T39" fmla="*/ 8769 h 11311"/>
                <a:gd name="T40" fmla="*/ 0 w 12174"/>
                <a:gd name="T41" fmla="*/ 8948 h 11311"/>
                <a:gd name="T42" fmla="*/ 160 w 12174"/>
                <a:gd name="T43" fmla="*/ 9065 h 11311"/>
                <a:gd name="T44" fmla="*/ 330 w 12174"/>
                <a:gd name="T45" fmla="*/ 9169 h 11311"/>
                <a:gd name="T46" fmla="*/ 509 w 12174"/>
                <a:gd name="T47" fmla="*/ 9259 h 11311"/>
                <a:gd name="T48" fmla="*/ 696 w 12174"/>
                <a:gd name="T49" fmla="*/ 9336 h 11311"/>
                <a:gd name="T50" fmla="*/ 890 w 12174"/>
                <a:gd name="T51" fmla="*/ 9396 h 11311"/>
                <a:gd name="T52" fmla="*/ 1090 w 12174"/>
                <a:gd name="T53" fmla="*/ 9440 h 11311"/>
                <a:gd name="T54" fmla="*/ 1297 w 12174"/>
                <a:gd name="T55" fmla="*/ 9467 h 11311"/>
                <a:gd name="T56" fmla="*/ 1509 w 12174"/>
                <a:gd name="T57" fmla="*/ 9476 h 11311"/>
                <a:gd name="T58" fmla="*/ 8003 w 12174"/>
                <a:gd name="T59" fmla="*/ 10073 h 11311"/>
                <a:gd name="T60" fmla="*/ 8866 w 12174"/>
                <a:gd name="T61" fmla="*/ 10658 h 11311"/>
                <a:gd name="T62" fmla="*/ 9677 w 12174"/>
                <a:gd name="T63" fmla="*/ 11036 h 11311"/>
                <a:gd name="T64" fmla="*/ 10403 w 12174"/>
                <a:gd name="T65" fmla="*/ 11243 h 11311"/>
                <a:gd name="T66" fmla="*/ 11005 w 12174"/>
                <a:gd name="T67" fmla="*/ 11311 h 11311"/>
                <a:gd name="T68" fmla="*/ 11447 w 12174"/>
                <a:gd name="T69" fmla="*/ 11277 h 11311"/>
                <a:gd name="T70" fmla="*/ 11693 w 12174"/>
                <a:gd name="T71" fmla="*/ 11174 h 11311"/>
                <a:gd name="T72" fmla="*/ 11705 w 12174"/>
                <a:gd name="T73" fmla="*/ 11038 h 11311"/>
                <a:gd name="T74" fmla="*/ 11468 w 12174"/>
                <a:gd name="T75" fmla="*/ 10847 h 11311"/>
                <a:gd name="T76" fmla="*/ 11231 w 12174"/>
                <a:gd name="T77" fmla="*/ 10639 h 11311"/>
                <a:gd name="T78" fmla="*/ 11024 w 12174"/>
                <a:gd name="T79" fmla="*/ 10432 h 11311"/>
                <a:gd name="T80" fmla="*/ 10846 w 12174"/>
                <a:gd name="T81" fmla="*/ 10229 h 11311"/>
                <a:gd name="T82" fmla="*/ 10696 w 12174"/>
                <a:gd name="T83" fmla="*/ 10027 h 11311"/>
                <a:gd name="T84" fmla="*/ 10570 w 12174"/>
                <a:gd name="T85" fmla="*/ 9827 h 11311"/>
                <a:gd name="T86" fmla="*/ 10468 w 12174"/>
                <a:gd name="T87" fmla="*/ 9632 h 11311"/>
                <a:gd name="T88" fmla="*/ 10389 w 12174"/>
                <a:gd name="T89" fmla="*/ 9440 h 11311"/>
                <a:gd name="T90" fmla="*/ 10656 w 12174"/>
                <a:gd name="T91" fmla="*/ 9299 h 11311"/>
                <a:gd name="T92" fmla="*/ 11008 w 12174"/>
                <a:gd name="T93" fmla="*/ 9122 h 11311"/>
                <a:gd name="T94" fmla="*/ 11325 w 12174"/>
                <a:gd name="T95" fmla="*/ 8894 h 11311"/>
                <a:gd name="T96" fmla="*/ 11600 w 12174"/>
                <a:gd name="T97" fmla="*/ 8619 h 11311"/>
                <a:gd name="T98" fmla="*/ 11829 w 12174"/>
                <a:gd name="T99" fmla="*/ 8301 h 11311"/>
                <a:gd name="T100" fmla="*/ 12003 w 12174"/>
                <a:gd name="T101" fmla="*/ 7948 h 11311"/>
                <a:gd name="T102" fmla="*/ 12120 w 12174"/>
                <a:gd name="T103" fmla="*/ 7566 h 11311"/>
                <a:gd name="T104" fmla="*/ 12172 w 12174"/>
                <a:gd name="T105" fmla="*/ 7160 h 1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74" h="11311">
                  <a:moveTo>
                    <a:pt x="12174" y="7055"/>
                  </a:moveTo>
                  <a:lnTo>
                    <a:pt x="12174" y="2409"/>
                  </a:lnTo>
                  <a:lnTo>
                    <a:pt x="12171" y="2292"/>
                  </a:lnTo>
                  <a:lnTo>
                    <a:pt x="12163" y="2177"/>
                  </a:lnTo>
                  <a:lnTo>
                    <a:pt x="12149" y="2062"/>
                  </a:lnTo>
                  <a:lnTo>
                    <a:pt x="12130" y="1950"/>
                  </a:lnTo>
                  <a:lnTo>
                    <a:pt x="12107" y="1840"/>
                  </a:lnTo>
                  <a:lnTo>
                    <a:pt x="12078" y="1731"/>
                  </a:lnTo>
                  <a:lnTo>
                    <a:pt x="12044" y="1624"/>
                  </a:lnTo>
                  <a:lnTo>
                    <a:pt x="12005" y="1520"/>
                  </a:lnTo>
                  <a:lnTo>
                    <a:pt x="11962" y="1418"/>
                  </a:lnTo>
                  <a:lnTo>
                    <a:pt x="11914" y="1318"/>
                  </a:lnTo>
                  <a:lnTo>
                    <a:pt x="11863" y="1221"/>
                  </a:lnTo>
                  <a:lnTo>
                    <a:pt x="11807" y="1127"/>
                  </a:lnTo>
                  <a:lnTo>
                    <a:pt x="11747" y="1035"/>
                  </a:lnTo>
                  <a:lnTo>
                    <a:pt x="11682" y="947"/>
                  </a:lnTo>
                  <a:lnTo>
                    <a:pt x="11615" y="862"/>
                  </a:lnTo>
                  <a:lnTo>
                    <a:pt x="11543" y="779"/>
                  </a:lnTo>
                  <a:lnTo>
                    <a:pt x="11468" y="700"/>
                  </a:lnTo>
                  <a:lnTo>
                    <a:pt x="11389" y="625"/>
                  </a:lnTo>
                  <a:lnTo>
                    <a:pt x="11307" y="553"/>
                  </a:lnTo>
                  <a:lnTo>
                    <a:pt x="11221" y="485"/>
                  </a:lnTo>
                  <a:lnTo>
                    <a:pt x="11134" y="420"/>
                  </a:lnTo>
                  <a:lnTo>
                    <a:pt x="11042" y="360"/>
                  </a:lnTo>
                  <a:lnTo>
                    <a:pt x="10948" y="303"/>
                  </a:lnTo>
                  <a:lnTo>
                    <a:pt x="10851" y="251"/>
                  </a:lnTo>
                  <a:lnTo>
                    <a:pt x="10751" y="204"/>
                  </a:lnTo>
                  <a:lnTo>
                    <a:pt x="10649" y="160"/>
                  </a:lnTo>
                  <a:lnTo>
                    <a:pt x="10545" y="121"/>
                  </a:lnTo>
                  <a:lnTo>
                    <a:pt x="10439" y="87"/>
                  </a:lnTo>
                  <a:lnTo>
                    <a:pt x="10330" y="58"/>
                  </a:lnTo>
                  <a:lnTo>
                    <a:pt x="10220" y="33"/>
                  </a:lnTo>
                  <a:lnTo>
                    <a:pt x="10108" y="15"/>
                  </a:lnTo>
                  <a:lnTo>
                    <a:pt x="9994" y="0"/>
                  </a:lnTo>
                  <a:lnTo>
                    <a:pt x="9994" y="4603"/>
                  </a:lnTo>
                  <a:lnTo>
                    <a:pt x="9989" y="4783"/>
                  </a:lnTo>
                  <a:lnTo>
                    <a:pt x="9976" y="4961"/>
                  </a:lnTo>
                  <a:lnTo>
                    <a:pt x="9953" y="5137"/>
                  </a:lnTo>
                  <a:lnTo>
                    <a:pt x="9923" y="5308"/>
                  </a:lnTo>
                  <a:lnTo>
                    <a:pt x="9884" y="5478"/>
                  </a:lnTo>
                  <a:lnTo>
                    <a:pt x="9836" y="5644"/>
                  </a:lnTo>
                  <a:lnTo>
                    <a:pt x="9780" y="5807"/>
                  </a:lnTo>
                  <a:lnTo>
                    <a:pt x="9718" y="5966"/>
                  </a:lnTo>
                  <a:lnTo>
                    <a:pt x="9648" y="6122"/>
                  </a:lnTo>
                  <a:lnTo>
                    <a:pt x="9570" y="6273"/>
                  </a:lnTo>
                  <a:lnTo>
                    <a:pt x="9485" y="6420"/>
                  </a:lnTo>
                  <a:lnTo>
                    <a:pt x="9394" y="6562"/>
                  </a:lnTo>
                  <a:lnTo>
                    <a:pt x="9296" y="6699"/>
                  </a:lnTo>
                  <a:lnTo>
                    <a:pt x="9192" y="6832"/>
                  </a:lnTo>
                  <a:lnTo>
                    <a:pt x="9081" y="6959"/>
                  </a:lnTo>
                  <a:lnTo>
                    <a:pt x="8966" y="7081"/>
                  </a:lnTo>
                  <a:lnTo>
                    <a:pt x="8843" y="7197"/>
                  </a:lnTo>
                  <a:lnTo>
                    <a:pt x="8717" y="7308"/>
                  </a:lnTo>
                  <a:lnTo>
                    <a:pt x="8584" y="7412"/>
                  </a:lnTo>
                  <a:lnTo>
                    <a:pt x="8447" y="7509"/>
                  </a:lnTo>
                  <a:lnTo>
                    <a:pt x="8304" y="7601"/>
                  </a:lnTo>
                  <a:lnTo>
                    <a:pt x="8158" y="7685"/>
                  </a:lnTo>
                  <a:lnTo>
                    <a:pt x="8006" y="7763"/>
                  </a:lnTo>
                  <a:lnTo>
                    <a:pt x="7851" y="7833"/>
                  </a:lnTo>
                  <a:lnTo>
                    <a:pt x="7692" y="7896"/>
                  </a:lnTo>
                  <a:lnTo>
                    <a:pt x="7529" y="7952"/>
                  </a:lnTo>
                  <a:lnTo>
                    <a:pt x="7362" y="7999"/>
                  </a:lnTo>
                  <a:lnTo>
                    <a:pt x="7193" y="8037"/>
                  </a:lnTo>
                  <a:lnTo>
                    <a:pt x="7020" y="8068"/>
                  </a:lnTo>
                  <a:lnTo>
                    <a:pt x="6845" y="8090"/>
                  </a:lnTo>
                  <a:lnTo>
                    <a:pt x="6667" y="8105"/>
                  </a:lnTo>
                  <a:lnTo>
                    <a:pt x="6487" y="8109"/>
                  </a:lnTo>
                  <a:lnTo>
                    <a:pt x="1088" y="8109"/>
                  </a:lnTo>
                  <a:lnTo>
                    <a:pt x="1020" y="8171"/>
                  </a:lnTo>
                  <a:lnTo>
                    <a:pt x="950" y="8233"/>
                  </a:lnTo>
                  <a:lnTo>
                    <a:pt x="882" y="8293"/>
                  </a:lnTo>
                  <a:lnTo>
                    <a:pt x="812" y="8351"/>
                  </a:lnTo>
                  <a:lnTo>
                    <a:pt x="744" y="8408"/>
                  </a:lnTo>
                  <a:lnTo>
                    <a:pt x="675" y="8463"/>
                  </a:lnTo>
                  <a:lnTo>
                    <a:pt x="607" y="8518"/>
                  </a:lnTo>
                  <a:lnTo>
                    <a:pt x="539" y="8571"/>
                  </a:lnTo>
                  <a:lnTo>
                    <a:pt x="471" y="8622"/>
                  </a:lnTo>
                  <a:lnTo>
                    <a:pt x="403" y="8672"/>
                  </a:lnTo>
                  <a:lnTo>
                    <a:pt x="335" y="8721"/>
                  </a:lnTo>
                  <a:lnTo>
                    <a:pt x="268" y="8769"/>
                  </a:lnTo>
                  <a:lnTo>
                    <a:pt x="200" y="8815"/>
                  </a:lnTo>
                  <a:lnTo>
                    <a:pt x="134" y="8860"/>
                  </a:lnTo>
                  <a:lnTo>
                    <a:pt x="66" y="8905"/>
                  </a:lnTo>
                  <a:lnTo>
                    <a:pt x="0" y="8948"/>
                  </a:lnTo>
                  <a:lnTo>
                    <a:pt x="40" y="8977"/>
                  </a:lnTo>
                  <a:lnTo>
                    <a:pt x="80" y="9008"/>
                  </a:lnTo>
                  <a:lnTo>
                    <a:pt x="120" y="9037"/>
                  </a:lnTo>
                  <a:lnTo>
                    <a:pt x="160" y="9065"/>
                  </a:lnTo>
                  <a:lnTo>
                    <a:pt x="202" y="9092"/>
                  </a:lnTo>
                  <a:lnTo>
                    <a:pt x="244" y="9118"/>
                  </a:lnTo>
                  <a:lnTo>
                    <a:pt x="287" y="9144"/>
                  </a:lnTo>
                  <a:lnTo>
                    <a:pt x="330" y="9169"/>
                  </a:lnTo>
                  <a:lnTo>
                    <a:pt x="374" y="9193"/>
                  </a:lnTo>
                  <a:lnTo>
                    <a:pt x="419" y="9216"/>
                  </a:lnTo>
                  <a:lnTo>
                    <a:pt x="464" y="9238"/>
                  </a:lnTo>
                  <a:lnTo>
                    <a:pt x="509" y="9259"/>
                  </a:lnTo>
                  <a:lnTo>
                    <a:pt x="555" y="9280"/>
                  </a:lnTo>
                  <a:lnTo>
                    <a:pt x="602" y="9299"/>
                  </a:lnTo>
                  <a:lnTo>
                    <a:pt x="649" y="9318"/>
                  </a:lnTo>
                  <a:lnTo>
                    <a:pt x="696" y="9336"/>
                  </a:lnTo>
                  <a:lnTo>
                    <a:pt x="744" y="9352"/>
                  </a:lnTo>
                  <a:lnTo>
                    <a:pt x="792" y="9368"/>
                  </a:lnTo>
                  <a:lnTo>
                    <a:pt x="841" y="9382"/>
                  </a:lnTo>
                  <a:lnTo>
                    <a:pt x="890" y="9396"/>
                  </a:lnTo>
                  <a:lnTo>
                    <a:pt x="939" y="9409"/>
                  </a:lnTo>
                  <a:lnTo>
                    <a:pt x="989" y="9420"/>
                  </a:lnTo>
                  <a:lnTo>
                    <a:pt x="1040" y="9430"/>
                  </a:lnTo>
                  <a:lnTo>
                    <a:pt x="1090" y="9440"/>
                  </a:lnTo>
                  <a:lnTo>
                    <a:pt x="1142" y="9448"/>
                  </a:lnTo>
                  <a:lnTo>
                    <a:pt x="1194" y="9456"/>
                  </a:lnTo>
                  <a:lnTo>
                    <a:pt x="1245" y="9462"/>
                  </a:lnTo>
                  <a:lnTo>
                    <a:pt x="1297" y="9467"/>
                  </a:lnTo>
                  <a:lnTo>
                    <a:pt x="1350" y="9471"/>
                  </a:lnTo>
                  <a:lnTo>
                    <a:pt x="1402" y="9474"/>
                  </a:lnTo>
                  <a:lnTo>
                    <a:pt x="1455" y="9476"/>
                  </a:lnTo>
                  <a:lnTo>
                    <a:pt x="1509" y="9476"/>
                  </a:lnTo>
                  <a:lnTo>
                    <a:pt x="7346" y="9476"/>
                  </a:lnTo>
                  <a:lnTo>
                    <a:pt x="7565" y="9691"/>
                  </a:lnTo>
                  <a:lnTo>
                    <a:pt x="7785" y="9890"/>
                  </a:lnTo>
                  <a:lnTo>
                    <a:pt x="8003" y="10073"/>
                  </a:lnTo>
                  <a:lnTo>
                    <a:pt x="8222" y="10240"/>
                  </a:lnTo>
                  <a:lnTo>
                    <a:pt x="8439" y="10393"/>
                  </a:lnTo>
                  <a:lnTo>
                    <a:pt x="8653" y="10532"/>
                  </a:lnTo>
                  <a:lnTo>
                    <a:pt x="8866" y="10658"/>
                  </a:lnTo>
                  <a:lnTo>
                    <a:pt x="9075" y="10770"/>
                  </a:lnTo>
                  <a:lnTo>
                    <a:pt x="9281" y="10871"/>
                  </a:lnTo>
                  <a:lnTo>
                    <a:pt x="9481" y="10960"/>
                  </a:lnTo>
                  <a:lnTo>
                    <a:pt x="9677" y="11036"/>
                  </a:lnTo>
                  <a:lnTo>
                    <a:pt x="9868" y="11103"/>
                  </a:lnTo>
                  <a:lnTo>
                    <a:pt x="10053" y="11159"/>
                  </a:lnTo>
                  <a:lnTo>
                    <a:pt x="10232" y="11206"/>
                  </a:lnTo>
                  <a:lnTo>
                    <a:pt x="10403" y="11243"/>
                  </a:lnTo>
                  <a:lnTo>
                    <a:pt x="10566" y="11271"/>
                  </a:lnTo>
                  <a:lnTo>
                    <a:pt x="10722" y="11292"/>
                  </a:lnTo>
                  <a:lnTo>
                    <a:pt x="10868" y="11305"/>
                  </a:lnTo>
                  <a:lnTo>
                    <a:pt x="11005" y="11311"/>
                  </a:lnTo>
                  <a:lnTo>
                    <a:pt x="11133" y="11311"/>
                  </a:lnTo>
                  <a:lnTo>
                    <a:pt x="11248" y="11305"/>
                  </a:lnTo>
                  <a:lnTo>
                    <a:pt x="11353" y="11294"/>
                  </a:lnTo>
                  <a:lnTo>
                    <a:pt x="11447" y="11277"/>
                  </a:lnTo>
                  <a:lnTo>
                    <a:pt x="11528" y="11257"/>
                  </a:lnTo>
                  <a:lnTo>
                    <a:pt x="11597" y="11232"/>
                  </a:lnTo>
                  <a:lnTo>
                    <a:pt x="11652" y="11205"/>
                  </a:lnTo>
                  <a:lnTo>
                    <a:pt x="11693" y="11174"/>
                  </a:lnTo>
                  <a:lnTo>
                    <a:pt x="11719" y="11142"/>
                  </a:lnTo>
                  <a:lnTo>
                    <a:pt x="11730" y="11109"/>
                  </a:lnTo>
                  <a:lnTo>
                    <a:pt x="11725" y="11074"/>
                  </a:lnTo>
                  <a:lnTo>
                    <a:pt x="11705" y="11038"/>
                  </a:lnTo>
                  <a:lnTo>
                    <a:pt x="11667" y="11003"/>
                  </a:lnTo>
                  <a:lnTo>
                    <a:pt x="11599" y="10951"/>
                  </a:lnTo>
                  <a:lnTo>
                    <a:pt x="11532" y="10899"/>
                  </a:lnTo>
                  <a:lnTo>
                    <a:pt x="11468" y="10847"/>
                  </a:lnTo>
                  <a:lnTo>
                    <a:pt x="11406" y="10795"/>
                  </a:lnTo>
                  <a:lnTo>
                    <a:pt x="11346" y="10743"/>
                  </a:lnTo>
                  <a:lnTo>
                    <a:pt x="11288" y="10691"/>
                  </a:lnTo>
                  <a:lnTo>
                    <a:pt x="11231" y="10639"/>
                  </a:lnTo>
                  <a:lnTo>
                    <a:pt x="11177" y="10588"/>
                  </a:lnTo>
                  <a:lnTo>
                    <a:pt x="11124" y="10535"/>
                  </a:lnTo>
                  <a:lnTo>
                    <a:pt x="11073" y="10484"/>
                  </a:lnTo>
                  <a:lnTo>
                    <a:pt x="11024" y="10432"/>
                  </a:lnTo>
                  <a:lnTo>
                    <a:pt x="10977" y="10381"/>
                  </a:lnTo>
                  <a:lnTo>
                    <a:pt x="10932" y="10330"/>
                  </a:lnTo>
                  <a:lnTo>
                    <a:pt x="10888" y="10279"/>
                  </a:lnTo>
                  <a:lnTo>
                    <a:pt x="10846" y="10229"/>
                  </a:lnTo>
                  <a:lnTo>
                    <a:pt x="10807" y="10178"/>
                  </a:lnTo>
                  <a:lnTo>
                    <a:pt x="10768" y="10128"/>
                  </a:lnTo>
                  <a:lnTo>
                    <a:pt x="10731" y="10077"/>
                  </a:lnTo>
                  <a:lnTo>
                    <a:pt x="10696" y="10027"/>
                  </a:lnTo>
                  <a:lnTo>
                    <a:pt x="10662" y="9977"/>
                  </a:lnTo>
                  <a:lnTo>
                    <a:pt x="10630" y="9927"/>
                  </a:lnTo>
                  <a:lnTo>
                    <a:pt x="10599" y="9877"/>
                  </a:lnTo>
                  <a:lnTo>
                    <a:pt x="10570" y="9827"/>
                  </a:lnTo>
                  <a:lnTo>
                    <a:pt x="10543" y="9778"/>
                  </a:lnTo>
                  <a:lnTo>
                    <a:pt x="10516" y="9729"/>
                  </a:lnTo>
                  <a:lnTo>
                    <a:pt x="10492" y="9681"/>
                  </a:lnTo>
                  <a:lnTo>
                    <a:pt x="10468" y="9632"/>
                  </a:lnTo>
                  <a:lnTo>
                    <a:pt x="10447" y="9584"/>
                  </a:lnTo>
                  <a:lnTo>
                    <a:pt x="10426" y="9536"/>
                  </a:lnTo>
                  <a:lnTo>
                    <a:pt x="10407" y="9488"/>
                  </a:lnTo>
                  <a:lnTo>
                    <a:pt x="10389" y="9440"/>
                  </a:lnTo>
                  <a:lnTo>
                    <a:pt x="10372" y="9393"/>
                  </a:lnTo>
                  <a:lnTo>
                    <a:pt x="10468" y="9366"/>
                  </a:lnTo>
                  <a:lnTo>
                    <a:pt x="10563" y="9334"/>
                  </a:lnTo>
                  <a:lnTo>
                    <a:pt x="10656" y="9299"/>
                  </a:lnTo>
                  <a:lnTo>
                    <a:pt x="10747" y="9260"/>
                  </a:lnTo>
                  <a:lnTo>
                    <a:pt x="10836" y="9217"/>
                  </a:lnTo>
                  <a:lnTo>
                    <a:pt x="10923" y="9172"/>
                  </a:lnTo>
                  <a:lnTo>
                    <a:pt x="11008" y="9122"/>
                  </a:lnTo>
                  <a:lnTo>
                    <a:pt x="11091" y="9070"/>
                  </a:lnTo>
                  <a:lnTo>
                    <a:pt x="11171" y="9014"/>
                  </a:lnTo>
                  <a:lnTo>
                    <a:pt x="11249" y="8956"/>
                  </a:lnTo>
                  <a:lnTo>
                    <a:pt x="11325" y="8894"/>
                  </a:lnTo>
                  <a:lnTo>
                    <a:pt x="11397" y="8829"/>
                  </a:lnTo>
                  <a:lnTo>
                    <a:pt x="11468" y="8762"/>
                  </a:lnTo>
                  <a:lnTo>
                    <a:pt x="11535" y="8691"/>
                  </a:lnTo>
                  <a:lnTo>
                    <a:pt x="11600" y="8619"/>
                  </a:lnTo>
                  <a:lnTo>
                    <a:pt x="11662" y="8543"/>
                  </a:lnTo>
                  <a:lnTo>
                    <a:pt x="11720" y="8464"/>
                  </a:lnTo>
                  <a:lnTo>
                    <a:pt x="11775" y="8384"/>
                  </a:lnTo>
                  <a:lnTo>
                    <a:pt x="11829" y="8301"/>
                  </a:lnTo>
                  <a:lnTo>
                    <a:pt x="11878" y="8216"/>
                  </a:lnTo>
                  <a:lnTo>
                    <a:pt x="11923" y="8129"/>
                  </a:lnTo>
                  <a:lnTo>
                    <a:pt x="11964" y="8040"/>
                  </a:lnTo>
                  <a:lnTo>
                    <a:pt x="12003" y="7948"/>
                  </a:lnTo>
                  <a:lnTo>
                    <a:pt x="12038" y="7855"/>
                  </a:lnTo>
                  <a:lnTo>
                    <a:pt x="12070" y="7761"/>
                  </a:lnTo>
                  <a:lnTo>
                    <a:pt x="12096" y="7664"/>
                  </a:lnTo>
                  <a:lnTo>
                    <a:pt x="12120" y="7566"/>
                  </a:lnTo>
                  <a:lnTo>
                    <a:pt x="12139" y="7467"/>
                  </a:lnTo>
                  <a:lnTo>
                    <a:pt x="12155" y="7366"/>
                  </a:lnTo>
                  <a:lnTo>
                    <a:pt x="12165" y="7264"/>
                  </a:lnTo>
                  <a:lnTo>
                    <a:pt x="12172" y="7160"/>
                  </a:lnTo>
                  <a:lnTo>
                    <a:pt x="12174" y="70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3213" y="2516188"/>
              <a:ext cx="741363" cy="641350"/>
            </a:xfrm>
            <a:custGeom>
              <a:avLst/>
              <a:gdLst>
                <a:gd name="T0" fmla="*/ 13074 w 13087"/>
                <a:gd name="T1" fmla="*/ 2173 h 11324"/>
                <a:gd name="T2" fmla="*/ 12978 w 13087"/>
                <a:gd name="T3" fmla="*/ 1701 h 11324"/>
                <a:gd name="T4" fmla="*/ 12794 w 13087"/>
                <a:gd name="T5" fmla="*/ 1267 h 11324"/>
                <a:gd name="T6" fmla="*/ 12534 w 13087"/>
                <a:gd name="T7" fmla="*/ 881 h 11324"/>
                <a:gd name="T8" fmla="*/ 12206 w 13087"/>
                <a:gd name="T9" fmla="*/ 553 h 11324"/>
                <a:gd name="T10" fmla="*/ 11819 w 13087"/>
                <a:gd name="T11" fmla="*/ 292 h 11324"/>
                <a:gd name="T12" fmla="*/ 11385 w 13087"/>
                <a:gd name="T13" fmla="*/ 109 h 11324"/>
                <a:gd name="T14" fmla="*/ 10913 w 13087"/>
                <a:gd name="T15" fmla="*/ 12 h 11324"/>
                <a:gd name="T16" fmla="*/ 2296 w 13087"/>
                <a:gd name="T17" fmla="*/ 3 h 11324"/>
                <a:gd name="T18" fmla="*/ 1816 w 13087"/>
                <a:gd name="T19" fmla="*/ 77 h 11324"/>
                <a:gd name="T20" fmla="*/ 1372 w 13087"/>
                <a:gd name="T21" fmla="*/ 239 h 11324"/>
                <a:gd name="T22" fmla="*/ 973 w 13087"/>
                <a:gd name="T23" fmla="*/ 481 h 11324"/>
                <a:gd name="T24" fmla="*/ 629 w 13087"/>
                <a:gd name="T25" fmla="*/ 793 h 11324"/>
                <a:gd name="T26" fmla="*/ 351 w 13087"/>
                <a:gd name="T27" fmla="*/ 1166 h 11324"/>
                <a:gd name="T28" fmla="*/ 147 w 13087"/>
                <a:gd name="T29" fmla="*/ 1589 h 11324"/>
                <a:gd name="T30" fmla="*/ 28 w 13087"/>
                <a:gd name="T31" fmla="*/ 2052 h 11324"/>
                <a:gd name="T32" fmla="*/ 0 w 13087"/>
                <a:gd name="T33" fmla="*/ 7067 h 11324"/>
                <a:gd name="T34" fmla="*/ 35 w 13087"/>
                <a:gd name="T35" fmla="*/ 7479 h 11324"/>
                <a:gd name="T36" fmla="*/ 136 w 13087"/>
                <a:gd name="T37" fmla="*/ 7867 h 11324"/>
                <a:gd name="T38" fmla="*/ 297 w 13087"/>
                <a:gd name="T39" fmla="*/ 8228 h 11324"/>
                <a:gd name="T40" fmla="*/ 512 w 13087"/>
                <a:gd name="T41" fmla="*/ 8555 h 11324"/>
                <a:gd name="T42" fmla="*/ 777 w 13087"/>
                <a:gd name="T43" fmla="*/ 8841 h 11324"/>
                <a:gd name="T44" fmla="*/ 1083 w 13087"/>
                <a:gd name="T45" fmla="*/ 9082 h 11324"/>
                <a:gd name="T46" fmla="*/ 1427 w 13087"/>
                <a:gd name="T47" fmla="*/ 9272 h 11324"/>
                <a:gd name="T48" fmla="*/ 1802 w 13087"/>
                <a:gd name="T49" fmla="*/ 9405 h 11324"/>
                <a:gd name="T50" fmla="*/ 1727 w 13087"/>
                <a:gd name="T51" fmla="*/ 9596 h 11324"/>
                <a:gd name="T52" fmla="*/ 1631 w 13087"/>
                <a:gd name="T53" fmla="*/ 9790 h 11324"/>
                <a:gd name="T54" fmla="*/ 1513 w 13087"/>
                <a:gd name="T55" fmla="*/ 9988 h 11324"/>
                <a:gd name="T56" fmla="*/ 1367 w 13087"/>
                <a:gd name="T57" fmla="*/ 10190 h 11324"/>
                <a:gd name="T58" fmla="*/ 1197 w 13087"/>
                <a:gd name="T59" fmla="*/ 10393 h 11324"/>
                <a:gd name="T60" fmla="*/ 997 w 13087"/>
                <a:gd name="T61" fmla="*/ 10599 h 11324"/>
                <a:gd name="T62" fmla="*/ 768 w 13087"/>
                <a:gd name="T63" fmla="*/ 10807 h 11324"/>
                <a:gd name="T64" fmla="*/ 507 w 13087"/>
                <a:gd name="T65" fmla="*/ 11015 h 11324"/>
                <a:gd name="T66" fmla="*/ 456 w 13087"/>
                <a:gd name="T67" fmla="*/ 11070 h 11324"/>
                <a:gd name="T68" fmla="*/ 445 w 13087"/>
                <a:gd name="T69" fmla="*/ 11125 h 11324"/>
                <a:gd name="T70" fmla="*/ 472 w 13087"/>
                <a:gd name="T71" fmla="*/ 11177 h 11324"/>
                <a:gd name="T72" fmla="*/ 537 w 13087"/>
                <a:gd name="T73" fmla="*/ 11225 h 11324"/>
                <a:gd name="T74" fmla="*/ 635 w 13087"/>
                <a:gd name="T75" fmla="*/ 11265 h 11324"/>
                <a:gd name="T76" fmla="*/ 764 w 13087"/>
                <a:gd name="T77" fmla="*/ 11296 h 11324"/>
                <a:gd name="T78" fmla="*/ 924 w 13087"/>
                <a:gd name="T79" fmla="*/ 11317 h 11324"/>
                <a:gd name="T80" fmla="*/ 1111 w 13087"/>
                <a:gd name="T81" fmla="*/ 11324 h 11324"/>
                <a:gd name="T82" fmla="*/ 1450 w 13087"/>
                <a:gd name="T83" fmla="*/ 11304 h 11324"/>
                <a:gd name="T84" fmla="*/ 1841 w 13087"/>
                <a:gd name="T85" fmla="*/ 11240 h 11324"/>
                <a:gd name="T86" fmla="*/ 2276 w 13087"/>
                <a:gd name="T87" fmla="*/ 11125 h 11324"/>
                <a:gd name="T88" fmla="*/ 2748 w 13087"/>
                <a:gd name="T89" fmla="*/ 10948 h 11324"/>
                <a:gd name="T90" fmla="*/ 3247 w 13087"/>
                <a:gd name="T91" fmla="*/ 10705 h 11324"/>
                <a:gd name="T92" fmla="*/ 3765 w 13087"/>
                <a:gd name="T93" fmla="*/ 10385 h 11324"/>
                <a:gd name="T94" fmla="*/ 4295 w 13087"/>
                <a:gd name="T95" fmla="*/ 9982 h 11324"/>
                <a:gd name="T96" fmla="*/ 4828 w 13087"/>
                <a:gd name="T97" fmla="*/ 9488 h 11324"/>
                <a:gd name="T98" fmla="*/ 11034 w 13087"/>
                <a:gd name="T99" fmla="*/ 9460 h 11324"/>
                <a:gd name="T100" fmla="*/ 11498 w 13087"/>
                <a:gd name="T101" fmla="*/ 9342 h 11324"/>
                <a:gd name="T102" fmla="*/ 11921 w 13087"/>
                <a:gd name="T103" fmla="*/ 9137 h 11324"/>
                <a:gd name="T104" fmla="*/ 12294 w 13087"/>
                <a:gd name="T105" fmla="*/ 8859 h 11324"/>
                <a:gd name="T106" fmla="*/ 12605 w 13087"/>
                <a:gd name="T107" fmla="*/ 8516 h 11324"/>
                <a:gd name="T108" fmla="*/ 12848 w 13087"/>
                <a:gd name="T109" fmla="*/ 8117 h 11324"/>
                <a:gd name="T110" fmla="*/ 13010 w 13087"/>
                <a:gd name="T111" fmla="*/ 7672 h 11324"/>
                <a:gd name="T112" fmla="*/ 13084 w 13087"/>
                <a:gd name="T113" fmla="*/ 7192 h 1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087" h="11324">
                  <a:moveTo>
                    <a:pt x="13087" y="7067"/>
                  </a:moveTo>
                  <a:lnTo>
                    <a:pt x="13087" y="2420"/>
                  </a:lnTo>
                  <a:lnTo>
                    <a:pt x="13084" y="2296"/>
                  </a:lnTo>
                  <a:lnTo>
                    <a:pt x="13074" y="2173"/>
                  </a:lnTo>
                  <a:lnTo>
                    <a:pt x="13059" y="2052"/>
                  </a:lnTo>
                  <a:lnTo>
                    <a:pt x="13038" y="1933"/>
                  </a:lnTo>
                  <a:lnTo>
                    <a:pt x="13010" y="1816"/>
                  </a:lnTo>
                  <a:lnTo>
                    <a:pt x="12978" y="1701"/>
                  </a:lnTo>
                  <a:lnTo>
                    <a:pt x="12940" y="1589"/>
                  </a:lnTo>
                  <a:lnTo>
                    <a:pt x="12897" y="1478"/>
                  </a:lnTo>
                  <a:lnTo>
                    <a:pt x="12848" y="1371"/>
                  </a:lnTo>
                  <a:lnTo>
                    <a:pt x="12794" y="1267"/>
                  </a:lnTo>
                  <a:lnTo>
                    <a:pt x="12736" y="1166"/>
                  </a:lnTo>
                  <a:lnTo>
                    <a:pt x="12673" y="1068"/>
                  </a:lnTo>
                  <a:lnTo>
                    <a:pt x="12605" y="973"/>
                  </a:lnTo>
                  <a:lnTo>
                    <a:pt x="12534" y="881"/>
                  </a:lnTo>
                  <a:lnTo>
                    <a:pt x="12457" y="793"/>
                  </a:lnTo>
                  <a:lnTo>
                    <a:pt x="12377" y="709"/>
                  </a:lnTo>
                  <a:lnTo>
                    <a:pt x="12294" y="629"/>
                  </a:lnTo>
                  <a:lnTo>
                    <a:pt x="12206" y="553"/>
                  </a:lnTo>
                  <a:lnTo>
                    <a:pt x="12114" y="481"/>
                  </a:lnTo>
                  <a:lnTo>
                    <a:pt x="12019" y="414"/>
                  </a:lnTo>
                  <a:lnTo>
                    <a:pt x="11921" y="350"/>
                  </a:lnTo>
                  <a:lnTo>
                    <a:pt x="11819" y="292"/>
                  </a:lnTo>
                  <a:lnTo>
                    <a:pt x="11715" y="239"/>
                  </a:lnTo>
                  <a:lnTo>
                    <a:pt x="11608" y="190"/>
                  </a:lnTo>
                  <a:lnTo>
                    <a:pt x="11498" y="147"/>
                  </a:lnTo>
                  <a:lnTo>
                    <a:pt x="11385" y="109"/>
                  </a:lnTo>
                  <a:lnTo>
                    <a:pt x="11271" y="77"/>
                  </a:lnTo>
                  <a:lnTo>
                    <a:pt x="11153" y="49"/>
                  </a:lnTo>
                  <a:lnTo>
                    <a:pt x="11034" y="28"/>
                  </a:lnTo>
                  <a:lnTo>
                    <a:pt x="10913" y="12"/>
                  </a:lnTo>
                  <a:lnTo>
                    <a:pt x="10789" y="3"/>
                  </a:lnTo>
                  <a:lnTo>
                    <a:pt x="10665" y="0"/>
                  </a:lnTo>
                  <a:lnTo>
                    <a:pt x="2421" y="0"/>
                  </a:lnTo>
                  <a:lnTo>
                    <a:pt x="2296" y="3"/>
                  </a:lnTo>
                  <a:lnTo>
                    <a:pt x="2174" y="12"/>
                  </a:lnTo>
                  <a:lnTo>
                    <a:pt x="2052" y="28"/>
                  </a:lnTo>
                  <a:lnTo>
                    <a:pt x="1934" y="49"/>
                  </a:lnTo>
                  <a:lnTo>
                    <a:pt x="1816" y="77"/>
                  </a:lnTo>
                  <a:lnTo>
                    <a:pt x="1702" y="109"/>
                  </a:lnTo>
                  <a:lnTo>
                    <a:pt x="1589" y="147"/>
                  </a:lnTo>
                  <a:lnTo>
                    <a:pt x="1479" y="190"/>
                  </a:lnTo>
                  <a:lnTo>
                    <a:pt x="1372" y="239"/>
                  </a:lnTo>
                  <a:lnTo>
                    <a:pt x="1267" y="292"/>
                  </a:lnTo>
                  <a:lnTo>
                    <a:pt x="1166" y="350"/>
                  </a:lnTo>
                  <a:lnTo>
                    <a:pt x="1068" y="414"/>
                  </a:lnTo>
                  <a:lnTo>
                    <a:pt x="973" y="481"/>
                  </a:lnTo>
                  <a:lnTo>
                    <a:pt x="881" y="553"/>
                  </a:lnTo>
                  <a:lnTo>
                    <a:pt x="793" y="629"/>
                  </a:lnTo>
                  <a:lnTo>
                    <a:pt x="709" y="709"/>
                  </a:lnTo>
                  <a:lnTo>
                    <a:pt x="629" y="793"/>
                  </a:lnTo>
                  <a:lnTo>
                    <a:pt x="553" y="881"/>
                  </a:lnTo>
                  <a:lnTo>
                    <a:pt x="481" y="973"/>
                  </a:lnTo>
                  <a:lnTo>
                    <a:pt x="414" y="1068"/>
                  </a:lnTo>
                  <a:lnTo>
                    <a:pt x="351" y="1166"/>
                  </a:lnTo>
                  <a:lnTo>
                    <a:pt x="292" y="1267"/>
                  </a:lnTo>
                  <a:lnTo>
                    <a:pt x="239" y="1371"/>
                  </a:lnTo>
                  <a:lnTo>
                    <a:pt x="190" y="1478"/>
                  </a:lnTo>
                  <a:lnTo>
                    <a:pt x="147" y="1589"/>
                  </a:lnTo>
                  <a:lnTo>
                    <a:pt x="109" y="1701"/>
                  </a:lnTo>
                  <a:lnTo>
                    <a:pt x="77" y="1816"/>
                  </a:lnTo>
                  <a:lnTo>
                    <a:pt x="49" y="1933"/>
                  </a:lnTo>
                  <a:lnTo>
                    <a:pt x="28" y="2052"/>
                  </a:lnTo>
                  <a:lnTo>
                    <a:pt x="12" y="2173"/>
                  </a:lnTo>
                  <a:lnTo>
                    <a:pt x="3" y="2296"/>
                  </a:lnTo>
                  <a:lnTo>
                    <a:pt x="0" y="2420"/>
                  </a:lnTo>
                  <a:lnTo>
                    <a:pt x="0" y="7067"/>
                  </a:lnTo>
                  <a:lnTo>
                    <a:pt x="2" y="7172"/>
                  </a:lnTo>
                  <a:lnTo>
                    <a:pt x="9" y="7276"/>
                  </a:lnTo>
                  <a:lnTo>
                    <a:pt x="19" y="7378"/>
                  </a:lnTo>
                  <a:lnTo>
                    <a:pt x="35" y="7479"/>
                  </a:lnTo>
                  <a:lnTo>
                    <a:pt x="54" y="7578"/>
                  </a:lnTo>
                  <a:lnTo>
                    <a:pt x="78" y="7676"/>
                  </a:lnTo>
                  <a:lnTo>
                    <a:pt x="104" y="7773"/>
                  </a:lnTo>
                  <a:lnTo>
                    <a:pt x="136" y="7867"/>
                  </a:lnTo>
                  <a:lnTo>
                    <a:pt x="171" y="7960"/>
                  </a:lnTo>
                  <a:lnTo>
                    <a:pt x="210" y="8052"/>
                  </a:lnTo>
                  <a:lnTo>
                    <a:pt x="251" y="8141"/>
                  </a:lnTo>
                  <a:lnTo>
                    <a:pt x="297" y="8228"/>
                  </a:lnTo>
                  <a:lnTo>
                    <a:pt x="345" y="8313"/>
                  </a:lnTo>
                  <a:lnTo>
                    <a:pt x="399" y="8396"/>
                  </a:lnTo>
                  <a:lnTo>
                    <a:pt x="454" y="8476"/>
                  </a:lnTo>
                  <a:lnTo>
                    <a:pt x="512" y="8555"/>
                  </a:lnTo>
                  <a:lnTo>
                    <a:pt x="574" y="8631"/>
                  </a:lnTo>
                  <a:lnTo>
                    <a:pt x="639" y="8703"/>
                  </a:lnTo>
                  <a:lnTo>
                    <a:pt x="706" y="8774"/>
                  </a:lnTo>
                  <a:lnTo>
                    <a:pt x="777" y="8841"/>
                  </a:lnTo>
                  <a:lnTo>
                    <a:pt x="849" y="8905"/>
                  </a:lnTo>
                  <a:lnTo>
                    <a:pt x="925" y="8968"/>
                  </a:lnTo>
                  <a:lnTo>
                    <a:pt x="1003" y="9027"/>
                  </a:lnTo>
                  <a:lnTo>
                    <a:pt x="1083" y="9082"/>
                  </a:lnTo>
                  <a:lnTo>
                    <a:pt x="1166" y="9134"/>
                  </a:lnTo>
                  <a:lnTo>
                    <a:pt x="1251" y="9184"/>
                  </a:lnTo>
                  <a:lnTo>
                    <a:pt x="1338" y="9229"/>
                  </a:lnTo>
                  <a:lnTo>
                    <a:pt x="1427" y="9272"/>
                  </a:lnTo>
                  <a:lnTo>
                    <a:pt x="1518" y="9311"/>
                  </a:lnTo>
                  <a:lnTo>
                    <a:pt x="1611" y="9346"/>
                  </a:lnTo>
                  <a:lnTo>
                    <a:pt x="1706" y="9377"/>
                  </a:lnTo>
                  <a:lnTo>
                    <a:pt x="1802" y="9405"/>
                  </a:lnTo>
                  <a:lnTo>
                    <a:pt x="1785" y="9452"/>
                  </a:lnTo>
                  <a:lnTo>
                    <a:pt x="1767" y="9500"/>
                  </a:lnTo>
                  <a:lnTo>
                    <a:pt x="1749" y="9548"/>
                  </a:lnTo>
                  <a:lnTo>
                    <a:pt x="1727" y="9596"/>
                  </a:lnTo>
                  <a:lnTo>
                    <a:pt x="1706" y="9644"/>
                  </a:lnTo>
                  <a:lnTo>
                    <a:pt x="1682" y="9693"/>
                  </a:lnTo>
                  <a:lnTo>
                    <a:pt x="1658" y="9741"/>
                  </a:lnTo>
                  <a:lnTo>
                    <a:pt x="1631" y="9790"/>
                  </a:lnTo>
                  <a:lnTo>
                    <a:pt x="1604" y="9840"/>
                  </a:lnTo>
                  <a:lnTo>
                    <a:pt x="1575" y="9889"/>
                  </a:lnTo>
                  <a:lnTo>
                    <a:pt x="1544" y="9938"/>
                  </a:lnTo>
                  <a:lnTo>
                    <a:pt x="1513" y="9988"/>
                  </a:lnTo>
                  <a:lnTo>
                    <a:pt x="1479" y="10039"/>
                  </a:lnTo>
                  <a:lnTo>
                    <a:pt x="1443" y="10089"/>
                  </a:lnTo>
                  <a:lnTo>
                    <a:pt x="1406" y="10140"/>
                  </a:lnTo>
                  <a:lnTo>
                    <a:pt x="1367" y="10190"/>
                  </a:lnTo>
                  <a:lnTo>
                    <a:pt x="1328" y="10241"/>
                  </a:lnTo>
                  <a:lnTo>
                    <a:pt x="1286" y="10291"/>
                  </a:lnTo>
                  <a:lnTo>
                    <a:pt x="1242" y="10342"/>
                  </a:lnTo>
                  <a:lnTo>
                    <a:pt x="1197" y="10393"/>
                  </a:lnTo>
                  <a:lnTo>
                    <a:pt x="1150" y="10444"/>
                  </a:lnTo>
                  <a:lnTo>
                    <a:pt x="1101" y="10496"/>
                  </a:lnTo>
                  <a:lnTo>
                    <a:pt x="1050" y="10547"/>
                  </a:lnTo>
                  <a:lnTo>
                    <a:pt x="997" y="10599"/>
                  </a:lnTo>
                  <a:lnTo>
                    <a:pt x="943" y="10651"/>
                  </a:lnTo>
                  <a:lnTo>
                    <a:pt x="886" y="10703"/>
                  </a:lnTo>
                  <a:lnTo>
                    <a:pt x="828" y="10755"/>
                  </a:lnTo>
                  <a:lnTo>
                    <a:pt x="768" y="10807"/>
                  </a:lnTo>
                  <a:lnTo>
                    <a:pt x="706" y="10859"/>
                  </a:lnTo>
                  <a:lnTo>
                    <a:pt x="642" y="10911"/>
                  </a:lnTo>
                  <a:lnTo>
                    <a:pt x="575" y="10963"/>
                  </a:lnTo>
                  <a:lnTo>
                    <a:pt x="507" y="11015"/>
                  </a:lnTo>
                  <a:lnTo>
                    <a:pt x="491" y="11029"/>
                  </a:lnTo>
                  <a:lnTo>
                    <a:pt x="476" y="11043"/>
                  </a:lnTo>
                  <a:lnTo>
                    <a:pt x="464" y="11056"/>
                  </a:lnTo>
                  <a:lnTo>
                    <a:pt x="456" y="11070"/>
                  </a:lnTo>
                  <a:lnTo>
                    <a:pt x="449" y="11084"/>
                  </a:lnTo>
                  <a:lnTo>
                    <a:pt x="446" y="11098"/>
                  </a:lnTo>
                  <a:lnTo>
                    <a:pt x="444" y="11111"/>
                  </a:lnTo>
                  <a:lnTo>
                    <a:pt x="445" y="11125"/>
                  </a:lnTo>
                  <a:lnTo>
                    <a:pt x="448" y="11138"/>
                  </a:lnTo>
                  <a:lnTo>
                    <a:pt x="454" y="11151"/>
                  </a:lnTo>
                  <a:lnTo>
                    <a:pt x="462" y="11164"/>
                  </a:lnTo>
                  <a:lnTo>
                    <a:pt x="472" y="11177"/>
                  </a:lnTo>
                  <a:lnTo>
                    <a:pt x="485" y="11189"/>
                  </a:lnTo>
                  <a:lnTo>
                    <a:pt x="500" y="11201"/>
                  </a:lnTo>
                  <a:lnTo>
                    <a:pt x="517" y="11213"/>
                  </a:lnTo>
                  <a:lnTo>
                    <a:pt x="537" y="11225"/>
                  </a:lnTo>
                  <a:lnTo>
                    <a:pt x="558" y="11235"/>
                  </a:lnTo>
                  <a:lnTo>
                    <a:pt x="582" y="11245"/>
                  </a:lnTo>
                  <a:lnTo>
                    <a:pt x="607" y="11255"/>
                  </a:lnTo>
                  <a:lnTo>
                    <a:pt x="635" y="11265"/>
                  </a:lnTo>
                  <a:lnTo>
                    <a:pt x="664" y="11274"/>
                  </a:lnTo>
                  <a:lnTo>
                    <a:pt x="696" y="11282"/>
                  </a:lnTo>
                  <a:lnTo>
                    <a:pt x="729" y="11289"/>
                  </a:lnTo>
                  <a:lnTo>
                    <a:pt x="764" y="11296"/>
                  </a:lnTo>
                  <a:lnTo>
                    <a:pt x="801" y="11302"/>
                  </a:lnTo>
                  <a:lnTo>
                    <a:pt x="840" y="11307"/>
                  </a:lnTo>
                  <a:lnTo>
                    <a:pt x="881" y="11313"/>
                  </a:lnTo>
                  <a:lnTo>
                    <a:pt x="924" y="11317"/>
                  </a:lnTo>
                  <a:lnTo>
                    <a:pt x="968" y="11320"/>
                  </a:lnTo>
                  <a:lnTo>
                    <a:pt x="1014" y="11322"/>
                  </a:lnTo>
                  <a:lnTo>
                    <a:pt x="1062" y="11324"/>
                  </a:lnTo>
                  <a:lnTo>
                    <a:pt x="1111" y="11324"/>
                  </a:lnTo>
                  <a:lnTo>
                    <a:pt x="1191" y="11323"/>
                  </a:lnTo>
                  <a:lnTo>
                    <a:pt x="1273" y="11319"/>
                  </a:lnTo>
                  <a:lnTo>
                    <a:pt x="1360" y="11313"/>
                  </a:lnTo>
                  <a:lnTo>
                    <a:pt x="1450" y="11304"/>
                  </a:lnTo>
                  <a:lnTo>
                    <a:pt x="1543" y="11293"/>
                  </a:lnTo>
                  <a:lnTo>
                    <a:pt x="1639" y="11278"/>
                  </a:lnTo>
                  <a:lnTo>
                    <a:pt x="1738" y="11260"/>
                  </a:lnTo>
                  <a:lnTo>
                    <a:pt x="1841" y="11240"/>
                  </a:lnTo>
                  <a:lnTo>
                    <a:pt x="1946" y="11217"/>
                  </a:lnTo>
                  <a:lnTo>
                    <a:pt x="2054" y="11189"/>
                  </a:lnTo>
                  <a:lnTo>
                    <a:pt x="2164" y="11158"/>
                  </a:lnTo>
                  <a:lnTo>
                    <a:pt x="2276" y="11125"/>
                  </a:lnTo>
                  <a:lnTo>
                    <a:pt x="2391" y="11086"/>
                  </a:lnTo>
                  <a:lnTo>
                    <a:pt x="2508" y="11044"/>
                  </a:lnTo>
                  <a:lnTo>
                    <a:pt x="2627" y="10998"/>
                  </a:lnTo>
                  <a:lnTo>
                    <a:pt x="2748" y="10948"/>
                  </a:lnTo>
                  <a:lnTo>
                    <a:pt x="2871" y="10894"/>
                  </a:lnTo>
                  <a:lnTo>
                    <a:pt x="2994" y="10835"/>
                  </a:lnTo>
                  <a:lnTo>
                    <a:pt x="3120" y="10772"/>
                  </a:lnTo>
                  <a:lnTo>
                    <a:pt x="3247" y="10705"/>
                  </a:lnTo>
                  <a:lnTo>
                    <a:pt x="3375" y="10632"/>
                  </a:lnTo>
                  <a:lnTo>
                    <a:pt x="3504" y="10554"/>
                  </a:lnTo>
                  <a:lnTo>
                    <a:pt x="3634" y="10472"/>
                  </a:lnTo>
                  <a:lnTo>
                    <a:pt x="3765" y="10385"/>
                  </a:lnTo>
                  <a:lnTo>
                    <a:pt x="3897" y="10292"/>
                  </a:lnTo>
                  <a:lnTo>
                    <a:pt x="4030" y="10195"/>
                  </a:lnTo>
                  <a:lnTo>
                    <a:pt x="4163" y="10091"/>
                  </a:lnTo>
                  <a:lnTo>
                    <a:pt x="4295" y="9982"/>
                  </a:lnTo>
                  <a:lnTo>
                    <a:pt x="4428" y="9868"/>
                  </a:lnTo>
                  <a:lnTo>
                    <a:pt x="4562" y="9747"/>
                  </a:lnTo>
                  <a:lnTo>
                    <a:pt x="4695" y="9621"/>
                  </a:lnTo>
                  <a:lnTo>
                    <a:pt x="4828" y="9488"/>
                  </a:lnTo>
                  <a:lnTo>
                    <a:pt x="10665" y="9488"/>
                  </a:lnTo>
                  <a:lnTo>
                    <a:pt x="10789" y="9485"/>
                  </a:lnTo>
                  <a:lnTo>
                    <a:pt x="10913" y="9476"/>
                  </a:lnTo>
                  <a:lnTo>
                    <a:pt x="11034" y="9460"/>
                  </a:lnTo>
                  <a:lnTo>
                    <a:pt x="11153" y="9439"/>
                  </a:lnTo>
                  <a:lnTo>
                    <a:pt x="11271" y="9412"/>
                  </a:lnTo>
                  <a:lnTo>
                    <a:pt x="11385" y="9379"/>
                  </a:lnTo>
                  <a:lnTo>
                    <a:pt x="11498" y="9342"/>
                  </a:lnTo>
                  <a:lnTo>
                    <a:pt x="11608" y="9298"/>
                  </a:lnTo>
                  <a:lnTo>
                    <a:pt x="11715" y="9250"/>
                  </a:lnTo>
                  <a:lnTo>
                    <a:pt x="11819" y="9196"/>
                  </a:lnTo>
                  <a:lnTo>
                    <a:pt x="11921" y="9137"/>
                  </a:lnTo>
                  <a:lnTo>
                    <a:pt x="12019" y="9075"/>
                  </a:lnTo>
                  <a:lnTo>
                    <a:pt x="12114" y="9008"/>
                  </a:lnTo>
                  <a:lnTo>
                    <a:pt x="12206" y="8935"/>
                  </a:lnTo>
                  <a:lnTo>
                    <a:pt x="12294" y="8859"/>
                  </a:lnTo>
                  <a:lnTo>
                    <a:pt x="12377" y="8779"/>
                  </a:lnTo>
                  <a:lnTo>
                    <a:pt x="12457" y="8695"/>
                  </a:lnTo>
                  <a:lnTo>
                    <a:pt x="12534" y="8607"/>
                  </a:lnTo>
                  <a:lnTo>
                    <a:pt x="12605" y="8516"/>
                  </a:lnTo>
                  <a:lnTo>
                    <a:pt x="12673" y="8421"/>
                  </a:lnTo>
                  <a:lnTo>
                    <a:pt x="12736" y="8323"/>
                  </a:lnTo>
                  <a:lnTo>
                    <a:pt x="12794" y="8221"/>
                  </a:lnTo>
                  <a:lnTo>
                    <a:pt x="12848" y="8117"/>
                  </a:lnTo>
                  <a:lnTo>
                    <a:pt x="12897" y="8009"/>
                  </a:lnTo>
                  <a:lnTo>
                    <a:pt x="12940" y="7900"/>
                  </a:lnTo>
                  <a:lnTo>
                    <a:pt x="12978" y="7787"/>
                  </a:lnTo>
                  <a:lnTo>
                    <a:pt x="13010" y="7672"/>
                  </a:lnTo>
                  <a:lnTo>
                    <a:pt x="13038" y="7555"/>
                  </a:lnTo>
                  <a:lnTo>
                    <a:pt x="13059" y="7436"/>
                  </a:lnTo>
                  <a:lnTo>
                    <a:pt x="13074" y="7315"/>
                  </a:lnTo>
                  <a:lnTo>
                    <a:pt x="13084" y="7192"/>
                  </a:lnTo>
                  <a:lnTo>
                    <a:pt x="13087" y="70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9"/>
          <p:cNvGrpSpPr>
            <a:grpSpLocks noChangeAspect="1"/>
          </p:cNvGrpSpPr>
          <p:nvPr/>
        </p:nvGrpSpPr>
        <p:grpSpPr bwMode="auto">
          <a:xfrm>
            <a:off x="917739" y="2661358"/>
            <a:ext cx="522370" cy="523279"/>
            <a:chOff x="1535" y="2458"/>
            <a:chExt cx="575" cy="576"/>
          </a:xfrm>
          <a:solidFill>
            <a:schemeClr val="accent1"/>
          </a:solidFill>
        </p:grpSpPr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535" y="2602"/>
              <a:ext cx="432" cy="432"/>
            </a:xfrm>
            <a:custGeom>
              <a:avLst/>
              <a:gdLst>
                <a:gd name="T0" fmla="*/ 10283 w 12088"/>
                <a:gd name="T1" fmla="*/ 4390 h 12109"/>
                <a:gd name="T2" fmla="*/ 10330 w 12088"/>
                <a:gd name="T3" fmla="*/ 3913 h 12109"/>
                <a:gd name="T4" fmla="*/ 10972 w 12088"/>
                <a:gd name="T5" fmla="*/ 3053 h 12109"/>
                <a:gd name="T6" fmla="*/ 10915 w 12088"/>
                <a:gd name="T7" fmla="*/ 2258 h 12109"/>
                <a:gd name="T8" fmla="*/ 9833 w 12088"/>
                <a:gd name="T9" fmla="*/ 1175 h 12109"/>
                <a:gd name="T10" fmla="*/ 9040 w 12088"/>
                <a:gd name="T11" fmla="*/ 1118 h 12109"/>
                <a:gd name="T12" fmla="*/ 8182 w 12088"/>
                <a:gd name="T13" fmla="*/ 1761 h 12109"/>
                <a:gd name="T14" fmla="*/ 7706 w 12088"/>
                <a:gd name="T15" fmla="*/ 1808 h 12109"/>
                <a:gd name="T16" fmla="*/ 7546 w 12088"/>
                <a:gd name="T17" fmla="*/ 1066 h 12109"/>
                <a:gd name="T18" fmla="*/ 7218 w 12088"/>
                <a:gd name="T19" fmla="*/ 330 h 12109"/>
                <a:gd name="T20" fmla="*/ 6482 w 12088"/>
                <a:gd name="T21" fmla="*/ 1 h 12109"/>
                <a:gd name="T22" fmla="*/ 4993 w 12088"/>
                <a:gd name="T23" fmla="*/ 224 h 12109"/>
                <a:gd name="T24" fmla="*/ 4564 w 12088"/>
                <a:gd name="T25" fmla="*/ 898 h 12109"/>
                <a:gd name="T26" fmla="*/ 4446 w 12088"/>
                <a:gd name="T27" fmla="*/ 1734 h 12109"/>
                <a:gd name="T28" fmla="*/ 4020 w 12088"/>
                <a:gd name="T29" fmla="*/ 1828 h 12109"/>
                <a:gd name="T30" fmla="*/ 3202 w 12088"/>
                <a:gd name="T31" fmla="*/ 1175 h 12109"/>
                <a:gd name="T32" fmla="*/ 2408 w 12088"/>
                <a:gd name="T33" fmla="*/ 1118 h 12109"/>
                <a:gd name="T34" fmla="*/ 1255 w 12088"/>
                <a:gd name="T35" fmla="*/ 2113 h 12109"/>
                <a:gd name="T36" fmla="*/ 1082 w 12088"/>
                <a:gd name="T37" fmla="*/ 2895 h 12109"/>
                <a:gd name="T38" fmla="*/ 1661 w 12088"/>
                <a:gd name="T39" fmla="*/ 3794 h 12109"/>
                <a:gd name="T40" fmla="*/ 1854 w 12088"/>
                <a:gd name="T41" fmla="*/ 4315 h 12109"/>
                <a:gd name="T42" fmla="*/ 1349 w 12088"/>
                <a:gd name="T43" fmla="*/ 4548 h 12109"/>
                <a:gd name="T44" fmla="*/ 453 w 12088"/>
                <a:gd name="T45" fmla="*/ 4773 h 12109"/>
                <a:gd name="T46" fmla="*/ 23 w 12088"/>
                <a:gd name="T47" fmla="*/ 5447 h 12109"/>
                <a:gd name="T48" fmla="*/ 136 w 12088"/>
                <a:gd name="T49" fmla="*/ 6969 h 12109"/>
                <a:gd name="T50" fmla="*/ 739 w 12088"/>
                <a:gd name="T51" fmla="*/ 7491 h 12109"/>
                <a:gd name="T52" fmla="*/ 1629 w 12088"/>
                <a:gd name="T53" fmla="*/ 7608 h 12109"/>
                <a:gd name="T54" fmla="*/ 1864 w 12088"/>
                <a:gd name="T55" fmla="*/ 7977 h 12109"/>
                <a:gd name="T56" fmla="*/ 1254 w 12088"/>
                <a:gd name="T57" fmla="*/ 8755 h 12109"/>
                <a:gd name="T58" fmla="*/ 1082 w 12088"/>
                <a:gd name="T59" fmla="*/ 9538 h 12109"/>
                <a:gd name="T60" fmla="*/ 1976 w 12088"/>
                <a:gd name="T61" fmla="*/ 10749 h 12109"/>
                <a:gd name="T62" fmla="*/ 2729 w 12088"/>
                <a:gd name="T63" fmla="*/ 11037 h 12109"/>
                <a:gd name="T64" fmla="*/ 3481 w 12088"/>
                <a:gd name="T65" fmla="*/ 10748 h 12109"/>
                <a:gd name="T66" fmla="*/ 4221 w 12088"/>
                <a:gd name="T67" fmla="*/ 10233 h 12109"/>
                <a:gd name="T68" fmla="*/ 4525 w 12088"/>
                <a:gd name="T69" fmla="*/ 10604 h 12109"/>
                <a:gd name="T70" fmla="*/ 4677 w 12088"/>
                <a:gd name="T71" fmla="*/ 11519 h 12109"/>
                <a:gd name="T72" fmla="*/ 5279 w 12088"/>
                <a:gd name="T73" fmla="*/ 12040 h 12109"/>
                <a:gd name="T74" fmla="*/ 6809 w 12088"/>
                <a:gd name="T75" fmla="*/ 12040 h 12109"/>
                <a:gd name="T76" fmla="*/ 7411 w 12088"/>
                <a:gd name="T77" fmla="*/ 11519 h 12109"/>
                <a:gd name="T78" fmla="*/ 7564 w 12088"/>
                <a:gd name="T79" fmla="*/ 10604 h 12109"/>
                <a:gd name="T80" fmla="*/ 7867 w 12088"/>
                <a:gd name="T81" fmla="*/ 10234 h 12109"/>
                <a:gd name="T82" fmla="*/ 8607 w 12088"/>
                <a:gd name="T83" fmla="*/ 10748 h 12109"/>
                <a:gd name="T84" fmla="*/ 9360 w 12088"/>
                <a:gd name="T85" fmla="*/ 11037 h 12109"/>
                <a:gd name="T86" fmla="*/ 10113 w 12088"/>
                <a:gd name="T87" fmla="*/ 10748 h 12109"/>
                <a:gd name="T88" fmla="*/ 11007 w 12088"/>
                <a:gd name="T89" fmla="*/ 9538 h 12109"/>
                <a:gd name="T90" fmla="*/ 10835 w 12088"/>
                <a:gd name="T91" fmla="*/ 8755 h 12109"/>
                <a:gd name="T92" fmla="*/ 10227 w 12088"/>
                <a:gd name="T93" fmla="*/ 7977 h 12109"/>
                <a:gd name="T94" fmla="*/ 10460 w 12088"/>
                <a:gd name="T95" fmla="*/ 7608 h 12109"/>
                <a:gd name="T96" fmla="*/ 11351 w 12088"/>
                <a:gd name="T97" fmla="*/ 7491 h 12109"/>
                <a:gd name="T98" fmla="*/ 11952 w 12088"/>
                <a:gd name="T99" fmla="*/ 6970 h 12109"/>
                <a:gd name="T100" fmla="*/ 12066 w 12088"/>
                <a:gd name="T101" fmla="*/ 5447 h 12109"/>
                <a:gd name="T102" fmla="*/ 11636 w 12088"/>
                <a:gd name="T103" fmla="*/ 4773 h 12109"/>
                <a:gd name="T104" fmla="*/ 5921 w 12088"/>
                <a:gd name="T105" fmla="*/ 8336 h 12109"/>
                <a:gd name="T106" fmla="*/ 4441 w 12088"/>
                <a:gd name="T107" fmla="*/ 7677 h 12109"/>
                <a:gd name="T108" fmla="*/ 3782 w 12088"/>
                <a:gd name="T109" fmla="*/ 6194 h 12109"/>
                <a:gd name="T110" fmla="*/ 4295 w 12088"/>
                <a:gd name="T111" fmla="*/ 4639 h 12109"/>
                <a:gd name="T112" fmla="*/ 5693 w 12088"/>
                <a:gd name="T113" fmla="*/ 3841 h 12109"/>
                <a:gd name="T114" fmla="*/ 7299 w 12088"/>
                <a:gd name="T115" fmla="*/ 4202 h 12109"/>
                <a:gd name="T116" fmla="*/ 8223 w 12088"/>
                <a:gd name="T117" fmla="*/ 5513 h 12109"/>
                <a:gd name="T118" fmla="*/ 8022 w 12088"/>
                <a:gd name="T119" fmla="*/ 7156 h 12109"/>
                <a:gd name="T120" fmla="*/ 6813 w 12088"/>
                <a:gd name="T121" fmla="*/ 8202 h 1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88" h="12109">
                  <a:moveTo>
                    <a:pt x="10965" y="4549"/>
                  </a:moveTo>
                  <a:lnTo>
                    <a:pt x="10795" y="4549"/>
                  </a:lnTo>
                  <a:lnTo>
                    <a:pt x="10739" y="4548"/>
                  </a:lnTo>
                  <a:lnTo>
                    <a:pt x="10684" y="4545"/>
                  </a:lnTo>
                  <a:lnTo>
                    <a:pt x="10634" y="4540"/>
                  </a:lnTo>
                  <a:lnTo>
                    <a:pt x="10586" y="4533"/>
                  </a:lnTo>
                  <a:lnTo>
                    <a:pt x="10540" y="4524"/>
                  </a:lnTo>
                  <a:lnTo>
                    <a:pt x="10498" y="4513"/>
                  </a:lnTo>
                  <a:lnTo>
                    <a:pt x="10458" y="4501"/>
                  </a:lnTo>
                  <a:lnTo>
                    <a:pt x="10422" y="4485"/>
                  </a:lnTo>
                  <a:lnTo>
                    <a:pt x="10388" y="4470"/>
                  </a:lnTo>
                  <a:lnTo>
                    <a:pt x="10357" y="4452"/>
                  </a:lnTo>
                  <a:lnTo>
                    <a:pt x="10329" y="4433"/>
                  </a:lnTo>
                  <a:lnTo>
                    <a:pt x="10304" y="4412"/>
                  </a:lnTo>
                  <a:lnTo>
                    <a:pt x="10283" y="4390"/>
                  </a:lnTo>
                  <a:lnTo>
                    <a:pt x="10264" y="4367"/>
                  </a:lnTo>
                  <a:lnTo>
                    <a:pt x="10248" y="4341"/>
                  </a:lnTo>
                  <a:lnTo>
                    <a:pt x="10236" y="4315"/>
                  </a:lnTo>
                  <a:lnTo>
                    <a:pt x="10226" y="4287"/>
                  </a:lnTo>
                  <a:lnTo>
                    <a:pt x="10219" y="4259"/>
                  </a:lnTo>
                  <a:lnTo>
                    <a:pt x="10215" y="4228"/>
                  </a:lnTo>
                  <a:lnTo>
                    <a:pt x="10215" y="4197"/>
                  </a:lnTo>
                  <a:lnTo>
                    <a:pt x="10218" y="4165"/>
                  </a:lnTo>
                  <a:lnTo>
                    <a:pt x="10225" y="4132"/>
                  </a:lnTo>
                  <a:lnTo>
                    <a:pt x="10234" y="4097"/>
                  </a:lnTo>
                  <a:lnTo>
                    <a:pt x="10247" y="4062"/>
                  </a:lnTo>
                  <a:lnTo>
                    <a:pt x="10263" y="4026"/>
                  </a:lnTo>
                  <a:lnTo>
                    <a:pt x="10282" y="3989"/>
                  </a:lnTo>
                  <a:lnTo>
                    <a:pt x="10304" y="3951"/>
                  </a:lnTo>
                  <a:lnTo>
                    <a:pt x="10330" y="3913"/>
                  </a:lnTo>
                  <a:lnTo>
                    <a:pt x="10358" y="3874"/>
                  </a:lnTo>
                  <a:lnTo>
                    <a:pt x="10392" y="3834"/>
                  </a:lnTo>
                  <a:lnTo>
                    <a:pt x="10427" y="3794"/>
                  </a:lnTo>
                  <a:lnTo>
                    <a:pt x="10466" y="3754"/>
                  </a:lnTo>
                  <a:lnTo>
                    <a:pt x="10691" y="3528"/>
                  </a:lnTo>
                  <a:lnTo>
                    <a:pt x="10731" y="3487"/>
                  </a:lnTo>
                  <a:lnTo>
                    <a:pt x="10768" y="3443"/>
                  </a:lnTo>
                  <a:lnTo>
                    <a:pt x="10802" y="3398"/>
                  </a:lnTo>
                  <a:lnTo>
                    <a:pt x="10834" y="3353"/>
                  </a:lnTo>
                  <a:lnTo>
                    <a:pt x="10863" y="3305"/>
                  </a:lnTo>
                  <a:lnTo>
                    <a:pt x="10891" y="3257"/>
                  </a:lnTo>
                  <a:lnTo>
                    <a:pt x="10915" y="3207"/>
                  </a:lnTo>
                  <a:lnTo>
                    <a:pt x="10937" y="3157"/>
                  </a:lnTo>
                  <a:lnTo>
                    <a:pt x="10956" y="3106"/>
                  </a:lnTo>
                  <a:lnTo>
                    <a:pt x="10972" y="3053"/>
                  </a:lnTo>
                  <a:lnTo>
                    <a:pt x="10986" y="3001"/>
                  </a:lnTo>
                  <a:lnTo>
                    <a:pt x="10998" y="2948"/>
                  </a:lnTo>
                  <a:lnTo>
                    <a:pt x="11007" y="2895"/>
                  </a:lnTo>
                  <a:lnTo>
                    <a:pt x="11013" y="2840"/>
                  </a:lnTo>
                  <a:lnTo>
                    <a:pt x="11017" y="2787"/>
                  </a:lnTo>
                  <a:lnTo>
                    <a:pt x="11018" y="2733"/>
                  </a:lnTo>
                  <a:lnTo>
                    <a:pt x="11017" y="2678"/>
                  </a:lnTo>
                  <a:lnTo>
                    <a:pt x="11013" y="2625"/>
                  </a:lnTo>
                  <a:lnTo>
                    <a:pt x="11007" y="2571"/>
                  </a:lnTo>
                  <a:lnTo>
                    <a:pt x="10998" y="2517"/>
                  </a:lnTo>
                  <a:lnTo>
                    <a:pt x="10986" y="2464"/>
                  </a:lnTo>
                  <a:lnTo>
                    <a:pt x="10972" y="2412"/>
                  </a:lnTo>
                  <a:lnTo>
                    <a:pt x="10956" y="2360"/>
                  </a:lnTo>
                  <a:lnTo>
                    <a:pt x="10937" y="2308"/>
                  </a:lnTo>
                  <a:lnTo>
                    <a:pt x="10915" y="2258"/>
                  </a:lnTo>
                  <a:lnTo>
                    <a:pt x="10891" y="2208"/>
                  </a:lnTo>
                  <a:lnTo>
                    <a:pt x="10863" y="2160"/>
                  </a:lnTo>
                  <a:lnTo>
                    <a:pt x="10834" y="2113"/>
                  </a:lnTo>
                  <a:lnTo>
                    <a:pt x="10802" y="2067"/>
                  </a:lnTo>
                  <a:lnTo>
                    <a:pt x="10768" y="2022"/>
                  </a:lnTo>
                  <a:lnTo>
                    <a:pt x="10731" y="1979"/>
                  </a:lnTo>
                  <a:lnTo>
                    <a:pt x="10691" y="1937"/>
                  </a:lnTo>
                  <a:lnTo>
                    <a:pt x="10154" y="1400"/>
                  </a:lnTo>
                  <a:lnTo>
                    <a:pt x="10113" y="1360"/>
                  </a:lnTo>
                  <a:lnTo>
                    <a:pt x="10070" y="1322"/>
                  </a:lnTo>
                  <a:lnTo>
                    <a:pt x="10024" y="1288"/>
                  </a:lnTo>
                  <a:lnTo>
                    <a:pt x="9979" y="1256"/>
                  </a:lnTo>
                  <a:lnTo>
                    <a:pt x="9932" y="1227"/>
                  </a:lnTo>
                  <a:lnTo>
                    <a:pt x="9883" y="1199"/>
                  </a:lnTo>
                  <a:lnTo>
                    <a:pt x="9833" y="1175"/>
                  </a:lnTo>
                  <a:lnTo>
                    <a:pt x="9783" y="1153"/>
                  </a:lnTo>
                  <a:lnTo>
                    <a:pt x="9732" y="1134"/>
                  </a:lnTo>
                  <a:lnTo>
                    <a:pt x="9680" y="1118"/>
                  </a:lnTo>
                  <a:lnTo>
                    <a:pt x="9628" y="1104"/>
                  </a:lnTo>
                  <a:lnTo>
                    <a:pt x="9574" y="1092"/>
                  </a:lnTo>
                  <a:lnTo>
                    <a:pt x="9521" y="1082"/>
                  </a:lnTo>
                  <a:lnTo>
                    <a:pt x="9468" y="1076"/>
                  </a:lnTo>
                  <a:lnTo>
                    <a:pt x="9414" y="1072"/>
                  </a:lnTo>
                  <a:lnTo>
                    <a:pt x="9360" y="1071"/>
                  </a:lnTo>
                  <a:lnTo>
                    <a:pt x="9306" y="1072"/>
                  </a:lnTo>
                  <a:lnTo>
                    <a:pt x="9252" y="1076"/>
                  </a:lnTo>
                  <a:lnTo>
                    <a:pt x="9199" y="1082"/>
                  </a:lnTo>
                  <a:lnTo>
                    <a:pt x="9146" y="1092"/>
                  </a:lnTo>
                  <a:lnTo>
                    <a:pt x="9092" y="1104"/>
                  </a:lnTo>
                  <a:lnTo>
                    <a:pt x="9040" y="1118"/>
                  </a:lnTo>
                  <a:lnTo>
                    <a:pt x="8988" y="1134"/>
                  </a:lnTo>
                  <a:lnTo>
                    <a:pt x="8938" y="1153"/>
                  </a:lnTo>
                  <a:lnTo>
                    <a:pt x="8887" y="1175"/>
                  </a:lnTo>
                  <a:lnTo>
                    <a:pt x="8837" y="1199"/>
                  </a:lnTo>
                  <a:lnTo>
                    <a:pt x="8789" y="1227"/>
                  </a:lnTo>
                  <a:lnTo>
                    <a:pt x="8741" y="1256"/>
                  </a:lnTo>
                  <a:lnTo>
                    <a:pt x="8696" y="1288"/>
                  </a:lnTo>
                  <a:lnTo>
                    <a:pt x="8651" y="1322"/>
                  </a:lnTo>
                  <a:lnTo>
                    <a:pt x="8607" y="1360"/>
                  </a:lnTo>
                  <a:lnTo>
                    <a:pt x="8566" y="1400"/>
                  </a:lnTo>
                  <a:lnTo>
                    <a:pt x="8342" y="1624"/>
                  </a:lnTo>
                  <a:lnTo>
                    <a:pt x="8302" y="1663"/>
                  </a:lnTo>
                  <a:lnTo>
                    <a:pt x="8261" y="1699"/>
                  </a:lnTo>
                  <a:lnTo>
                    <a:pt x="8221" y="1732"/>
                  </a:lnTo>
                  <a:lnTo>
                    <a:pt x="8182" y="1761"/>
                  </a:lnTo>
                  <a:lnTo>
                    <a:pt x="8144" y="1787"/>
                  </a:lnTo>
                  <a:lnTo>
                    <a:pt x="8106" y="1809"/>
                  </a:lnTo>
                  <a:lnTo>
                    <a:pt x="8069" y="1828"/>
                  </a:lnTo>
                  <a:lnTo>
                    <a:pt x="8033" y="1845"/>
                  </a:lnTo>
                  <a:lnTo>
                    <a:pt x="7998" y="1857"/>
                  </a:lnTo>
                  <a:lnTo>
                    <a:pt x="7963" y="1866"/>
                  </a:lnTo>
                  <a:lnTo>
                    <a:pt x="7930" y="1873"/>
                  </a:lnTo>
                  <a:lnTo>
                    <a:pt x="7898" y="1875"/>
                  </a:lnTo>
                  <a:lnTo>
                    <a:pt x="7867" y="1875"/>
                  </a:lnTo>
                  <a:lnTo>
                    <a:pt x="7838" y="1872"/>
                  </a:lnTo>
                  <a:lnTo>
                    <a:pt x="7809" y="1865"/>
                  </a:lnTo>
                  <a:lnTo>
                    <a:pt x="7780" y="1856"/>
                  </a:lnTo>
                  <a:lnTo>
                    <a:pt x="7754" y="1843"/>
                  </a:lnTo>
                  <a:lnTo>
                    <a:pt x="7729" y="1826"/>
                  </a:lnTo>
                  <a:lnTo>
                    <a:pt x="7706" y="1808"/>
                  </a:lnTo>
                  <a:lnTo>
                    <a:pt x="7684" y="1786"/>
                  </a:lnTo>
                  <a:lnTo>
                    <a:pt x="7663" y="1761"/>
                  </a:lnTo>
                  <a:lnTo>
                    <a:pt x="7643" y="1734"/>
                  </a:lnTo>
                  <a:lnTo>
                    <a:pt x="7626" y="1702"/>
                  </a:lnTo>
                  <a:lnTo>
                    <a:pt x="7610" y="1668"/>
                  </a:lnTo>
                  <a:lnTo>
                    <a:pt x="7596" y="1632"/>
                  </a:lnTo>
                  <a:lnTo>
                    <a:pt x="7583" y="1593"/>
                  </a:lnTo>
                  <a:lnTo>
                    <a:pt x="7573" y="1550"/>
                  </a:lnTo>
                  <a:lnTo>
                    <a:pt x="7564" y="1505"/>
                  </a:lnTo>
                  <a:lnTo>
                    <a:pt x="7557" y="1456"/>
                  </a:lnTo>
                  <a:lnTo>
                    <a:pt x="7552" y="1405"/>
                  </a:lnTo>
                  <a:lnTo>
                    <a:pt x="7549" y="1352"/>
                  </a:lnTo>
                  <a:lnTo>
                    <a:pt x="7548" y="1294"/>
                  </a:lnTo>
                  <a:lnTo>
                    <a:pt x="7548" y="1125"/>
                  </a:lnTo>
                  <a:lnTo>
                    <a:pt x="7546" y="1066"/>
                  </a:lnTo>
                  <a:lnTo>
                    <a:pt x="7542" y="1010"/>
                  </a:lnTo>
                  <a:lnTo>
                    <a:pt x="7535" y="953"/>
                  </a:lnTo>
                  <a:lnTo>
                    <a:pt x="7525" y="898"/>
                  </a:lnTo>
                  <a:lnTo>
                    <a:pt x="7512" y="845"/>
                  </a:lnTo>
                  <a:lnTo>
                    <a:pt x="7497" y="791"/>
                  </a:lnTo>
                  <a:lnTo>
                    <a:pt x="7479" y="739"/>
                  </a:lnTo>
                  <a:lnTo>
                    <a:pt x="7459" y="687"/>
                  </a:lnTo>
                  <a:lnTo>
                    <a:pt x="7436" y="638"/>
                  </a:lnTo>
                  <a:lnTo>
                    <a:pt x="7411" y="590"/>
                  </a:lnTo>
                  <a:lnTo>
                    <a:pt x="7384" y="542"/>
                  </a:lnTo>
                  <a:lnTo>
                    <a:pt x="7355" y="497"/>
                  </a:lnTo>
                  <a:lnTo>
                    <a:pt x="7323" y="452"/>
                  </a:lnTo>
                  <a:lnTo>
                    <a:pt x="7290" y="410"/>
                  </a:lnTo>
                  <a:lnTo>
                    <a:pt x="7255" y="369"/>
                  </a:lnTo>
                  <a:lnTo>
                    <a:pt x="7218" y="330"/>
                  </a:lnTo>
                  <a:lnTo>
                    <a:pt x="7179" y="292"/>
                  </a:lnTo>
                  <a:lnTo>
                    <a:pt x="7137" y="257"/>
                  </a:lnTo>
                  <a:lnTo>
                    <a:pt x="7095" y="224"/>
                  </a:lnTo>
                  <a:lnTo>
                    <a:pt x="7051" y="192"/>
                  </a:lnTo>
                  <a:lnTo>
                    <a:pt x="7006" y="163"/>
                  </a:lnTo>
                  <a:lnTo>
                    <a:pt x="6958" y="136"/>
                  </a:lnTo>
                  <a:lnTo>
                    <a:pt x="6910" y="111"/>
                  </a:lnTo>
                  <a:lnTo>
                    <a:pt x="6861" y="89"/>
                  </a:lnTo>
                  <a:lnTo>
                    <a:pt x="6809" y="68"/>
                  </a:lnTo>
                  <a:lnTo>
                    <a:pt x="6758" y="50"/>
                  </a:lnTo>
                  <a:lnTo>
                    <a:pt x="6705" y="35"/>
                  </a:lnTo>
                  <a:lnTo>
                    <a:pt x="6650" y="22"/>
                  </a:lnTo>
                  <a:lnTo>
                    <a:pt x="6595" y="12"/>
                  </a:lnTo>
                  <a:lnTo>
                    <a:pt x="6539" y="5"/>
                  </a:lnTo>
                  <a:lnTo>
                    <a:pt x="6482" y="1"/>
                  </a:lnTo>
                  <a:lnTo>
                    <a:pt x="6425" y="0"/>
                  </a:lnTo>
                  <a:lnTo>
                    <a:pt x="5664" y="0"/>
                  </a:lnTo>
                  <a:lnTo>
                    <a:pt x="5607" y="1"/>
                  </a:lnTo>
                  <a:lnTo>
                    <a:pt x="5549" y="5"/>
                  </a:lnTo>
                  <a:lnTo>
                    <a:pt x="5494" y="12"/>
                  </a:lnTo>
                  <a:lnTo>
                    <a:pt x="5439" y="22"/>
                  </a:lnTo>
                  <a:lnTo>
                    <a:pt x="5384" y="35"/>
                  </a:lnTo>
                  <a:lnTo>
                    <a:pt x="5331" y="50"/>
                  </a:lnTo>
                  <a:lnTo>
                    <a:pt x="5279" y="68"/>
                  </a:lnTo>
                  <a:lnTo>
                    <a:pt x="5228" y="89"/>
                  </a:lnTo>
                  <a:lnTo>
                    <a:pt x="5178" y="111"/>
                  </a:lnTo>
                  <a:lnTo>
                    <a:pt x="5130" y="136"/>
                  </a:lnTo>
                  <a:lnTo>
                    <a:pt x="5084" y="163"/>
                  </a:lnTo>
                  <a:lnTo>
                    <a:pt x="5037" y="192"/>
                  </a:lnTo>
                  <a:lnTo>
                    <a:pt x="4993" y="224"/>
                  </a:lnTo>
                  <a:lnTo>
                    <a:pt x="4951" y="257"/>
                  </a:lnTo>
                  <a:lnTo>
                    <a:pt x="4911" y="292"/>
                  </a:lnTo>
                  <a:lnTo>
                    <a:pt x="4871" y="330"/>
                  </a:lnTo>
                  <a:lnTo>
                    <a:pt x="4834" y="369"/>
                  </a:lnTo>
                  <a:lnTo>
                    <a:pt x="4799" y="410"/>
                  </a:lnTo>
                  <a:lnTo>
                    <a:pt x="4766" y="452"/>
                  </a:lnTo>
                  <a:lnTo>
                    <a:pt x="4733" y="497"/>
                  </a:lnTo>
                  <a:lnTo>
                    <a:pt x="4704" y="542"/>
                  </a:lnTo>
                  <a:lnTo>
                    <a:pt x="4677" y="590"/>
                  </a:lnTo>
                  <a:lnTo>
                    <a:pt x="4653" y="638"/>
                  </a:lnTo>
                  <a:lnTo>
                    <a:pt x="4630" y="687"/>
                  </a:lnTo>
                  <a:lnTo>
                    <a:pt x="4610" y="739"/>
                  </a:lnTo>
                  <a:lnTo>
                    <a:pt x="4593" y="791"/>
                  </a:lnTo>
                  <a:lnTo>
                    <a:pt x="4576" y="845"/>
                  </a:lnTo>
                  <a:lnTo>
                    <a:pt x="4564" y="898"/>
                  </a:lnTo>
                  <a:lnTo>
                    <a:pt x="4554" y="953"/>
                  </a:lnTo>
                  <a:lnTo>
                    <a:pt x="4547" y="1010"/>
                  </a:lnTo>
                  <a:lnTo>
                    <a:pt x="4543" y="1066"/>
                  </a:lnTo>
                  <a:lnTo>
                    <a:pt x="4541" y="1125"/>
                  </a:lnTo>
                  <a:lnTo>
                    <a:pt x="4541" y="1294"/>
                  </a:lnTo>
                  <a:lnTo>
                    <a:pt x="4540" y="1352"/>
                  </a:lnTo>
                  <a:lnTo>
                    <a:pt x="4537" y="1405"/>
                  </a:lnTo>
                  <a:lnTo>
                    <a:pt x="4532" y="1456"/>
                  </a:lnTo>
                  <a:lnTo>
                    <a:pt x="4525" y="1505"/>
                  </a:lnTo>
                  <a:lnTo>
                    <a:pt x="4516" y="1550"/>
                  </a:lnTo>
                  <a:lnTo>
                    <a:pt x="4505" y="1593"/>
                  </a:lnTo>
                  <a:lnTo>
                    <a:pt x="4493" y="1632"/>
                  </a:lnTo>
                  <a:lnTo>
                    <a:pt x="4479" y="1668"/>
                  </a:lnTo>
                  <a:lnTo>
                    <a:pt x="4463" y="1702"/>
                  </a:lnTo>
                  <a:lnTo>
                    <a:pt x="4446" y="1734"/>
                  </a:lnTo>
                  <a:lnTo>
                    <a:pt x="4425" y="1761"/>
                  </a:lnTo>
                  <a:lnTo>
                    <a:pt x="4405" y="1786"/>
                  </a:lnTo>
                  <a:lnTo>
                    <a:pt x="4383" y="1808"/>
                  </a:lnTo>
                  <a:lnTo>
                    <a:pt x="4359" y="1826"/>
                  </a:lnTo>
                  <a:lnTo>
                    <a:pt x="4334" y="1843"/>
                  </a:lnTo>
                  <a:lnTo>
                    <a:pt x="4308" y="1856"/>
                  </a:lnTo>
                  <a:lnTo>
                    <a:pt x="4281" y="1865"/>
                  </a:lnTo>
                  <a:lnTo>
                    <a:pt x="4251" y="1872"/>
                  </a:lnTo>
                  <a:lnTo>
                    <a:pt x="4221" y="1875"/>
                  </a:lnTo>
                  <a:lnTo>
                    <a:pt x="4190" y="1875"/>
                  </a:lnTo>
                  <a:lnTo>
                    <a:pt x="4158" y="1873"/>
                  </a:lnTo>
                  <a:lnTo>
                    <a:pt x="4125" y="1866"/>
                  </a:lnTo>
                  <a:lnTo>
                    <a:pt x="4090" y="1857"/>
                  </a:lnTo>
                  <a:lnTo>
                    <a:pt x="4055" y="1845"/>
                  </a:lnTo>
                  <a:lnTo>
                    <a:pt x="4020" y="1828"/>
                  </a:lnTo>
                  <a:lnTo>
                    <a:pt x="3983" y="1809"/>
                  </a:lnTo>
                  <a:lnTo>
                    <a:pt x="3946" y="1787"/>
                  </a:lnTo>
                  <a:lnTo>
                    <a:pt x="3906" y="1761"/>
                  </a:lnTo>
                  <a:lnTo>
                    <a:pt x="3868" y="1732"/>
                  </a:lnTo>
                  <a:lnTo>
                    <a:pt x="3828" y="1699"/>
                  </a:lnTo>
                  <a:lnTo>
                    <a:pt x="3788" y="1663"/>
                  </a:lnTo>
                  <a:lnTo>
                    <a:pt x="3747" y="1624"/>
                  </a:lnTo>
                  <a:lnTo>
                    <a:pt x="3523" y="1400"/>
                  </a:lnTo>
                  <a:lnTo>
                    <a:pt x="3481" y="1360"/>
                  </a:lnTo>
                  <a:lnTo>
                    <a:pt x="3437" y="1322"/>
                  </a:lnTo>
                  <a:lnTo>
                    <a:pt x="3393" y="1288"/>
                  </a:lnTo>
                  <a:lnTo>
                    <a:pt x="3347" y="1256"/>
                  </a:lnTo>
                  <a:lnTo>
                    <a:pt x="3299" y="1227"/>
                  </a:lnTo>
                  <a:lnTo>
                    <a:pt x="3251" y="1199"/>
                  </a:lnTo>
                  <a:lnTo>
                    <a:pt x="3202" y="1175"/>
                  </a:lnTo>
                  <a:lnTo>
                    <a:pt x="3152" y="1153"/>
                  </a:lnTo>
                  <a:lnTo>
                    <a:pt x="3100" y="1134"/>
                  </a:lnTo>
                  <a:lnTo>
                    <a:pt x="3049" y="1118"/>
                  </a:lnTo>
                  <a:lnTo>
                    <a:pt x="2997" y="1104"/>
                  </a:lnTo>
                  <a:lnTo>
                    <a:pt x="2943" y="1092"/>
                  </a:lnTo>
                  <a:lnTo>
                    <a:pt x="2890" y="1082"/>
                  </a:lnTo>
                  <a:lnTo>
                    <a:pt x="2837" y="1076"/>
                  </a:lnTo>
                  <a:lnTo>
                    <a:pt x="2782" y="1072"/>
                  </a:lnTo>
                  <a:lnTo>
                    <a:pt x="2729" y="1071"/>
                  </a:lnTo>
                  <a:lnTo>
                    <a:pt x="2675" y="1072"/>
                  </a:lnTo>
                  <a:lnTo>
                    <a:pt x="2620" y="1076"/>
                  </a:lnTo>
                  <a:lnTo>
                    <a:pt x="2567" y="1082"/>
                  </a:lnTo>
                  <a:lnTo>
                    <a:pt x="2514" y="1092"/>
                  </a:lnTo>
                  <a:lnTo>
                    <a:pt x="2461" y="1104"/>
                  </a:lnTo>
                  <a:lnTo>
                    <a:pt x="2408" y="1118"/>
                  </a:lnTo>
                  <a:lnTo>
                    <a:pt x="2357" y="1134"/>
                  </a:lnTo>
                  <a:lnTo>
                    <a:pt x="2305" y="1153"/>
                  </a:lnTo>
                  <a:lnTo>
                    <a:pt x="2255" y="1175"/>
                  </a:lnTo>
                  <a:lnTo>
                    <a:pt x="2206" y="1199"/>
                  </a:lnTo>
                  <a:lnTo>
                    <a:pt x="2157" y="1227"/>
                  </a:lnTo>
                  <a:lnTo>
                    <a:pt x="2110" y="1256"/>
                  </a:lnTo>
                  <a:lnTo>
                    <a:pt x="2064" y="1288"/>
                  </a:lnTo>
                  <a:lnTo>
                    <a:pt x="2020" y="1322"/>
                  </a:lnTo>
                  <a:lnTo>
                    <a:pt x="1976" y="1360"/>
                  </a:lnTo>
                  <a:lnTo>
                    <a:pt x="1934" y="1400"/>
                  </a:lnTo>
                  <a:lnTo>
                    <a:pt x="1398" y="1937"/>
                  </a:lnTo>
                  <a:lnTo>
                    <a:pt x="1358" y="1979"/>
                  </a:lnTo>
                  <a:lnTo>
                    <a:pt x="1321" y="2022"/>
                  </a:lnTo>
                  <a:lnTo>
                    <a:pt x="1286" y="2067"/>
                  </a:lnTo>
                  <a:lnTo>
                    <a:pt x="1255" y="2113"/>
                  </a:lnTo>
                  <a:lnTo>
                    <a:pt x="1225" y="2160"/>
                  </a:lnTo>
                  <a:lnTo>
                    <a:pt x="1198" y="2208"/>
                  </a:lnTo>
                  <a:lnTo>
                    <a:pt x="1173" y="2258"/>
                  </a:lnTo>
                  <a:lnTo>
                    <a:pt x="1152" y="2308"/>
                  </a:lnTo>
                  <a:lnTo>
                    <a:pt x="1133" y="2360"/>
                  </a:lnTo>
                  <a:lnTo>
                    <a:pt x="1116" y="2412"/>
                  </a:lnTo>
                  <a:lnTo>
                    <a:pt x="1102" y="2464"/>
                  </a:lnTo>
                  <a:lnTo>
                    <a:pt x="1091" y="2517"/>
                  </a:lnTo>
                  <a:lnTo>
                    <a:pt x="1082" y="2571"/>
                  </a:lnTo>
                  <a:lnTo>
                    <a:pt x="1075" y="2625"/>
                  </a:lnTo>
                  <a:lnTo>
                    <a:pt x="1072" y="2678"/>
                  </a:lnTo>
                  <a:lnTo>
                    <a:pt x="1070" y="2733"/>
                  </a:lnTo>
                  <a:lnTo>
                    <a:pt x="1072" y="2787"/>
                  </a:lnTo>
                  <a:lnTo>
                    <a:pt x="1075" y="2840"/>
                  </a:lnTo>
                  <a:lnTo>
                    <a:pt x="1082" y="2895"/>
                  </a:lnTo>
                  <a:lnTo>
                    <a:pt x="1091" y="2948"/>
                  </a:lnTo>
                  <a:lnTo>
                    <a:pt x="1102" y="3001"/>
                  </a:lnTo>
                  <a:lnTo>
                    <a:pt x="1116" y="3053"/>
                  </a:lnTo>
                  <a:lnTo>
                    <a:pt x="1133" y="3106"/>
                  </a:lnTo>
                  <a:lnTo>
                    <a:pt x="1152" y="3157"/>
                  </a:lnTo>
                  <a:lnTo>
                    <a:pt x="1173" y="3207"/>
                  </a:lnTo>
                  <a:lnTo>
                    <a:pt x="1198" y="3257"/>
                  </a:lnTo>
                  <a:lnTo>
                    <a:pt x="1225" y="3305"/>
                  </a:lnTo>
                  <a:lnTo>
                    <a:pt x="1255" y="3353"/>
                  </a:lnTo>
                  <a:lnTo>
                    <a:pt x="1286" y="3398"/>
                  </a:lnTo>
                  <a:lnTo>
                    <a:pt x="1321" y="3443"/>
                  </a:lnTo>
                  <a:lnTo>
                    <a:pt x="1358" y="3487"/>
                  </a:lnTo>
                  <a:lnTo>
                    <a:pt x="1398" y="3528"/>
                  </a:lnTo>
                  <a:lnTo>
                    <a:pt x="1622" y="3754"/>
                  </a:lnTo>
                  <a:lnTo>
                    <a:pt x="1661" y="3794"/>
                  </a:lnTo>
                  <a:lnTo>
                    <a:pt x="1698" y="3834"/>
                  </a:lnTo>
                  <a:lnTo>
                    <a:pt x="1730" y="3874"/>
                  </a:lnTo>
                  <a:lnTo>
                    <a:pt x="1759" y="3913"/>
                  </a:lnTo>
                  <a:lnTo>
                    <a:pt x="1785" y="3951"/>
                  </a:lnTo>
                  <a:lnTo>
                    <a:pt x="1807" y="3989"/>
                  </a:lnTo>
                  <a:lnTo>
                    <a:pt x="1826" y="4026"/>
                  </a:lnTo>
                  <a:lnTo>
                    <a:pt x="1842" y="4062"/>
                  </a:lnTo>
                  <a:lnTo>
                    <a:pt x="1855" y="4097"/>
                  </a:lnTo>
                  <a:lnTo>
                    <a:pt x="1864" y="4132"/>
                  </a:lnTo>
                  <a:lnTo>
                    <a:pt x="1870" y="4165"/>
                  </a:lnTo>
                  <a:lnTo>
                    <a:pt x="1873" y="4197"/>
                  </a:lnTo>
                  <a:lnTo>
                    <a:pt x="1873" y="4228"/>
                  </a:lnTo>
                  <a:lnTo>
                    <a:pt x="1870" y="4259"/>
                  </a:lnTo>
                  <a:lnTo>
                    <a:pt x="1863" y="4287"/>
                  </a:lnTo>
                  <a:lnTo>
                    <a:pt x="1854" y="4315"/>
                  </a:lnTo>
                  <a:lnTo>
                    <a:pt x="1840" y="4341"/>
                  </a:lnTo>
                  <a:lnTo>
                    <a:pt x="1824" y="4367"/>
                  </a:lnTo>
                  <a:lnTo>
                    <a:pt x="1806" y="4390"/>
                  </a:lnTo>
                  <a:lnTo>
                    <a:pt x="1784" y="4412"/>
                  </a:lnTo>
                  <a:lnTo>
                    <a:pt x="1759" y="4433"/>
                  </a:lnTo>
                  <a:lnTo>
                    <a:pt x="1732" y="4452"/>
                  </a:lnTo>
                  <a:lnTo>
                    <a:pt x="1701" y="4470"/>
                  </a:lnTo>
                  <a:lnTo>
                    <a:pt x="1666" y="4485"/>
                  </a:lnTo>
                  <a:lnTo>
                    <a:pt x="1630" y="4501"/>
                  </a:lnTo>
                  <a:lnTo>
                    <a:pt x="1591" y="4513"/>
                  </a:lnTo>
                  <a:lnTo>
                    <a:pt x="1548" y="4524"/>
                  </a:lnTo>
                  <a:lnTo>
                    <a:pt x="1502" y="4533"/>
                  </a:lnTo>
                  <a:lnTo>
                    <a:pt x="1455" y="4540"/>
                  </a:lnTo>
                  <a:lnTo>
                    <a:pt x="1404" y="4545"/>
                  </a:lnTo>
                  <a:lnTo>
                    <a:pt x="1349" y="4548"/>
                  </a:lnTo>
                  <a:lnTo>
                    <a:pt x="1293" y="4549"/>
                  </a:lnTo>
                  <a:lnTo>
                    <a:pt x="1123" y="4549"/>
                  </a:lnTo>
                  <a:lnTo>
                    <a:pt x="1066" y="4550"/>
                  </a:lnTo>
                  <a:lnTo>
                    <a:pt x="1009" y="4554"/>
                  </a:lnTo>
                  <a:lnTo>
                    <a:pt x="953" y="4562"/>
                  </a:lnTo>
                  <a:lnTo>
                    <a:pt x="898" y="4571"/>
                  </a:lnTo>
                  <a:lnTo>
                    <a:pt x="843" y="4584"/>
                  </a:lnTo>
                  <a:lnTo>
                    <a:pt x="790" y="4599"/>
                  </a:lnTo>
                  <a:lnTo>
                    <a:pt x="739" y="4618"/>
                  </a:lnTo>
                  <a:lnTo>
                    <a:pt x="687" y="4638"/>
                  </a:lnTo>
                  <a:lnTo>
                    <a:pt x="638" y="4660"/>
                  </a:lnTo>
                  <a:lnTo>
                    <a:pt x="589" y="4685"/>
                  </a:lnTo>
                  <a:lnTo>
                    <a:pt x="542" y="4712"/>
                  </a:lnTo>
                  <a:lnTo>
                    <a:pt x="496" y="4742"/>
                  </a:lnTo>
                  <a:lnTo>
                    <a:pt x="453" y="4773"/>
                  </a:lnTo>
                  <a:lnTo>
                    <a:pt x="410" y="4806"/>
                  </a:lnTo>
                  <a:lnTo>
                    <a:pt x="369" y="4841"/>
                  </a:lnTo>
                  <a:lnTo>
                    <a:pt x="330" y="4879"/>
                  </a:lnTo>
                  <a:lnTo>
                    <a:pt x="293" y="4918"/>
                  </a:lnTo>
                  <a:lnTo>
                    <a:pt x="258" y="4959"/>
                  </a:lnTo>
                  <a:lnTo>
                    <a:pt x="224" y="5002"/>
                  </a:lnTo>
                  <a:lnTo>
                    <a:pt x="192" y="5046"/>
                  </a:lnTo>
                  <a:lnTo>
                    <a:pt x="163" y="5091"/>
                  </a:lnTo>
                  <a:lnTo>
                    <a:pt x="136" y="5139"/>
                  </a:lnTo>
                  <a:lnTo>
                    <a:pt x="112" y="5187"/>
                  </a:lnTo>
                  <a:lnTo>
                    <a:pt x="89" y="5236"/>
                  </a:lnTo>
                  <a:lnTo>
                    <a:pt x="68" y="5288"/>
                  </a:lnTo>
                  <a:lnTo>
                    <a:pt x="50" y="5340"/>
                  </a:lnTo>
                  <a:lnTo>
                    <a:pt x="35" y="5394"/>
                  </a:lnTo>
                  <a:lnTo>
                    <a:pt x="23" y="5447"/>
                  </a:lnTo>
                  <a:lnTo>
                    <a:pt x="13" y="5503"/>
                  </a:lnTo>
                  <a:lnTo>
                    <a:pt x="6" y="5559"/>
                  </a:lnTo>
                  <a:lnTo>
                    <a:pt x="1" y="5615"/>
                  </a:lnTo>
                  <a:lnTo>
                    <a:pt x="0" y="5674"/>
                  </a:lnTo>
                  <a:lnTo>
                    <a:pt x="0" y="6434"/>
                  </a:lnTo>
                  <a:lnTo>
                    <a:pt x="1" y="6492"/>
                  </a:lnTo>
                  <a:lnTo>
                    <a:pt x="6" y="6549"/>
                  </a:lnTo>
                  <a:lnTo>
                    <a:pt x="13" y="6605"/>
                  </a:lnTo>
                  <a:lnTo>
                    <a:pt x="23" y="6661"/>
                  </a:lnTo>
                  <a:lnTo>
                    <a:pt x="35" y="6715"/>
                  </a:lnTo>
                  <a:lnTo>
                    <a:pt x="50" y="6768"/>
                  </a:lnTo>
                  <a:lnTo>
                    <a:pt x="68" y="6820"/>
                  </a:lnTo>
                  <a:lnTo>
                    <a:pt x="89" y="6871"/>
                  </a:lnTo>
                  <a:lnTo>
                    <a:pt x="112" y="6921"/>
                  </a:lnTo>
                  <a:lnTo>
                    <a:pt x="136" y="6969"/>
                  </a:lnTo>
                  <a:lnTo>
                    <a:pt x="163" y="7017"/>
                  </a:lnTo>
                  <a:lnTo>
                    <a:pt x="192" y="7062"/>
                  </a:lnTo>
                  <a:lnTo>
                    <a:pt x="224" y="7106"/>
                  </a:lnTo>
                  <a:lnTo>
                    <a:pt x="258" y="7149"/>
                  </a:lnTo>
                  <a:lnTo>
                    <a:pt x="293" y="7190"/>
                  </a:lnTo>
                  <a:lnTo>
                    <a:pt x="330" y="7229"/>
                  </a:lnTo>
                  <a:lnTo>
                    <a:pt x="369" y="7267"/>
                  </a:lnTo>
                  <a:lnTo>
                    <a:pt x="410" y="7302"/>
                  </a:lnTo>
                  <a:lnTo>
                    <a:pt x="453" y="7335"/>
                  </a:lnTo>
                  <a:lnTo>
                    <a:pt x="496" y="7367"/>
                  </a:lnTo>
                  <a:lnTo>
                    <a:pt x="542" y="7397"/>
                  </a:lnTo>
                  <a:lnTo>
                    <a:pt x="589" y="7424"/>
                  </a:lnTo>
                  <a:lnTo>
                    <a:pt x="638" y="7448"/>
                  </a:lnTo>
                  <a:lnTo>
                    <a:pt x="687" y="7471"/>
                  </a:lnTo>
                  <a:lnTo>
                    <a:pt x="739" y="7491"/>
                  </a:lnTo>
                  <a:lnTo>
                    <a:pt x="790" y="7508"/>
                  </a:lnTo>
                  <a:lnTo>
                    <a:pt x="843" y="7525"/>
                  </a:lnTo>
                  <a:lnTo>
                    <a:pt x="898" y="7537"/>
                  </a:lnTo>
                  <a:lnTo>
                    <a:pt x="953" y="7547"/>
                  </a:lnTo>
                  <a:lnTo>
                    <a:pt x="1009" y="7554"/>
                  </a:lnTo>
                  <a:lnTo>
                    <a:pt x="1066" y="7558"/>
                  </a:lnTo>
                  <a:lnTo>
                    <a:pt x="1123" y="7560"/>
                  </a:lnTo>
                  <a:lnTo>
                    <a:pt x="1293" y="7560"/>
                  </a:lnTo>
                  <a:lnTo>
                    <a:pt x="1349" y="7561"/>
                  </a:lnTo>
                  <a:lnTo>
                    <a:pt x="1403" y="7564"/>
                  </a:lnTo>
                  <a:lnTo>
                    <a:pt x="1454" y="7569"/>
                  </a:lnTo>
                  <a:lnTo>
                    <a:pt x="1502" y="7576"/>
                  </a:lnTo>
                  <a:lnTo>
                    <a:pt x="1548" y="7585"/>
                  </a:lnTo>
                  <a:lnTo>
                    <a:pt x="1590" y="7596"/>
                  </a:lnTo>
                  <a:lnTo>
                    <a:pt x="1629" y="7608"/>
                  </a:lnTo>
                  <a:lnTo>
                    <a:pt x="1666" y="7622"/>
                  </a:lnTo>
                  <a:lnTo>
                    <a:pt x="1700" y="7639"/>
                  </a:lnTo>
                  <a:lnTo>
                    <a:pt x="1731" y="7657"/>
                  </a:lnTo>
                  <a:lnTo>
                    <a:pt x="1759" y="7676"/>
                  </a:lnTo>
                  <a:lnTo>
                    <a:pt x="1783" y="7696"/>
                  </a:lnTo>
                  <a:lnTo>
                    <a:pt x="1805" y="7718"/>
                  </a:lnTo>
                  <a:lnTo>
                    <a:pt x="1824" y="7742"/>
                  </a:lnTo>
                  <a:lnTo>
                    <a:pt x="1840" y="7768"/>
                  </a:lnTo>
                  <a:lnTo>
                    <a:pt x="1853" y="7794"/>
                  </a:lnTo>
                  <a:lnTo>
                    <a:pt x="1863" y="7821"/>
                  </a:lnTo>
                  <a:lnTo>
                    <a:pt x="1869" y="7850"/>
                  </a:lnTo>
                  <a:lnTo>
                    <a:pt x="1873" y="7880"/>
                  </a:lnTo>
                  <a:lnTo>
                    <a:pt x="1873" y="7912"/>
                  </a:lnTo>
                  <a:lnTo>
                    <a:pt x="1870" y="7944"/>
                  </a:lnTo>
                  <a:lnTo>
                    <a:pt x="1864" y="7977"/>
                  </a:lnTo>
                  <a:lnTo>
                    <a:pt x="1855" y="8011"/>
                  </a:lnTo>
                  <a:lnTo>
                    <a:pt x="1841" y="8047"/>
                  </a:lnTo>
                  <a:lnTo>
                    <a:pt x="1825" y="8082"/>
                  </a:lnTo>
                  <a:lnTo>
                    <a:pt x="1806" y="8119"/>
                  </a:lnTo>
                  <a:lnTo>
                    <a:pt x="1784" y="8157"/>
                  </a:lnTo>
                  <a:lnTo>
                    <a:pt x="1758" y="8196"/>
                  </a:lnTo>
                  <a:lnTo>
                    <a:pt x="1730" y="8234"/>
                  </a:lnTo>
                  <a:lnTo>
                    <a:pt x="1697" y="8275"/>
                  </a:lnTo>
                  <a:lnTo>
                    <a:pt x="1661" y="8315"/>
                  </a:lnTo>
                  <a:lnTo>
                    <a:pt x="1622" y="8355"/>
                  </a:lnTo>
                  <a:lnTo>
                    <a:pt x="1398" y="8580"/>
                  </a:lnTo>
                  <a:lnTo>
                    <a:pt x="1357" y="8621"/>
                  </a:lnTo>
                  <a:lnTo>
                    <a:pt x="1320" y="8665"/>
                  </a:lnTo>
                  <a:lnTo>
                    <a:pt x="1286" y="8710"/>
                  </a:lnTo>
                  <a:lnTo>
                    <a:pt x="1254" y="8755"/>
                  </a:lnTo>
                  <a:lnTo>
                    <a:pt x="1225" y="8803"/>
                  </a:lnTo>
                  <a:lnTo>
                    <a:pt x="1197" y="8851"/>
                  </a:lnTo>
                  <a:lnTo>
                    <a:pt x="1173" y="8902"/>
                  </a:lnTo>
                  <a:lnTo>
                    <a:pt x="1152" y="8951"/>
                  </a:lnTo>
                  <a:lnTo>
                    <a:pt x="1132" y="9002"/>
                  </a:lnTo>
                  <a:lnTo>
                    <a:pt x="1116" y="9055"/>
                  </a:lnTo>
                  <a:lnTo>
                    <a:pt x="1102" y="9107"/>
                  </a:lnTo>
                  <a:lnTo>
                    <a:pt x="1091" y="9161"/>
                  </a:lnTo>
                  <a:lnTo>
                    <a:pt x="1082" y="9214"/>
                  </a:lnTo>
                  <a:lnTo>
                    <a:pt x="1075" y="9267"/>
                  </a:lnTo>
                  <a:lnTo>
                    <a:pt x="1071" y="9322"/>
                  </a:lnTo>
                  <a:lnTo>
                    <a:pt x="1070" y="9375"/>
                  </a:lnTo>
                  <a:lnTo>
                    <a:pt x="1071" y="9430"/>
                  </a:lnTo>
                  <a:lnTo>
                    <a:pt x="1075" y="9483"/>
                  </a:lnTo>
                  <a:lnTo>
                    <a:pt x="1082" y="9538"/>
                  </a:lnTo>
                  <a:lnTo>
                    <a:pt x="1090" y="9591"/>
                  </a:lnTo>
                  <a:lnTo>
                    <a:pt x="1102" y="9643"/>
                  </a:lnTo>
                  <a:lnTo>
                    <a:pt x="1116" y="9696"/>
                  </a:lnTo>
                  <a:lnTo>
                    <a:pt x="1132" y="9748"/>
                  </a:lnTo>
                  <a:lnTo>
                    <a:pt x="1151" y="9800"/>
                  </a:lnTo>
                  <a:lnTo>
                    <a:pt x="1173" y="9850"/>
                  </a:lnTo>
                  <a:lnTo>
                    <a:pt x="1197" y="9899"/>
                  </a:lnTo>
                  <a:lnTo>
                    <a:pt x="1225" y="9948"/>
                  </a:lnTo>
                  <a:lnTo>
                    <a:pt x="1254" y="9995"/>
                  </a:lnTo>
                  <a:lnTo>
                    <a:pt x="1286" y="10042"/>
                  </a:lnTo>
                  <a:lnTo>
                    <a:pt x="1320" y="10086"/>
                  </a:lnTo>
                  <a:lnTo>
                    <a:pt x="1357" y="10129"/>
                  </a:lnTo>
                  <a:lnTo>
                    <a:pt x="1398" y="10172"/>
                  </a:lnTo>
                  <a:lnTo>
                    <a:pt x="1935" y="10709"/>
                  </a:lnTo>
                  <a:lnTo>
                    <a:pt x="1976" y="10749"/>
                  </a:lnTo>
                  <a:lnTo>
                    <a:pt x="2020" y="10787"/>
                  </a:lnTo>
                  <a:lnTo>
                    <a:pt x="2064" y="10821"/>
                  </a:lnTo>
                  <a:lnTo>
                    <a:pt x="2110" y="10853"/>
                  </a:lnTo>
                  <a:lnTo>
                    <a:pt x="2157" y="10882"/>
                  </a:lnTo>
                  <a:lnTo>
                    <a:pt x="2206" y="10909"/>
                  </a:lnTo>
                  <a:lnTo>
                    <a:pt x="2255" y="10934"/>
                  </a:lnTo>
                  <a:lnTo>
                    <a:pt x="2305" y="10956"/>
                  </a:lnTo>
                  <a:lnTo>
                    <a:pt x="2357" y="10975"/>
                  </a:lnTo>
                  <a:lnTo>
                    <a:pt x="2409" y="10991"/>
                  </a:lnTo>
                  <a:lnTo>
                    <a:pt x="2461" y="11005"/>
                  </a:lnTo>
                  <a:lnTo>
                    <a:pt x="2514" y="11017"/>
                  </a:lnTo>
                  <a:lnTo>
                    <a:pt x="2567" y="11025"/>
                  </a:lnTo>
                  <a:lnTo>
                    <a:pt x="2621" y="11032"/>
                  </a:lnTo>
                  <a:lnTo>
                    <a:pt x="2675" y="11036"/>
                  </a:lnTo>
                  <a:lnTo>
                    <a:pt x="2729" y="11037"/>
                  </a:lnTo>
                  <a:lnTo>
                    <a:pt x="2782" y="11036"/>
                  </a:lnTo>
                  <a:lnTo>
                    <a:pt x="2837" y="11032"/>
                  </a:lnTo>
                  <a:lnTo>
                    <a:pt x="2890" y="11025"/>
                  </a:lnTo>
                  <a:lnTo>
                    <a:pt x="2943" y="11017"/>
                  </a:lnTo>
                  <a:lnTo>
                    <a:pt x="2997" y="11005"/>
                  </a:lnTo>
                  <a:lnTo>
                    <a:pt x="3049" y="10991"/>
                  </a:lnTo>
                  <a:lnTo>
                    <a:pt x="3100" y="10975"/>
                  </a:lnTo>
                  <a:lnTo>
                    <a:pt x="3152" y="10955"/>
                  </a:lnTo>
                  <a:lnTo>
                    <a:pt x="3202" y="10934"/>
                  </a:lnTo>
                  <a:lnTo>
                    <a:pt x="3251" y="10909"/>
                  </a:lnTo>
                  <a:lnTo>
                    <a:pt x="3299" y="10882"/>
                  </a:lnTo>
                  <a:lnTo>
                    <a:pt x="3347" y="10853"/>
                  </a:lnTo>
                  <a:lnTo>
                    <a:pt x="3393" y="10821"/>
                  </a:lnTo>
                  <a:lnTo>
                    <a:pt x="3437" y="10785"/>
                  </a:lnTo>
                  <a:lnTo>
                    <a:pt x="3481" y="10748"/>
                  </a:lnTo>
                  <a:lnTo>
                    <a:pt x="3523" y="10709"/>
                  </a:lnTo>
                  <a:lnTo>
                    <a:pt x="3747" y="10484"/>
                  </a:lnTo>
                  <a:lnTo>
                    <a:pt x="3788" y="10445"/>
                  </a:lnTo>
                  <a:lnTo>
                    <a:pt x="3828" y="10409"/>
                  </a:lnTo>
                  <a:lnTo>
                    <a:pt x="3868" y="10376"/>
                  </a:lnTo>
                  <a:lnTo>
                    <a:pt x="3907" y="10347"/>
                  </a:lnTo>
                  <a:lnTo>
                    <a:pt x="3946" y="10321"/>
                  </a:lnTo>
                  <a:lnTo>
                    <a:pt x="3983" y="10299"/>
                  </a:lnTo>
                  <a:lnTo>
                    <a:pt x="4020" y="10279"/>
                  </a:lnTo>
                  <a:lnTo>
                    <a:pt x="4055" y="10263"/>
                  </a:lnTo>
                  <a:lnTo>
                    <a:pt x="4090" y="10251"/>
                  </a:lnTo>
                  <a:lnTo>
                    <a:pt x="4125" y="10241"/>
                  </a:lnTo>
                  <a:lnTo>
                    <a:pt x="4158" y="10235"/>
                  </a:lnTo>
                  <a:lnTo>
                    <a:pt x="4190" y="10232"/>
                  </a:lnTo>
                  <a:lnTo>
                    <a:pt x="4221" y="10233"/>
                  </a:lnTo>
                  <a:lnTo>
                    <a:pt x="4251" y="10236"/>
                  </a:lnTo>
                  <a:lnTo>
                    <a:pt x="4281" y="10242"/>
                  </a:lnTo>
                  <a:lnTo>
                    <a:pt x="4308" y="10252"/>
                  </a:lnTo>
                  <a:lnTo>
                    <a:pt x="4335" y="10265"/>
                  </a:lnTo>
                  <a:lnTo>
                    <a:pt x="4359" y="10280"/>
                  </a:lnTo>
                  <a:lnTo>
                    <a:pt x="4383" y="10300"/>
                  </a:lnTo>
                  <a:lnTo>
                    <a:pt x="4405" y="10322"/>
                  </a:lnTo>
                  <a:lnTo>
                    <a:pt x="4426" y="10347"/>
                  </a:lnTo>
                  <a:lnTo>
                    <a:pt x="4446" y="10374"/>
                  </a:lnTo>
                  <a:lnTo>
                    <a:pt x="4463" y="10405"/>
                  </a:lnTo>
                  <a:lnTo>
                    <a:pt x="4479" y="10439"/>
                  </a:lnTo>
                  <a:lnTo>
                    <a:pt x="4493" y="10476"/>
                  </a:lnTo>
                  <a:lnTo>
                    <a:pt x="4506" y="10515"/>
                  </a:lnTo>
                  <a:lnTo>
                    <a:pt x="4516" y="10558"/>
                  </a:lnTo>
                  <a:lnTo>
                    <a:pt x="4525" y="10604"/>
                  </a:lnTo>
                  <a:lnTo>
                    <a:pt x="4532" y="10651"/>
                  </a:lnTo>
                  <a:lnTo>
                    <a:pt x="4537" y="10703"/>
                  </a:lnTo>
                  <a:lnTo>
                    <a:pt x="4540" y="10757"/>
                  </a:lnTo>
                  <a:lnTo>
                    <a:pt x="4541" y="10814"/>
                  </a:lnTo>
                  <a:lnTo>
                    <a:pt x="4541" y="10984"/>
                  </a:lnTo>
                  <a:lnTo>
                    <a:pt x="4543" y="11042"/>
                  </a:lnTo>
                  <a:lnTo>
                    <a:pt x="4547" y="11099"/>
                  </a:lnTo>
                  <a:lnTo>
                    <a:pt x="4554" y="11154"/>
                  </a:lnTo>
                  <a:lnTo>
                    <a:pt x="4564" y="11210"/>
                  </a:lnTo>
                  <a:lnTo>
                    <a:pt x="4576" y="11264"/>
                  </a:lnTo>
                  <a:lnTo>
                    <a:pt x="4593" y="11318"/>
                  </a:lnTo>
                  <a:lnTo>
                    <a:pt x="4610" y="11370"/>
                  </a:lnTo>
                  <a:lnTo>
                    <a:pt x="4630" y="11421"/>
                  </a:lnTo>
                  <a:lnTo>
                    <a:pt x="4653" y="11471"/>
                  </a:lnTo>
                  <a:lnTo>
                    <a:pt x="4677" y="11519"/>
                  </a:lnTo>
                  <a:lnTo>
                    <a:pt x="4704" y="11567"/>
                  </a:lnTo>
                  <a:lnTo>
                    <a:pt x="4733" y="11612"/>
                  </a:lnTo>
                  <a:lnTo>
                    <a:pt x="4766" y="11656"/>
                  </a:lnTo>
                  <a:lnTo>
                    <a:pt x="4799" y="11699"/>
                  </a:lnTo>
                  <a:lnTo>
                    <a:pt x="4834" y="11739"/>
                  </a:lnTo>
                  <a:lnTo>
                    <a:pt x="4871" y="11778"/>
                  </a:lnTo>
                  <a:lnTo>
                    <a:pt x="4911" y="11816"/>
                  </a:lnTo>
                  <a:lnTo>
                    <a:pt x="4951" y="11851"/>
                  </a:lnTo>
                  <a:lnTo>
                    <a:pt x="4993" y="11885"/>
                  </a:lnTo>
                  <a:lnTo>
                    <a:pt x="5037" y="11916"/>
                  </a:lnTo>
                  <a:lnTo>
                    <a:pt x="5084" y="11946"/>
                  </a:lnTo>
                  <a:lnTo>
                    <a:pt x="5130" y="11973"/>
                  </a:lnTo>
                  <a:lnTo>
                    <a:pt x="5178" y="11997"/>
                  </a:lnTo>
                  <a:lnTo>
                    <a:pt x="5228" y="12020"/>
                  </a:lnTo>
                  <a:lnTo>
                    <a:pt x="5279" y="12040"/>
                  </a:lnTo>
                  <a:lnTo>
                    <a:pt x="5331" y="12059"/>
                  </a:lnTo>
                  <a:lnTo>
                    <a:pt x="5384" y="12074"/>
                  </a:lnTo>
                  <a:lnTo>
                    <a:pt x="5439" y="12086"/>
                  </a:lnTo>
                  <a:lnTo>
                    <a:pt x="5494" y="12096"/>
                  </a:lnTo>
                  <a:lnTo>
                    <a:pt x="5549" y="12103"/>
                  </a:lnTo>
                  <a:lnTo>
                    <a:pt x="5607" y="12108"/>
                  </a:lnTo>
                  <a:lnTo>
                    <a:pt x="5664" y="12109"/>
                  </a:lnTo>
                  <a:lnTo>
                    <a:pt x="6425" y="12109"/>
                  </a:lnTo>
                  <a:lnTo>
                    <a:pt x="6482" y="12108"/>
                  </a:lnTo>
                  <a:lnTo>
                    <a:pt x="6539" y="12103"/>
                  </a:lnTo>
                  <a:lnTo>
                    <a:pt x="6595" y="12096"/>
                  </a:lnTo>
                  <a:lnTo>
                    <a:pt x="6650" y="12086"/>
                  </a:lnTo>
                  <a:lnTo>
                    <a:pt x="6705" y="12074"/>
                  </a:lnTo>
                  <a:lnTo>
                    <a:pt x="6758" y="12059"/>
                  </a:lnTo>
                  <a:lnTo>
                    <a:pt x="6809" y="12040"/>
                  </a:lnTo>
                  <a:lnTo>
                    <a:pt x="6861" y="12020"/>
                  </a:lnTo>
                  <a:lnTo>
                    <a:pt x="6910" y="11997"/>
                  </a:lnTo>
                  <a:lnTo>
                    <a:pt x="6958" y="11973"/>
                  </a:lnTo>
                  <a:lnTo>
                    <a:pt x="7006" y="11946"/>
                  </a:lnTo>
                  <a:lnTo>
                    <a:pt x="7051" y="11916"/>
                  </a:lnTo>
                  <a:lnTo>
                    <a:pt x="7095" y="11885"/>
                  </a:lnTo>
                  <a:lnTo>
                    <a:pt x="7137" y="11851"/>
                  </a:lnTo>
                  <a:lnTo>
                    <a:pt x="7179" y="11816"/>
                  </a:lnTo>
                  <a:lnTo>
                    <a:pt x="7218" y="11778"/>
                  </a:lnTo>
                  <a:lnTo>
                    <a:pt x="7255" y="11739"/>
                  </a:lnTo>
                  <a:lnTo>
                    <a:pt x="7290" y="11699"/>
                  </a:lnTo>
                  <a:lnTo>
                    <a:pt x="7323" y="11656"/>
                  </a:lnTo>
                  <a:lnTo>
                    <a:pt x="7355" y="11612"/>
                  </a:lnTo>
                  <a:lnTo>
                    <a:pt x="7384" y="11567"/>
                  </a:lnTo>
                  <a:lnTo>
                    <a:pt x="7411" y="11519"/>
                  </a:lnTo>
                  <a:lnTo>
                    <a:pt x="7436" y="11471"/>
                  </a:lnTo>
                  <a:lnTo>
                    <a:pt x="7459" y="11421"/>
                  </a:lnTo>
                  <a:lnTo>
                    <a:pt x="7479" y="11370"/>
                  </a:lnTo>
                  <a:lnTo>
                    <a:pt x="7497" y="11318"/>
                  </a:lnTo>
                  <a:lnTo>
                    <a:pt x="7512" y="11264"/>
                  </a:lnTo>
                  <a:lnTo>
                    <a:pt x="7525" y="11210"/>
                  </a:lnTo>
                  <a:lnTo>
                    <a:pt x="7535" y="11154"/>
                  </a:lnTo>
                  <a:lnTo>
                    <a:pt x="7542" y="11099"/>
                  </a:lnTo>
                  <a:lnTo>
                    <a:pt x="7546" y="11042"/>
                  </a:lnTo>
                  <a:lnTo>
                    <a:pt x="7548" y="10984"/>
                  </a:lnTo>
                  <a:lnTo>
                    <a:pt x="7548" y="10814"/>
                  </a:lnTo>
                  <a:lnTo>
                    <a:pt x="7549" y="10757"/>
                  </a:lnTo>
                  <a:lnTo>
                    <a:pt x="7552" y="10704"/>
                  </a:lnTo>
                  <a:lnTo>
                    <a:pt x="7557" y="10652"/>
                  </a:lnTo>
                  <a:lnTo>
                    <a:pt x="7564" y="10604"/>
                  </a:lnTo>
                  <a:lnTo>
                    <a:pt x="7573" y="10559"/>
                  </a:lnTo>
                  <a:lnTo>
                    <a:pt x="7583" y="10516"/>
                  </a:lnTo>
                  <a:lnTo>
                    <a:pt x="7596" y="10477"/>
                  </a:lnTo>
                  <a:lnTo>
                    <a:pt x="7610" y="10440"/>
                  </a:lnTo>
                  <a:lnTo>
                    <a:pt x="7626" y="10406"/>
                  </a:lnTo>
                  <a:lnTo>
                    <a:pt x="7643" y="10375"/>
                  </a:lnTo>
                  <a:lnTo>
                    <a:pt x="7663" y="10347"/>
                  </a:lnTo>
                  <a:lnTo>
                    <a:pt x="7684" y="10323"/>
                  </a:lnTo>
                  <a:lnTo>
                    <a:pt x="7706" y="10301"/>
                  </a:lnTo>
                  <a:lnTo>
                    <a:pt x="7729" y="10281"/>
                  </a:lnTo>
                  <a:lnTo>
                    <a:pt x="7754" y="10266"/>
                  </a:lnTo>
                  <a:lnTo>
                    <a:pt x="7780" y="10253"/>
                  </a:lnTo>
                  <a:lnTo>
                    <a:pt x="7809" y="10243"/>
                  </a:lnTo>
                  <a:lnTo>
                    <a:pt x="7838" y="10237"/>
                  </a:lnTo>
                  <a:lnTo>
                    <a:pt x="7867" y="10234"/>
                  </a:lnTo>
                  <a:lnTo>
                    <a:pt x="7898" y="10233"/>
                  </a:lnTo>
                  <a:lnTo>
                    <a:pt x="7930" y="10236"/>
                  </a:lnTo>
                  <a:lnTo>
                    <a:pt x="7963" y="10242"/>
                  </a:lnTo>
                  <a:lnTo>
                    <a:pt x="7998" y="10252"/>
                  </a:lnTo>
                  <a:lnTo>
                    <a:pt x="8033" y="10264"/>
                  </a:lnTo>
                  <a:lnTo>
                    <a:pt x="8069" y="10280"/>
                  </a:lnTo>
                  <a:lnTo>
                    <a:pt x="8106" y="10300"/>
                  </a:lnTo>
                  <a:lnTo>
                    <a:pt x="8144" y="10322"/>
                  </a:lnTo>
                  <a:lnTo>
                    <a:pt x="8182" y="10348"/>
                  </a:lnTo>
                  <a:lnTo>
                    <a:pt x="8221" y="10377"/>
                  </a:lnTo>
                  <a:lnTo>
                    <a:pt x="8261" y="10410"/>
                  </a:lnTo>
                  <a:lnTo>
                    <a:pt x="8302" y="10445"/>
                  </a:lnTo>
                  <a:lnTo>
                    <a:pt x="8342" y="10484"/>
                  </a:lnTo>
                  <a:lnTo>
                    <a:pt x="8566" y="10709"/>
                  </a:lnTo>
                  <a:lnTo>
                    <a:pt x="8607" y="10748"/>
                  </a:lnTo>
                  <a:lnTo>
                    <a:pt x="8651" y="10785"/>
                  </a:lnTo>
                  <a:lnTo>
                    <a:pt x="8696" y="10821"/>
                  </a:lnTo>
                  <a:lnTo>
                    <a:pt x="8741" y="10852"/>
                  </a:lnTo>
                  <a:lnTo>
                    <a:pt x="8789" y="10882"/>
                  </a:lnTo>
                  <a:lnTo>
                    <a:pt x="8837" y="10908"/>
                  </a:lnTo>
                  <a:lnTo>
                    <a:pt x="8886" y="10934"/>
                  </a:lnTo>
                  <a:lnTo>
                    <a:pt x="8937" y="10955"/>
                  </a:lnTo>
                  <a:lnTo>
                    <a:pt x="8988" y="10974"/>
                  </a:lnTo>
                  <a:lnTo>
                    <a:pt x="9040" y="10991"/>
                  </a:lnTo>
                  <a:lnTo>
                    <a:pt x="9092" y="11005"/>
                  </a:lnTo>
                  <a:lnTo>
                    <a:pt x="9145" y="11016"/>
                  </a:lnTo>
                  <a:lnTo>
                    <a:pt x="9199" y="11025"/>
                  </a:lnTo>
                  <a:lnTo>
                    <a:pt x="9252" y="11031"/>
                  </a:lnTo>
                  <a:lnTo>
                    <a:pt x="9306" y="11035"/>
                  </a:lnTo>
                  <a:lnTo>
                    <a:pt x="9360" y="11037"/>
                  </a:lnTo>
                  <a:lnTo>
                    <a:pt x="9414" y="11035"/>
                  </a:lnTo>
                  <a:lnTo>
                    <a:pt x="9468" y="11031"/>
                  </a:lnTo>
                  <a:lnTo>
                    <a:pt x="9521" y="11025"/>
                  </a:lnTo>
                  <a:lnTo>
                    <a:pt x="9574" y="11016"/>
                  </a:lnTo>
                  <a:lnTo>
                    <a:pt x="9628" y="11005"/>
                  </a:lnTo>
                  <a:lnTo>
                    <a:pt x="9680" y="10991"/>
                  </a:lnTo>
                  <a:lnTo>
                    <a:pt x="9732" y="10974"/>
                  </a:lnTo>
                  <a:lnTo>
                    <a:pt x="9783" y="10955"/>
                  </a:lnTo>
                  <a:lnTo>
                    <a:pt x="9833" y="10934"/>
                  </a:lnTo>
                  <a:lnTo>
                    <a:pt x="9883" y="10908"/>
                  </a:lnTo>
                  <a:lnTo>
                    <a:pt x="9932" y="10882"/>
                  </a:lnTo>
                  <a:lnTo>
                    <a:pt x="9979" y="10852"/>
                  </a:lnTo>
                  <a:lnTo>
                    <a:pt x="10024" y="10821"/>
                  </a:lnTo>
                  <a:lnTo>
                    <a:pt x="10070" y="10785"/>
                  </a:lnTo>
                  <a:lnTo>
                    <a:pt x="10113" y="10748"/>
                  </a:lnTo>
                  <a:lnTo>
                    <a:pt x="10154" y="10709"/>
                  </a:lnTo>
                  <a:lnTo>
                    <a:pt x="10691" y="10172"/>
                  </a:lnTo>
                  <a:lnTo>
                    <a:pt x="10731" y="10129"/>
                  </a:lnTo>
                  <a:lnTo>
                    <a:pt x="10768" y="10086"/>
                  </a:lnTo>
                  <a:lnTo>
                    <a:pt x="10802" y="10042"/>
                  </a:lnTo>
                  <a:lnTo>
                    <a:pt x="10834" y="9995"/>
                  </a:lnTo>
                  <a:lnTo>
                    <a:pt x="10864" y="9948"/>
                  </a:lnTo>
                  <a:lnTo>
                    <a:pt x="10891" y="9899"/>
                  </a:lnTo>
                  <a:lnTo>
                    <a:pt x="10915" y="9850"/>
                  </a:lnTo>
                  <a:lnTo>
                    <a:pt x="10937" y="9800"/>
                  </a:lnTo>
                  <a:lnTo>
                    <a:pt x="10956" y="9748"/>
                  </a:lnTo>
                  <a:lnTo>
                    <a:pt x="10973" y="9696"/>
                  </a:lnTo>
                  <a:lnTo>
                    <a:pt x="10987" y="9643"/>
                  </a:lnTo>
                  <a:lnTo>
                    <a:pt x="10998" y="9591"/>
                  </a:lnTo>
                  <a:lnTo>
                    <a:pt x="11007" y="9538"/>
                  </a:lnTo>
                  <a:lnTo>
                    <a:pt x="11013" y="9483"/>
                  </a:lnTo>
                  <a:lnTo>
                    <a:pt x="11017" y="9430"/>
                  </a:lnTo>
                  <a:lnTo>
                    <a:pt x="11019" y="9375"/>
                  </a:lnTo>
                  <a:lnTo>
                    <a:pt x="11017" y="9322"/>
                  </a:lnTo>
                  <a:lnTo>
                    <a:pt x="11013" y="9267"/>
                  </a:lnTo>
                  <a:lnTo>
                    <a:pt x="11007" y="9214"/>
                  </a:lnTo>
                  <a:lnTo>
                    <a:pt x="10998" y="9161"/>
                  </a:lnTo>
                  <a:lnTo>
                    <a:pt x="10987" y="9107"/>
                  </a:lnTo>
                  <a:lnTo>
                    <a:pt x="10973" y="9055"/>
                  </a:lnTo>
                  <a:lnTo>
                    <a:pt x="10956" y="9002"/>
                  </a:lnTo>
                  <a:lnTo>
                    <a:pt x="10937" y="8951"/>
                  </a:lnTo>
                  <a:lnTo>
                    <a:pt x="10916" y="8902"/>
                  </a:lnTo>
                  <a:lnTo>
                    <a:pt x="10891" y="8851"/>
                  </a:lnTo>
                  <a:lnTo>
                    <a:pt x="10864" y="8803"/>
                  </a:lnTo>
                  <a:lnTo>
                    <a:pt x="10835" y="8755"/>
                  </a:lnTo>
                  <a:lnTo>
                    <a:pt x="10803" y="8710"/>
                  </a:lnTo>
                  <a:lnTo>
                    <a:pt x="10768" y="8665"/>
                  </a:lnTo>
                  <a:lnTo>
                    <a:pt x="10732" y="8621"/>
                  </a:lnTo>
                  <a:lnTo>
                    <a:pt x="10691" y="8580"/>
                  </a:lnTo>
                  <a:lnTo>
                    <a:pt x="10468" y="8355"/>
                  </a:lnTo>
                  <a:lnTo>
                    <a:pt x="10429" y="8315"/>
                  </a:lnTo>
                  <a:lnTo>
                    <a:pt x="10393" y="8275"/>
                  </a:lnTo>
                  <a:lnTo>
                    <a:pt x="10360" y="8234"/>
                  </a:lnTo>
                  <a:lnTo>
                    <a:pt x="10331" y="8196"/>
                  </a:lnTo>
                  <a:lnTo>
                    <a:pt x="10305" y="8157"/>
                  </a:lnTo>
                  <a:lnTo>
                    <a:pt x="10283" y="8119"/>
                  </a:lnTo>
                  <a:lnTo>
                    <a:pt x="10264" y="8082"/>
                  </a:lnTo>
                  <a:lnTo>
                    <a:pt x="10248" y="8047"/>
                  </a:lnTo>
                  <a:lnTo>
                    <a:pt x="10236" y="8011"/>
                  </a:lnTo>
                  <a:lnTo>
                    <a:pt x="10227" y="7977"/>
                  </a:lnTo>
                  <a:lnTo>
                    <a:pt x="10219" y="7944"/>
                  </a:lnTo>
                  <a:lnTo>
                    <a:pt x="10217" y="7912"/>
                  </a:lnTo>
                  <a:lnTo>
                    <a:pt x="10217" y="7880"/>
                  </a:lnTo>
                  <a:lnTo>
                    <a:pt x="10220" y="7850"/>
                  </a:lnTo>
                  <a:lnTo>
                    <a:pt x="10228" y="7821"/>
                  </a:lnTo>
                  <a:lnTo>
                    <a:pt x="10237" y="7794"/>
                  </a:lnTo>
                  <a:lnTo>
                    <a:pt x="10250" y="7768"/>
                  </a:lnTo>
                  <a:lnTo>
                    <a:pt x="10266" y="7742"/>
                  </a:lnTo>
                  <a:lnTo>
                    <a:pt x="10284" y="7718"/>
                  </a:lnTo>
                  <a:lnTo>
                    <a:pt x="10306" y="7696"/>
                  </a:lnTo>
                  <a:lnTo>
                    <a:pt x="10331" y="7676"/>
                  </a:lnTo>
                  <a:lnTo>
                    <a:pt x="10358" y="7657"/>
                  </a:lnTo>
                  <a:lnTo>
                    <a:pt x="10390" y="7639"/>
                  </a:lnTo>
                  <a:lnTo>
                    <a:pt x="10424" y="7622"/>
                  </a:lnTo>
                  <a:lnTo>
                    <a:pt x="10460" y="7608"/>
                  </a:lnTo>
                  <a:lnTo>
                    <a:pt x="10499" y="7596"/>
                  </a:lnTo>
                  <a:lnTo>
                    <a:pt x="10541" y="7585"/>
                  </a:lnTo>
                  <a:lnTo>
                    <a:pt x="10587" y="7576"/>
                  </a:lnTo>
                  <a:lnTo>
                    <a:pt x="10635" y="7569"/>
                  </a:lnTo>
                  <a:lnTo>
                    <a:pt x="10686" y="7564"/>
                  </a:lnTo>
                  <a:lnTo>
                    <a:pt x="10740" y="7561"/>
                  </a:lnTo>
                  <a:lnTo>
                    <a:pt x="10796" y="7560"/>
                  </a:lnTo>
                  <a:lnTo>
                    <a:pt x="10965" y="7560"/>
                  </a:lnTo>
                  <a:lnTo>
                    <a:pt x="11023" y="7558"/>
                  </a:lnTo>
                  <a:lnTo>
                    <a:pt x="11080" y="7554"/>
                  </a:lnTo>
                  <a:lnTo>
                    <a:pt x="11136" y="7547"/>
                  </a:lnTo>
                  <a:lnTo>
                    <a:pt x="11192" y="7537"/>
                  </a:lnTo>
                  <a:lnTo>
                    <a:pt x="11246" y="7525"/>
                  </a:lnTo>
                  <a:lnTo>
                    <a:pt x="11298" y="7509"/>
                  </a:lnTo>
                  <a:lnTo>
                    <a:pt x="11351" y="7491"/>
                  </a:lnTo>
                  <a:lnTo>
                    <a:pt x="11402" y="7471"/>
                  </a:lnTo>
                  <a:lnTo>
                    <a:pt x="11451" y="7448"/>
                  </a:lnTo>
                  <a:lnTo>
                    <a:pt x="11499" y="7424"/>
                  </a:lnTo>
                  <a:lnTo>
                    <a:pt x="11547" y="7397"/>
                  </a:lnTo>
                  <a:lnTo>
                    <a:pt x="11592" y="7367"/>
                  </a:lnTo>
                  <a:lnTo>
                    <a:pt x="11636" y="7335"/>
                  </a:lnTo>
                  <a:lnTo>
                    <a:pt x="11679" y="7302"/>
                  </a:lnTo>
                  <a:lnTo>
                    <a:pt x="11720" y="7267"/>
                  </a:lnTo>
                  <a:lnTo>
                    <a:pt x="11759" y="7229"/>
                  </a:lnTo>
                  <a:lnTo>
                    <a:pt x="11796" y="7190"/>
                  </a:lnTo>
                  <a:lnTo>
                    <a:pt x="11831" y="7150"/>
                  </a:lnTo>
                  <a:lnTo>
                    <a:pt x="11865" y="7107"/>
                  </a:lnTo>
                  <a:lnTo>
                    <a:pt x="11896" y="7063"/>
                  </a:lnTo>
                  <a:lnTo>
                    <a:pt x="11925" y="7017"/>
                  </a:lnTo>
                  <a:lnTo>
                    <a:pt x="11952" y="6970"/>
                  </a:lnTo>
                  <a:lnTo>
                    <a:pt x="11977" y="6922"/>
                  </a:lnTo>
                  <a:lnTo>
                    <a:pt x="12000" y="6871"/>
                  </a:lnTo>
                  <a:lnTo>
                    <a:pt x="12020" y="6821"/>
                  </a:lnTo>
                  <a:lnTo>
                    <a:pt x="12038" y="6769"/>
                  </a:lnTo>
                  <a:lnTo>
                    <a:pt x="12053" y="6715"/>
                  </a:lnTo>
                  <a:lnTo>
                    <a:pt x="12066" y="6661"/>
                  </a:lnTo>
                  <a:lnTo>
                    <a:pt x="12076" y="6605"/>
                  </a:lnTo>
                  <a:lnTo>
                    <a:pt x="12083" y="6550"/>
                  </a:lnTo>
                  <a:lnTo>
                    <a:pt x="12087" y="6492"/>
                  </a:lnTo>
                  <a:lnTo>
                    <a:pt x="12088" y="6435"/>
                  </a:lnTo>
                  <a:lnTo>
                    <a:pt x="12088" y="5674"/>
                  </a:lnTo>
                  <a:lnTo>
                    <a:pt x="12087" y="5615"/>
                  </a:lnTo>
                  <a:lnTo>
                    <a:pt x="12083" y="5559"/>
                  </a:lnTo>
                  <a:lnTo>
                    <a:pt x="12076" y="5503"/>
                  </a:lnTo>
                  <a:lnTo>
                    <a:pt x="12066" y="5447"/>
                  </a:lnTo>
                  <a:lnTo>
                    <a:pt x="12053" y="5394"/>
                  </a:lnTo>
                  <a:lnTo>
                    <a:pt x="12038" y="5340"/>
                  </a:lnTo>
                  <a:lnTo>
                    <a:pt x="12020" y="5288"/>
                  </a:lnTo>
                  <a:lnTo>
                    <a:pt x="12000" y="5236"/>
                  </a:lnTo>
                  <a:lnTo>
                    <a:pt x="11977" y="5187"/>
                  </a:lnTo>
                  <a:lnTo>
                    <a:pt x="11952" y="5139"/>
                  </a:lnTo>
                  <a:lnTo>
                    <a:pt x="11925" y="5091"/>
                  </a:lnTo>
                  <a:lnTo>
                    <a:pt x="11896" y="5046"/>
                  </a:lnTo>
                  <a:lnTo>
                    <a:pt x="11865" y="5002"/>
                  </a:lnTo>
                  <a:lnTo>
                    <a:pt x="11831" y="4959"/>
                  </a:lnTo>
                  <a:lnTo>
                    <a:pt x="11796" y="4918"/>
                  </a:lnTo>
                  <a:lnTo>
                    <a:pt x="11759" y="4879"/>
                  </a:lnTo>
                  <a:lnTo>
                    <a:pt x="11720" y="4841"/>
                  </a:lnTo>
                  <a:lnTo>
                    <a:pt x="11679" y="4806"/>
                  </a:lnTo>
                  <a:lnTo>
                    <a:pt x="11636" y="4773"/>
                  </a:lnTo>
                  <a:lnTo>
                    <a:pt x="11592" y="4742"/>
                  </a:lnTo>
                  <a:lnTo>
                    <a:pt x="11547" y="4712"/>
                  </a:lnTo>
                  <a:lnTo>
                    <a:pt x="11499" y="4685"/>
                  </a:lnTo>
                  <a:lnTo>
                    <a:pt x="11451" y="4660"/>
                  </a:lnTo>
                  <a:lnTo>
                    <a:pt x="11402" y="4638"/>
                  </a:lnTo>
                  <a:lnTo>
                    <a:pt x="11351" y="4618"/>
                  </a:lnTo>
                  <a:lnTo>
                    <a:pt x="11298" y="4599"/>
                  </a:lnTo>
                  <a:lnTo>
                    <a:pt x="11246" y="4584"/>
                  </a:lnTo>
                  <a:lnTo>
                    <a:pt x="11192" y="4571"/>
                  </a:lnTo>
                  <a:lnTo>
                    <a:pt x="11136" y="4562"/>
                  </a:lnTo>
                  <a:lnTo>
                    <a:pt x="11080" y="4554"/>
                  </a:lnTo>
                  <a:lnTo>
                    <a:pt x="11023" y="4550"/>
                  </a:lnTo>
                  <a:lnTo>
                    <a:pt x="10965" y="4549"/>
                  </a:lnTo>
                  <a:close/>
                  <a:moveTo>
                    <a:pt x="6036" y="8339"/>
                  </a:moveTo>
                  <a:lnTo>
                    <a:pt x="5921" y="8336"/>
                  </a:lnTo>
                  <a:lnTo>
                    <a:pt x="5806" y="8327"/>
                  </a:lnTo>
                  <a:lnTo>
                    <a:pt x="5693" y="8313"/>
                  </a:lnTo>
                  <a:lnTo>
                    <a:pt x="5582" y="8294"/>
                  </a:lnTo>
                  <a:lnTo>
                    <a:pt x="5473" y="8268"/>
                  </a:lnTo>
                  <a:lnTo>
                    <a:pt x="5365" y="8237"/>
                  </a:lnTo>
                  <a:lnTo>
                    <a:pt x="5261" y="8202"/>
                  </a:lnTo>
                  <a:lnTo>
                    <a:pt x="5158" y="8162"/>
                  </a:lnTo>
                  <a:lnTo>
                    <a:pt x="5058" y="8116"/>
                  </a:lnTo>
                  <a:lnTo>
                    <a:pt x="4961" y="8066"/>
                  </a:lnTo>
                  <a:lnTo>
                    <a:pt x="4866" y="8011"/>
                  </a:lnTo>
                  <a:lnTo>
                    <a:pt x="4775" y="7953"/>
                  </a:lnTo>
                  <a:lnTo>
                    <a:pt x="4686" y="7890"/>
                  </a:lnTo>
                  <a:lnTo>
                    <a:pt x="4601" y="7823"/>
                  </a:lnTo>
                  <a:lnTo>
                    <a:pt x="4519" y="7751"/>
                  </a:lnTo>
                  <a:lnTo>
                    <a:pt x="4441" y="7677"/>
                  </a:lnTo>
                  <a:lnTo>
                    <a:pt x="4365" y="7598"/>
                  </a:lnTo>
                  <a:lnTo>
                    <a:pt x="4295" y="7517"/>
                  </a:lnTo>
                  <a:lnTo>
                    <a:pt x="4227" y="7431"/>
                  </a:lnTo>
                  <a:lnTo>
                    <a:pt x="4165" y="7342"/>
                  </a:lnTo>
                  <a:lnTo>
                    <a:pt x="4106" y="7250"/>
                  </a:lnTo>
                  <a:lnTo>
                    <a:pt x="4051" y="7156"/>
                  </a:lnTo>
                  <a:lnTo>
                    <a:pt x="4002" y="7058"/>
                  </a:lnTo>
                  <a:lnTo>
                    <a:pt x="3957" y="6958"/>
                  </a:lnTo>
                  <a:lnTo>
                    <a:pt x="3916" y="6855"/>
                  </a:lnTo>
                  <a:lnTo>
                    <a:pt x="3880" y="6750"/>
                  </a:lnTo>
                  <a:lnTo>
                    <a:pt x="3850" y="6643"/>
                  </a:lnTo>
                  <a:lnTo>
                    <a:pt x="3825" y="6534"/>
                  </a:lnTo>
                  <a:lnTo>
                    <a:pt x="3805" y="6422"/>
                  </a:lnTo>
                  <a:lnTo>
                    <a:pt x="3791" y="6309"/>
                  </a:lnTo>
                  <a:lnTo>
                    <a:pt x="3782" y="6194"/>
                  </a:lnTo>
                  <a:lnTo>
                    <a:pt x="3779" y="6078"/>
                  </a:lnTo>
                  <a:lnTo>
                    <a:pt x="3782" y="5961"/>
                  </a:lnTo>
                  <a:lnTo>
                    <a:pt x="3791" y="5846"/>
                  </a:lnTo>
                  <a:lnTo>
                    <a:pt x="3805" y="5733"/>
                  </a:lnTo>
                  <a:lnTo>
                    <a:pt x="3825" y="5623"/>
                  </a:lnTo>
                  <a:lnTo>
                    <a:pt x="3850" y="5513"/>
                  </a:lnTo>
                  <a:lnTo>
                    <a:pt x="3880" y="5405"/>
                  </a:lnTo>
                  <a:lnTo>
                    <a:pt x="3916" y="5300"/>
                  </a:lnTo>
                  <a:lnTo>
                    <a:pt x="3957" y="5197"/>
                  </a:lnTo>
                  <a:lnTo>
                    <a:pt x="4002" y="5097"/>
                  </a:lnTo>
                  <a:lnTo>
                    <a:pt x="4051" y="5000"/>
                  </a:lnTo>
                  <a:lnTo>
                    <a:pt x="4106" y="4905"/>
                  </a:lnTo>
                  <a:lnTo>
                    <a:pt x="4165" y="4813"/>
                  </a:lnTo>
                  <a:lnTo>
                    <a:pt x="4227" y="4724"/>
                  </a:lnTo>
                  <a:lnTo>
                    <a:pt x="4295" y="4639"/>
                  </a:lnTo>
                  <a:lnTo>
                    <a:pt x="4365" y="4557"/>
                  </a:lnTo>
                  <a:lnTo>
                    <a:pt x="4441" y="4478"/>
                  </a:lnTo>
                  <a:lnTo>
                    <a:pt x="4519" y="4404"/>
                  </a:lnTo>
                  <a:lnTo>
                    <a:pt x="4601" y="4332"/>
                  </a:lnTo>
                  <a:lnTo>
                    <a:pt x="4686" y="4265"/>
                  </a:lnTo>
                  <a:lnTo>
                    <a:pt x="4775" y="4202"/>
                  </a:lnTo>
                  <a:lnTo>
                    <a:pt x="4866" y="4144"/>
                  </a:lnTo>
                  <a:lnTo>
                    <a:pt x="4961" y="4088"/>
                  </a:lnTo>
                  <a:lnTo>
                    <a:pt x="5058" y="4039"/>
                  </a:lnTo>
                  <a:lnTo>
                    <a:pt x="5158" y="3994"/>
                  </a:lnTo>
                  <a:lnTo>
                    <a:pt x="5261" y="3953"/>
                  </a:lnTo>
                  <a:lnTo>
                    <a:pt x="5365" y="3917"/>
                  </a:lnTo>
                  <a:lnTo>
                    <a:pt x="5473" y="3887"/>
                  </a:lnTo>
                  <a:lnTo>
                    <a:pt x="5582" y="3862"/>
                  </a:lnTo>
                  <a:lnTo>
                    <a:pt x="5693" y="3841"/>
                  </a:lnTo>
                  <a:lnTo>
                    <a:pt x="5806" y="3827"/>
                  </a:lnTo>
                  <a:lnTo>
                    <a:pt x="5921" y="3818"/>
                  </a:lnTo>
                  <a:lnTo>
                    <a:pt x="6036" y="3816"/>
                  </a:lnTo>
                  <a:lnTo>
                    <a:pt x="6153" y="3818"/>
                  </a:lnTo>
                  <a:lnTo>
                    <a:pt x="6268" y="3827"/>
                  </a:lnTo>
                  <a:lnTo>
                    <a:pt x="6381" y="3841"/>
                  </a:lnTo>
                  <a:lnTo>
                    <a:pt x="6492" y="3862"/>
                  </a:lnTo>
                  <a:lnTo>
                    <a:pt x="6601" y="3887"/>
                  </a:lnTo>
                  <a:lnTo>
                    <a:pt x="6709" y="3917"/>
                  </a:lnTo>
                  <a:lnTo>
                    <a:pt x="6813" y="3953"/>
                  </a:lnTo>
                  <a:lnTo>
                    <a:pt x="6916" y="3994"/>
                  </a:lnTo>
                  <a:lnTo>
                    <a:pt x="7016" y="4039"/>
                  </a:lnTo>
                  <a:lnTo>
                    <a:pt x="7113" y="4088"/>
                  </a:lnTo>
                  <a:lnTo>
                    <a:pt x="7208" y="4144"/>
                  </a:lnTo>
                  <a:lnTo>
                    <a:pt x="7299" y="4202"/>
                  </a:lnTo>
                  <a:lnTo>
                    <a:pt x="7388" y="4265"/>
                  </a:lnTo>
                  <a:lnTo>
                    <a:pt x="7473" y="4332"/>
                  </a:lnTo>
                  <a:lnTo>
                    <a:pt x="7555" y="4404"/>
                  </a:lnTo>
                  <a:lnTo>
                    <a:pt x="7633" y="4478"/>
                  </a:lnTo>
                  <a:lnTo>
                    <a:pt x="7708" y="4557"/>
                  </a:lnTo>
                  <a:lnTo>
                    <a:pt x="7779" y="4639"/>
                  </a:lnTo>
                  <a:lnTo>
                    <a:pt x="7846" y="4724"/>
                  </a:lnTo>
                  <a:lnTo>
                    <a:pt x="7909" y="4813"/>
                  </a:lnTo>
                  <a:lnTo>
                    <a:pt x="7967" y="4905"/>
                  </a:lnTo>
                  <a:lnTo>
                    <a:pt x="8022" y="5000"/>
                  </a:lnTo>
                  <a:lnTo>
                    <a:pt x="8072" y="5097"/>
                  </a:lnTo>
                  <a:lnTo>
                    <a:pt x="8117" y="5197"/>
                  </a:lnTo>
                  <a:lnTo>
                    <a:pt x="8158" y="5300"/>
                  </a:lnTo>
                  <a:lnTo>
                    <a:pt x="8193" y="5405"/>
                  </a:lnTo>
                  <a:lnTo>
                    <a:pt x="8223" y="5513"/>
                  </a:lnTo>
                  <a:lnTo>
                    <a:pt x="8248" y="5623"/>
                  </a:lnTo>
                  <a:lnTo>
                    <a:pt x="8268" y="5733"/>
                  </a:lnTo>
                  <a:lnTo>
                    <a:pt x="8282" y="5846"/>
                  </a:lnTo>
                  <a:lnTo>
                    <a:pt x="8292" y="5961"/>
                  </a:lnTo>
                  <a:lnTo>
                    <a:pt x="8295" y="6078"/>
                  </a:lnTo>
                  <a:lnTo>
                    <a:pt x="8292" y="6194"/>
                  </a:lnTo>
                  <a:lnTo>
                    <a:pt x="8282" y="6309"/>
                  </a:lnTo>
                  <a:lnTo>
                    <a:pt x="8268" y="6422"/>
                  </a:lnTo>
                  <a:lnTo>
                    <a:pt x="8248" y="6534"/>
                  </a:lnTo>
                  <a:lnTo>
                    <a:pt x="8223" y="6643"/>
                  </a:lnTo>
                  <a:lnTo>
                    <a:pt x="8193" y="6750"/>
                  </a:lnTo>
                  <a:lnTo>
                    <a:pt x="8158" y="6855"/>
                  </a:lnTo>
                  <a:lnTo>
                    <a:pt x="8117" y="6958"/>
                  </a:lnTo>
                  <a:lnTo>
                    <a:pt x="8072" y="7058"/>
                  </a:lnTo>
                  <a:lnTo>
                    <a:pt x="8022" y="7156"/>
                  </a:lnTo>
                  <a:lnTo>
                    <a:pt x="7967" y="7250"/>
                  </a:lnTo>
                  <a:lnTo>
                    <a:pt x="7909" y="7342"/>
                  </a:lnTo>
                  <a:lnTo>
                    <a:pt x="7846" y="7431"/>
                  </a:lnTo>
                  <a:lnTo>
                    <a:pt x="7779" y="7517"/>
                  </a:lnTo>
                  <a:lnTo>
                    <a:pt x="7708" y="7598"/>
                  </a:lnTo>
                  <a:lnTo>
                    <a:pt x="7633" y="7677"/>
                  </a:lnTo>
                  <a:lnTo>
                    <a:pt x="7555" y="7751"/>
                  </a:lnTo>
                  <a:lnTo>
                    <a:pt x="7473" y="7823"/>
                  </a:lnTo>
                  <a:lnTo>
                    <a:pt x="7388" y="7890"/>
                  </a:lnTo>
                  <a:lnTo>
                    <a:pt x="7299" y="7953"/>
                  </a:lnTo>
                  <a:lnTo>
                    <a:pt x="7208" y="8011"/>
                  </a:lnTo>
                  <a:lnTo>
                    <a:pt x="7113" y="8066"/>
                  </a:lnTo>
                  <a:lnTo>
                    <a:pt x="7016" y="8116"/>
                  </a:lnTo>
                  <a:lnTo>
                    <a:pt x="6916" y="8162"/>
                  </a:lnTo>
                  <a:lnTo>
                    <a:pt x="6813" y="8202"/>
                  </a:lnTo>
                  <a:lnTo>
                    <a:pt x="6709" y="8237"/>
                  </a:lnTo>
                  <a:lnTo>
                    <a:pt x="6601" y="8268"/>
                  </a:lnTo>
                  <a:lnTo>
                    <a:pt x="6492" y="8294"/>
                  </a:lnTo>
                  <a:lnTo>
                    <a:pt x="6381" y="8313"/>
                  </a:lnTo>
                  <a:lnTo>
                    <a:pt x="6268" y="8327"/>
                  </a:lnTo>
                  <a:lnTo>
                    <a:pt x="6153" y="8336"/>
                  </a:lnTo>
                  <a:lnTo>
                    <a:pt x="6036" y="8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1895" y="2458"/>
              <a:ext cx="215" cy="215"/>
            </a:xfrm>
            <a:custGeom>
              <a:avLst/>
              <a:gdLst>
                <a:gd name="T0" fmla="*/ 5122 w 6022"/>
                <a:gd name="T1" fmla="*/ 2187 h 6033"/>
                <a:gd name="T2" fmla="*/ 5146 w 6022"/>
                <a:gd name="T3" fmla="*/ 1949 h 6033"/>
                <a:gd name="T4" fmla="*/ 5467 w 6022"/>
                <a:gd name="T5" fmla="*/ 1521 h 6033"/>
                <a:gd name="T6" fmla="*/ 5437 w 6022"/>
                <a:gd name="T7" fmla="*/ 1125 h 6033"/>
                <a:gd name="T8" fmla="*/ 4899 w 6022"/>
                <a:gd name="T9" fmla="*/ 586 h 6033"/>
                <a:gd name="T10" fmla="*/ 4504 w 6022"/>
                <a:gd name="T11" fmla="*/ 557 h 6033"/>
                <a:gd name="T12" fmla="*/ 4076 w 6022"/>
                <a:gd name="T13" fmla="*/ 878 h 6033"/>
                <a:gd name="T14" fmla="*/ 3838 w 6022"/>
                <a:gd name="T15" fmla="*/ 901 h 6033"/>
                <a:gd name="T16" fmla="*/ 3759 w 6022"/>
                <a:gd name="T17" fmla="*/ 531 h 6033"/>
                <a:gd name="T18" fmla="*/ 3595 w 6022"/>
                <a:gd name="T19" fmla="*/ 164 h 6033"/>
                <a:gd name="T20" fmla="*/ 3229 w 6022"/>
                <a:gd name="T21" fmla="*/ 1 h 6033"/>
                <a:gd name="T22" fmla="*/ 2487 w 6022"/>
                <a:gd name="T23" fmla="*/ 112 h 6033"/>
                <a:gd name="T24" fmla="*/ 2274 w 6022"/>
                <a:gd name="T25" fmla="*/ 448 h 6033"/>
                <a:gd name="T26" fmla="*/ 2214 w 6022"/>
                <a:gd name="T27" fmla="*/ 864 h 6033"/>
                <a:gd name="T28" fmla="*/ 2002 w 6022"/>
                <a:gd name="T29" fmla="*/ 911 h 6033"/>
                <a:gd name="T30" fmla="*/ 1595 w 6022"/>
                <a:gd name="T31" fmla="*/ 586 h 6033"/>
                <a:gd name="T32" fmla="*/ 1199 w 6022"/>
                <a:gd name="T33" fmla="*/ 557 h 6033"/>
                <a:gd name="T34" fmla="*/ 624 w 6022"/>
                <a:gd name="T35" fmla="*/ 1053 h 6033"/>
                <a:gd name="T36" fmla="*/ 538 w 6022"/>
                <a:gd name="T37" fmla="*/ 1442 h 6033"/>
                <a:gd name="T38" fmla="*/ 827 w 6022"/>
                <a:gd name="T39" fmla="*/ 1890 h 6033"/>
                <a:gd name="T40" fmla="*/ 922 w 6022"/>
                <a:gd name="T41" fmla="*/ 2150 h 6033"/>
                <a:gd name="T42" fmla="*/ 672 w 6022"/>
                <a:gd name="T43" fmla="*/ 2266 h 6033"/>
                <a:gd name="T44" fmla="*/ 225 w 6022"/>
                <a:gd name="T45" fmla="*/ 2378 h 6033"/>
                <a:gd name="T46" fmla="*/ 11 w 6022"/>
                <a:gd name="T47" fmla="*/ 2715 h 6033"/>
                <a:gd name="T48" fmla="*/ 67 w 6022"/>
                <a:gd name="T49" fmla="*/ 3473 h 6033"/>
                <a:gd name="T50" fmla="*/ 367 w 6022"/>
                <a:gd name="T51" fmla="*/ 3733 h 6033"/>
                <a:gd name="T52" fmla="*/ 812 w 6022"/>
                <a:gd name="T53" fmla="*/ 3791 h 6033"/>
                <a:gd name="T54" fmla="*/ 928 w 6022"/>
                <a:gd name="T55" fmla="*/ 3975 h 6033"/>
                <a:gd name="T56" fmla="*/ 624 w 6022"/>
                <a:gd name="T57" fmla="*/ 4363 h 6033"/>
                <a:gd name="T58" fmla="*/ 538 w 6022"/>
                <a:gd name="T59" fmla="*/ 4752 h 6033"/>
                <a:gd name="T60" fmla="*/ 984 w 6022"/>
                <a:gd name="T61" fmla="*/ 5356 h 6033"/>
                <a:gd name="T62" fmla="*/ 1359 w 6022"/>
                <a:gd name="T63" fmla="*/ 5500 h 6033"/>
                <a:gd name="T64" fmla="*/ 1733 w 6022"/>
                <a:gd name="T65" fmla="*/ 5356 h 6033"/>
                <a:gd name="T66" fmla="*/ 2103 w 6022"/>
                <a:gd name="T67" fmla="*/ 5098 h 6033"/>
                <a:gd name="T68" fmla="*/ 2254 w 6022"/>
                <a:gd name="T69" fmla="*/ 5283 h 6033"/>
                <a:gd name="T70" fmla="*/ 2330 w 6022"/>
                <a:gd name="T71" fmla="*/ 5740 h 6033"/>
                <a:gd name="T72" fmla="*/ 2630 w 6022"/>
                <a:gd name="T73" fmla="*/ 5999 h 6033"/>
                <a:gd name="T74" fmla="*/ 3392 w 6022"/>
                <a:gd name="T75" fmla="*/ 5999 h 6033"/>
                <a:gd name="T76" fmla="*/ 3692 w 6022"/>
                <a:gd name="T77" fmla="*/ 5740 h 6033"/>
                <a:gd name="T78" fmla="*/ 3768 w 6022"/>
                <a:gd name="T79" fmla="*/ 5283 h 6033"/>
                <a:gd name="T80" fmla="*/ 3919 w 6022"/>
                <a:gd name="T81" fmla="*/ 5098 h 6033"/>
                <a:gd name="T82" fmla="*/ 4288 w 6022"/>
                <a:gd name="T83" fmla="*/ 5356 h 6033"/>
                <a:gd name="T84" fmla="*/ 4663 w 6022"/>
                <a:gd name="T85" fmla="*/ 5499 h 6033"/>
                <a:gd name="T86" fmla="*/ 5038 w 6022"/>
                <a:gd name="T87" fmla="*/ 5356 h 6033"/>
                <a:gd name="T88" fmla="*/ 5484 w 6022"/>
                <a:gd name="T89" fmla="*/ 4752 h 6033"/>
                <a:gd name="T90" fmla="*/ 5397 w 6022"/>
                <a:gd name="T91" fmla="*/ 4363 h 6033"/>
                <a:gd name="T92" fmla="*/ 5094 w 6022"/>
                <a:gd name="T93" fmla="*/ 3975 h 6033"/>
                <a:gd name="T94" fmla="*/ 5211 w 6022"/>
                <a:gd name="T95" fmla="*/ 3791 h 6033"/>
                <a:gd name="T96" fmla="*/ 5655 w 6022"/>
                <a:gd name="T97" fmla="*/ 3733 h 6033"/>
                <a:gd name="T98" fmla="*/ 5955 w 6022"/>
                <a:gd name="T99" fmla="*/ 3473 h 6033"/>
                <a:gd name="T100" fmla="*/ 6011 w 6022"/>
                <a:gd name="T101" fmla="*/ 2715 h 6033"/>
                <a:gd name="T102" fmla="*/ 5797 w 6022"/>
                <a:gd name="T103" fmla="*/ 2378 h 6033"/>
                <a:gd name="T104" fmla="*/ 2949 w 6022"/>
                <a:gd name="T105" fmla="*/ 4154 h 6033"/>
                <a:gd name="T106" fmla="*/ 2211 w 6022"/>
                <a:gd name="T107" fmla="*/ 3825 h 6033"/>
                <a:gd name="T108" fmla="*/ 1883 w 6022"/>
                <a:gd name="T109" fmla="*/ 3086 h 6033"/>
                <a:gd name="T110" fmla="*/ 2139 w 6022"/>
                <a:gd name="T111" fmla="*/ 2311 h 6033"/>
                <a:gd name="T112" fmla="*/ 2836 w 6022"/>
                <a:gd name="T113" fmla="*/ 1914 h 6033"/>
                <a:gd name="T114" fmla="*/ 3636 w 6022"/>
                <a:gd name="T115" fmla="*/ 2094 h 6033"/>
                <a:gd name="T116" fmla="*/ 4097 w 6022"/>
                <a:gd name="T117" fmla="*/ 2747 h 6033"/>
                <a:gd name="T118" fmla="*/ 3996 w 6022"/>
                <a:gd name="T119" fmla="*/ 3565 h 6033"/>
                <a:gd name="T120" fmla="*/ 3394 w 6022"/>
                <a:gd name="T121" fmla="*/ 4086 h 6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22" h="6033">
                  <a:moveTo>
                    <a:pt x="5463" y="2266"/>
                  </a:moveTo>
                  <a:lnTo>
                    <a:pt x="5377" y="2266"/>
                  </a:lnTo>
                  <a:lnTo>
                    <a:pt x="5350" y="2266"/>
                  </a:lnTo>
                  <a:lnTo>
                    <a:pt x="5323" y="2264"/>
                  </a:lnTo>
                  <a:lnTo>
                    <a:pt x="5298" y="2262"/>
                  </a:lnTo>
                  <a:lnTo>
                    <a:pt x="5273" y="2258"/>
                  </a:lnTo>
                  <a:lnTo>
                    <a:pt x="5250" y="2254"/>
                  </a:lnTo>
                  <a:lnTo>
                    <a:pt x="5230" y="2249"/>
                  </a:lnTo>
                  <a:lnTo>
                    <a:pt x="5210" y="2242"/>
                  </a:lnTo>
                  <a:lnTo>
                    <a:pt x="5192" y="2235"/>
                  </a:lnTo>
                  <a:lnTo>
                    <a:pt x="5175" y="2228"/>
                  </a:lnTo>
                  <a:lnTo>
                    <a:pt x="5160" y="2219"/>
                  </a:lnTo>
                  <a:lnTo>
                    <a:pt x="5146" y="2209"/>
                  </a:lnTo>
                  <a:lnTo>
                    <a:pt x="5133" y="2198"/>
                  </a:lnTo>
                  <a:lnTo>
                    <a:pt x="5122" y="2187"/>
                  </a:lnTo>
                  <a:lnTo>
                    <a:pt x="5113" y="2175"/>
                  </a:lnTo>
                  <a:lnTo>
                    <a:pt x="5105" y="2163"/>
                  </a:lnTo>
                  <a:lnTo>
                    <a:pt x="5098" y="2150"/>
                  </a:lnTo>
                  <a:lnTo>
                    <a:pt x="5094" y="2136"/>
                  </a:lnTo>
                  <a:lnTo>
                    <a:pt x="5090" y="2122"/>
                  </a:lnTo>
                  <a:lnTo>
                    <a:pt x="5089" y="2107"/>
                  </a:lnTo>
                  <a:lnTo>
                    <a:pt x="5089" y="2092"/>
                  </a:lnTo>
                  <a:lnTo>
                    <a:pt x="5090" y="2075"/>
                  </a:lnTo>
                  <a:lnTo>
                    <a:pt x="5093" y="2058"/>
                  </a:lnTo>
                  <a:lnTo>
                    <a:pt x="5098" y="2041"/>
                  </a:lnTo>
                  <a:lnTo>
                    <a:pt x="5104" y="2024"/>
                  </a:lnTo>
                  <a:lnTo>
                    <a:pt x="5112" y="2006"/>
                  </a:lnTo>
                  <a:lnTo>
                    <a:pt x="5121" y="1988"/>
                  </a:lnTo>
                  <a:lnTo>
                    <a:pt x="5133" y="1969"/>
                  </a:lnTo>
                  <a:lnTo>
                    <a:pt x="5146" y="1949"/>
                  </a:lnTo>
                  <a:lnTo>
                    <a:pt x="5161" y="1930"/>
                  </a:lnTo>
                  <a:lnTo>
                    <a:pt x="5177" y="1910"/>
                  </a:lnTo>
                  <a:lnTo>
                    <a:pt x="5194" y="1890"/>
                  </a:lnTo>
                  <a:lnTo>
                    <a:pt x="5214" y="1870"/>
                  </a:lnTo>
                  <a:lnTo>
                    <a:pt x="5326" y="1758"/>
                  </a:lnTo>
                  <a:lnTo>
                    <a:pt x="5346" y="1737"/>
                  </a:lnTo>
                  <a:lnTo>
                    <a:pt x="5364" y="1716"/>
                  </a:lnTo>
                  <a:lnTo>
                    <a:pt x="5381" y="1693"/>
                  </a:lnTo>
                  <a:lnTo>
                    <a:pt x="5397" y="1670"/>
                  </a:lnTo>
                  <a:lnTo>
                    <a:pt x="5412" y="1647"/>
                  </a:lnTo>
                  <a:lnTo>
                    <a:pt x="5425" y="1623"/>
                  </a:lnTo>
                  <a:lnTo>
                    <a:pt x="5437" y="1598"/>
                  </a:lnTo>
                  <a:lnTo>
                    <a:pt x="5448" y="1572"/>
                  </a:lnTo>
                  <a:lnTo>
                    <a:pt x="5457" y="1547"/>
                  </a:lnTo>
                  <a:lnTo>
                    <a:pt x="5467" y="1521"/>
                  </a:lnTo>
                  <a:lnTo>
                    <a:pt x="5474" y="1495"/>
                  </a:lnTo>
                  <a:lnTo>
                    <a:pt x="5479" y="1469"/>
                  </a:lnTo>
                  <a:lnTo>
                    <a:pt x="5484" y="1442"/>
                  </a:lnTo>
                  <a:lnTo>
                    <a:pt x="5487" y="1415"/>
                  </a:lnTo>
                  <a:lnTo>
                    <a:pt x="5489" y="1389"/>
                  </a:lnTo>
                  <a:lnTo>
                    <a:pt x="5489" y="1362"/>
                  </a:lnTo>
                  <a:lnTo>
                    <a:pt x="5489" y="1335"/>
                  </a:lnTo>
                  <a:lnTo>
                    <a:pt x="5487" y="1307"/>
                  </a:lnTo>
                  <a:lnTo>
                    <a:pt x="5484" y="1281"/>
                  </a:lnTo>
                  <a:lnTo>
                    <a:pt x="5479" y="1254"/>
                  </a:lnTo>
                  <a:lnTo>
                    <a:pt x="5474" y="1228"/>
                  </a:lnTo>
                  <a:lnTo>
                    <a:pt x="5467" y="1202"/>
                  </a:lnTo>
                  <a:lnTo>
                    <a:pt x="5457" y="1176"/>
                  </a:lnTo>
                  <a:lnTo>
                    <a:pt x="5448" y="1150"/>
                  </a:lnTo>
                  <a:lnTo>
                    <a:pt x="5437" y="1125"/>
                  </a:lnTo>
                  <a:lnTo>
                    <a:pt x="5425" y="1101"/>
                  </a:lnTo>
                  <a:lnTo>
                    <a:pt x="5412" y="1077"/>
                  </a:lnTo>
                  <a:lnTo>
                    <a:pt x="5397" y="1053"/>
                  </a:lnTo>
                  <a:lnTo>
                    <a:pt x="5381" y="1030"/>
                  </a:lnTo>
                  <a:lnTo>
                    <a:pt x="5364" y="1008"/>
                  </a:lnTo>
                  <a:lnTo>
                    <a:pt x="5346" y="986"/>
                  </a:lnTo>
                  <a:lnTo>
                    <a:pt x="5326" y="966"/>
                  </a:lnTo>
                  <a:lnTo>
                    <a:pt x="5058" y="698"/>
                  </a:lnTo>
                  <a:lnTo>
                    <a:pt x="5038" y="677"/>
                  </a:lnTo>
                  <a:lnTo>
                    <a:pt x="5016" y="659"/>
                  </a:lnTo>
                  <a:lnTo>
                    <a:pt x="4994" y="642"/>
                  </a:lnTo>
                  <a:lnTo>
                    <a:pt x="4970" y="626"/>
                  </a:lnTo>
                  <a:lnTo>
                    <a:pt x="4947" y="611"/>
                  </a:lnTo>
                  <a:lnTo>
                    <a:pt x="4923" y="598"/>
                  </a:lnTo>
                  <a:lnTo>
                    <a:pt x="4899" y="586"/>
                  </a:lnTo>
                  <a:lnTo>
                    <a:pt x="4874" y="575"/>
                  </a:lnTo>
                  <a:lnTo>
                    <a:pt x="4848" y="565"/>
                  </a:lnTo>
                  <a:lnTo>
                    <a:pt x="4823" y="557"/>
                  </a:lnTo>
                  <a:lnTo>
                    <a:pt x="4796" y="550"/>
                  </a:lnTo>
                  <a:lnTo>
                    <a:pt x="4770" y="544"/>
                  </a:lnTo>
                  <a:lnTo>
                    <a:pt x="4743" y="539"/>
                  </a:lnTo>
                  <a:lnTo>
                    <a:pt x="4717" y="536"/>
                  </a:lnTo>
                  <a:lnTo>
                    <a:pt x="4690" y="534"/>
                  </a:lnTo>
                  <a:lnTo>
                    <a:pt x="4663" y="534"/>
                  </a:lnTo>
                  <a:lnTo>
                    <a:pt x="4635" y="534"/>
                  </a:lnTo>
                  <a:lnTo>
                    <a:pt x="4609" y="536"/>
                  </a:lnTo>
                  <a:lnTo>
                    <a:pt x="4582" y="539"/>
                  </a:lnTo>
                  <a:lnTo>
                    <a:pt x="4556" y="544"/>
                  </a:lnTo>
                  <a:lnTo>
                    <a:pt x="4530" y="550"/>
                  </a:lnTo>
                  <a:lnTo>
                    <a:pt x="4504" y="557"/>
                  </a:lnTo>
                  <a:lnTo>
                    <a:pt x="4477" y="565"/>
                  </a:lnTo>
                  <a:lnTo>
                    <a:pt x="4452" y="575"/>
                  </a:lnTo>
                  <a:lnTo>
                    <a:pt x="4427" y="586"/>
                  </a:lnTo>
                  <a:lnTo>
                    <a:pt x="4402" y="598"/>
                  </a:lnTo>
                  <a:lnTo>
                    <a:pt x="4379" y="611"/>
                  </a:lnTo>
                  <a:lnTo>
                    <a:pt x="4355" y="626"/>
                  </a:lnTo>
                  <a:lnTo>
                    <a:pt x="4332" y="642"/>
                  </a:lnTo>
                  <a:lnTo>
                    <a:pt x="4309" y="659"/>
                  </a:lnTo>
                  <a:lnTo>
                    <a:pt x="4288" y="677"/>
                  </a:lnTo>
                  <a:lnTo>
                    <a:pt x="4267" y="698"/>
                  </a:lnTo>
                  <a:lnTo>
                    <a:pt x="4155" y="809"/>
                  </a:lnTo>
                  <a:lnTo>
                    <a:pt x="4135" y="829"/>
                  </a:lnTo>
                  <a:lnTo>
                    <a:pt x="4115" y="847"/>
                  </a:lnTo>
                  <a:lnTo>
                    <a:pt x="4095" y="863"/>
                  </a:lnTo>
                  <a:lnTo>
                    <a:pt x="4076" y="878"/>
                  </a:lnTo>
                  <a:lnTo>
                    <a:pt x="4057" y="890"/>
                  </a:lnTo>
                  <a:lnTo>
                    <a:pt x="4038" y="901"/>
                  </a:lnTo>
                  <a:lnTo>
                    <a:pt x="4020" y="911"/>
                  </a:lnTo>
                  <a:lnTo>
                    <a:pt x="4001" y="919"/>
                  </a:lnTo>
                  <a:lnTo>
                    <a:pt x="3984" y="925"/>
                  </a:lnTo>
                  <a:lnTo>
                    <a:pt x="3967" y="930"/>
                  </a:lnTo>
                  <a:lnTo>
                    <a:pt x="3950" y="933"/>
                  </a:lnTo>
                  <a:lnTo>
                    <a:pt x="3934" y="934"/>
                  </a:lnTo>
                  <a:lnTo>
                    <a:pt x="3919" y="934"/>
                  </a:lnTo>
                  <a:lnTo>
                    <a:pt x="3904" y="932"/>
                  </a:lnTo>
                  <a:lnTo>
                    <a:pt x="3890" y="929"/>
                  </a:lnTo>
                  <a:lnTo>
                    <a:pt x="3876" y="924"/>
                  </a:lnTo>
                  <a:lnTo>
                    <a:pt x="3863" y="918"/>
                  </a:lnTo>
                  <a:lnTo>
                    <a:pt x="3851" y="910"/>
                  </a:lnTo>
                  <a:lnTo>
                    <a:pt x="3838" y="901"/>
                  </a:lnTo>
                  <a:lnTo>
                    <a:pt x="3827" y="890"/>
                  </a:lnTo>
                  <a:lnTo>
                    <a:pt x="3817" y="878"/>
                  </a:lnTo>
                  <a:lnTo>
                    <a:pt x="3807" y="864"/>
                  </a:lnTo>
                  <a:lnTo>
                    <a:pt x="3799" y="849"/>
                  </a:lnTo>
                  <a:lnTo>
                    <a:pt x="3791" y="832"/>
                  </a:lnTo>
                  <a:lnTo>
                    <a:pt x="3784" y="813"/>
                  </a:lnTo>
                  <a:lnTo>
                    <a:pt x="3777" y="793"/>
                  </a:lnTo>
                  <a:lnTo>
                    <a:pt x="3772" y="772"/>
                  </a:lnTo>
                  <a:lnTo>
                    <a:pt x="3768" y="750"/>
                  </a:lnTo>
                  <a:lnTo>
                    <a:pt x="3764" y="726"/>
                  </a:lnTo>
                  <a:lnTo>
                    <a:pt x="3762" y="701"/>
                  </a:lnTo>
                  <a:lnTo>
                    <a:pt x="3760" y="673"/>
                  </a:lnTo>
                  <a:lnTo>
                    <a:pt x="3760" y="645"/>
                  </a:lnTo>
                  <a:lnTo>
                    <a:pt x="3760" y="560"/>
                  </a:lnTo>
                  <a:lnTo>
                    <a:pt x="3759" y="531"/>
                  </a:lnTo>
                  <a:lnTo>
                    <a:pt x="3757" y="503"/>
                  </a:lnTo>
                  <a:lnTo>
                    <a:pt x="3753" y="476"/>
                  </a:lnTo>
                  <a:lnTo>
                    <a:pt x="3748" y="448"/>
                  </a:lnTo>
                  <a:lnTo>
                    <a:pt x="3742" y="420"/>
                  </a:lnTo>
                  <a:lnTo>
                    <a:pt x="3735" y="394"/>
                  </a:lnTo>
                  <a:lnTo>
                    <a:pt x="3726" y="368"/>
                  </a:lnTo>
                  <a:lnTo>
                    <a:pt x="3716" y="343"/>
                  </a:lnTo>
                  <a:lnTo>
                    <a:pt x="3705" y="318"/>
                  </a:lnTo>
                  <a:lnTo>
                    <a:pt x="3692" y="293"/>
                  </a:lnTo>
                  <a:lnTo>
                    <a:pt x="3678" y="270"/>
                  </a:lnTo>
                  <a:lnTo>
                    <a:pt x="3663" y="248"/>
                  </a:lnTo>
                  <a:lnTo>
                    <a:pt x="3648" y="226"/>
                  </a:lnTo>
                  <a:lnTo>
                    <a:pt x="3631" y="205"/>
                  </a:lnTo>
                  <a:lnTo>
                    <a:pt x="3614" y="184"/>
                  </a:lnTo>
                  <a:lnTo>
                    <a:pt x="3595" y="164"/>
                  </a:lnTo>
                  <a:lnTo>
                    <a:pt x="3576" y="146"/>
                  </a:lnTo>
                  <a:lnTo>
                    <a:pt x="3556" y="128"/>
                  </a:lnTo>
                  <a:lnTo>
                    <a:pt x="3535" y="112"/>
                  </a:lnTo>
                  <a:lnTo>
                    <a:pt x="3512" y="96"/>
                  </a:lnTo>
                  <a:lnTo>
                    <a:pt x="3490" y="82"/>
                  </a:lnTo>
                  <a:lnTo>
                    <a:pt x="3466" y="68"/>
                  </a:lnTo>
                  <a:lnTo>
                    <a:pt x="3442" y="55"/>
                  </a:lnTo>
                  <a:lnTo>
                    <a:pt x="3418" y="44"/>
                  </a:lnTo>
                  <a:lnTo>
                    <a:pt x="3392" y="34"/>
                  </a:lnTo>
                  <a:lnTo>
                    <a:pt x="3367" y="25"/>
                  </a:lnTo>
                  <a:lnTo>
                    <a:pt x="3339" y="18"/>
                  </a:lnTo>
                  <a:lnTo>
                    <a:pt x="3312" y="11"/>
                  </a:lnTo>
                  <a:lnTo>
                    <a:pt x="3285" y="6"/>
                  </a:lnTo>
                  <a:lnTo>
                    <a:pt x="3257" y="3"/>
                  </a:lnTo>
                  <a:lnTo>
                    <a:pt x="3229" y="1"/>
                  </a:lnTo>
                  <a:lnTo>
                    <a:pt x="3200" y="0"/>
                  </a:lnTo>
                  <a:lnTo>
                    <a:pt x="2821" y="0"/>
                  </a:lnTo>
                  <a:lnTo>
                    <a:pt x="2793" y="1"/>
                  </a:lnTo>
                  <a:lnTo>
                    <a:pt x="2765" y="3"/>
                  </a:lnTo>
                  <a:lnTo>
                    <a:pt x="2737" y="6"/>
                  </a:lnTo>
                  <a:lnTo>
                    <a:pt x="2709" y="11"/>
                  </a:lnTo>
                  <a:lnTo>
                    <a:pt x="2682" y="18"/>
                  </a:lnTo>
                  <a:lnTo>
                    <a:pt x="2655" y="25"/>
                  </a:lnTo>
                  <a:lnTo>
                    <a:pt x="2630" y="34"/>
                  </a:lnTo>
                  <a:lnTo>
                    <a:pt x="2604" y="44"/>
                  </a:lnTo>
                  <a:lnTo>
                    <a:pt x="2580" y="55"/>
                  </a:lnTo>
                  <a:lnTo>
                    <a:pt x="2555" y="68"/>
                  </a:lnTo>
                  <a:lnTo>
                    <a:pt x="2532" y="82"/>
                  </a:lnTo>
                  <a:lnTo>
                    <a:pt x="2509" y="96"/>
                  </a:lnTo>
                  <a:lnTo>
                    <a:pt x="2487" y="112"/>
                  </a:lnTo>
                  <a:lnTo>
                    <a:pt x="2466" y="128"/>
                  </a:lnTo>
                  <a:lnTo>
                    <a:pt x="2446" y="146"/>
                  </a:lnTo>
                  <a:lnTo>
                    <a:pt x="2427" y="164"/>
                  </a:lnTo>
                  <a:lnTo>
                    <a:pt x="2408" y="184"/>
                  </a:lnTo>
                  <a:lnTo>
                    <a:pt x="2390" y="205"/>
                  </a:lnTo>
                  <a:lnTo>
                    <a:pt x="2373" y="226"/>
                  </a:lnTo>
                  <a:lnTo>
                    <a:pt x="2358" y="248"/>
                  </a:lnTo>
                  <a:lnTo>
                    <a:pt x="2343" y="270"/>
                  </a:lnTo>
                  <a:lnTo>
                    <a:pt x="2330" y="293"/>
                  </a:lnTo>
                  <a:lnTo>
                    <a:pt x="2317" y="318"/>
                  </a:lnTo>
                  <a:lnTo>
                    <a:pt x="2306" y="343"/>
                  </a:lnTo>
                  <a:lnTo>
                    <a:pt x="2296" y="368"/>
                  </a:lnTo>
                  <a:lnTo>
                    <a:pt x="2287" y="394"/>
                  </a:lnTo>
                  <a:lnTo>
                    <a:pt x="2280" y="420"/>
                  </a:lnTo>
                  <a:lnTo>
                    <a:pt x="2274" y="448"/>
                  </a:lnTo>
                  <a:lnTo>
                    <a:pt x="2269" y="476"/>
                  </a:lnTo>
                  <a:lnTo>
                    <a:pt x="2265" y="503"/>
                  </a:lnTo>
                  <a:lnTo>
                    <a:pt x="2263" y="531"/>
                  </a:lnTo>
                  <a:lnTo>
                    <a:pt x="2262" y="560"/>
                  </a:lnTo>
                  <a:lnTo>
                    <a:pt x="2262" y="645"/>
                  </a:lnTo>
                  <a:lnTo>
                    <a:pt x="2262" y="673"/>
                  </a:lnTo>
                  <a:lnTo>
                    <a:pt x="2260" y="701"/>
                  </a:lnTo>
                  <a:lnTo>
                    <a:pt x="2258" y="726"/>
                  </a:lnTo>
                  <a:lnTo>
                    <a:pt x="2254" y="750"/>
                  </a:lnTo>
                  <a:lnTo>
                    <a:pt x="2250" y="772"/>
                  </a:lnTo>
                  <a:lnTo>
                    <a:pt x="2245" y="793"/>
                  </a:lnTo>
                  <a:lnTo>
                    <a:pt x="2237" y="813"/>
                  </a:lnTo>
                  <a:lnTo>
                    <a:pt x="2230" y="832"/>
                  </a:lnTo>
                  <a:lnTo>
                    <a:pt x="2222" y="849"/>
                  </a:lnTo>
                  <a:lnTo>
                    <a:pt x="2214" y="864"/>
                  </a:lnTo>
                  <a:lnTo>
                    <a:pt x="2204" y="878"/>
                  </a:lnTo>
                  <a:lnTo>
                    <a:pt x="2194" y="890"/>
                  </a:lnTo>
                  <a:lnTo>
                    <a:pt x="2183" y="901"/>
                  </a:lnTo>
                  <a:lnTo>
                    <a:pt x="2171" y="910"/>
                  </a:lnTo>
                  <a:lnTo>
                    <a:pt x="2159" y="918"/>
                  </a:lnTo>
                  <a:lnTo>
                    <a:pt x="2146" y="924"/>
                  </a:lnTo>
                  <a:lnTo>
                    <a:pt x="2132" y="929"/>
                  </a:lnTo>
                  <a:lnTo>
                    <a:pt x="2118" y="932"/>
                  </a:lnTo>
                  <a:lnTo>
                    <a:pt x="2103" y="934"/>
                  </a:lnTo>
                  <a:lnTo>
                    <a:pt x="2088" y="934"/>
                  </a:lnTo>
                  <a:lnTo>
                    <a:pt x="2071" y="933"/>
                  </a:lnTo>
                  <a:lnTo>
                    <a:pt x="2054" y="930"/>
                  </a:lnTo>
                  <a:lnTo>
                    <a:pt x="2037" y="925"/>
                  </a:lnTo>
                  <a:lnTo>
                    <a:pt x="2020" y="919"/>
                  </a:lnTo>
                  <a:lnTo>
                    <a:pt x="2002" y="911"/>
                  </a:lnTo>
                  <a:lnTo>
                    <a:pt x="1984" y="901"/>
                  </a:lnTo>
                  <a:lnTo>
                    <a:pt x="1965" y="890"/>
                  </a:lnTo>
                  <a:lnTo>
                    <a:pt x="1946" y="878"/>
                  </a:lnTo>
                  <a:lnTo>
                    <a:pt x="1927" y="863"/>
                  </a:lnTo>
                  <a:lnTo>
                    <a:pt x="1906" y="847"/>
                  </a:lnTo>
                  <a:lnTo>
                    <a:pt x="1886" y="829"/>
                  </a:lnTo>
                  <a:lnTo>
                    <a:pt x="1866" y="809"/>
                  </a:lnTo>
                  <a:lnTo>
                    <a:pt x="1754" y="698"/>
                  </a:lnTo>
                  <a:lnTo>
                    <a:pt x="1733" y="677"/>
                  </a:lnTo>
                  <a:lnTo>
                    <a:pt x="1712" y="659"/>
                  </a:lnTo>
                  <a:lnTo>
                    <a:pt x="1690" y="642"/>
                  </a:lnTo>
                  <a:lnTo>
                    <a:pt x="1667" y="626"/>
                  </a:lnTo>
                  <a:lnTo>
                    <a:pt x="1644" y="611"/>
                  </a:lnTo>
                  <a:lnTo>
                    <a:pt x="1620" y="598"/>
                  </a:lnTo>
                  <a:lnTo>
                    <a:pt x="1595" y="586"/>
                  </a:lnTo>
                  <a:lnTo>
                    <a:pt x="1569" y="575"/>
                  </a:lnTo>
                  <a:lnTo>
                    <a:pt x="1544" y="565"/>
                  </a:lnTo>
                  <a:lnTo>
                    <a:pt x="1518" y="557"/>
                  </a:lnTo>
                  <a:lnTo>
                    <a:pt x="1492" y="550"/>
                  </a:lnTo>
                  <a:lnTo>
                    <a:pt x="1466" y="544"/>
                  </a:lnTo>
                  <a:lnTo>
                    <a:pt x="1440" y="539"/>
                  </a:lnTo>
                  <a:lnTo>
                    <a:pt x="1412" y="536"/>
                  </a:lnTo>
                  <a:lnTo>
                    <a:pt x="1386" y="534"/>
                  </a:lnTo>
                  <a:lnTo>
                    <a:pt x="1359" y="534"/>
                  </a:lnTo>
                  <a:lnTo>
                    <a:pt x="1332" y="534"/>
                  </a:lnTo>
                  <a:lnTo>
                    <a:pt x="1306" y="536"/>
                  </a:lnTo>
                  <a:lnTo>
                    <a:pt x="1279" y="539"/>
                  </a:lnTo>
                  <a:lnTo>
                    <a:pt x="1251" y="544"/>
                  </a:lnTo>
                  <a:lnTo>
                    <a:pt x="1225" y="550"/>
                  </a:lnTo>
                  <a:lnTo>
                    <a:pt x="1199" y="557"/>
                  </a:lnTo>
                  <a:lnTo>
                    <a:pt x="1174" y="565"/>
                  </a:lnTo>
                  <a:lnTo>
                    <a:pt x="1148" y="575"/>
                  </a:lnTo>
                  <a:lnTo>
                    <a:pt x="1123" y="586"/>
                  </a:lnTo>
                  <a:lnTo>
                    <a:pt x="1098" y="598"/>
                  </a:lnTo>
                  <a:lnTo>
                    <a:pt x="1074" y="611"/>
                  </a:lnTo>
                  <a:lnTo>
                    <a:pt x="1051" y="626"/>
                  </a:lnTo>
                  <a:lnTo>
                    <a:pt x="1028" y="642"/>
                  </a:lnTo>
                  <a:lnTo>
                    <a:pt x="1006" y="659"/>
                  </a:lnTo>
                  <a:lnTo>
                    <a:pt x="984" y="677"/>
                  </a:lnTo>
                  <a:lnTo>
                    <a:pt x="964" y="698"/>
                  </a:lnTo>
                  <a:lnTo>
                    <a:pt x="696" y="966"/>
                  </a:lnTo>
                  <a:lnTo>
                    <a:pt x="676" y="986"/>
                  </a:lnTo>
                  <a:lnTo>
                    <a:pt x="658" y="1008"/>
                  </a:lnTo>
                  <a:lnTo>
                    <a:pt x="641" y="1030"/>
                  </a:lnTo>
                  <a:lnTo>
                    <a:pt x="624" y="1053"/>
                  </a:lnTo>
                  <a:lnTo>
                    <a:pt x="609" y="1077"/>
                  </a:lnTo>
                  <a:lnTo>
                    <a:pt x="596" y="1101"/>
                  </a:lnTo>
                  <a:lnTo>
                    <a:pt x="584" y="1125"/>
                  </a:lnTo>
                  <a:lnTo>
                    <a:pt x="573" y="1150"/>
                  </a:lnTo>
                  <a:lnTo>
                    <a:pt x="564" y="1176"/>
                  </a:lnTo>
                  <a:lnTo>
                    <a:pt x="555" y="1202"/>
                  </a:lnTo>
                  <a:lnTo>
                    <a:pt x="548" y="1228"/>
                  </a:lnTo>
                  <a:lnTo>
                    <a:pt x="543" y="1254"/>
                  </a:lnTo>
                  <a:lnTo>
                    <a:pt x="538" y="1281"/>
                  </a:lnTo>
                  <a:lnTo>
                    <a:pt x="535" y="1307"/>
                  </a:lnTo>
                  <a:lnTo>
                    <a:pt x="533" y="1335"/>
                  </a:lnTo>
                  <a:lnTo>
                    <a:pt x="533" y="1362"/>
                  </a:lnTo>
                  <a:lnTo>
                    <a:pt x="533" y="1389"/>
                  </a:lnTo>
                  <a:lnTo>
                    <a:pt x="535" y="1415"/>
                  </a:lnTo>
                  <a:lnTo>
                    <a:pt x="538" y="1442"/>
                  </a:lnTo>
                  <a:lnTo>
                    <a:pt x="543" y="1469"/>
                  </a:lnTo>
                  <a:lnTo>
                    <a:pt x="548" y="1495"/>
                  </a:lnTo>
                  <a:lnTo>
                    <a:pt x="555" y="1521"/>
                  </a:lnTo>
                  <a:lnTo>
                    <a:pt x="564" y="1547"/>
                  </a:lnTo>
                  <a:lnTo>
                    <a:pt x="573" y="1572"/>
                  </a:lnTo>
                  <a:lnTo>
                    <a:pt x="584" y="1598"/>
                  </a:lnTo>
                  <a:lnTo>
                    <a:pt x="596" y="1623"/>
                  </a:lnTo>
                  <a:lnTo>
                    <a:pt x="609" y="1647"/>
                  </a:lnTo>
                  <a:lnTo>
                    <a:pt x="624" y="1670"/>
                  </a:lnTo>
                  <a:lnTo>
                    <a:pt x="641" y="1693"/>
                  </a:lnTo>
                  <a:lnTo>
                    <a:pt x="658" y="1716"/>
                  </a:lnTo>
                  <a:lnTo>
                    <a:pt x="676" y="1737"/>
                  </a:lnTo>
                  <a:lnTo>
                    <a:pt x="696" y="1758"/>
                  </a:lnTo>
                  <a:lnTo>
                    <a:pt x="808" y="1870"/>
                  </a:lnTo>
                  <a:lnTo>
                    <a:pt x="827" y="1890"/>
                  </a:lnTo>
                  <a:lnTo>
                    <a:pt x="845" y="1910"/>
                  </a:lnTo>
                  <a:lnTo>
                    <a:pt x="861" y="1930"/>
                  </a:lnTo>
                  <a:lnTo>
                    <a:pt x="876" y="1949"/>
                  </a:lnTo>
                  <a:lnTo>
                    <a:pt x="888" y="1969"/>
                  </a:lnTo>
                  <a:lnTo>
                    <a:pt x="900" y="1988"/>
                  </a:lnTo>
                  <a:lnTo>
                    <a:pt x="909" y="2006"/>
                  </a:lnTo>
                  <a:lnTo>
                    <a:pt x="917" y="2024"/>
                  </a:lnTo>
                  <a:lnTo>
                    <a:pt x="923" y="2041"/>
                  </a:lnTo>
                  <a:lnTo>
                    <a:pt x="928" y="2058"/>
                  </a:lnTo>
                  <a:lnTo>
                    <a:pt x="931" y="2075"/>
                  </a:lnTo>
                  <a:lnTo>
                    <a:pt x="932" y="2092"/>
                  </a:lnTo>
                  <a:lnTo>
                    <a:pt x="932" y="2107"/>
                  </a:lnTo>
                  <a:lnTo>
                    <a:pt x="930" y="2122"/>
                  </a:lnTo>
                  <a:lnTo>
                    <a:pt x="927" y="2136"/>
                  </a:lnTo>
                  <a:lnTo>
                    <a:pt x="922" y="2150"/>
                  </a:lnTo>
                  <a:lnTo>
                    <a:pt x="916" y="2163"/>
                  </a:lnTo>
                  <a:lnTo>
                    <a:pt x="908" y="2175"/>
                  </a:lnTo>
                  <a:lnTo>
                    <a:pt x="899" y="2187"/>
                  </a:lnTo>
                  <a:lnTo>
                    <a:pt x="888" y="2198"/>
                  </a:lnTo>
                  <a:lnTo>
                    <a:pt x="876" y="2209"/>
                  </a:lnTo>
                  <a:lnTo>
                    <a:pt x="862" y="2219"/>
                  </a:lnTo>
                  <a:lnTo>
                    <a:pt x="847" y="2228"/>
                  </a:lnTo>
                  <a:lnTo>
                    <a:pt x="830" y="2235"/>
                  </a:lnTo>
                  <a:lnTo>
                    <a:pt x="812" y="2242"/>
                  </a:lnTo>
                  <a:lnTo>
                    <a:pt x="792" y="2249"/>
                  </a:lnTo>
                  <a:lnTo>
                    <a:pt x="770" y="2254"/>
                  </a:lnTo>
                  <a:lnTo>
                    <a:pt x="748" y="2258"/>
                  </a:lnTo>
                  <a:lnTo>
                    <a:pt x="724" y="2262"/>
                  </a:lnTo>
                  <a:lnTo>
                    <a:pt x="699" y="2264"/>
                  </a:lnTo>
                  <a:lnTo>
                    <a:pt x="672" y="2266"/>
                  </a:lnTo>
                  <a:lnTo>
                    <a:pt x="644" y="2266"/>
                  </a:lnTo>
                  <a:lnTo>
                    <a:pt x="559" y="2266"/>
                  </a:lnTo>
                  <a:lnTo>
                    <a:pt x="531" y="2267"/>
                  </a:lnTo>
                  <a:lnTo>
                    <a:pt x="502" y="2269"/>
                  </a:lnTo>
                  <a:lnTo>
                    <a:pt x="475" y="2273"/>
                  </a:lnTo>
                  <a:lnTo>
                    <a:pt x="446" y="2278"/>
                  </a:lnTo>
                  <a:lnTo>
                    <a:pt x="419" y="2284"/>
                  </a:lnTo>
                  <a:lnTo>
                    <a:pt x="393" y="2292"/>
                  </a:lnTo>
                  <a:lnTo>
                    <a:pt x="367" y="2300"/>
                  </a:lnTo>
                  <a:lnTo>
                    <a:pt x="342" y="2310"/>
                  </a:lnTo>
                  <a:lnTo>
                    <a:pt x="317" y="2321"/>
                  </a:lnTo>
                  <a:lnTo>
                    <a:pt x="293" y="2335"/>
                  </a:lnTo>
                  <a:lnTo>
                    <a:pt x="269" y="2348"/>
                  </a:lnTo>
                  <a:lnTo>
                    <a:pt x="247" y="2363"/>
                  </a:lnTo>
                  <a:lnTo>
                    <a:pt x="225" y="2378"/>
                  </a:lnTo>
                  <a:lnTo>
                    <a:pt x="204" y="2395"/>
                  </a:lnTo>
                  <a:lnTo>
                    <a:pt x="184" y="2412"/>
                  </a:lnTo>
                  <a:lnTo>
                    <a:pt x="164" y="2431"/>
                  </a:lnTo>
                  <a:lnTo>
                    <a:pt x="146" y="2450"/>
                  </a:lnTo>
                  <a:lnTo>
                    <a:pt x="127" y="2471"/>
                  </a:lnTo>
                  <a:lnTo>
                    <a:pt x="111" y="2492"/>
                  </a:lnTo>
                  <a:lnTo>
                    <a:pt x="95" y="2514"/>
                  </a:lnTo>
                  <a:lnTo>
                    <a:pt x="81" y="2537"/>
                  </a:lnTo>
                  <a:lnTo>
                    <a:pt x="67" y="2560"/>
                  </a:lnTo>
                  <a:lnTo>
                    <a:pt x="55" y="2585"/>
                  </a:lnTo>
                  <a:lnTo>
                    <a:pt x="44" y="2610"/>
                  </a:lnTo>
                  <a:lnTo>
                    <a:pt x="34" y="2635"/>
                  </a:lnTo>
                  <a:lnTo>
                    <a:pt x="25" y="2661"/>
                  </a:lnTo>
                  <a:lnTo>
                    <a:pt x="18" y="2687"/>
                  </a:lnTo>
                  <a:lnTo>
                    <a:pt x="11" y="2715"/>
                  </a:lnTo>
                  <a:lnTo>
                    <a:pt x="6" y="2742"/>
                  </a:lnTo>
                  <a:lnTo>
                    <a:pt x="3" y="2770"/>
                  </a:lnTo>
                  <a:lnTo>
                    <a:pt x="1" y="2798"/>
                  </a:lnTo>
                  <a:lnTo>
                    <a:pt x="0" y="2827"/>
                  </a:lnTo>
                  <a:lnTo>
                    <a:pt x="0" y="3206"/>
                  </a:lnTo>
                  <a:lnTo>
                    <a:pt x="1" y="3235"/>
                  </a:lnTo>
                  <a:lnTo>
                    <a:pt x="3" y="3263"/>
                  </a:lnTo>
                  <a:lnTo>
                    <a:pt x="6" y="3291"/>
                  </a:lnTo>
                  <a:lnTo>
                    <a:pt x="11" y="3318"/>
                  </a:lnTo>
                  <a:lnTo>
                    <a:pt x="18" y="3346"/>
                  </a:lnTo>
                  <a:lnTo>
                    <a:pt x="25" y="3372"/>
                  </a:lnTo>
                  <a:lnTo>
                    <a:pt x="34" y="3398"/>
                  </a:lnTo>
                  <a:lnTo>
                    <a:pt x="44" y="3423"/>
                  </a:lnTo>
                  <a:lnTo>
                    <a:pt x="55" y="3448"/>
                  </a:lnTo>
                  <a:lnTo>
                    <a:pt x="67" y="3473"/>
                  </a:lnTo>
                  <a:lnTo>
                    <a:pt x="81" y="3496"/>
                  </a:lnTo>
                  <a:lnTo>
                    <a:pt x="95" y="3519"/>
                  </a:lnTo>
                  <a:lnTo>
                    <a:pt x="111" y="3541"/>
                  </a:lnTo>
                  <a:lnTo>
                    <a:pt x="127" y="3562"/>
                  </a:lnTo>
                  <a:lnTo>
                    <a:pt x="146" y="3582"/>
                  </a:lnTo>
                  <a:lnTo>
                    <a:pt x="164" y="3602"/>
                  </a:lnTo>
                  <a:lnTo>
                    <a:pt x="184" y="3621"/>
                  </a:lnTo>
                  <a:lnTo>
                    <a:pt x="204" y="3638"/>
                  </a:lnTo>
                  <a:lnTo>
                    <a:pt x="225" y="3655"/>
                  </a:lnTo>
                  <a:lnTo>
                    <a:pt x="247" y="3670"/>
                  </a:lnTo>
                  <a:lnTo>
                    <a:pt x="269" y="3685"/>
                  </a:lnTo>
                  <a:lnTo>
                    <a:pt x="293" y="3698"/>
                  </a:lnTo>
                  <a:lnTo>
                    <a:pt x="317" y="3711"/>
                  </a:lnTo>
                  <a:lnTo>
                    <a:pt x="342" y="3723"/>
                  </a:lnTo>
                  <a:lnTo>
                    <a:pt x="367" y="3733"/>
                  </a:lnTo>
                  <a:lnTo>
                    <a:pt x="393" y="3741"/>
                  </a:lnTo>
                  <a:lnTo>
                    <a:pt x="419" y="3749"/>
                  </a:lnTo>
                  <a:lnTo>
                    <a:pt x="446" y="3755"/>
                  </a:lnTo>
                  <a:lnTo>
                    <a:pt x="475" y="3760"/>
                  </a:lnTo>
                  <a:lnTo>
                    <a:pt x="502" y="3764"/>
                  </a:lnTo>
                  <a:lnTo>
                    <a:pt x="531" y="3766"/>
                  </a:lnTo>
                  <a:lnTo>
                    <a:pt x="559" y="3767"/>
                  </a:lnTo>
                  <a:lnTo>
                    <a:pt x="644" y="3767"/>
                  </a:lnTo>
                  <a:lnTo>
                    <a:pt x="672" y="3767"/>
                  </a:lnTo>
                  <a:lnTo>
                    <a:pt x="699" y="3769"/>
                  </a:lnTo>
                  <a:lnTo>
                    <a:pt x="724" y="3771"/>
                  </a:lnTo>
                  <a:lnTo>
                    <a:pt x="748" y="3775"/>
                  </a:lnTo>
                  <a:lnTo>
                    <a:pt x="770" y="3779"/>
                  </a:lnTo>
                  <a:lnTo>
                    <a:pt x="792" y="3784"/>
                  </a:lnTo>
                  <a:lnTo>
                    <a:pt x="812" y="3791"/>
                  </a:lnTo>
                  <a:lnTo>
                    <a:pt x="830" y="3798"/>
                  </a:lnTo>
                  <a:lnTo>
                    <a:pt x="847" y="3805"/>
                  </a:lnTo>
                  <a:lnTo>
                    <a:pt x="862" y="3814"/>
                  </a:lnTo>
                  <a:lnTo>
                    <a:pt x="876" y="3824"/>
                  </a:lnTo>
                  <a:lnTo>
                    <a:pt x="888" y="3834"/>
                  </a:lnTo>
                  <a:lnTo>
                    <a:pt x="899" y="3846"/>
                  </a:lnTo>
                  <a:lnTo>
                    <a:pt x="908" y="3858"/>
                  </a:lnTo>
                  <a:lnTo>
                    <a:pt x="916" y="3870"/>
                  </a:lnTo>
                  <a:lnTo>
                    <a:pt x="922" y="3883"/>
                  </a:lnTo>
                  <a:lnTo>
                    <a:pt x="927" y="3897"/>
                  </a:lnTo>
                  <a:lnTo>
                    <a:pt x="930" y="3911"/>
                  </a:lnTo>
                  <a:lnTo>
                    <a:pt x="932" y="3926"/>
                  </a:lnTo>
                  <a:lnTo>
                    <a:pt x="932" y="3941"/>
                  </a:lnTo>
                  <a:lnTo>
                    <a:pt x="931" y="3957"/>
                  </a:lnTo>
                  <a:lnTo>
                    <a:pt x="928" y="3975"/>
                  </a:lnTo>
                  <a:lnTo>
                    <a:pt x="923" y="3992"/>
                  </a:lnTo>
                  <a:lnTo>
                    <a:pt x="917" y="4009"/>
                  </a:lnTo>
                  <a:lnTo>
                    <a:pt x="909" y="4027"/>
                  </a:lnTo>
                  <a:lnTo>
                    <a:pt x="899" y="4045"/>
                  </a:lnTo>
                  <a:lnTo>
                    <a:pt x="888" y="4064"/>
                  </a:lnTo>
                  <a:lnTo>
                    <a:pt x="875" y="4083"/>
                  </a:lnTo>
                  <a:lnTo>
                    <a:pt x="861" y="4103"/>
                  </a:lnTo>
                  <a:lnTo>
                    <a:pt x="845" y="4123"/>
                  </a:lnTo>
                  <a:lnTo>
                    <a:pt x="827" y="4143"/>
                  </a:lnTo>
                  <a:lnTo>
                    <a:pt x="808" y="4163"/>
                  </a:lnTo>
                  <a:lnTo>
                    <a:pt x="696" y="4275"/>
                  </a:lnTo>
                  <a:lnTo>
                    <a:pt x="676" y="4296"/>
                  </a:lnTo>
                  <a:lnTo>
                    <a:pt x="658" y="4317"/>
                  </a:lnTo>
                  <a:lnTo>
                    <a:pt x="641" y="4339"/>
                  </a:lnTo>
                  <a:lnTo>
                    <a:pt x="624" y="4363"/>
                  </a:lnTo>
                  <a:lnTo>
                    <a:pt x="609" y="4386"/>
                  </a:lnTo>
                  <a:lnTo>
                    <a:pt x="596" y="4410"/>
                  </a:lnTo>
                  <a:lnTo>
                    <a:pt x="584" y="4435"/>
                  </a:lnTo>
                  <a:lnTo>
                    <a:pt x="573" y="4460"/>
                  </a:lnTo>
                  <a:lnTo>
                    <a:pt x="564" y="4486"/>
                  </a:lnTo>
                  <a:lnTo>
                    <a:pt x="555" y="4512"/>
                  </a:lnTo>
                  <a:lnTo>
                    <a:pt x="548" y="4537"/>
                  </a:lnTo>
                  <a:lnTo>
                    <a:pt x="543" y="4564"/>
                  </a:lnTo>
                  <a:lnTo>
                    <a:pt x="538" y="4590"/>
                  </a:lnTo>
                  <a:lnTo>
                    <a:pt x="535" y="4618"/>
                  </a:lnTo>
                  <a:lnTo>
                    <a:pt x="533" y="4644"/>
                  </a:lnTo>
                  <a:lnTo>
                    <a:pt x="533" y="4671"/>
                  </a:lnTo>
                  <a:lnTo>
                    <a:pt x="533" y="4698"/>
                  </a:lnTo>
                  <a:lnTo>
                    <a:pt x="535" y="4724"/>
                  </a:lnTo>
                  <a:lnTo>
                    <a:pt x="538" y="4752"/>
                  </a:lnTo>
                  <a:lnTo>
                    <a:pt x="543" y="4778"/>
                  </a:lnTo>
                  <a:lnTo>
                    <a:pt x="548" y="4805"/>
                  </a:lnTo>
                  <a:lnTo>
                    <a:pt x="555" y="4831"/>
                  </a:lnTo>
                  <a:lnTo>
                    <a:pt x="564" y="4857"/>
                  </a:lnTo>
                  <a:lnTo>
                    <a:pt x="573" y="4883"/>
                  </a:lnTo>
                  <a:lnTo>
                    <a:pt x="584" y="4908"/>
                  </a:lnTo>
                  <a:lnTo>
                    <a:pt x="596" y="4932"/>
                  </a:lnTo>
                  <a:lnTo>
                    <a:pt x="609" y="4956"/>
                  </a:lnTo>
                  <a:lnTo>
                    <a:pt x="624" y="4980"/>
                  </a:lnTo>
                  <a:lnTo>
                    <a:pt x="641" y="5003"/>
                  </a:lnTo>
                  <a:lnTo>
                    <a:pt x="658" y="5025"/>
                  </a:lnTo>
                  <a:lnTo>
                    <a:pt x="676" y="5047"/>
                  </a:lnTo>
                  <a:lnTo>
                    <a:pt x="696" y="5067"/>
                  </a:lnTo>
                  <a:lnTo>
                    <a:pt x="964" y="5335"/>
                  </a:lnTo>
                  <a:lnTo>
                    <a:pt x="984" y="5356"/>
                  </a:lnTo>
                  <a:lnTo>
                    <a:pt x="1006" y="5374"/>
                  </a:lnTo>
                  <a:lnTo>
                    <a:pt x="1028" y="5391"/>
                  </a:lnTo>
                  <a:lnTo>
                    <a:pt x="1051" y="5407"/>
                  </a:lnTo>
                  <a:lnTo>
                    <a:pt x="1074" y="5422"/>
                  </a:lnTo>
                  <a:lnTo>
                    <a:pt x="1098" y="5435"/>
                  </a:lnTo>
                  <a:lnTo>
                    <a:pt x="1123" y="5447"/>
                  </a:lnTo>
                  <a:lnTo>
                    <a:pt x="1148" y="5458"/>
                  </a:lnTo>
                  <a:lnTo>
                    <a:pt x="1174" y="5467"/>
                  </a:lnTo>
                  <a:lnTo>
                    <a:pt x="1199" y="5476"/>
                  </a:lnTo>
                  <a:lnTo>
                    <a:pt x="1225" y="5484"/>
                  </a:lnTo>
                  <a:lnTo>
                    <a:pt x="1251" y="5489"/>
                  </a:lnTo>
                  <a:lnTo>
                    <a:pt x="1279" y="5494"/>
                  </a:lnTo>
                  <a:lnTo>
                    <a:pt x="1305" y="5497"/>
                  </a:lnTo>
                  <a:lnTo>
                    <a:pt x="1332" y="5499"/>
                  </a:lnTo>
                  <a:lnTo>
                    <a:pt x="1359" y="5500"/>
                  </a:lnTo>
                  <a:lnTo>
                    <a:pt x="1386" y="5499"/>
                  </a:lnTo>
                  <a:lnTo>
                    <a:pt x="1412" y="5497"/>
                  </a:lnTo>
                  <a:lnTo>
                    <a:pt x="1440" y="5494"/>
                  </a:lnTo>
                  <a:lnTo>
                    <a:pt x="1466" y="5489"/>
                  </a:lnTo>
                  <a:lnTo>
                    <a:pt x="1492" y="5484"/>
                  </a:lnTo>
                  <a:lnTo>
                    <a:pt x="1518" y="5476"/>
                  </a:lnTo>
                  <a:lnTo>
                    <a:pt x="1544" y="5467"/>
                  </a:lnTo>
                  <a:lnTo>
                    <a:pt x="1569" y="5458"/>
                  </a:lnTo>
                  <a:lnTo>
                    <a:pt x="1595" y="5447"/>
                  </a:lnTo>
                  <a:lnTo>
                    <a:pt x="1620" y="5435"/>
                  </a:lnTo>
                  <a:lnTo>
                    <a:pt x="1644" y="5422"/>
                  </a:lnTo>
                  <a:lnTo>
                    <a:pt x="1667" y="5407"/>
                  </a:lnTo>
                  <a:lnTo>
                    <a:pt x="1690" y="5391"/>
                  </a:lnTo>
                  <a:lnTo>
                    <a:pt x="1712" y="5374"/>
                  </a:lnTo>
                  <a:lnTo>
                    <a:pt x="1733" y="5356"/>
                  </a:lnTo>
                  <a:lnTo>
                    <a:pt x="1754" y="5335"/>
                  </a:lnTo>
                  <a:lnTo>
                    <a:pt x="1866" y="5223"/>
                  </a:lnTo>
                  <a:lnTo>
                    <a:pt x="1886" y="5204"/>
                  </a:lnTo>
                  <a:lnTo>
                    <a:pt x="1906" y="5186"/>
                  </a:lnTo>
                  <a:lnTo>
                    <a:pt x="1927" y="5170"/>
                  </a:lnTo>
                  <a:lnTo>
                    <a:pt x="1946" y="5155"/>
                  </a:lnTo>
                  <a:lnTo>
                    <a:pt x="1965" y="5142"/>
                  </a:lnTo>
                  <a:lnTo>
                    <a:pt x="1984" y="5131"/>
                  </a:lnTo>
                  <a:lnTo>
                    <a:pt x="2002" y="5122"/>
                  </a:lnTo>
                  <a:lnTo>
                    <a:pt x="2020" y="5114"/>
                  </a:lnTo>
                  <a:lnTo>
                    <a:pt x="2037" y="5108"/>
                  </a:lnTo>
                  <a:lnTo>
                    <a:pt x="2054" y="5102"/>
                  </a:lnTo>
                  <a:lnTo>
                    <a:pt x="2071" y="5099"/>
                  </a:lnTo>
                  <a:lnTo>
                    <a:pt x="2088" y="5098"/>
                  </a:lnTo>
                  <a:lnTo>
                    <a:pt x="2103" y="5098"/>
                  </a:lnTo>
                  <a:lnTo>
                    <a:pt x="2118" y="5099"/>
                  </a:lnTo>
                  <a:lnTo>
                    <a:pt x="2132" y="5104"/>
                  </a:lnTo>
                  <a:lnTo>
                    <a:pt x="2146" y="5108"/>
                  </a:lnTo>
                  <a:lnTo>
                    <a:pt x="2159" y="5115"/>
                  </a:lnTo>
                  <a:lnTo>
                    <a:pt x="2171" y="5123"/>
                  </a:lnTo>
                  <a:lnTo>
                    <a:pt x="2183" y="5132"/>
                  </a:lnTo>
                  <a:lnTo>
                    <a:pt x="2194" y="5143"/>
                  </a:lnTo>
                  <a:lnTo>
                    <a:pt x="2204" y="5155"/>
                  </a:lnTo>
                  <a:lnTo>
                    <a:pt x="2214" y="5169"/>
                  </a:lnTo>
                  <a:lnTo>
                    <a:pt x="2222" y="5184"/>
                  </a:lnTo>
                  <a:lnTo>
                    <a:pt x="2230" y="5201"/>
                  </a:lnTo>
                  <a:lnTo>
                    <a:pt x="2237" y="5219"/>
                  </a:lnTo>
                  <a:lnTo>
                    <a:pt x="2245" y="5240"/>
                  </a:lnTo>
                  <a:lnTo>
                    <a:pt x="2250" y="5261"/>
                  </a:lnTo>
                  <a:lnTo>
                    <a:pt x="2254" y="5283"/>
                  </a:lnTo>
                  <a:lnTo>
                    <a:pt x="2258" y="5307"/>
                  </a:lnTo>
                  <a:lnTo>
                    <a:pt x="2260" y="5332"/>
                  </a:lnTo>
                  <a:lnTo>
                    <a:pt x="2262" y="5360"/>
                  </a:lnTo>
                  <a:lnTo>
                    <a:pt x="2262" y="5388"/>
                  </a:lnTo>
                  <a:lnTo>
                    <a:pt x="2262" y="5472"/>
                  </a:lnTo>
                  <a:lnTo>
                    <a:pt x="2263" y="5502"/>
                  </a:lnTo>
                  <a:lnTo>
                    <a:pt x="2265" y="5530"/>
                  </a:lnTo>
                  <a:lnTo>
                    <a:pt x="2269" y="5557"/>
                  </a:lnTo>
                  <a:lnTo>
                    <a:pt x="2274" y="5585"/>
                  </a:lnTo>
                  <a:lnTo>
                    <a:pt x="2280" y="5613"/>
                  </a:lnTo>
                  <a:lnTo>
                    <a:pt x="2287" y="5639"/>
                  </a:lnTo>
                  <a:lnTo>
                    <a:pt x="2296" y="5665"/>
                  </a:lnTo>
                  <a:lnTo>
                    <a:pt x="2306" y="5690"/>
                  </a:lnTo>
                  <a:lnTo>
                    <a:pt x="2317" y="5715"/>
                  </a:lnTo>
                  <a:lnTo>
                    <a:pt x="2330" y="5740"/>
                  </a:lnTo>
                  <a:lnTo>
                    <a:pt x="2343" y="5763"/>
                  </a:lnTo>
                  <a:lnTo>
                    <a:pt x="2358" y="5785"/>
                  </a:lnTo>
                  <a:lnTo>
                    <a:pt x="2373" y="5807"/>
                  </a:lnTo>
                  <a:lnTo>
                    <a:pt x="2390" y="5828"/>
                  </a:lnTo>
                  <a:lnTo>
                    <a:pt x="2408" y="5848"/>
                  </a:lnTo>
                  <a:lnTo>
                    <a:pt x="2427" y="5869"/>
                  </a:lnTo>
                  <a:lnTo>
                    <a:pt x="2446" y="5887"/>
                  </a:lnTo>
                  <a:lnTo>
                    <a:pt x="2466" y="5905"/>
                  </a:lnTo>
                  <a:lnTo>
                    <a:pt x="2487" y="5921"/>
                  </a:lnTo>
                  <a:lnTo>
                    <a:pt x="2509" y="5937"/>
                  </a:lnTo>
                  <a:lnTo>
                    <a:pt x="2532" y="5951"/>
                  </a:lnTo>
                  <a:lnTo>
                    <a:pt x="2555" y="5965"/>
                  </a:lnTo>
                  <a:lnTo>
                    <a:pt x="2580" y="5977"/>
                  </a:lnTo>
                  <a:lnTo>
                    <a:pt x="2604" y="5989"/>
                  </a:lnTo>
                  <a:lnTo>
                    <a:pt x="2630" y="5999"/>
                  </a:lnTo>
                  <a:lnTo>
                    <a:pt x="2655" y="6008"/>
                  </a:lnTo>
                  <a:lnTo>
                    <a:pt x="2682" y="6015"/>
                  </a:lnTo>
                  <a:lnTo>
                    <a:pt x="2709" y="6022"/>
                  </a:lnTo>
                  <a:lnTo>
                    <a:pt x="2737" y="6027"/>
                  </a:lnTo>
                  <a:lnTo>
                    <a:pt x="2765" y="6030"/>
                  </a:lnTo>
                  <a:lnTo>
                    <a:pt x="2793" y="6032"/>
                  </a:lnTo>
                  <a:lnTo>
                    <a:pt x="2821" y="6033"/>
                  </a:lnTo>
                  <a:lnTo>
                    <a:pt x="3200" y="6033"/>
                  </a:lnTo>
                  <a:lnTo>
                    <a:pt x="3229" y="6032"/>
                  </a:lnTo>
                  <a:lnTo>
                    <a:pt x="3257" y="6030"/>
                  </a:lnTo>
                  <a:lnTo>
                    <a:pt x="3285" y="6027"/>
                  </a:lnTo>
                  <a:lnTo>
                    <a:pt x="3312" y="6022"/>
                  </a:lnTo>
                  <a:lnTo>
                    <a:pt x="3339" y="6015"/>
                  </a:lnTo>
                  <a:lnTo>
                    <a:pt x="3367" y="6008"/>
                  </a:lnTo>
                  <a:lnTo>
                    <a:pt x="3392" y="5999"/>
                  </a:lnTo>
                  <a:lnTo>
                    <a:pt x="3418" y="5989"/>
                  </a:lnTo>
                  <a:lnTo>
                    <a:pt x="3442" y="5977"/>
                  </a:lnTo>
                  <a:lnTo>
                    <a:pt x="3466" y="5965"/>
                  </a:lnTo>
                  <a:lnTo>
                    <a:pt x="3490" y="5951"/>
                  </a:lnTo>
                  <a:lnTo>
                    <a:pt x="3512" y="5937"/>
                  </a:lnTo>
                  <a:lnTo>
                    <a:pt x="3535" y="5921"/>
                  </a:lnTo>
                  <a:lnTo>
                    <a:pt x="3556" y="5905"/>
                  </a:lnTo>
                  <a:lnTo>
                    <a:pt x="3576" y="5887"/>
                  </a:lnTo>
                  <a:lnTo>
                    <a:pt x="3595" y="5869"/>
                  </a:lnTo>
                  <a:lnTo>
                    <a:pt x="3614" y="5848"/>
                  </a:lnTo>
                  <a:lnTo>
                    <a:pt x="3631" y="5828"/>
                  </a:lnTo>
                  <a:lnTo>
                    <a:pt x="3648" y="5807"/>
                  </a:lnTo>
                  <a:lnTo>
                    <a:pt x="3663" y="5785"/>
                  </a:lnTo>
                  <a:lnTo>
                    <a:pt x="3678" y="5763"/>
                  </a:lnTo>
                  <a:lnTo>
                    <a:pt x="3692" y="5740"/>
                  </a:lnTo>
                  <a:lnTo>
                    <a:pt x="3705" y="5715"/>
                  </a:lnTo>
                  <a:lnTo>
                    <a:pt x="3716" y="5690"/>
                  </a:lnTo>
                  <a:lnTo>
                    <a:pt x="3726" y="5665"/>
                  </a:lnTo>
                  <a:lnTo>
                    <a:pt x="3735" y="5639"/>
                  </a:lnTo>
                  <a:lnTo>
                    <a:pt x="3742" y="5613"/>
                  </a:lnTo>
                  <a:lnTo>
                    <a:pt x="3748" y="5585"/>
                  </a:lnTo>
                  <a:lnTo>
                    <a:pt x="3753" y="5557"/>
                  </a:lnTo>
                  <a:lnTo>
                    <a:pt x="3757" y="5530"/>
                  </a:lnTo>
                  <a:lnTo>
                    <a:pt x="3759" y="5502"/>
                  </a:lnTo>
                  <a:lnTo>
                    <a:pt x="3760" y="5472"/>
                  </a:lnTo>
                  <a:lnTo>
                    <a:pt x="3760" y="5388"/>
                  </a:lnTo>
                  <a:lnTo>
                    <a:pt x="3760" y="5360"/>
                  </a:lnTo>
                  <a:lnTo>
                    <a:pt x="3762" y="5332"/>
                  </a:lnTo>
                  <a:lnTo>
                    <a:pt x="3764" y="5307"/>
                  </a:lnTo>
                  <a:lnTo>
                    <a:pt x="3768" y="5283"/>
                  </a:lnTo>
                  <a:lnTo>
                    <a:pt x="3772" y="5261"/>
                  </a:lnTo>
                  <a:lnTo>
                    <a:pt x="3777" y="5240"/>
                  </a:lnTo>
                  <a:lnTo>
                    <a:pt x="3784" y="5219"/>
                  </a:lnTo>
                  <a:lnTo>
                    <a:pt x="3791" y="5201"/>
                  </a:lnTo>
                  <a:lnTo>
                    <a:pt x="3799" y="5184"/>
                  </a:lnTo>
                  <a:lnTo>
                    <a:pt x="3807" y="5169"/>
                  </a:lnTo>
                  <a:lnTo>
                    <a:pt x="3817" y="5155"/>
                  </a:lnTo>
                  <a:lnTo>
                    <a:pt x="3827" y="5143"/>
                  </a:lnTo>
                  <a:lnTo>
                    <a:pt x="3838" y="5132"/>
                  </a:lnTo>
                  <a:lnTo>
                    <a:pt x="3851" y="5123"/>
                  </a:lnTo>
                  <a:lnTo>
                    <a:pt x="3863" y="5115"/>
                  </a:lnTo>
                  <a:lnTo>
                    <a:pt x="3876" y="5109"/>
                  </a:lnTo>
                  <a:lnTo>
                    <a:pt x="3890" y="5104"/>
                  </a:lnTo>
                  <a:lnTo>
                    <a:pt x="3904" y="5100"/>
                  </a:lnTo>
                  <a:lnTo>
                    <a:pt x="3919" y="5098"/>
                  </a:lnTo>
                  <a:lnTo>
                    <a:pt x="3934" y="5098"/>
                  </a:lnTo>
                  <a:lnTo>
                    <a:pt x="3950" y="5100"/>
                  </a:lnTo>
                  <a:lnTo>
                    <a:pt x="3967" y="5104"/>
                  </a:lnTo>
                  <a:lnTo>
                    <a:pt x="3984" y="5108"/>
                  </a:lnTo>
                  <a:lnTo>
                    <a:pt x="4001" y="5114"/>
                  </a:lnTo>
                  <a:lnTo>
                    <a:pt x="4020" y="5122"/>
                  </a:lnTo>
                  <a:lnTo>
                    <a:pt x="4038" y="5132"/>
                  </a:lnTo>
                  <a:lnTo>
                    <a:pt x="4057" y="5143"/>
                  </a:lnTo>
                  <a:lnTo>
                    <a:pt x="4076" y="5156"/>
                  </a:lnTo>
                  <a:lnTo>
                    <a:pt x="4095" y="5170"/>
                  </a:lnTo>
                  <a:lnTo>
                    <a:pt x="4115" y="5186"/>
                  </a:lnTo>
                  <a:lnTo>
                    <a:pt x="4135" y="5204"/>
                  </a:lnTo>
                  <a:lnTo>
                    <a:pt x="4155" y="5223"/>
                  </a:lnTo>
                  <a:lnTo>
                    <a:pt x="4267" y="5335"/>
                  </a:lnTo>
                  <a:lnTo>
                    <a:pt x="4288" y="5356"/>
                  </a:lnTo>
                  <a:lnTo>
                    <a:pt x="4309" y="5374"/>
                  </a:lnTo>
                  <a:lnTo>
                    <a:pt x="4332" y="5391"/>
                  </a:lnTo>
                  <a:lnTo>
                    <a:pt x="4355" y="5407"/>
                  </a:lnTo>
                  <a:lnTo>
                    <a:pt x="4378" y="5422"/>
                  </a:lnTo>
                  <a:lnTo>
                    <a:pt x="4402" y="5435"/>
                  </a:lnTo>
                  <a:lnTo>
                    <a:pt x="4427" y="5447"/>
                  </a:lnTo>
                  <a:lnTo>
                    <a:pt x="4452" y="5458"/>
                  </a:lnTo>
                  <a:lnTo>
                    <a:pt x="4477" y="5467"/>
                  </a:lnTo>
                  <a:lnTo>
                    <a:pt x="4504" y="5475"/>
                  </a:lnTo>
                  <a:lnTo>
                    <a:pt x="4530" y="5483"/>
                  </a:lnTo>
                  <a:lnTo>
                    <a:pt x="4556" y="5489"/>
                  </a:lnTo>
                  <a:lnTo>
                    <a:pt x="4582" y="5494"/>
                  </a:lnTo>
                  <a:lnTo>
                    <a:pt x="4609" y="5497"/>
                  </a:lnTo>
                  <a:lnTo>
                    <a:pt x="4635" y="5499"/>
                  </a:lnTo>
                  <a:lnTo>
                    <a:pt x="4663" y="5499"/>
                  </a:lnTo>
                  <a:lnTo>
                    <a:pt x="4690" y="5499"/>
                  </a:lnTo>
                  <a:lnTo>
                    <a:pt x="4717" y="5497"/>
                  </a:lnTo>
                  <a:lnTo>
                    <a:pt x="4743" y="5494"/>
                  </a:lnTo>
                  <a:lnTo>
                    <a:pt x="4770" y="5489"/>
                  </a:lnTo>
                  <a:lnTo>
                    <a:pt x="4796" y="5483"/>
                  </a:lnTo>
                  <a:lnTo>
                    <a:pt x="4823" y="5475"/>
                  </a:lnTo>
                  <a:lnTo>
                    <a:pt x="4848" y="5467"/>
                  </a:lnTo>
                  <a:lnTo>
                    <a:pt x="4874" y="5458"/>
                  </a:lnTo>
                  <a:lnTo>
                    <a:pt x="4899" y="5447"/>
                  </a:lnTo>
                  <a:lnTo>
                    <a:pt x="4923" y="5435"/>
                  </a:lnTo>
                  <a:lnTo>
                    <a:pt x="4947" y="5422"/>
                  </a:lnTo>
                  <a:lnTo>
                    <a:pt x="4970" y="5407"/>
                  </a:lnTo>
                  <a:lnTo>
                    <a:pt x="4994" y="5391"/>
                  </a:lnTo>
                  <a:lnTo>
                    <a:pt x="5016" y="5374"/>
                  </a:lnTo>
                  <a:lnTo>
                    <a:pt x="5038" y="5356"/>
                  </a:lnTo>
                  <a:lnTo>
                    <a:pt x="5058" y="5335"/>
                  </a:lnTo>
                  <a:lnTo>
                    <a:pt x="5326" y="5067"/>
                  </a:lnTo>
                  <a:lnTo>
                    <a:pt x="5346" y="5047"/>
                  </a:lnTo>
                  <a:lnTo>
                    <a:pt x="5364" y="5025"/>
                  </a:lnTo>
                  <a:lnTo>
                    <a:pt x="5381" y="5003"/>
                  </a:lnTo>
                  <a:lnTo>
                    <a:pt x="5397" y="4980"/>
                  </a:lnTo>
                  <a:lnTo>
                    <a:pt x="5412" y="4956"/>
                  </a:lnTo>
                  <a:lnTo>
                    <a:pt x="5425" y="4932"/>
                  </a:lnTo>
                  <a:lnTo>
                    <a:pt x="5437" y="4908"/>
                  </a:lnTo>
                  <a:lnTo>
                    <a:pt x="5448" y="4883"/>
                  </a:lnTo>
                  <a:lnTo>
                    <a:pt x="5457" y="4857"/>
                  </a:lnTo>
                  <a:lnTo>
                    <a:pt x="5467" y="4831"/>
                  </a:lnTo>
                  <a:lnTo>
                    <a:pt x="5474" y="4805"/>
                  </a:lnTo>
                  <a:lnTo>
                    <a:pt x="5479" y="4778"/>
                  </a:lnTo>
                  <a:lnTo>
                    <a:pt x="5484" y="4752"/>
                  </a:lnTo>
                  <a:lnTo>
                    <a:pt x="5487" y="4724"/>
                  </a:lnTo>
                  <a:lnTo>
                    <a:pt x="5489" y="4698"/>
                  </a:lnTo>
                  <a:lnTo>
                    <a:pt x="5489" y="4671"/>
                  </a:lnTo>
                  <a:lnTo>
                    <a:pt x="5489" y="4644"/>
                  </a:lnTo>
                  <a:lnTo>
                    <a:pt x="5487" y="4618"/>
                  </a:lnTo>
                  <a:lnTo>
                    <a:pt x="5484" y="4590"/>
                  </a:lnTo>
                  <a:lnTo>
                    <a:pt x="5479" y="4564"/>
                  </a:lnTo>
                  <a:lnTo>
                    <a:pt x="5474" y="4537"/>
                  </a:lnTo>
                  <a:lnTo>
                    <a:pt x="5467" y="4512"/>
                  </a:lnTo>
                  <a:lnTo>
                    <a:pt x="5457" y="4486"/>
                  </a:lnTo>
                  <a:lnTo>
                    <a:pt x="5448" y="4460"/>
                  </a:lnTo>
                  <a:lnTo>
                    <a:pt x="5437" y="4435"/>
                  </a:lnTo>
                  <a:lnTo>
                    <a:pt x="5425" y="4410"/>
                  </a:lnTo>
                  <a:lnTo>
                    <a:pt x="5412" y="4386"/>
                  </a:lnTo>
                  <a:lnTo>
                    <a:pt x="5397" y="4363"/>
                  </a:lnTo>
                  <a:lnTo>
                    <a:pt x="5381" y="4339"/>
                  </a:lnTo>
                  <a:lnTo>
                    <a:pt x="5364" y="4317"/>
                  </a:lnTo>
                  <a:lnTo>
                    <a:pt x="5346" y="4296"/>
                  </a:lnTo>
                  <a:lnTo>
                    <a:pt x="5326" y="4275"/>
                  </a:lnTo>
                  <a:lnTo>
                    <a:pt x="5215" y="4163"/>
                  </a:lnTo>
                  <a:lnTo>
                    <a:pt x="5195" y="4143"/>
                  </a:lnTo>
                  <a:lnTo>
                    <a:pt x="5177" y="4123"/>
                  </a:lnTo>
                  <a:lnTo>
                    <a:pt x="5161" y="4103"/>
                  </a:lnTo>
                  <a:lnTo>
                    <a:pt x="5147" y="4083"/>
                  </a:lnTo>
                  <a:lnTo>
                    <a:pt x="5133" y="4064"/>
                  </a:lnTo>
                  <a:lnTo>
                    <a:pt x="5122" y="4045"/>
                  </a:lnTo>
                  <a:lnTo>
                    <a:pt x="5113" y="4027"/>
                  </a:lnTo>
                  <a:lnTo>
                    <a:pt x="5105" y="4009"/>
                  </a:lnTo>
                  <a:lnTo>
                    <a:pt x="5098" y="3992"/>
                  </a:lnTo>
                  <a:lnTo>
                    <a:pt x="5094" y="3975"/>
                  </a:lnTo>
                  <a:lnTo>
                    <a:pt x="5091" y="3957"/>
                  </a:lnTo>
                  <a:lnTo>
                    <a:pt x="5089" y="3941"/>
                  </a:lnTo>
                  <a:lnTo>
                    <a:pt x="5089" y="3926"/>
                  </a:lnTo>
                  <a:lnTo>
                    <a:pt x="5091" y="3911"/>
                  </a:lnTo>
                  <a:lnTo>
                    <a:pt x="5094" y="3897"/>
                  </a:lnTo>
                  <a:lnTo>
                    <a:pt x="5099" y="3883"/>
                  </a:lnTo>
                  <a:lnTo>
                    <a:pt x="5105" y="3870"/>
                  </a:lnTo>
                  <a:lnTo>
                    <a:pt x="5113" y="3858"/>
                  </a:lnTo>
                  <a:lnTo>
                    <a:pt x="5123" y="3846"/>
                  </a:lnTo>
                  <a:lnTo>
                    <a:pt x="5133" y="3834"/>
                  </a:lnTo>
                  <a:lnTo>
                    <a:pt x="5147" y="3824"/>
                  </a:lnTo>
                  <a:lnTo>
                    <a:pt x="5160" y="3814"/>
                  </a:lnTo>
                  <a:lnTo>
                    <a:pt x="5176" y="3805"/>
                  </a:lnTo>
                  <a:lnTo>
                    <a:pt x="5192" y="3798"/>
                  </a:lnTo>
                  <a:lnTo>
                    <a:pt x="5211" y="3791"/>
                  </a:lnTo>
                  <a:lnTo>
                    <a:pt x="5230" y="3784"/>
                  </a:lnTo>
                  <a:lnTo>
                    <a:pt x="5251" y="3779"/>
                  </a:lnTo>
                  <a:lnTo>
                    <a:pt x="5274" y="3775"/>
                  </a:lnTo>
                  <a:lnTo>
                    <a:pt x="5298" y="3771"/>
                  </a:lnTo>
                  <a:lnTo>
                    <a:pt x="5324" y="3769"/>
                  </a:lnTo>
                  <a:lnTo>
                    <a:pt x="5350" y="3767"/>
                  </a:lnTo>
                  <a:lnTo>
                    <a:pt x="5378" y="3767"/>
                  </a:lnTo>
                  <a:lnTo>
                    <a:pt x="5463" y="3767"/>
                  </a:lnTo>
                  <a:lnTo>
                    <a:pt x="5491" y="3766"/>
                  </a:lnTo>
                  <a:lnTo>
                    <a:pt x="5520" y="3764"/>
                  </a:lnTo>
                  <a:lnTo>
                    <a:pt x="5547" y="3760"/>
                  </a:lnTo>
                  <a:lnTo>
                    <a:pt x="5575" y="3755"/>
                  </a:lnTo>
                  <a:lnTo>
                    <a:pt x="5602" y="3749"/>
                  </a:lnTo>
                  <a:lnTo>
                    <a:pt x="5629" y="3742"/>
                  </a:lnTo>
                  <a:lnTo>
                    <a:pt x="5655" y="3733"/>
                  </a:lnTo>
                  <a:lnTo>
                    <a:pt x="5680" y="3723"/>
                  </a:lnTo>
                  <a:lnTo>
                    <a:pt x="5705" y="3711"/>
                  </a:lnTo>
                  <a:lnTo>
                    <a:pt x="5729" y="3698"/>
                  </a:lnTo>
                  <a:lnTo>
                    <a:pt x="5752" y="3685"/>
                  </a:lnTo>
                  <a:lnTo>
                    <a:pt x="5774" y="3670"/>
                  </a:lnTo>
                  <a:lnTo>
                    <a:pt x="5797" y="3655"/>
                  </a:lnTo>
                  <a:lnTo>
                    <a:pt x="5818" y="3638"/>
                  </a:lnTo>
                  <a:lnTo>
                    <a:pt x="5838" y="3621"/>
                  </a:lnTo>
                  <a:lnTo>
                    <a:pt x="5858" y="3602"/>
                  </a:lnTo>
                  <a:lnTo>
                    <a:pt x="5876" y="3582"/>
                  </a:lnTo>
                  <a:lnTo>
                    <a:pt x="5894" y="3562"/>
                  </a:lnTo>
                  <a:lnTo>
                    <a:pt x="5910" y="3541"/>
                  </a:lnTo>
                  <a:lnTo>
                    <a:pt x="5926" y="3519"/>
                  </a:lnTo>
                  <a:lnTo>
                    <a:pt x="5940" y="3497"/>
                  </a:lnTo>
                  <a:lnTo>
                    <a:pt x="5955" y="3473"/>
                  </a:lnTo>
                  <a:lnTo>
                    <a:pt x="5967" y="3448"/>
                  </a:lnTo>
                  <a:lnTo>
                    <a:pt x="5978" y="3424"/>
                  </a:lnTo>
                  <a:lnTo>
                    <a:pt x="5988" y="3398"/>
                  </a:lnTo>
                  <a:lnTo>
                    <a:pt x="5997" y="3373"/>
                  </a:lnTo>
                  <a:lnTo>
                    <a:pt x="6004" y="3346"/>
                  </a:lnTo>
                  <a:lnTo>
                    <a:pt x="6011" y="3319"/>
                  </a:lnTo>
                  <a:lnTo>
                    <a:pt x="6016" y="3291"/>
                  </a:lnTo>
                  <a:lnTo>
                    <a:pt x="6019" y="3264"/>
                  </a:lnTo>
                  <a:lnTo>
                    <a:pt x="6021" y="3235"/>
                  </a:lnTo>
                  <a:lnTo>
                    <a:pt x="6022" y="3206"/>
                  </a:lnTo>
                  <a:lnTo>
                    <a:pt x="6022" y="2827"/>
                  </a:lnTo>
                  <a:lnTo>
                    <a:pt x="6021" y="2798"/>
                  </a:lnTo>
                  <a:lnTo>
                    <a:pt x="6019" y="2770"/>
                  </a:lnTo>
                  <a:lnTo>
                    <a:pt x="6016" y="2742"/>
                  </a:lnTo>
                  <a:lnTo>
                    <a:pt x="6011" y="2715"/>
                  </a:lnTo>
                  <a:lnTo>
                    <a:pt x="6004" y="2687"/>
                  </a:lnTo>
                  <a:lnTo>
                    <a:pt x="5997" y="2661"/>
                  </a:lnTo>
                  <a:lnTo>
                    <a:pt x="5988" y="2635"/>
                  </a:lnTo>
                  <a:lnTo>
                    <a:pt x="5978" y="2610"/>
                  </a:lnTo>
                  <a:lnTo>
                    <a:pt x="5967" y="2585"/>
                  </a:lnTo>
                  <a:lnTo>
                    <a:pt x="5955" y="2560"/>
                  </a:lnTo>
                  <a:lnTo>
                    <a:pt x="5940" y="2537"/>
                  </a:lnTo>
                  <a:lnTo>
                    <a:pt x="5926" y="2514"/>
                  </a:lnTo>
                  <a:lnTo>
                    <a:pt x="5910" y="2492"/>
                  </a:lnTo>
                  <a:lnTo>
                    <a:pt x="5894" y="2471"/>
                  </a:lnTo>
                  <a:lnTo>
                    <a:pt x="5876" y="2450"/>
                  </a:lnTo>
                  <a:lnTo>
                    <a:pt x="5858" y="2431"/>
                  </a:lnTo>
                  <a:lnTo>
                    <a:pt x="5838" y="2412"/>
                  </a:lnTo>
                  <a:lnTo>
                    <a:pt x="5818" y="2395"/>
                  </a:lnTo>
                  <a:lnTo>
                    <a:pt x="5797" y="2378"/>
                  </a:lnTo>
                  <a:lnTo>
                    <a:pt x="5774" y="2363"/>
                  </a:lnTo>
                  <a:lnTo>
                    <a:pt x="5752" y="2348"/>
                  </a:lnTo>
                  <a:lnTo>
                    <a:pt x="5729" y="2335"/>
                  </a:lnTo>
                  <a:lnTo>
                    <a:pt x="5705" y="2321"/>
                  </a:lnTo>
                  <a:lnTo>
                    <a:pt x="5680" y="2310"/>
                  </a:lnTo>
                  <a:lnTo>
                    <a:pt x="5655" y="2300"/>
                  </a:lnTo>
                  <a:lnTo>
                    <a:pt x="5629" y="2292"/>
                  </a:lnTo>
                  <a:lnTo>
                    <a:pt x="5602" y="2284"/>
                  </a:lnTo>
                  <a:lnTo>
                    <a:pt x="5575" y="2278"/>
                  </a:lnTo>
                  <a:lnTo>
                    <a:pt x="5547" y="2273"/>
                  </a:lnTo>
                  <a:lnTo>
                    <a:pt x="5520" y="2269"/>
                  </a:lnTo>
                  <a:lnTo>
                    <a:pt x="5491" y="2267"/>
                  </a:lnTo>
                  <a:lnTo>
                    <a:pt x="5463" y="2266"/>
                  </a:lnTo>
                  <a:close/>
                  <a:moveTo>
                    <a:pt x="3007" y="4155"/>
                  </a:moveTo>
                  <a:lnTo>
                    <a:pt x="2949" y="4154"/>
                  </a:lnTo>
                  <a:lnTo>
                    <a:pt x="2892" y="4149"/>
                  </a:lnTo>
                  <a:lnTo>
                    <a:pt x="2836" y="4142"/>
                  </a:lnTo>
                  <a:lnTo>
                    <a:pt x="2781" y="4132"/>
                  </a:lnTo>
                  <a:lnTo>
                    <a:pt x="2726" y="4120"/>
                  </a:lnTo>
                  <a:lnTo>
                    <a:pt x="2672" y="4105"/>
                  </a:lnTo>
                  <a:lnTo>
                    <a:pt x="2620" y="4086"/>
                  </a:lnTo>
                  <a:lnTo>
                    <a:pt x="2570" y="4066"/>
                  </a:lnTo>
                  <a:lnTo>
                    <a:pt x="2519" y="4044"/>
                  </a:lnTo>
                  <a:lnTo>
                    <a:pt x="2471" y="4019"/>
                  </a:lnTo>
                  <a:lnTo>
                    <a:pt x="2424" y="3992"/>
                  </a:lnTo>
                  <a:lnTo>
                    <a:pt x="2378" y="3962"/>
                  </a:lnTo>
                  <a:lnTo>
                    <a:pt x="2334" y="3931"/>
                  </a:lnTo>
                  <a:lnTo>
                    <a:pt x="2292" y="3898"/>
                  </a:lnTo>
                  <a:lnTo>
                    <a:pt x="2251" y="3863"/>
                  </a:lnTo>
                  <a:lnTo>
                    <a:pt x="2211" y="3825"/>
                  </a:lnTo>
                  <a:lnTo>
                    <a:pt x="2174" y="3786"/>
                  </a:lnTo>
                  <a:lnTo>
                    <a:pt x="2139" y="3745"/>
                  </a:lnTo>
                  <a:lnTo>
                    <a:pt x="2106" y="3702"/>
                  </a:lnTo>
                  <a:lnTo>
                    <a:pt x="2074" y="3658"/>
                  </a:lnTo>
                  <a:lnTo>
                    <a:pt x="2045" y="3613"/>
                  </a:lnTo>
                  <a:lnTo>
                    <a:pt x="2018" y="3565"/>
                  </a:lnTo>
                  <a:lnTo>
                    <a:pt x="1993" y="3517"/>
                  </a:lnTo>
                  <a:lnTo>
                    <a:pt x="1971" y="3467"/>
                  </a:lnTo>
                  <a:lnTo>
                    <a:pt x="1951" y="3416"/>
                  </a:lnTo>
                  <a:lnTo>
                    <a:pt x="1933" y="3364"/>
                  </a:lnTo>
                  <a:lnTo>
                    <a:pt x="1918" y="3310"/>
                  </a:lnTo>
                  <a:lnTo>
                    <a:pt x="1905" y="3255"/>
                  </a:lnTo>
                  <a:lnTo>
                    <a:pt x="1895" y="3199"/>
                  </a:lnTo>
                  <a:lnTo>
                    <a:pt x="1888" y="3144"/>
                  </a:lnTo>
                  <a:lnTo>
                    <a:pt x="1883" y="3086"/>
                  </a:lnTo>
                  <a:lnTo>
                    <a:pt x="1882" y="3028"/>
                  </a:lnTo>
                  <a:lnTo>
                    <a:pt x="1883" y="2971"/>
                  </a:lnTo>
                  <a:lnTo>
                    <a:pt x="1888" y="2913"/>
                  </a:lnTo>
                  <a:lnTo>
                    <a:pt x="1895" y="2857"/>
                  </a:lnTo>
                  <a:lnTo>
                    <a:pt x="1905" y="2801"/>
                  </a:lnTo>
                  <a:lnTo>
                    <a:pt x="1918" y="2747"/>
                  </a:lnTo>
                  <a:lnTo>
                    <a:pt x="1933" y="2693"/>
                  </a:lnTo>
                  <a:lnTo>
                    <a:pt x="1951" y="2641"/>
                  </a:lnTo>
                  <a:lnTo>
                    <a:pt x="1971" y="2590"/>
                  </a:lnTo>
                  <a:lnTo>
                    <a:pt x="1993" y="2540"/>
                  </a:lnTo>
                  <a:lnTo>
                    <a:pt x="2018" y="2491"/>
                  </a:lnTo>
                  <a:lnTo>
                    <a:pt x="2045" y="2444"/>
                  </a:lnTo>
                  <a:lnTo>
                    <a:pt x="2074" y="2398"/>
                  </a:lnTo>
                  <a:lnTo>
                    <a:pt x="2106" y="2354"/>
                  </a:lnTo>
                  <a:lnTo>
                    <a:pt x="2139" y="2311"/>
                  </a:lnTo>
                  <a:lnTo>
                    <a:pt x="2174" y="2271"/>
                  </a:lnTo>
                  <a:lnTo>
                    <a:pt x="2211" y="2232"/>
                  </a:lnTo>
                  <a:lnTo>
                    <a:pt x="2251" y="2194"/>
                  </a:lnTo>
                  <a:lnTo>
                    <a:pt x="2292" y="2158"/>
                  </a:lnTo>
                  <a:lnTo>
                    <a:pt x="2334" y="2125"/>
                  </a:lnTo>
                  <a:lnTo>
                    <a:pt x="2378" y="2094"/>
                  </a:lnTo>
                  <a:lnTo>
                    <a:pt x="2424" y="2064"/>
                  </a:lnTo>
                  <a:lnTo>
                    <a:pt x="2471" y="2037"/>
                  </a:lnTo>
                  <a:lnTo>
                    <a:pt x="2519" y="2012"/>
                  </a:lnTo>
                  <a:lnTo>
                    <a:pt x="2570" y="1990"/>
                  </a:lnTo>
                  <a:lnTo>
                    <a:pt x="2620" y="1970"/>
                  </a:lnTo>
                  <a:lnTo>
                    <a:pt x="2672" y="1951"/>
                  </a:lnTo>
                  <a:lnTo>
                    <a:pt x="2726" y="1936"/>
                  </a:lnTo>
                  <a:lnTo>
                    <a:pt x="2781" y="1924"/>
                  </a:lnTo>
                  <a:lnTo>
                    <a:pt x="2836" y="1914"/>
                  </a:lnTo>
                  <a:lnTo>
                    <a:pt x="2892" y="1907"/>
                  </a:lnTo>
                  <a:lnTo>
                    <a:pt x="2949" y="1903"/>
                  </a:lnTo>
                  <a:lnTo>
                    <a:pt x="3007" y="1901"/>
                  </a:lnTo>
                  <a:lnTo>
                    <a:pt x="3065" y="1903"/>
                  </a:lnTo>
                  <a:lnTo>
                    <a:pt x="3122" y="1907"/>
                  </a:lnTo>
                  <a:lnTo>
                    <a:pt x="3178" y="1914"/>
                  </a:lnTo>
                  <a:lnTo>
                    <a:pt x="3234" y="1924"/>
                  </a:lnTo>
                  <a:lnTo>
                    <a:pt x="3288" y="1936"/>
                  </a:lnTo>
                  <a:lnTo>
                    <a:pt x="3341" y="1951"/>
                  </a:lnTo>
                  <a:lnTo>
                    <a:pt x="3394" y="1970"/>
                  </a:lnTo>
                  <a:lnTo>
                    <a:pt x="3445" y="1990"/>
                  </a:lnTo>
                  <a:lnTo>
                    <a:pt x="3494" y="2012"/>
                  </a:lnTo>
                  <a:lnTo>
                    <a:pt x="3544" y="2037"/>
                  </a:lnTo>
                  <a:lnTo>
                    <a:pt x="3590" y="2064"/>
                  </a:lnTo>
                  <a:lnTo>
                    <a:pt x="3636" y="2094"/>
                  </a:lnTo>
                  <a:lnTo>
                    <a:pt x="3680" y="2125"/>
                  </a:lnTo>
                  <a:lnTo>
                    <a:pt x="3723" y="2158"/>
                  </a:lnTo>
                  <a:lnTo>
                    <a:pt x="3763" y="2194"/>
                  </a:lnTo>
                  <a:lnTo>
                    <a:pt x="3802" y="2232"/>
                  </a:lnTo>
                  <a:lnTo>
                    <a:pt x="3839" y="2271"/>
                  </a:lnTo>
                  <a:lnTo>
                    <a:pt x="3875" y="2311"/>
                  </a:lnTo>
                  <a:lnTo>
                    <a:pt x="3909" y="2354"/>
                  </a:lnTo>
                  <a:lnTo>
                    <a:pt x="3940" y="2398"/>
                  </a:lnTo>
                  <a:lnTo>
                    <a:pt x="3969" y="2444"/>
                  </a:lnTo>
                  <a:lnTo>
                    <a:pt x="3996" y="2491"/>
                  </a:lnTo>
                  <a:lnTo>
                    <a:pt x="4022" y="2540"/>
                  </a:lnTo>
                  <a:lnTo>
                    <a:pt x="4044" y="2590"/>
                  </a:lnTo>
                  <a:lnTo>
                    <a:pt x="4064" y="2641"/>
                  </a:lnTo>
                  <a:lnTo>
                    <a:pt x="4081" y="2693"/>
                  </a:lnTo>
                  <a:lnTo>
                    <a:pt x="4097" y="2747"/>
                  </a:lnTo>
                  <a:lnTo>
                    <a:pt x="4109" y="2801"/>
                  </a:lnTo>
                  <a:lnTo>
                    <a:pt x="4119" y="2857"/>
                  </a:lnTo>
                  <a:lnTo>
                    <a:pt x="4126" y="2913"/>
                  </a:lnTo>
                  <a:lnTo>
                    <a:pt x="4130" y="2971"/>
                  </a:lnTo>
                  <a:lnTo>
                    <a:pt x="4132" y="3028"/>
                  </a:lnTo>
                  <a:lnTo>
                    <a:pt x="4130" y="3086"/>
                  </a:lnTo>
                  <a:lnTo>
                    <a:pt x="4126" y="3144"/>
                  </a:lnTo>
                  <a:lnTo>
                    <a:pt x="4119" y="3199"/>
                  </a:lnTo>
                  <a:lnTo>
                    <a:pt x="4109" y="3255"/>
                  </a:lnTo>
                  <a:lnTo>
                    <a:pt x="4097" y="3310"/>
                  </a:lnTo>
                  <a:lnTo>
                    <a:pt x="4081" y="3364"/>
                  </a:lnTo>
                  <a:lnTo>
                    <a:pt x="4064" y="3416"/>
                  </a:lnTo>
                  <a:lnTo>
                    <a:pt x="4044" y="3467"/>
                  </a:lnTo>
                  <a:lnTo>
                    <a:pt x="4022" y="3517"/>
                  </a:lnTo>
                  <a:lnTo>
                    <a:pt x="3996" y="3565"/>
                  </a:lnTo>
                  <a:lnTo>
                    <a:pt x="3969" y="3613"/>
                  </a:lnTo>
                  <a:lnTo>
                    <a:pt x="3940" y="3658"/>
                  </a:lnTo>
                  <a:lnTo>
                    <a:pt x="3909" y="3702"/>
                  </a:lnTo>
                  <a:lnTo>
                    <a:pt x="3875" y="3745"/>
                  </a:lnTo>
                  <a:lnTo>
                    <a:pt x="3839" y="3786"/>
                  </a:lnTo>
                  <a:lnTo>
                    <a:pt x="3802" y="3825"/>
                  </a:lnTo>
                  <a:lnTo>
                    <a:pt x="3763" y="3863"/>
                  </a:lnTo>
                  <a:lnTo>
                    <a:pt x="3723" y="3898"/>
                  </a:lnTo>
                  <a:lnTo>
                    <a:pt x="3680" y="3931"/>
                  </a:lnTo>
                  <a:lnTo>
                    <a:pt x="3636" y="3962"/>
                  </a:lnTo>
                  <a:lnTo>
                    <a:pt x="3590" y="3992"/>
                  </a:lnTo>
                  <a:lnTo>
                    <a:pt x="3544" y="4019"/>
                  </a:lnTo>
                  <a:lnTo>
                    <a:pt x="3494" y="4044"/>
                  </a:lnTo>
                  <a:lnTo>
                    <a:pt x="3445" y="4066"/>
                  </a:lnTo>
                  <a:lnTo>
                    <a:pt x="3394" y="4086"/>
                  </a:lnTo>
                  <a:lnTo>
                    <a:pt x="3341" y="4105"/>
                  </a:lnTo>
                  <a:lnTo>
                    <a:pt x="3288" y="4120"/>
                  </a:lnTo>
                  <a:lnTo>
                    <a:pt x="3234" y="4132"/>
                  </a:lnTo>
                  <a:lnTo>
                    <a:pt x="3178" y="4142"/>
                  </a:lnTo>
                  <a:lnTo>
                    <a:pt x="3122" y="4149"/>
                  </a:lnTo>
                  <a:lnTo>
                    <a:pt x="3065" y="4154"/>
                  </a:lnTo>
                  <a:lnTo>
                    <a:pt x="3007" y="4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4015" y="2668888"/>
            <a:ext cx="441758" cy="525716"/>
            <a:chOff x="2911475" y="3986213"/>
            <a:chExt cx="882650" cy="914401"/>
          </a:xfrm>
          <a:solidFill>
            <a:schemeClr val="accent1"/>
          </a:solidFill>
        </p:grpSpPr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911475" y="4635501"/>
              <a:ext cx="882650" cy="265113"/>
            </a:xfrm>
            <a:custGeom>
              <a:avLst/>
              <a:gdLst>
                <a:gd name="T0" fmla="*/ 7536 w 15568"/>
                <a:gd name="T1" fmla="*/ 1070 h 4684"/>
                <a:gd name="T2" fmla="*/ 6938 w 15568"/>
                <a:gd name="T3" fmla="*/ 1063 h 4684"/>
                <a:gd name="T4" fmla="*/ 6349 w 15568"/>
                <a:gd name="T5" fmla="*/ 1048 h 4684"/>
                <a:gd name="T6" fmla="*/ 5771 w 15568"/>
                <a:gd name="T7" fmla="*/ 1024 h 4684"/>
                <a:gd name="T8" fmla="*/ 5204 w 15568"/>
                <a:gd name="T9" fmla="*/ 993 h 4684"/>
                <a:gd name="T10" fmla="*/ 4652 w 15568"/>
                <a:gd name="T11" fmla="*/ 952 h 4684"/>
                <a:gd name="T12" fmla="*/ 4117 w 15568"/>
                <a:gd name="T13" fmla="*/ 905 h 4684"/>
                <a:gd name="T14" fmla="*/ 3598 w 15568"/>
                <a:gd name="T15" fmla="*/ 850 h 4684"/>
                <a:gd name="T16" fmla="*/ 3100 w 15568"/>
                <a:gd name="T17" fmla="*/ 787 h 4684"/>
                <a:gd name="T18" fmla="*/ 2625 w 15568"/>
                <a:gd name="T19" fmla="*/ 717 h 4684"/>
                <a:gd name="T20" fmla="*/ 2171 w 15568"/>
                <a:gd name="T21" fmla="*/ 639 h 4684"/>
                <a:gd name="T22" fmla="*/ 1825 w 15568"/>
                <a:gd name="T23" fmla="*/ 573 h 4684"/>
                <a:gd name="T24" fmla="*/ 1479 w 15568"/>
                <a:gd name="T25" fmla="*/ 500 h 4684"/>
                <a:gd name="T26" fmla="*/ 1092 w 15568"/>
                <a:gd name="T27" fmla="*/ 405 h 4684"/>
                <a:gd name="T28" fmla="*/ 888 w 15568"/>
                <a:gd name="T29" fmla="*/ 349 h 4684"/>
                <a:gd name="T30" fmla="*/ 682 w 15568"/>
                <a:gd name="T31" fmla="*/ 284 h 4684"/>
                <a:gd name="T32" fmla="*/ 475 w 15568"/>
                <a:gd name="T33" fmla="*/ 213 h 4684"/>
                <a:gd name="T34" fmla="*/ 269 w 15568"/>
                <a:gd name="T35" fmla="*/ 132 h 4684"/>
                <a:gd name="T36" fmla="*/ 67 w 15568"/>
                <a:gd name="T37" fmla="*/ 43 h 4684"/>
                <a:gd name="T38" fmla="*/ 18 w 15568"/>
                <a:gd name="T39" fmla="*/ 3271 h 4684"/>
                <a:gd name="T40" fmla="*/ 165 w 15568"/>
                <a:gd name="T41" fmla="*/ 3495 h 4684"/>
                <a:gd name="T42" fmla="*/ 477 w 15568"/>
                <a:gd name="T43" fmla="*/ 3707 h 4684"/>
                <a:gd name="T44" fmla="*/ 940 w 15568"/>
                <a:gd name="T45" fmla="*/ 3905 h 4684"/>
                <a:gd name="T46" fmla="*/ 1542 w 15568"/>
                <a:gd name="T47" fmla="*/ 4086 h 4684"/>
                <a:gd name="T48" fmla="*/ 2270 w 15568"/>
                <a:gd name="T49" fmla="*/ 4249 h 4684"/>
                <a:gd name="T50" fmla="*/ 3111 w 15568"/>
                <a:gd name="T51" fmla="*/ 4389 h 4684"/>
                <a:gd name="T52" fmla="*/ 4051 w 15568"/>
                <a:gd name="T53" fmla="*/ 4505 h 4684"/>
                <a:gd name="T54" fmla="*/ 5077 w 15568"/>
                <a:gd name="T55" fmla="*/ 4593 h 4684"/>
                <a:gd name="T56" fmla="*/ 6178 w 15568"/>
                <a:gd name="T57" fmla="*/ 4654 h 4684"/>
                <a:gd name="T58" fmla="*/ 7338 w 15568"/>
                <a:gd name="T59" fmla="*/ 4682 h 4684"/>
                <a:gd name="T60" fmla="*/ 7763 w 15568"/>
                <a:gd name="T61" fmla="*/ 4684 h 4684"/>
                <a:gd name="T62" fmla="*/ 8191 w 15568"/>
                <a:gd name="T63" fmla="*/ 4682 h 4684"/>
                <a:gd name="T64" fmla="*/ 9359 w 15568"/>
                <a:gd name="T65" fmla="*/ 4652 h 4684"/>
                <a:gd name="T66" fmla="*/ 10466 w 15568"/>
                <a:gd name="T67" fmla="*/ 4589 h 4684"/>
                <a:gd name="T68" fmla="*/ 11499 w 15568"/>
                <a:gd name="T69" fmla="*/ 4499 h 4684"/>
                <a:gd name="T70" fmla="*/ 12445 w 15568"/>
                <a:gd name="T71" fmla="*/ 4380 h 4684"/>
                <a:gd name="T72" fmla="*/ 13291 w 15568"/>
                <a:gd name="T73" fmla="*/ 4237 h 4684"/>
                <a:gd name="T74" fmla="*/ 14024 w 15568"/>
                <a:gd name="T75" fmla="*/ 4073 h 4684"/>
                <a:gd name="T76" fmla="*/ 14631 w 15568"/>
                <a:gd name="T77" fmla="*/ 3890 h 4684"/>
                <a:gd name="T78" fmla="*/ 15096 w 15568"/>
                <a:gd name="T79" fmla="*/ 3690 h 4684"/>
                <a:gd name="T80" fmla="*/ 15411 w 15568"/>
                <a:gd name="T81" fmla="*/ 3475 h 4684"/>
                <a:gd name="T82" fmla="*/ 15558 w 15568"/>
                <a:gd name="T83" fmla="*/ 3251 h 4684"/>
                <a:gd name="T84" fmla="*/ 15493 w 15568"/>
                <a:gd name="T85" fmla="*/ 31 h 4684"/>
                <a:gd name="T86" fmla="*/ 15292 w 15568"/>
                <a:gd name="T87" fmla="*/ 121 h 4684"/>
                <a:gd name="T88" fmla="*/ 15086 w 15568"/>
                <a:gd name="T89" fmla="*/ 200 h 4684"/>
                <a:gd name="T90" fmla="*/ 14879 w 15568"/>
                <a:gd name="T91" fmla="*/ 272 h 4684"/>
                <a:gd name="T92" fmla="*/ 14673 w 15568"/>
                <a:gd name="T93" fmla="*/ 336 h 4684"/>
                <a:gd name="T94" fmla="*/ 14470 w 15568"/>
                <a:gd name="T95" fmla="*/ 393 h 4684"/>
                <a:gd name="T96" fmla="*/ 14084 w 15568"/>
                <a:gd name="T97" fmla="*/ 488 h 4684"/>
                <a:gd name="T98" fmla="*/ 13738 w 15568"/>
                <a:gd name="T99" fmla="*/ 561 h 4684"/>
                <a:gd name="T100" fmla="*/ 13391 w 15568"/>
                <a:gd name="T101" fmla="*/ 629 h 4684"/>
                <a:gd name="T102" fmla="*/ 12935 w 15568"/>
                <a:gd name="T103" fmla="*/ 707 h 4684"/>
                <a:gd name="T104" fmla="*/ 12455 w 15568"/>
                <a:gd name="T105" fmla="*/ 779 h 4684"/>
                <a:gd name="T106" fmla="*/ 11954 w 15568"/>
                <a:gd name="T107" fmla="*/ 843 h 4684"/>
                <a:gd name="T108" fmla="*/ 11433 w 15568"/>
                <a:gd name="T109" fmla="*/ 899 h 4684"/>
                <a:gd name="T110" fmla="*/ 10894 w 15568"/>
                <a:gd name="T111" fmla="*/ 947 h 4684"/>
                <a:gd name="T112" fmla="*/ 10339 w 15568"/>
                <a:gd name="T113" fmla="*/ 989 h 4684"/>
                <a:gd name="T114" fmla="*/ 9769 w 15568"/>
                <a:gd name="T115" fmla="*/ 1021 h 4684"/>
                <a:gd name="T116" fmla="*/ 9187 w 15568"/>
                <a:gd name="T117" fmla="*/ 1046 h 4684"/>
                <a:gd name="T118" fmla="*/ 8594 w 15568"/>
                <a:gd name="T119" fmla="*/ 1062 h 4684"/>
                <a:gd name="T120" fmla="*/ 7993 w 15568"/>
                <a:gd name="T121" fmla="*/ 1070 h 4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568" h="4684">
                  <a:moveTo>
                    <a:pt x="7791" y="1071"/>
                  </a:moveTo>
                  <a:lnTo>
                    <a:pt x="7736" y="1071"/>
                  </a:lnTo>
                  <a:lnTo>
                    <a:pt x="7536" y="1070"/>
                  </a:lnTo>
                  <a:lnTo>
                    <a:pt x="7335" y="1069"/>
                  </a:lnTo>
                  <a:lnTo>
                    <a:pt x="7136" y="1067"/>
                  </a:lnTo>
                  <a:lnTo>
                    <a:pt x="6938" y="1063"/>
                  </a:lnTo>
                  <a:lnTo>
                    <a:pt x="6740" y="1059"/>
                  </a:lnTo>
                  <a:lnTo>
                    <a:pt x="6544" y="1054"/>
                  </a:lnTo>
                  <a:lnTo>
                    <a:pt x="6349" y="1048"/>
                  </a:lnTo>
                  <a:lnTo>
                    <a:pt x="6155" y="1041"/>
                  </a:lnTo>
                  <a:lnTo>
                    <a:pt x="5962" y="1033"/>
                  </a:lnTo>
                  <a:lnTo>
                    <a:pt x="5771" y="1024"/>
                  </a:lnTo>
                  <a:lnTo>
                    <a:pt x="5580" y="1015"/>
                  </a:lnTo>
                  <a:lnTo>
                    <a:pt x="5392" y="1004"/>
                  </a:lnTo>
                  <a:lnTo>
                    <a:pt x="5204" y="993"/>
                  </a:lnTo>
                  <a:lnTo>
                    <a:pt x="5019" y="980"/>
                  </a:lnTo>
                  <a:lnTo>
                    <a:pt x="4834" y="966"/>
                  </a:lnTo>
                  <a:lnTo>
                    <a:pt x="4652" y="952"/>
                  </a:lnTo>
                  <a:lnTo>
                    <a:pt x="4471" y="937"/>
                  </a:lnTo>
                  <a:lnTo>
                    <a:pt x="4293" y="922"/>
                  </a:lnTo>
                  <a:lnTo>
                    <a:pt x="4117" y="905"/>
                  </a:lnTo>
                  <a:lnTo>
                    <a:pt x="3942" y="888"/>
                  </a:lnTo>
                  <a:lnTo>
                    <a:pt x="3769" y="869"/>
                  </a:lnTo>
                  <a:lnTo>
                    <a:pt x="3598" y="850"/>
                  </a:lnTo>
                  <a:lnTo>
                    <a:pt x="3430" y="829"/>
                  </a:lnTo>
                  <a:lnTo>
                    <a:pt x="3265" y="808"/>
                  </a:lnTo>
                  <a:lnTo>
                    <a:pt x="3100" y="787"/>
                  </a:lnTo>
                  <a:lnTo>
                    <a:pt x="2939" y="764"/>
                  </a:lnTo>
                  <a:lnTo>
                    <a:pt x="2781" y="741"/>
                  </a:lnTo>
                  <a:lnTo>
                    <a:pt x="2625" y="717"/>
                  </a:lnTo>
                  <a:lnTo>
                    <a:pt x="2471" y="691"/>
                  </a:lnTo>
                  <a:lnTo>
                    <a:pt x="2319" y="666"/>
                  </a:lnTo>
                  <a:lnTo>
                    <a:pt x="2171" y="639"/>
                  </a:lnTo>
                  <a:lnTo>
                    <a:pt x="2026" y="612"/>
                  </a:lnTo>
                  <a:lnTo>
                    <a:pt x="1929" y="594"/>
                  </a:lnTo>
                  <a:lnTo>
                    <a:pt x="1825" y="573"/>
                  </a:lnTo>
                  <a:lnTo>
                    <a:pt x="1716" y="551"/>
                  </a:lnTo>
                  <a:lnTo>
                    <a:pt x="1600" y="526"/>
                  </a:lnTo>
                  <a:lnTo>
                    <a:pt x="1479" y="500"/>
                  </a:lnTo>
                  <a:lnTo>
                    <a:pt x="1353" y="472"/>
                  </a:lnTo>
                  <a:lnTo>
                    <a:pt x="1224" y="439"/>
                  </a:lnTo>
                  <a:lnTo>
                    <a:pt x="1092" y="405"/>
                  </a:lnTo>
                  <a:lnTo>
                    <a:pt x="1024" y="387"/>
                  </a:lnTo>
                  <a:lnTo>
                    <a:pt x="957" y="369"/>
                  </a:lnTo>
                  <a:lnTo>
                    <a:pt x="888" y="349"/>
                  </a:lnTo>
                  <a:lnTo>
                    <a:pt x="820" y="328"/>
                  </a:lnTo>
                  <a:lnTo>
                    <a:pt x="751" y="307"/>
                  </a:lnTo>
                  <a:lnTo>
                    <a:pt x="682" y="284"/>
                  </a:lnTo>
                  <a:lnTo>
                    <a:pt x="613" y="262"/>
                  </a:lnTo>
                  <a:lnTo>
                    <a:pt x="544" y="238"/>
                  </a:lnTo>
                  <a:lnTo>
                    <a:pt x="475" y="213"/>
                  </a:lnTo>
                  <a:lnTo>
                    <a:pt x="406" y="187"/>
                  </a:lnTo>
                  <a:lnTo>
                    <a:pt x="338" y="160"/>
                  </a:lnTo>
                  <a:lnTo>
                    <a:pt x="269" y="132"/>
                  </a:lnTo>
                  <a:lnTo>
                    <a:pt x="202" y="104"/>
                  </a:lnTo>
                  <a:lnTo>
                    <a:pt x="134" y="73"/>
                  </a:lnTo>
                  <a:lnTo>
                    <a:pt x="67" y="43"/>
                  </a:lnTo>
                  <a:lnTo>
                    <a:pt x="0" y="11"/>
                  </a:lnTo>
                  <a:lnTo>
                    <a:pt x="8" y="3193"/>
                  </a:lnTo>
                  <a:lnTo>
                    <a:pt x="18" y="3271"/>
                  </a:lnTo>
                  <a:lnTo>
                    <a:pt x="48" y="3346"/>
                  </a:lnTo>
                  <a:lnTo>
                    <a:pt x="97" y="3421"/>
                  </a:lnTo>
                  <a:lnTo>
                    <a:pt x="165" y="3495"/>
                  </a:lnTo>
                  <a:lnTo>
                    <a:pt x="251" y="3567"/>
                  </a:lnTo>
                  <a:lnTo>
                    <a:pt x="356" y="3638"/>
                  </a:lnTo>
                  <a:lnTo>
                    <a:pt x="477" y="3707"/>
                  </a:lnTo>
                  <a:lnTo>
                    <a:pt x="615" y="3775"/>
                  </a:lnTo>
                  <a:lnTo>
                    <a:pt x="770" y="3840"/>
                  </a:lnTo>
                  <a:lnTo>
                    <a:pt x="940" y="3905"/>
                  </a:lnTo>
                  <a:lnTo>
                    <a:pt x="1126" y="3967"/>
                  </a:lnTo>
                  <a:lnTo>
                    <a:pt x="1327" y="4028"/>
                  </a:lnTo>
                  <a:lnTo>
                    <a:pt x="1542" y="4086"/>
                  </a:lnTo>
                  <a:lnTo>
                    <a:pt x="1772" y="4143"/>
                  </a:lnTo>
                  <a:lnTo>
                    <a:pt x="2015" y="4196"/>
                  </a:lnTo>
                  <a:lnTo>
                    <a:pt x="2270" y="4249"/>
                  </a:lnTo>
                  <a:lnTo>
                    <a:pt x="2539" y="4298"/>
                  </a:lnTo>
                  <a:lnTo>
                    <a:pt x="2819" y="4344"/>
                  </a:lnTo>
                  <a:lnTo>
                    <a:pt x="3111" y="4389"/>
                  </a:lnTo>
                  <a:lnTo>
                    <a:pt x="3414" y="4430"/>
                  </a:lnTo>
                  <a:lnTo>
                    <a:pt x="3727" y="4468"/>
                  </a:lnTo>
                  <a:lnTo>
                    <a:pt x="4051" y="4505"/>
                  </a:lnTo>
                  <a:lnTo>
                    <a:pt x="4384" y="4537"/>
                  </a:lnTo>
                  <a:lnTo>
                    <a:pt x="4726" y="4567"/>
                  </a:lnTo>
                  <a:lnTo>
                    <a:pt x="5077" y="4593"/>
                  </a:lnTo>
                  <a:lnTo>
                    <a:pt x="5437" y="4617"/>
                  </a:lnTo>
                  <a:lnTo>
                    <a:pt x="5804" y="4638"/>
                  </a:lnTo>
                  <a:lnTo>
                    <a:pt x="6178" y="4654"/>
                  </a:lnTo>
                  <a:lnTo>
                    <a:pt x="6558" y="4667"/>
                  </a:lnTo>
                  <a:lnTo>
                    <a:pt x="6945" y="4676"/>
                  </a:lnTo>
                  <a:lnTo>
                    <a:pt x="7338" y="4682"/>
                  </a:lnTo>
                  <a:lnTo>
                    <a:pt x="7736" y="4684"/>
                  </a:lnTo>
                  <a:lnTo>
                    <a:pt x="7749" y="4684"/>
                  </a:lnTo>
                  <a:lnTo>
                    <a:pt x="7763" y="4684"/>
                  </a:lnTo>
                  <a:lnTo>
                    <a:pt x="7776" y="4684"/>
                  </a:lnTo>
                  <a:lnTo>
                    <a:pt x="7791" y="4684"/>
                  </a:lnTo>
                  <a:lnTo>
                    <a:pt x="8191" y="4682"/>
                  </a:lnTo>
                  <a:lnTo>
                    <a:pt x="8586" y="4675"/>
                  </a:lnTo>
                  <a:lnTo>
                    <a:pt x="8976" y="4665"/>
                  </a:lnTo>
                  <a:lnTo>
                    <a:pt x="9359" y="4652"/>
                  </a:lnTo>
                  <a:lnTo>
                    <a:pt x="9735" y="4635"/>
                  </a:lnTo>
                  <a:lnTo>
                    <a:pt x="10104" y="4613"/>
                  </a:lnTo>
                  <a:lnTo>
                    <a:pt x="10466" y="4589"/>
                  </a:lnTo>
                  <a:lnTo>
                    <a:pt x="10819" y="4562"/>
                  </a:lnTo>
                  <a:lnTo>
                    <a:pt x="11163" y="4532"/>
                  </a:lnTo>
                  <a:lnTo>
                    <a:pt x="11499" y="4499"/>
                  </a:lnTo>
                  <a:lnTo>
                    <a:pt x="11824" y="4461"/>
                  </a:lnTo>
                  <a:lnTo>
                    <a:pt x="12140" y="4422"/>
                  </a:lnTo>
                  <a:lnTo>
                    <a:pt x="12445" y="4380"/>
                  </a:lnTo>
                  <a:lnTo>
                    <a:pt x="12739" y="4335"/>
                  </a:lnTo>
                  <a:lnTo>
                    <a:pt x="13021" y="4288"/>
                  </a:lnTo>
                  <a:lnTo>
                    <a:pt x="13291" y="4237"/>
                  </a:lnTo>
                  <a:lnTo>
                    <a:pt x="13549" y="4185"/>
                  </a:lnTo>
                  <a:lnTo>
                    <a:pt x="13793" y="4131"/>
                  </a:lnTo>
                  <a:lnTo>
                    <a:pt x="14024" y="4073"/>
                  </a:lnTo>
                  <a:lnTo>
                    <a:pt x="14241" y="4014"/>
                  </a:lnTo>
                  <a:lnTo>
                    <a:pt x="14443" y="3953"/>
                  </a:lnTo>
                  <a:lnTo>
                    <a:pt x="14631" y="3890"/>
                  </a:lnTo>
                  <a:lnTo>
                    <a:pt x="14802" y="3825"/>
                  </a:lnTo>
                  <a:lnTo>
                    <a:pt x="14957" y="3758"/>
                  </a:lnTo>
                  <a:lnTo>
                    <a:pt x="15096" y="3690"/>
                  </a:lnTo>
                  <a:lnTo>
                    <a:pt x="15219" y="3620"/>
                  </a:lnTo>
                  <a:lnTo>
                    <a:pt x="15323" y="3548"/>
                  </a:lnTo>
                  <a:lnTo>
                    <a:pt x="15411" y="3475"/>
                  </a:lnTo>
                  <a:lnTo>
                    <a:pt x="15478" y="3402"/>
                  </a:lnTo>
                  <a:lnTo>
                    <a:pt x="15528" y="3326"/>
                  </a:lnTo>
                  <a:lnTo>
                    <a:pt x="15558" y="3251"/>
                  </a:lnTo>
                  <a:lnTo>
                    <a:pt x="15568" y="3173"/>
                  </a:lnTo>
                  <a:lnTo>
                    <a:pt x="15560" y="0"/>
                  </a:lnTo>
                  <a:lnTo>
                    <a:pt x="15493" y="31"/>
                  </a:lnTo>
                  <a:lnTo>
                    <a:pt x="15427" y="62"/>
                  </a:lnTo>
                  <a:lnTo>
                    <a:pt x="15359" y="92"/>
                  </a:lnTo>
                  <a:lnTo>
                    <a:pt x="15292" y="121"/>
                  </a:lnTo>
                  <a:lnTo>
                    <a:pt x="15223" y="148"/>
                  </a:lnTo>
                  <a:lnTo>
                    <a:pt x="15155" y="175"/>
                  </a:lnTo>
                  <a:lnTo>
                    <a:pt x="15086" y="200"/>
                  </a:lnTo>
                  <a:lnTo>
                    <a:pt x="15017" y="226"/>
                  </a:lnTo>
                  <a:lnTo>
                    <a:pt x="14948" y="250"/>
                  </a:lnTo>
                  <a:lnTo>
                    <a:pt x="14879" y="272"/>
                  </a:lnTo>
                  <a:lnTo>
                    <a:pt x="14810" y="294"/>
                  </a:lnTo>
                  <a:lnTo>
                    <a:pt x="14741" y="316"/>
                  </a:lnTo>
                  <a:lnTo>
                    <a:pt x="14673" y="336"/>
                  </a:lnTo>
                  <a:lnTo>
                    <a:pt x="14605" y="356"/>
                  </a:lnTo>
                  <a:lnTo>
                    <a:pt x="14538" y="375"/>
                  </a:lnTo>
                  <a:lnTo>
                    <a:pt x="14470" y="393"/>
                  </a:lnTo>
                  <a:lnTo>
                    <a:pt x="14338" y="427"/>
                  </a:lnTo>
                  <a:lnTo>
                    <a:pt x="14209" y="459"/>
                  </a:lnTo>
                  <a:lnTo>
                    <a:pt x="14084" y="488"/>
                  </a:lnTo>
                  <a:lnTo>
                    <a:pt x="13963" y="515"/>
                  </a:lnTo>
                  <a:lnTo>
                    <a:pt x="13847" y="539"/>
                  </a:lnTo>
                  <a:lnTo>
                    <a:pt x="13738" y="561"/>
                  </a:lnTo>
                  <a:lnTo>
                    <a:pt x="13634" y="582"/>
                  </a:lnTo>
                  <a:lnTo>
                    <a:pt x="13538" y="601"/>
                  </a:lnTo>
                  <a:lnTo>
                    <a:pt x="13391" y="629"/>
                  </a:lnTo>
                  <a:lnTo>
                    <a:pt x="13242" y="656"/>
                  </a:lnTo>
                  <a:lnTo>
                    <a:pt x="13089" y="682"/>
                  </a:lnTo>
                  <a:lnTo>
                    <a:pt x="12935" y="707"/>
                  </a:lnTo>
                  <a:lnTo>
                    <a:pt x="12778" y="732"/>
                  </a:lnTo>
                  <a:lnTo>
                    <a:pt x="12618" y="756"/>
                  </a:lnTo>
                  <a:lnTo>
                    <a:pt x="12455" y="779"/>
                  </a:lnTo>
                  <a:lnTo>
                    <a:pt x="12291" y="801"/>
                  </a:lnTo>
                  <a:lnTo>
                    <a:pt x="12124" y="822"/>
                  </a:lnTo>
                  <a:lnTo>
                    <a:pt x="11954" y="843"/>
                  </a:lnTo>
                  <a:lnTo>
                    <a:pt x="11783" y="863"/>
                  </a:lnTo>
                  <a:lnTo>
                    <a:pt x="11609" y="881"/>
                  </a:lnTo>
                  <a:lnTo>
                    <a:pt x="11433" y="899"/>
                  </a:lnTo>
                  <a:lnTo>
                    <a:pt x="11255" y="916"/>
                  </a:lnTo>
                  <a:lnTo>
                    <a:pt x="11076" y="932"/>
                  </a:lnTo>
                  <a:lnTo>
                    <a:pt x="10894" y="947"/>
                  </a:lnTo>
                  <a:lnTo>
                    <a:pt x="10711" y="962"/>
                  </a:lnTo>
                  <a:lnTo>
                    <a:pt x="10525" y="976"/>
                  </a:lnTo>
                  <a:lnTo>
                    <a:pt x="10339" y="989"/>
                  </a:lnTo>
                  <a:lnTo>
                    <a:pt x="10150" y="1001"/>
                  </a:lnTo>
                  <a:lnTo>
                    <a:pt x="9961" y="1011"/>
                  </a:lnTo>
                  <a:lnTo>
                    <a:pt x="9769" y="1021"/>
                  </a:lnTo>
                  <a:lnTo>
                    <a:pt x="9577" y="1031"/>
                  </a:lnTo>
                  <a:lnTo>
                    <a:pt x="9382" y="1039"/>
                  </a:lnTo>
                  <a:lnTo>
                    <a:pt x="9187" y="1046"/>
                  </a:lnTo>
                  <a:lnTo>
                    <a:pt x="8990" y="1052"/>
                  </a:lnTo>
                  <a:lnTo>
                    <a:pt x="8792" y="1058"/>
                  </a:lnTo>
                  <a:lnTo>
                    <a:pt x="8594" y="1062"/>
                  </a:lnTo>
                  <a:lnTo>
                    <a:pt x="8394" y="1066"/>
                  </a:lnTo>
                  <a:lnTo>
                    <a:pt x="8194" y="1068"/>
                  </a:lnTo>
                  <a:lnTo>
                    <a:pt x="7993" y="1070"/>
                  </a:lnTo>
                  <a:lnTo>
                    <a:pt x="7791" y="1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911475" y="4352926"/>
              <a:ext cx="882650" cy="269875"/>
            </a:xfrm>
            <a:custGeom>
              <a:avLst/>
              <a:gdLst>
                <a:gd name="T0" fmla="*/ 7536 w 15568"/>
                <a:gd name="T1" fmla="*/ 1071 h 4759"/>
                <a:gd name="T2" fmla="*/ 6938 w 15568"/>
                <a:gd name="T3" fmla="*/ 1064 h 4759"/>
                <a:gd name="T4" fmla="*/ 6349 w 15568"/>
                <a:gd name="T5" fmla="*/ 1049 h 4759"/>
                <a:gd name="T6" fmla="*/ 5771 w 15568"/>
                <a:gd name="T7" fmla="*/ 1024 h 4759"/>
                <a:gd name="T8" fmla="*/ 5204 w 15568"/>
                <a:gd name="T9" fmla="*/ 992 h 4759"/>
                <a:gd name="T10" fmla="*/ 4653 w 15568"/>
                <a:gd name="T11" fmla="*/ 953 h 4759"/>
                <a:gd name="T12" fmla="*/ 4117 w 15568"/>
                <a:gd name="T13" fmla="*/ 905 h 4759"/>
                <a:gd name="T14" fmla="*/ 3599 w 15568"/>
                <a:gd name="T15" fmla="*/ 850 h 4759"/>
                <a:gd name="T16" fmla="*/ 3100 w 15568"/>
                <a:gd name="T17" fmla="*/ 788 h 4759"/>
                <a:gd name="T18" fmla="*/ 2625 w 15568"/>
                <a:gd name="T19" fmla="*/ 717 h 4759"/>
                <a:gd name="T20" fmla="*/ 2171 w 15568"/>
                <a:gd name="T21" fmla="*/ 639 h 4759"/>
                <a:gd name="T22" fmla="*/ 1826 w 15568"/>
                <a:gd name="T23" fmla="*/ 573 h 4759"/>
                <a:gd name="T24" fmla="*/ 1479 w 15568"/>
                <a:gd name="T25" fmla="*/ 500 h 4759"/>
                <a:gd name="T26" fmla="*/ 1093 w 15568"/>
                <a:gd name="T27" fmla="*/ 406 h 4759"/>
                <a:gd name="T28" fmla="*/ 889 w 15568"/>
                <a:gd name="T29" fmla="*/ 349 h 4759"/>
                <a:gd name="T30" fmla="*/ 683 w 15568"/>
                <a:gd name="T31" fmla="*/ 285 h 4759"/>
                <a:gd name="T32" fmla="*/ 477 w 15568"/>
                <a:gd name="T33" fmla="*/ 213 h 4759"/>
                <a:gd name="T34" fmla="*/ 270 w 15568"/>
                <a:gd name="T35" fmla="*/ 132 h 4759"/>
                <a:gd name="T36" fmla="*/ 69 w 15568"/>
                <a:gd name="T37" fmla="*/ 44 h 4759"/>
                <a:gd name="T38" fmla="*/ 0 w 15568"/>
                <a:gd name="T39" fmla="*/ 26 h 4759"/>
                <a:gd name="T40" fmla="*/ 48 w 15568"/>
                <a:gd name="T41" fmla="*/ 3420 h 4759"/>
                <a:gd name="T42" fmla="*/ 251 w 15568"/>
                <a:gd name="T43" fmla="*/ 3641 h 4759"/>
                <a:gd name="T44" fmla="*/ 615 w 15568"/>
                <a:gd name="T45" fmla="*/ 3849 h 4759"/>
                <a:gd name="T46" fmla="*/ 1127 w 15568"/>
                <a:gd name="T47" fmla="*/ 4041 h 4759"/>
                <a:gd name="T48" fmla="*/ 1772 w 15568"/>
                <a:gd name="T49" fmla="*/ 4217 h 4759"/>
                <a:gd name="T50" fmla="*/ 2539 w 15568"/>
                <a:gd name="T51" fmla="*/ 4372 h 4759"/>
                <a:gd name="T52" fmla="*/ 3414 w 15568"/>
                <a:gd name="T53" fmla="*/ 4504 h 4759"/>
                <a:gd name="T54" fmla="*/ 4385 w 15568"/>
                <a:gd name="T55" fmla="*/ 4612 h 4759"/>
                <a:gd name="T56" fmla="*/ 5437 w 15568"/>
                <a:gd name="T57" fmla="*/ 4692 h 4759"/>
                <a:gd name="T58" fmla="*/ 6559 w 15568"/>
                <a:gd name="T59" fmla="*/ 4742 h 4759"/>
                <a:gd name="T60" fmla="*/ 7736 w 15568"/>
                <a:gd name="T61" fmla="*/ 4759 h 4759"/>
                <a:gd name="T62" fmla="*/ 7777 w 15568"/>
                <a:gd name="T63" fmla="*/ 4759 h 4759"/>
                <a:gd name="T64" fmla="*/ 8586 w 15568"/>
                <a:gd name="T65" fmla="*/ 4750 h 4759"/>
                <a:gd name="T66" fmla="*/ 9735 w 15568"/>
                <a:gd name="T67" fmla="*/ 4709 h 4759"/>
                <a:gd name="T68" fmla="*/ 10818 w 15568"/>
                <a:gd name="T69" fmla="*/ 4637 h 4759"/>
                <a:gd name="T70" fmla="*/ 11824 w 15568"/>
                <a:gd name="T71" fmla="*/ 4536 h 4759"/>
                <a:gd name="T72" fmla="*/ 12739 w 15568"/>
                <a:gd name="T73" fmla="*/ 4409 h 4759"/>
                <a:gd name="T74" fmla="*/ 13549 w 15568"/>
                <a:gd name="T75" fmla="*/ 4259 h 4759"/>
                <a:gd name="T76" fmla="*/ 14241 w 15568"/>
                <a:gd name="T77" fmla="*/ 4088 h 4759"/>
                <a:gd name="T78" fmla="*/ 14802 w 15568"/>
                <a:gd name="T79" fmla="*/ 3899 h 4759"/>
                <a:gd name="T80" fmla="*/ 15219 w 15568"/>
                <a:gd name="T81" fmla="*/ 3694 h 4759"/>
                <a:gd name="T82" fmla="*/ 15478 w 15568"/>
                <a:gd name="T83" fmla="*/ 3476 h 4759"/>
                <a:gd name="T84" fmla="*/ 15568 w 15568"/>
                <a:gd name="T85" fmla="*/ 3247 h 4759"/>
                <a:gd name="T86" fmla="*/ 15560 w 15568"/>
                <a:gd name="T87" fmla="*/ 0 h 4759"/>
                <a:gd name="T88" fmla="*/ 15359 w 15568"/>
                <a:gd name="T89" fmla="*/ 92 h 4759"/>
                <a:gd name="T90" fmla="*/ 15154 w 15568"/>
                <a:gd name="T91" fmla="*/ 176 h 4759"/>
                <a:gd name="T92" fmla="*/ 14947 w 15568"/>
                <a:gd name="T93" fmla="*/ 249 h 4759"/>
                <a:gd name="T94" fmla="*/ 14740 w 15568"/>
                <a:gd name="T95" fmla="*/ 316 h 4759"/>
                <a:gd name="T96" fmla="*/ 14537 w 15568"/>
                <a:gd name="T97" fmla="*/ 375 h 4759"/>
                <a:gd name="T98" fmla="*/ 14209 w 15568"/>
                <a:gd name="T99" fmla="*/ 459 h 4759"/>
                <a:gd name="T100" fmla="*/ 13847 w 15568"/>
                <a:gd name="T101" fmla="*/ 539 h 4759"/>
                <a:gd name="T102" fmla="*/ 13538 w 15568"/>
                <a:gd name="T103" fmla="*/ 601 h 4759"/>
                <a:gd name="T104" fmla="*/ 13089 w 15568"/>
                <a:gd name="T105" fmla="*/ 682 h 4759"/>
                <a:gd name="T106" fmla="*/ 12618 w 15568"/>
                <a:gd name="T107" fmla="*/ 755 h 4759"/>
                <a:gd name="T108" fmla="*/ 12124 w 15568"/>
                <a:gd name="T109" fmla="*/ 822 h 4759"/>
                <a:gd name="T110" fmla="*/ 11609 w 15568"/>
                <a:gd name="T111" fmla="*/ 881 h 4759"/>
                <a:gd name="T112" fmla="*/ 11076 w 15568"/>
                <a:gd name="T113" fmla="*/ 933 h 4759"/>
                <a:gd name="T114" fmla="*/ 10525 w 15568"/>
                <a:gd name="T115" fmla="*/ 976 h 4759"/>
                <a:gd name="T116" fmla="*/ 9960 w 15568"/>
                <a:gd name="T117" fmla="*/ 1011 h 4759"/>
                <a:gd name="T118" fmla="*/ 9382 w 15568"/>
                <a:gd name="T119" fmla="*/ 1039 h 4759"/>
                <a:gd name="T120" fmla="*/ 8792 w 15568"/>
                <a:gd name="T121" fmla="*/ 1058 h 4759"/>
                <a:gd name="T122" fmla="*/ 8194 w 15568"/>
                <a:gd name="T123" fmla="*/ 1069 h 4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68" h="4759">
                  <a:moveTo>
                    <a:pt x="7791" y="1072"/>
                  </a:moveTo>
                  <a:lnTo>
                    <a:pt x="7737" y="1072"/>
                  </a:lnTo>
                  <a:lnTo>
                    <a:pt x="7536" y="1071"/>
                  </a:lnTo>
                  <a:lnTo>
                    <a:pt x="7336" y="1070"/>
                  </a:lnTo>
                  <a:lnTo>
                    <a:pt x="7136" y="1067"/>
                  </a:lnTo>
                  <a:lnTo>
                    <a:pt x="6938" y="1064"/>
                  </a:lnTo>
                  <a:lnTo>
                    <a:pt x="6740" y="1060"/>
                  </a:lnTo>
                  <a:lnTo>
                    <a:pt x="6545" y="1055"/>
                  </a:lnTo>
                  <a:lnTo>
                    <a:pt x="6349" y="1049"/>
                  </a:lnTo>
                  <a:lnTo>
                    <a:pt x="6155" y="1042"/>
                  </a:lnTo>
                  <a:lnTo>
                    <a:pt x="5962" y="1034"/>
                  </a:lnTo>
                  <a:lnTo>
                    <a:pt x="5771" y="1024"/>
                  </a:lnTo>
                  <a:lnTo>
                    <a:pt x="5580" y="1014"/>
                  </a:lnTo>
                  <a:lnTo>
                    <a:pt x="5392" y="1004"/>
                  </a:lnTo>
                  <a:lnTo>
                    <a:pt x="5204" y="992"/>
                  </a:lnTo>
                  <a:lnTo>
                    <a:pt x="5019" y="980"/>
                  </a:lnTo>
                  <a:lnTo>
                    <a:pt x="4835" y="967"/>
                  </a:lnTo>
                  <a:lnTo>
                    <a:pt x="4653" y="953"/>
                  </a:lnTo>
                  <a:lnTo>
                    <a:pt x="4472" y="938"/>
                  </a:lnTo>
                  <a:lnTo>
                    <a:pt x="4294" y="922"/>
                  </a:lnTo>
                  <a:lnTo>
                    <a:pt x="4117" y="905"/>
                  </a:lnTo>
                  <a:lnTo>
                    <a:pt x="3942" y="887"/>
                  </a:lnTo>
                  <a:lnTo>
                    <a:pt x="3770" y="869"/>
                  </a:lnTo>
                  <a:lnTo>
                    <a:pt x="3599" y="850"/>
                  </a:lnTo>
                  <a:lnTo>
                    <a:pt x="3431" y="830"/>
                  </a:lnTo>
                  <a:lnTo>
                    <a:pt x="3265" y="809"/>
                  </a:lnTo>
                  <a:lnTo>
                    <a:pt x="3100" y="788"/>
                  </a:lnTo>
                  <a:lnTo>
                    <a:pt x="2939" y="764"/>
                  </a:lnTo>
                  <a:lnTo>
                    <a:pt x="2781" y="741"/>
                  </a:lnTo>
                  <a:lnTo>
                    <a:pt x="2625" y="717"/>
                  </a:lnTo>
                  <a:lnTo>
                    <a:pt x="2471" y="692"/>
                  </a:lnTo>
                  <a:lnTo>
                    <a:pt x="2319" y="667"/>
                  </a:lnTo>
                  <a:lnTo>
                    <a:pt x="2171" y="639"/>
                  </a:lnTo>
                  <a:lnTo>
                    <a:pt x="2026" y="612"/>
                  </a:lnTo>
                  <a:lnTo>
                    <a:pt x="1929" y="593"/>
                  </a:lnTo>
                  <a:lnTo>
                    <a:pt x="1826" y="573"/>
                  </a:lnTo>
                  <a:lnTo>
                    <a:pt x="1716" y="551"/>
                  </a:lnTo>
                  <a:lnTo>
                    <a:pt x="1600" y="526"/>
                  </a:lnTo>
                  <a:lnTo>
                    <a:pt x="1479" y="500"/>
                  </a:lnTo>
                  <a:lnTo>
                    <a:pt x="1354" y="471"/>
                  </a:lnTo>
                  <a:lnTo>
                    <a:pt x="1225" y="440"/>
                  </a:lnTo>
                  <a:lnTo>
                    <a:pt x="1093" y="406"/>
                  </a:lnTo>
                  <a:lnTo>
                    <a:pt x="1025" y="387"/>
                  </a:lnTo>
                  <a:lnTo>
                    <a:pt x="958" y="368"/>
                  </a:lnTo>
                  <a:lnTo>
                    <a:pt x="889" y="349"/>
                  </a:lnTo>
                  <a:lnTo>
                    <a:pt x="821" y="328"/>
                  </a:lnTo>
                  <a:lnTo>
                    <a:pt x="752" y="307"/>
                  </a:lnTo>
                  <a:lnTo>
                    <a:pt x="683" y="285"/>
                  </a:lnTo>
                  <a:lnTo>
                    <a:pt x="614" y="261"/>
                  </a:lnTo>
                  <a:lnTo>
                    <a:pt x="545" y="238"/>
                  </a:lnTo>
                  <a:lnTo>
                    <a:pt x="477" y="213"/>
                  </a:lnTo>
                  <a:lnTo>
                    <a:pt x="407" y="187"/>
                  </a:lnTo>
                  <a:lnTo>
                    <a:pt x="339" y="161"/>
                  </a:lnTo>
                  <a:lnTo>
                    <a:pt x="270" y="132"/>
                  </a:lnTo>
                  <a:lnTo>
                    <a:pt x="203" y="104"/>
                  </a:lnTo>
                  <a:lnTo>
                    <a:pt x="135" y="74"/>
                  </a:lnTo>
                  <a:lnTo>
                    <a:pt x="69" y="44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0" y="26"/>
                  </a:lnTo>
                  <a:lnTo>
                    <a:pt x="8" y="3267"/>
                  </a:lnTo>
                  <a:lnTo>
                    <a:pt x="18" y="3345"/>
                  </a:lnTo>
                  <a:lnTo>
                    <a:pt x="48" y="3420"/>
                  </a:lnTo>
                  <a:lnTo>
                    <a:pt x="97" y="3495"/>
                  </a:lnTo>
                  <a:lnTo>
                    <a:pt x="165" y="3569"/>
                  </a:lnTo>
                  <a:lnTo>
                    <a:pt x="251" y="3641"/>
                  </a:lnTo>
                  <a:lnTo>
                    <a:pt x="356" y="3712"/>
                  </a:lnTo>
                  <a:lnTo>
                    <a:pt x="477" y="3781"/>
                  </a:lnTo>
                  <a:lnTo>
                    <a:pt x="615" y="3849"/>
                  </a:lnTo>
                  <a:lnTo>
                    <a:pt x="770" y="3915"/>
                  </a:lnTo>
                  <a:lnTo>
                    <a:pt x="940" y="3979"/>
                  </a:lnTo>
                  <a:lnTo>
                    <a:pt x="1127" y="4041"/>
                  </a:lnTo>
                  <a:lnTo>
                    <a:pt x="1327" y="4102"/>
                  </a:lnTo>
                  <a:lnTo>
                    <a:pt x="1542" y="4160"/>
                  </a:lnTo>
                  <a:lnTo>
                    <a:pt x="1772" y="4217"/>
                  </a:lnTo>
                  <a:lnTo>
                    <a:pt x="2015" y="4271"/>
                  </a:lnTo>
                  <a:lnTo>
                    <a:pt x="2271" y="4323"/>
                  </a:lnTo>
                  <a:lnTo>
                    <a:pt x="2539" y="4372"/>
                  </a:lnTo>
                  <a:lnTo>
                    <a:pt x="2819" y="4418"/>
                  </a:lnTo>
                  <a:lnTo>
                    <a:pt x="3111" y="4463"/>
                  </a:lnTo>
                  <a:lnTo>
                    <a:pt x="3414" y="4504"/>
                  </a:lnTo>
                  <a:lnTo>
                    <a:pt x="3727" y="4543"/>
                  </a:lnTo>
                  <a:lnTo>
                    <a:pt x="4051" y="4579"/>
                  </a:lnTo>
                  <a:lnTo>
                    <a:pt x="4385" y="4612"/>
                  </a:lnTo>
                  <a:lnTo>
                    <a:pt x="4726" y="4642"/>
                  </a:lnTo>
                  <a:lnTo>
                    <a:pt x="5078" y="4668"/>
                  </a:lnTo>
                  <a:lnTo>
                    <a:pt x="5437" y="4692"/>
                  </a:lnTo>
                  <a:lnTo>
                    <a:pt x="5804" y="4712"/>
                  </a:lnTo>
                  <a:lnTo>
                    <a:pt x="6178" y="4729"/>
                  </a:lnTo>
                  <a:lnTo>
                    <a:pt x="6559" y="4742"/>
                  </a:lnTo>
                  <a:lnTo>
                    <a:pt x="6946" y="4751"/>
                  </a:lnTo>
                  <a:lnTo>
                    <a:pt x="7338" y="4757"/>
                  </a:lnTo>
                  <a:lnTo>
                    <a:pt x="7736" y="4759"/>
                  </a:lnTo>
                  <a:lnTo>
                    <a:pt x="7750" y="4759"/>
                  </a:lnTo>
                  <a:lnTo>
                    <a:pt x="7763" y="4759"/>
                  </a:lnTo>
                  <a:lnTo>
                    <a:pt x="7777" y="4759"/>
                  </a:lnTo>
                  <a:lnTo>
                    <a:pt x="7791" y="4759"/>
                  </a:lnTo>
                  <a:lnTo>
                    <a:pt x="8191" y="4756"/>
                  </a:lnTo>
                  <a:lnTo>
                    <a:pt x="8586" y="4750"/>
                  </a:lnTo>
                  <a:lnTo>
                    <a:pt x="8976" y="4740"/>
                  </a:lnTo>
                  <a:lnTo>
                    <a:pt x="9359" y="4726"/>
                  </a:lnTo>
                  <a:lnTo>
                    <a:pt x="9735" y="4709"/>
                  </a:lnTo>
                  <a:lnTo>
                    <a:pt x="10104" y="4689"/>
                  </a:lnTo>
                  <a:lnTo>
                    <a:pt x="10466" y="4664"/>
                  </a:lnTo>
                  <a:lnTo>
                    <a:pt x="10818" y="4637"/>
                  </a:lnTo>
                  <a:lnTo>
                    <a:pt x="11163" y="4606"/>
                  </a:lnTo>
                  <a:lnTo>
                    <a:pt x="11499" y="4573"/>
                  </a:lnTo>
                  <a:lnTo>
                    <a:pt x="11824" y="4536"/>
                  </a:lnTo>
                  <a:lnTo>
                    <a:pt x="12140" y="4497"/>
                  </a:lnTo>
                  <a:lnTo>
                    <a:pt x="12445" y="4455"/>
                  </a:lnTo>
                  <a:lnTo>
                    <a:pt x="12739" y="4409"/>
                  </a:lnTo>
                  <a:lnTo>
                    <a:pt x="13021" y="4362"/>
                  </a:lnTo>
                  <a:lnTo>
                    <a:pt x="13291" y="4312"/>
                  </a:lnTo>
                  <a:lnTo>
                    <a:pt x="13549" y="4259"/>
                  </a:lnTo>
                  <a:lnTo>
                    <a:pt x="13793" y="4205"/>
                  </a:lnTo>
                  <a:lnTo>
                    <a:pt x="14024" y="4147"/>
                  </a:lnTo>
                  <a:lnTo>
                    <a:pt x="14241" y="4088"/>
                  </a:lnTo>
                  <a:lnTo>
                    <a:pt x="14443" y="4027"/>
                  </a:lnTo>
                  <a:lnTo>
                    <a:pt x="14630" y="3964"/>
                  </a:lnTo>
                  <a:lnTo>
                    <a:pt x="14802" y="3899"/>
                  </a:lnTo>
                  <a:lnTo>
                    <a:pt x="14957" y="3832"/>
                  </a:lnTo>
                  <a:lnTo>
                    <a:pt x="15096" y="3764"/>
                  </a:lnTo>
                  <a:lnTo>
                    <a:pt x="15219" y="3694"/>
                  </a:lnTo>
                  <a:lnTo>
                    <a:pt x="15323" y="3622"/>
                  </a:lnTo>
                  <a:lnTo>
                    <a:pt x="15411" y="3549"/>
                  </a:lnTo>
                  <a:lnTo>
                    <a:pt x="15478" y="3476"/>
                  </a:lnTo>
                  <a:lnTo>
                    <a:pt x="15528" y="3400"/>
                  </a:lnTo>
                  <a:lnTo>
                    <a:pt x="15558" y="3325"/>
                  </a:lnTo>
                  <a:lnTo>
                    <a:pt x="15568" y="3247"/>
                  </a:lnTo>
                  <a:lnTo>
                    <a:pt x="15560" y="5"/>
                  </a:lnTo>
                  <a:lnTo>
                    <a:pt x="15560" y="3"/>
                  </a:lnTo>
                  <a:lnTo>
                    <a:pt x="15560" y="0"/>
                  </a:lnTo>
                  <a:lnTo>
                    <a:pt x="15493" y="33"/>
                  </a:lnTo>
                  <a:lnTo>
                    <a:pt x="15426" y="63"/>
                  </a:lnTo>
                  <a:lnTo>
                    <a:pt x="15359" y="92"/>
                  </a:lnTo>
                  <a:lnTo>
                    <a:pt x="15291" y="121"/>
                  </a:lnTo>
                  <a:lnTo>
                    <a:pt x="15222" y="148"/>
                  </a:lnTo>
                  <a:lnTo>
                    <a:pt x="15154" y="176"/>
                  </a:lnTo>
                  <a:lnTo>
                    <a:pt x="15085" y="201"/>
                  </a:lnTo>
                  <a:lnTo>
                    <a:pt x="15017" y="226"/>
                  </a:lnTo>
                  <a:lnTo>
                    <a:pt x="14947" y="249"/>
                  </a:lnTo>
                  <a:lnTo>
                    <a:pt x="14879" y="272"/>
                  </a:lnTo>
                  <a:lnTo>
                    <a:pt x="14809" y="295"/>
                  </a:lnTo>
                  <a:lnTo>
                    <a:pt x="14740" y="316"/>
                  </a:lnTo>
                  <a:lnTo>
                    <a:pt x="14673" y="337"/>
                  </a:lnTo>
                  <a:lnTo>
                    <a:pt x="14604" y="356"/>
                  </a:lnTo>
                  <a:lnTo>
                    <a:pt x="14537" y="375"/>
                  </a:lnTo>
                  <a:lnTo>
                    <a:pt x="14470" y="393"/>
                  </a:lnTo>
                  <a:lnTo>
                    <a:pt x="14338" y="428"/>
                  </a:lnTo>
                  <a:lnTo>
                    <a:pt x="14209" y="459"/>
                  </a:lnTo>
                  <a:lnTo>
                    <a:pt x="14084" y="488"/>
                  </a:lnTo>
                  <a:lnTo>
                    <a:pt x="13963" y="514"/>
                  </a:lnTo>
                  <a:lnTo>
                    <a:pt x="13847" y="539"/>
                  </a:lnTo>
                  <a:lnTo>
                    <a:pt x="13738" y="562"/>
                  </a:lnTo>
                  <a:lnTo>
                    <a:pt x="13634" y="582"/>
                  </a:lnTo>
                  <a:lnTo>
                    <a:pt x="13538" y="601"/>
                  </a:lnTo>
                  <a:lnTo>
                    <a:pt x="13391" y="628"/>
                  </a:lnTo>
                  <a:lnTo>
                    <a:pt x="13242" y="656"/>
                  </a:lnTo>
                  <a:lnTo>
                    <a:pt x="13089" y="682"/>
                  </a:lnTo>
                  <a:lnTo>
                    <a:pt x="12935" y="707"/>
                  </a:lnTo>
                  <a:lnTo>
                    <a:pt x="12778" y="732"/>
                  </a:lnTo>
                  <a:lnTo>
                    <a:pt x="12618" y="755"/>
                  </a:lnTo>
                  <a:lnTo>
                    <a:pt x="12455" y="778"/>
                  </a:lnTo>
                  <a:lnTo>
                    <a:pt x="12290" y="801"/>
                  </a:lnTo>
                  <a:lnTo>
                    <a:pt x="12124" y="822"/>
                  </a:lnTo>
                  <a:lnTo>
                    <a:pt x="11954" y="843"/>
                  </a:lnTo>
                  <a:lnTo>
                    <a:pt x="11782" y="862"/>
                  </a:lnTo>
                  <a:lnTo>
                    <a:pt x="11609" y="881"/>
                  </a:lnTo>
                  <a:lnTo>
                    <a:pt x="11433" y="899"/>
                  </a:lnTo>
                  <a:lnTo>
                    <a:pt x="11255" y="917"/>
                  </a:lnTo>
                  <a:lnTo>
                    <a:pt x="11076" y="933"/>
                  </a:lnTo>
                  <a:lnTo>
                    <a:pt x="10894" y="948"/>
                  </a:lnTo>
                  <a:lnTo>
                    <a:pt x="10711" y="962"/>
                  </a:lnTo>
                  <a:lnTo>
                    <a:pt x="10525" y="976"/>
                  </a:lnTo>
                  <a:lnTo>
                    <a:pt x="10339" y="989"/>
                  </a:lnTo>
                  <a:lnTo>
                    <a:pt x="10150" y="1000"/>
                  </a:lnTo>
                  <a:lnTo>
                    <a:pt x="9960" y="1011"/>
                  </a:lnTo>
                  <a:lnTo>
                    <a:pt x="9769" y="1021"/>
                  </a:lnTo>
                  <a:lnTo>
                    <a:pt x="9576" y="1030"/>
                  </a:lnTo>
                  <a:lnTo>
                    <a:pt x="9382" y="1039"/>
                  </a:lnTo>
                  <a:lnTo>
                    <a:pt x="9187" y="1047"/>
                  </a:lnTo>
                  <a:lnTo>
                    <a:pt x="8990" y="1053"/>
                  </a:lnTo>
                  <a:lnTo>
                    <a:pt x="8792" y="1058"/>
                  </a:lnTo>
                  <a:lnTo>
                    <a:pt x="8594" y="1063"/>
                  </a:lnTo>
                  <a:lnTo>
                    <a:pt x="8394" y="1066"/>
                  </a:lnTo>
                  <a:lnTo>
                    <a:pt x="8194" y="1069"/>
                  </a:lnTo>
                  <a:lnTo>
                    <a:pt x="7993" y="1071"/>
                  </a:lnTo>
                  <a:lnTo>
                    <a:pt x="7791" y="10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911475" y="3986213"/>
              <a:ext cx="882650" cy="354013"/>
            </a:xfrm>
            <a:custGeom>
              <a:avLst/>
              <a:gdLst>
                <a:gd name="T0" fmla="*/ 7763 w 15568"/>
                <a:gd name="T1" fmla="*/ 6245 h 6245"/>
                <a:gd name="T2" fmla="*/ 8191 w 15568"/>
                <a:gd name="T3" fmla="*/ 6243 h 6245"/>
                <a:gd name="T4" fmla="*/ 9359 w 15568"/>
                <a:gd name="T5" fmla="*/ 6212 h 6245"/>
                <a:gd name="T6" fmla="*/ 10466 w 15568"/>
                <a:gd name="T7" fmla="*/ 6150 h 6245"/>
                <a:gd name="T8" fmla="*/ 11499 w 15568"/>
                <a:gd name="T9" fmla="*/ 6059 h 6245"/>
                <a:gd name="T10" fmla="*/ 12445 w 15568"/>
                <a:gd name="T11" fmla="*/ 5940 h 6245"/>
                <a:gd name="T12" fmla="*/ 13291 w 15568"/>
                <a:gd name="T13" fmla="*/ 5798 h 6245"/>
                <a:gd name="T14" fmla="*/ 14024 w 15568"/>
                <a:gd name="T15" fmla="*/ 5634 h 6245"/>
                <a:gd name="T16" fmla="*/ 14631 w 15568"/>
                <a:gd name="T17" fmla="*/ 5450 h 6245"/>
                <a:gd name="T18" fmla="*/ 15096 w 15568"/>
                <a:gd name="T19" fmla="*/ 5250 h 6245"/>
                <a:gd name="T20" fmla="*/ 15411 w 15568"/>
                <a:gd name="T21" fmla="*/ 5036 h 6245"/>
                <a:gd name="T22" fmla="*/ 15558 w 15568"/>
                <a:gd name="T23" fmla="*/ 4811 h 6245"/>
                <a:gd name="T24" fmla="*/ 15550 w 15568"/>
                <a:gd name="T25" fmla="*/ 1414 h 6245"/>
                <a:gd name="T26" fmla="*/ 15403 w 15568"/>
                <a:gd name="T27" fmla="*/ 1189 h 6245"/>
                <a:gd name="T28" fmla="*/ 15091 w 15568"/>
                <a:gd name="T29" fmla="*/ 978 h 6245"/>
                <a:gd name="T30" fmla="*/ 14629 w 15568"/>
                <a:gd name="T31" fmla="*/ 779 h 6245"/>
                <a:gd name="T32" fmla="*/ 14027 w 15568"/>
                <a:gd name="T33" fmla="*/ 598 h 6245"/>
                <a:gd name="T34" fmla="*/ 13299 w 15568"/>
                <a:gd name="T35" fmla="*/ 435 h 6245"/>
                <a:gd name="T36" fmla="*/ 12458 w 15568"/>
                <a:gd name="T37" fmla="*/ 295 h 6245"/>
                <a:gd name="T38" fmla="*/ 11519 w 15568"/>
                <a:gd name="T39" fmla="*/ 179 h 6245"/>
                <a:gd name="T40" fmla="*/ 10493 w 15568"/>
                <a:gd name="T41" fmla="*/ 91 h 6245"/>
                <a:gd name="T42" fmla="*/ 9393 w 15568"/>
                <a:gd name="T43" fmla="*/ 30 h 6245"/>
                <a:gd name="T44" fmla="*/ 8233 w 15568"/>
                <a:gd name="T45" fmla="*/ 2 h 6245"/>
                <a:gd name="T46" fmla="*/ 7807 w 15568"/>
                <a:gd name="T47" fmla="*/ 0 h 6245"/>
                <a:gd name="T48" fmla="*/ 7378 w 15568"/>
                <a:gd name="T49" fmla="*/ 2 h 6245"/>
                <a:gd name="T50" fmla="*/ 6211 w 15568"/>
                <a:gd name="T51" fmla="*/ 32 h 6245"/>
                <a:gd name="T52" fmla="*/ 5104 w 15568"/>
                <a:gd name="T53" fmla="*/ 95 h 6245"/>
                <a:gd name="T54" fmla="*/ 4070 w 15568"/>
                <a:gd name="T55" fmla="*/ 185 h 6245"/>
                <a:gd name="T56" fmla="*/ 3124 w 15568"/>
                <a:gd name="T57" fmla="*/ 304 h 6245"/>
                <a:gd name="T58" fmla="*/ 2278 w 15568"/>
                <a:gd name="T59" fmla="*/ 447 h 6245"/>
                <a:gd name="T60" fmla="*/ 1545 w 15568"/>
                <a:gd name="T61" fmla="*/ 611 h 6245"/>
                <a:gd name="T62" fmla="*/ 938 w 15568"/>
                <a:gd name="T63" fmla="*/ 794 h 6245"/>
                <a:gd name="T64" fmla="*/ 472 w 15568"/>
                <a:gd name="T65" fmla="*/ 995 h 6245"/>
                <a:gd name="T66" fmla="*/ 158 w 15568"/>
                <a:gd name="T67" fmla="*/ 1209 h 6245"/>
                <a:gd name="T68" fmla="*/ 10 w 15568"/>
                <a:gd name="T69" fmla="*/ 1433 h 6245"/>
                <a:gd name="T70" fmla="*/ 18 w 15568"/>
                <a:gd name="T71" fmla="*/ 4830 h 6245"/>
                <a:gd name="T72" fmla="*/ 165 w 15568"/>
                <a:gd name="T73" fmla="*/ 5054 h 6245"/>
                <a:gd name="T74" fmla="*/ 477 w 15568"/>
                <a:gd name="T75" fmla="*/ 5267 h 6245"/>
                <a:gd name="T76" fmla="*/ 940 w 15568"/>
                <a:gd name="T77" fmla="*/ 5465 h 6245"/>
                <a:gd name="T78" fmla="*/ 1542 w 15568"/>
                <a:gd name="T79" fmla="*/ 5647 h 6245"/>
                <a:gd name="T80" fmla="*/ 2271 w 15568"/>
                <a:gd name="T81" fmla="*/ 5809 h 6245"/>
                <a:gd name="T82" fmla="*/ 3112 w 15568"/>
                <a:gd name="T83" fmla="*/ 5949 h 6245"/>
                <a:gd name="T84" fmla="*/ 4051 w 15568"/>
                <a:gd name="T85" fmla="*/ 6065 h 6245"/>
                <a:gd name="T86" fmla="*/ 5078 w 15568"/>
                <a:gd name="T87" fmla="*/ 6155 h 6245"/>
                <a:gd name="T88" fmla="*/ 6178 w 15568"/>
                <a:gd name="T89" fmla="*/ 6214 h 6245"/>
                <a:gd name="T90" fmla="*/ 7339 w 15568"/>
                <a:gd name="T91" fmla="*/ 6243 h 6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568" h="6245">
                  <a:moveTo>
                    <a:pt x="7737" y="6245"/>
                  </a:moveTo>
                  <a:lnTo>
                    <a:pt x="7750" y="6245"/>
                  </a:lnTo>
                  <a:lnTo>
                    <a:pt x="7763" y="6245"/>
                  </a:lnTo>
                  <a:lnTo>
                    <a:pt x="7777" y="6245"/>
                  </a:lnTo>
                  <a:lnTo>
                    <a:pt x="7791" y="6245"/>
                  </a:lnTo>
                  <a:lnTo>
                    <a:pt x="8191" y="6243"/>
                  </a:lnTo>
                  <a:lnTo>
                    <a:pt x="8586" y="6235"/>
                  </a:lnTo>
                  <a:lnTo>
                    <a:pt x="8976" y="6225"/>
                  </a:lnTo>
                  <a:lnTo>
                    <a:pt x="9359" y="6212"/>
                  </a:lnTo>
                  <a:lnTo>
                    <a:pt x="9735" y="6195"/>
                  </a:lnTo>
                  <a:lnTo>
                    <a:pt x="10104" y="6174"/>
                  </a:lnTo>
                  <a:lnTo>
                    <a:pt x="10466" y="6150"/>
                  </a:lnTo>
                  <a:lnTo>
                    <a:pt x="10819" y="6123"/>
                  </a:lnTo>
                  <a:lnTo>
                    <a:pt x="11163" y="6092"/>
                  </a:lnTo>
                  <a:lnTo>
                    <a:pt x="11499" y="6059"/>
                  </a:lnTo>
                  <a:lnTo>
                    <a:pt x="11824" y="6022"/>
                  </a:lnTo>
                  <a:lnTo>
                    <a:pt x="12140" y="5982"/>
                  </a:lnTo>
                  <a:lnTo>
                    <a:pt x="12445" y="5940"/>
                  </a:lnTo>
                  <a:lnTo>
                    <a:pt x="12739" y="5896"/>
                  </a:lnTo>
                  <a:lnTo>
                    <a:pt x="13021" y="5847"/>
                  </a:lnTo>
                  <a:lnTo>
                    <a:pt x="13291" y="5798"/>
                  </a:lnTo>
                  <a:lnTo>
                    <a:pt x="13549" y="5746"/>
                  </a:lnTo>
                  <a:lnTo>
                    <a:pt x="13793" y="5690"/>
                  </a:lnTo>
                  <a:lnTo>
                    <a:pt x="14024" y="5634"/>
                  </a:lnTo>
                  <a:lnTo>
                    <a:pt x="14241" y="5574"/>
                  </a:lnTo>
                  <a:lnTo>
                    <a:pt x="14443" y="5513"/>
                  </a:lnTo>
                  <a:lnTo>
                    <a:pt x="14631" y="5450"/>
                  </a:lnTo>
                  <a:lnTo>
                    <a:pt x="14802" y="5385"/>
                  </a:lnTo>
                  <a:lnTo>
                    <a:pt x="14957" y="5318"/>
                  </a:lnTo>
                  <a:lnTo>
                    <a:pt x="15096" y="5250"/>
                  </a:lnTo>
                  <a:lnTo>
                    <a:pt x="15219" y="5180"/>
                  </a:lnTo>
                  <a:lnTo>
                    <a:pt x="15323" y="5109"/>
                  </a:lnTo>
                  <a:lnTo>
                    <a:pt x="15411" y="5036"/>
                  </a:lnTo>
                  <a:lnTo>
                    <a:pt x="15478" y="4962"/>
                  </a:lnTo>
                  <a:lnTo>
                    <a:pt x="15528" y="4887"/>
                  </a:lnTo>
                  <a:lnTo>
                    <a:pt x="15558" y="4811"/>
                  </a:lnTo>
                  <a:lnTo>
                    <a:pt x="15568" y="4734"/>
                  </a:lnTo>
                  <a:lnTo>
                    <a:pt x="15560" y="1491"/>
                  </a:lnTo>
                  <a:lnTo>
                    <a:pt x="15550" y="1414"/>
                  </a:lnTo>
                  <a:lnTo>
                    <a:pt x="15520" y="1338"/>
                  </a:lnTo>
                  <a:lnTo>
                    <a:pt x="15471" y="1263"/>
                  </a:lnTo>
                  <a:lnTo>
                    <a:pt x="15403" y="1189"/>
                  </a:lnTo>
                  <a:lnTo>
                    <a:pt x="15317" y="1118"/>
                  </a:lnTo>
                  <a:lnTo>
                    <a:pt x="15213" y="1046"/>
                  </a:lnTo>
                  <a:lnTo>
                    <a:pt x="15091" y="978"/>
                  </a:lnTo>
                  <a:lnTo>
                    <a:pt x="14953" y="909"/>
                  </a:lnTo>
                  <a:lnTo>
                    <a:pt x="14799" y="844"/>
                  </a:lnTo>
                  <a:lnTo>
                    <a:pt x="14629" y="779"/>
                  </a:lnTo>
                  <a:lnTo>
                    <a:pt x="14442" y="717"/>
                  </a:lnTo>
                  <a:lnTo>
                    <a:pt x="14242" y="656"/>
                  </a:lnTo>
                  <a:lnTo>
                    <a:pt x="14027" y="598"/>
                  </a:lnTo>
                  <a:lnTo>
                    <a:pt x="13797" y="541"/>
                  </a:lnTo>
                  <a:lnTo>
                    <a:pt x="13555" y="488"/>
                  </a:lnTo>
                  <a:lnTo>
                    <a:pt x="13299" y="435"/>
                  </a:lnTo>
                  <a:lnTo>
                    <a:pt x="13031" y="386"/>
                  </a:lnTo>
                  <a:lnTo>
                    <a:pt x="12751" y="340"/>
                  </a:lnTo>
                  <a:lnTo>
                    <a:pt x="12458" y="295"/>
                  </a:lnTo>
                  <a:lnTo>
                    <a:pt x="12156" y="254"/>
                  </a:lnTo>
                  <a:lnTo>
                    <a:pt x="11843" y="216"/>
                  </a:lnTo>
                  <a:lnTo>
                    <a:pt x="11519" y="179"/>
                  </a:lnTo>
                  <a:lnTo>
                    <a:pt x="11186" y="146"/>
                  </a:lnTo>
                  <a:lnTo>
                    <a:pt x="10844" y="117"/>
                  </a:lnTo>
                  <a:lnTo>
                    <a:pt x="10493" y="91"/>
                  </a:lnTo>
                  <a:lnTo>
                    <a:pt x="10134" y="67"/>
                  </a:lnTo>
                  <a:lnTo>
                    <a:pt x="9767" y="46"/>
                  </a:lnTo>
                  <a:lnTo>
                    <a:pt x="9393" y="30"/>
                  </a:lnTo>
                  <a:lnTo>
                    <a:pt x="9012" y="17"/>
                  </a:lnTo>
                  <a:lnTo>
                    <a:pt x="8625" y="8"/>
                  </a:lnTo>
                  <a:lnTo>
                    <a:pt x="8233" y="2"/>
                  </a:lnTo>
                  <a:lnTo>
                    <a:pt x="7835" y="0"/>
                  </a:lnTo>
                  <a:lnTo>
                    <a:pt x="7821" y="0"/>
                  </a:lnTo>
                  <a:lnTo>
                    <a:pt x="7807" y="0"/>
                  </a:lnTo>
                  <a:lnTo>
                    <a:pt x="7794" y="0"/>
                  </a:lnTo>
                  <a:lnTo>
                    <a:pt x="7779" y="0"/>
                  </a:lnTo>
                  <a:lnTo>
                    <a:pt x="7378" y="2"/>
                  </a:lnTo>
                  <a:lnTo>
                    <a:pt x="6983" y="9"/>
                  </a:lnTo>
                  <a:lnTo>
                    <a:pt x="6594" y="19"/>
                  </a:lnTo>
                  <a:lnTo>
                    <a:pt x="6211" y="32"/>
                  </a:lnTo>
                  <a:lnTo>
                    <a:pt x="5835" y="49"/>
                  </a:lnTo>
                  <a:lnTo>
                    <a:pt x="5465" y="71"/>
                  </a:lnTo>
                  <a:lnTo>
                    <a:pt x="5104" y="95"/>
                  </a:lnTo>
                  <a:lnTo>
                    <a:pt x="4751" y="122"/>
                  </a:lnTo>
                  <a:lnTo>
                    <a:pt x="4406" y="152"/>
                  </a:lnTo>
                  <a:lnTo>
                    <a:pt x="4070" y="185"/>
                  </a:lnTo>
                  <a:lnTo>
                    <a:pt x="3745" y="223"/>
                  </a:lnTo>
                  <a:lnTo>
                    <a:pt x="3429" y="262"/>
                  </a:lnTo>
                  <a:lnTo>
                    <a:pt x="3124" y="304"/>
                  </a:lnTo>
                  <a:lnTo>
                    <a:pt x="2830" y="349"/>
                  </a:lnTo>
                  <a:lnTo>
                    <a:pt x="2548" y="397"/>
                  </a:lnTo>
                  <a:lnTo>
                    <a:pt x="2278" y="447"/>
                  </a:lnTo>
                  <a:lnTo>
                    <a:pt x="2020" y="499"/>
                  </a:lnTo>
                  <a:lnTo>
                    <a:pt x="1776" y="554"/>
                  </a:lnTo>
                  <a:lnTo>
                    <a:pt x="1545" y="611"/>
                  </a:lnTo>
                  <a:lnTo>
                    <a:pt x="1327" y="670"/>
                  </a:lnTo>
                  <a:lnTo>
                    <a:pt x="1126" y="731"/>
                  </a:lnTo>
                  <a:lnTo>
                    <a:pt x="938" y="794"/>
                  </a:lnTo>
                  <a:lnTo>
                    <a:pt x="766" y="860"/>
                  </a:lnTo>
                  <a:lnTo>
                    <a:pt x="611" y="926"/>
                  </a:lnTo>
                  <a:lnTo>
                    <a:pt x="472" y="995"/>
                  </a:lnTo>
                  <a:lnTo>
                    <a:pt x="350" y="1064"/>
                  </a:lnTo>
                  <a:lnTo>
                    <a:pt x="245" y="1136"/>
                  </a:lnTo>
                  <a:lnTo>
                    <a:pt x="158" y="1209"/>
                  </a:lnTo>
                  <a:lnTo>
                    <a:pt x="90" y="1282"/>
                  </a:lnTo>
                  <a:lnTo>
                    <a:pt x="40" y="1358"/>
                  </a:lnTo>
                  <a:lnTo>
                    <a:pt x="10" y="1433"/>
                  </a:lnTo>
                  <a:lnTo>
                    <a:pt x="0" y="1511"/>
                  </a:lnTo>
                  <a:lnTo>
                    <a:pt x="8" y="4754"/>
                  </a:lnTo>
                  <a:lnTo>
                    <a:pt x="18" y="4830"/>
                  </a:lnTo>
                  <a:lnTo>
                    <a:pt x="48" y="4906"/>
                  </a:lnTo>
                  <a:lnTo>
                    <a:pt x="97" y="4981"/>
                  </a:lnTo>
                  <a:lnTo>
                    <a:pt x="165" y="5054"/>
                  </a:lnTo>
                  <a:lnTo>
                    <a:pt x="251" y="5127"/>
                  </a:lnTo>
                  <a:lnTo>
                    <a:pt x="356" y="5197"/>
                  </a:lnTo>
                  <a:lnTo>
                    <a:pt x="477" y="5267"/>
                  </a:lnTo>
                  <a:lnTo>
                    <a:pt x="615" y="5334"/>
                  </a:lnTo>
                  <a:lnTo>
                    <a:pt x="770" y="5401"/>
                  </a:lnTo>
                  <a:lnTo>
                    <a:pt x="940" y="5465"/>
                  </a:lnTo>
                  <a:lnTo>
                    <a:pt x="1127" y="5528"/>
                  </a:lnTo>
                  <a:lnTo>
                    <a:pt x="1327" y="5588"/>
                  </a:lnTo>
                  <a:lnTo>
                    <a:pt x="1542" y="5647"/>
                  </a:lnTo>
                  <a:lnTo>
                    <a:pt x="1772" y="5703"/>
                  </a:lnTo>
                  <a:lnTo>
                    <a:pt x="2015" y="5757"/>
                  </a:lnTo>
                  <a:lnTo>
                    <a:pt x="2271" y="5809"/>
                  </a:lnTo>
                  <a:lnTo>
                    <a:pt x="2539" y="5857"/>
                  </a:lnTo>
                  <a:lnTo>
                    <a:pt x="2819" y="5905"/>
                  </a:lnTo>
                  <a:lnTo>
                    <a:pt x="3112" y="5949"/>
                  </a:lnTo>
                  <a:lnTo>
                    <a:pt x="3414" y="5991"/>
                  </a:lnTo>
                  <a:lnTo>
                    <a:pt x="3727" y="6029"/>
                  </a:lnTo>
                  <a:lnTo>
                    <a:pt x="4051" y="6065"/>
                  </a:lnTo>
                  <a:lnTo>
                    <a:pt x="4385" y="6098"/>
                  </a:lnTo>
                  <a:lnTo>
                    <a:pt x="4727" y="6128"/>
                  </a:lnTo>
                  <a:lnTo>
                    <a:pt x="5078" y="6155"/>
                  </a:lnTo>
                  <a:lnTo>
                    <a:pt x="5437" y="6178"/>
                  </a:lnTo>
                  <a:lnTo>
                    <a:pt x="5804" y="6198"/>
                  </a:lnTo>
                  <a:lnTo>
                    <a:pt x="6178" y="6214"/>
                  </a:lnTo>
                  <a:lnTo>
                    <a:pt x="6559" y="6227"/>
                  </a:lnTo>
                  <a:lnTo>
                    <a:pt x="6946" y="6236"/>
                  </a:lnTo>
                  <a:lnTo>
                    <a:pt x="7339" y="6243"/>
                  </a:lnTo>
                  <a:lnTo>
                    <a:pt x="7737" y="6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268462" y="2686890"/>
            <a:ext cx="354794" cy="472216"/>
          </a:xfrm>
          <a:custGeom>
            <a:avLst/>
            <a:gdLst>
              <a:gd name="T0" fmla="*/ 10495 w 12096"/>
              <a:gd name="T1" fmla="*/ 4168 h 16128"/>
              <a:gd name="T2" fmla="*/ 10411 w 12096"/>
              <a:gd name="T3" fmla="*/ 3509 h 16128"/>
              <a:gd name="T4" fmla="*/ 10234 w 12096"/>
              <a:gd name="T5" fmla="*/ 2884 h 16128"/>
              <a:gd name="T6" fmla="*/ 9970 w 12096"/>
              <a:gd name="T7" fmla="*/ 2300 h 16128"/>
              <a:gd name="T8" fmla="*/ 9628 w 12096"/>
              <a:gd name="T9" fmla="*/ 1766 h 16128"/>
              <a:gd name="T10" fmla="*/ 9214 w 12096"/>
              <a:gd name="T11" fmla="*/ 1288 h 16128"/>
              <a:gd name="T12" fmla="*/ 8736 w 12096"/>
              <a:gd name="T13" fmla="*/ 874 h 16128"/>
              <a:gd name="T14" fmla="*/ 8201 w 12096"/>
              <a:gd name="T15" fmla="*/ 531 h 16128"/>
              <a:gd name="T16" fmla="*/ 7618 w 12096"/>
              <a:gd name="T17" fmla="*/ 268 h 16128"/>
              <a:gd name="T18" fmla="*/ 6993 w 12096"/>
              <a:gd name="T19" fmla="*/ 91 h 16128"/>
              <a:gd name="T20" fmla="*/ 6334 w 12096"/>
              <a:gd name="T21" fmla="*/ 7 h 16128"/>
              <a:gd name="T22" fmla="*/ 6067 w 12096"/>
              <a:gd name="T23" fmla="*/ 0 h 16128"/>
              <a:gd name="T24" fmla="*/ 6007 w 12096"/>
              <a:gd name="T25" fmla="*/ 0 h 16128"/>
              <a:gd name="T26" fmla="*/ 5946 w 12096"/>
              <a:gd name="T27" fmla="*/ 2 h 16128"/>
              <a:gd name="T28" fmla="*/ 5277 w 12096"/>
              <a:gd name="T29" fmla="*/ 52 h 16128"/>
              <a:gd name="T30" fmla="*/ 4640 w 12096"/>
              <a:gd name="T31" fmla="*/ 200 h 16128"/>
              <a:gd name="T32" fmla="*/ 4042 w 12096"/>
              <a:gd name="T33" fmla="*/ 434 h 16128"/>
              <a:gd name="T34" fmla="*/ 3491 w 12096"/>
              <a:gd name="T35" fmla="*/ 752 h 16128"/>
              <a:gd name="T36" fmla="*/ 2993 w 12096"/>
              <a:gd name="T37" fmla="*/ 1143 h 16128"/>
              <a:gd name="T38" fmla="*/ 2557 w 12096"/>
              <a:gd name="T39" fmla="*/ 1601 h 16128"/>
              <a:gd name="T40" fmla="*/ 2191 w 12096"/>
              <a:gd name="T41" fmla="*/ 2117 h 16128"/>
              <a:gd name="T42" fmla="*/ 1899 w 12096"/>
              <a:gd name="T43" fmla="*/ 2685 h 16128"/>
              <a:gd name="T44" fmla="*/ 1693 w 12096"/>
              <a:gd name="T45" fmla="*/ 3297 h 16128"/>
              <a:gd name="T46" fmla="*/ 1577 w 12096"/>
              <a:gd name="T47" fmla="*/ 3945 h 16128"/>
              <a:gd name="T48" fmla="*/ 1555 w 12096"/>
              <a:gd name="T49" fmla="*/ 7041 h 16128"/>
              <a:gd name="T50" fmla="*/ 12096 w 12096"/>
              <a:gd name="T51" fmla="*/ 16128 h 16128"/>
              <a:gd name="T52" fmla="*/ 3752 w 12096"/>
              <a:gd name="T53" fmla="*/ 4395 h 16128"/>
              <a:gd name="T54" fmla="*/ 3777 w 12096"/>
              <a:gd name="T55" fmla="*/ 4061 h 16128"/>
              <a:gd name="T56" fmla="*/ 3850 w 12096"/>
              <a:gd name="T57" fmla="*/ 3743 h 16128"/>
              <a:gd name="T58" fmla="*/ 3968 w 12096"/>
              <a:gd name="T59" fmla="*/ 3444 h 16128"/>
              <a:gd name="T60" fmla="*/ 4127 w 12096"/>
              <a:gd name="T61" fmla="*/ 3169 h 16128"/>
              <a:gd name="T62" fmla="*/ 4323 w 12096"/>
              <a:gd name="T63" fmla="*/ 2920 h 16128"/>
              <a:gd name="T64" fmla="*/ 4551 w 12096"/>
              <a:gd name="T65" fmla="*/ 2702 h 16128"/>
              <a:gd name="T66" fmla="*/ 4810 w 12096"/>
              <a:gd name="T67" fmla="*/ 2518 h 16128"/>
              <a:gd name="T68" fmla="*/ 5093 w 12096"/>
              <a:gd name="T69" fmla="*/ 2373 h 16128"/>
              <a:gd name="T70" fmla="*/ 5398 w 12096"/>
              <a:gd name="T71" fmla="*/ 2269 h 16128"/>
              <a:gd name="T72" fmla="*/ 5723 w 12096"/>
              <a:gd name="T73" fmla="*/ 2212 h 16128"/>
              <a:gd name="T74" fmla="*/ 5977 w 12096"/>
              <a:gd name="T75" fmla="*/ 2199 h 16128"/>
              <a:gd name="T76" fmla="*/ 6053 w 12096"/>
              <a:gd name="T77" fmla="*/ 2198 h 16128"/>
              <a:gd name="T78" fmla="*/ 6092 w 12096"/>
              <a:gd name="T79" fmla="*/ 2199 h 16128"/>
              <a:gd name="T80" fmla="*/ 6332 w 12096"/>
              <a:gd name="T81" fmla="*/ 2212 h 16128"/>
              <a:gd name="T82" fmla="*/ 6656 w 12096"/>
              <a:gd name="T83" fmla="*/ 2269 h 16128"/>
              <a:gd name="T84" fmla="*/ 6962 w 12096"/>
              <a:gd name="T85" fmla="*/ 2373 h 16128"/>
              <a:gd name="T86" fmla="*/ 7245 w 12096"/>
              <a:gd name="T87" fmla="*/ 2518 h 16128"/>
              <a:gd name="T88" fmla="*/ 7503 w 12096"/>
              <a:gd name="T89" fmla="*/ 2701 h 16128"/>
              <a:gd name="T90" fmla="*/ 7732 w 12096"/>
              <a:gd name="T91" fmla="*/ 2919 h 16128"/>
              <a:gd name="T92" fmla="*/ 7927 w 12096"/>
              <a:gd name="T93" fmla="*/ 3168 h 16128"/>
              <a:gd name="T94" fmla="*/ 8087 w 12096"/>
              <a:gd name="T95" fmla="*/ 3443 h 16128"/>
              <a:gd name="T96" fmla="*/ 8204 w 12096"/>
              <a:gd name="T97" fmla="*/ 3743 h 16128"/>
              <a:gd name="T98" fmla="*/ 8278 w 12096"/>
              <a:gd name="T99" fmla="*/ 4060 h 16128"/>
              <a:gd name="T100" fmla="*/ 8303 w 12096"/>
              <a:gd name="T101" fmla="*/ 4395 h 16128"/>
              <a:gd name="T102" fmla="*/ 3752 w 12096"/>
              <a:gd name="T103" fmla="*/ 439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096" h="16128">
                <a:moveTo>
                  <a:pt x="10500" y="7041"/>
                </a:moveTo>
                <a:lnTo>
                  <a:pt x="10500" y="4395"/>
                </a:lnTo>
                <a:lnTo>
                  <a:pt x="10495" y="4168"/>
                </a:lnTo>
                <a:lnTo>
                  <a:pt x="10478" y="3945"/>
                </a:lnTo>
                <a:lnTo>
                  <a:pt x="10449" y="3726"/>
                </a:lnTo>
                <a:lnTo>
                  <a:pt x="10411" y="3509"/>
                </a:lnTo>
                <a:lnTo>
                  <a:pt x="10362" y="3296"/>
                </a:lnTo>
                <a:lnTo>
                  <a:pt x="10302" y="3089"/>
                </a:lnTo>
                <a:lnTo>
                  <a:pt x="10234" y="2884"/>
                </a:lnTo>
                <a:lnTo>
                  <a:pt x="10155" y="2684"/>
                </a:lnTo>
                <a:lnTo>
                  <a:pt x="10068" y="2490"/>
                </a:lnTo>
                <a:lnTo>
                  <a:pt x="9970" y="2300"/>
                </a:lnTo>
                <a:lnTo>
                  <a:pt x="9864" y="2117"/>
                </a:lnTo>
                <a:lnTo>
                  <a:pt x="9750" y="1938"/>
                </a:lnTo>
                <a:lnTo>
                  <a:pt x="9628" y="1766"/>
                </a:lnTo>
                <a:lnTo>
                  <a:pt x="9497" y="1600"/>
                </a:lnTo>
                <a:lnTo>
                  <a:pt x="9359" y="1440"/>
                </a:lnTo>
                <a:lnTo>
                  <a:pt x="9214" y="1288"/>
                </a:lnTo>
                <a:lnTo>
                  <a:pt x="9061" y="1142"/>
                </a:lnTo>
                <a:lnTo>
                  <a:pt x="8902" y="1004"/>
                </a:lnTo>
                <a:lnTo>
                  <a:pt x="8736" y="874"/>
                </a:lnTo>
                <a:lnTo>
                  <a:pt x="8564" y="752"/>
                </a:lnTo>
                <a:lnTo>
                  <a:pt x="8386" y="637"/>
                </a:lnTo>
                <a:lnTo>
                  <a:pt x="8201" y="531"/>
                </a:lnTo>
                <a:lnTo>
                  <a:pt x="8012" y="434"/>
                </a:lnTo>
                <a:lnTo>
                  <a:pt x="7817" y="347"/>
                </a:lnTo>
                <a:lnTo>
                  <a:pt x="7618" y="268"/>
                </a:lnTo>
                <a:lnTo>
                  <a:pt x="7414" y="199"/>
                </a:lnTo>
                <a:lnTo>
                  <a:pt x="7206" y="139"/>
                </a:lnTo>
                <a:lnTo>
                  <a:pt x="6993" y="91"/>
                </a:lnTo>
                <a:lnTo>
                  <a:pt x="6778" y="51"/>
                </a:lnTo>
                <a:lnTo>
                  <a:pt x="6558" y="24"/>
                </a:lnTo>
                <a:lnTo>
                  <a:pt x="6334" y="7"/>
                </a:lnTo>
                <a:lnTo>
                  <a:pt x="6108" y="1"/>
                </a:lnTo>
                <a:lnTo>
                  <a:pt x="6087" y="1"/>
                </a:lnTo>
                <a:lnTo>
                  <a:pt x="6067" y="0"/>
                </a:lnTo>
                <a:lnTo>
                  <a:pt x="6048" y="0"/>
                </a:lnTo>
                <a:lnTo>
                  <a:pt x="6027" y="0"/>
                </a:lnTo>
                <a:lnTo>
                  <a:pt x="6007" y="0"/>
                </a:lnTo>
                <a:lnTo>
                  <a:pt x="5987" y="1"/>
                </a:lnTo>
                <a:lnTo>
                  <a:pt x="5965" y="1"/>
                </a:lnTo>
                <a:lnTo>
                  <a:pt x="5946" y="2"/>
                </a:lnTo>
                <a:lnTo>
                  <a:pt x="5721" y="7"/>
                </a:lnTo>
                <a:lnTo>
                  <a:pt x="5497" y="24"/>
                </a:lnTo>
                <a:lnTo>
                  <a:pt x="5277" y="52"/>
                </a:lnTo>
                <a:lnTo>
                  <a:pt x="5060" y="91"/>
                </a:lnTo>
                <a:lnTo>
                  <a:pt x="4849" y="140"/>
                </a:lnTo>
                <a:lnTo>
                  <a:pt x="4640" y="200"/>
                </a:lnTo>
                <a:lnTo>
                  <a:pt x="4436" y="268"/>
                </a:lnTo>
                <a:lnTo>
                  <a:pt x="4236" y="347"/>
                </a:lnTo>
                <a:lnTo>
                  <a:pt x="4042" y="434"/>
                </a:lnTo>
                <a:lnTo>
                  <a:pt x="3852" y="532"/>
                </a:lnTo>
                <a:lnTo>
                  <a:pt x="3669" y="638"/>
                </a:lnTo>
                <a:lnTo>
                  <a:pt x="3491" y="752"/>
                </a:lnTo>
                <a:lnTo>
                  <a:pt x="3318" y="874"/>
                </a:lnTo>
                <a:lnTo>
                  <a:pt x="3152" y="1005"/>
                </a:lnTo>
                <a:lnTo>
                  <a:pt x="2993" y="1143"/>
                </a:lnTo>
                <a:lnTo>
                  <a:pt x="2841" y="1288"/>
                </a:lnTo>
                <a:lnTo>
                  <a:pt x="2696" y="1441"/>
                </a:lnTo>
                <a:lnTo>
                  <a:pt x="2557" y="1601"/>
                </a:lnTo>
                <a:lnTo>
                  <a:pt x="2426" y="1766"/>
                </a:lnTo>
                <a:lnTo>
                  <a:pt x="2305" y="1938"/>
                </a:lnTo>
                <a:lnTo>
                  <a:pt x="2191" y="2117"/>
                </a:lnTo>
                <a:lnTo>
                  <a:pt x="2085" y="2301"/>
                </a:lnTo>
                <a:lnTo>
                  <a:pt x="1987" y="2491"/>
                </a:lnTo>
                <a:lnTo>
                  <a:pt x="1899" y="2685"/>
                </a:lnTo>
                <a:lnTo>
                  <a:pt x="1821" y="2885"/>
                </a:lnTo>
                <a:lnTo>
                  <a:pt x="1752" y="3089"/>
                </a:lnTo>
                <a:lnTo>
                  <a:pt x="1693" y="3297"/>
                </a:lnTo>
                <a:lnTo>
                  <a:pt x="1644" y="3510"/>
                </a:lnTo>
                <a:lnTo>
                  <a:pt x="1605" y="3726"/>
                </a:lnTo>
                <a:lnTo>
                  <a:pt x="1577" y="3945"/>
                </a:lnTo>
                <a:lnTo>
                  <a:pt x="1560" y="4169"/>
                </a:lnTo>
                <a:lnTo>
                  <a:pt x="1555" y="4395"/>
                </a:lnTo>
                <a:lnTo>
                  <a:pt x="1555" y="7041"/>
                </a:lnTo>
                <a:lnTo>
                  <a:pt x="0" y="7041"/>
                </a:lnTo>
                <a:lnTo>
                  <a:pt x="0" y="16128"/>
                </a:lnTo>
                <a:lnTo>
                  <a:pt x="12096" y="16128"/>
                </a:lnTo>
                <a:lnTo>
                  <a:pt x="12096" y="7041"/>
                </a:lnTo>
                <a:lnTo>
                  <a:pt x="10500" y="7041"/>
                </a:lnTo>
                <a:close/>
                <a:moveTo>
                  <a:pt x="3752" y="4395"/>
                </a:moveTo>
                <a:lnTo>
                  <a:pt x="3755" y="4282"/>
                </a:lnTo>
                <a:lnTo>
                  <a:pt x="3763" y="4171"/>
                </a:lnTo>
                <a:lnTo>
                  <a:pt x="3777" y="4061"/>
                </a:lnTo>
                <a:lnTo>
                  <a:pt x="3796" y="3953"/>
                </a:lnTo>
                <a:lnTo>
                  <a:pt x="3821" y="3848"/>
                </a:lnTo>
                <a:lnTo>
                  <a:pt x="3850" y="3743"/>
                </a:lnTo>
                <a:lnTo>
                  <a:pt x="3885" y="3641"/>
                </a:lnTo>
                <a:lnTo>
                  <a:pt x="3924" y="3541"/>
                </a:lnTo>
                <a:lnTo>
                  <a:pt x="3968" y="3444"/>
                </a:lnTo>
                <a:lnTo>
                  <a:pt x="4017" y="3350"/>
                </a:lnTo>
                <a:lnTo>
                  <a:pt x="4070" y="3258"/>
                </a:lnTo>
                <a:lnTo>
                  <a:pt x="4127" y="3169"/>
                </a:lnTo>
                <a:lnTo>
                  <a:pt x="4188" y="3082"/>
                </a:lnTo>
                <a:lnTo>
                  <a:pt x="4253" y="3000"/>
                </a:lnTo>
                <a:lnTo>
                  <a:pt x="4323" y="2920"/>
                </a:lnTo>
                <a:lnTo>
                  <a:pt x="4395" y="2844"/>
                </a:lnTo>
                <a:lnTo>
                  <a:pt x="4471" y="2771"/>
                </a:lnTo>
                <a:lnTo>
                  <a:pt x="4551" y="2702"/>
                </a:lnTo>
                <a:lnTo>
                  <a:pt x="4634" y="2637"/>
                </a:lnTo>
                <a:lnTo>
                  <a:pt x="4720" y="2575"/>
                </a:lnTo>
                <a:lnTo>
                  <a:pt x="4810" y="2518"/>
                </a:lnTo>
                <a:lnTo>
                  <a:pt x="4901" y="2466"/>
                </a:lnTo>
                <a:lnTo>
                  <a:pt x="4996" y="2417"/>
                </a:lnTo>
                <a:lnTo>
                  <a:pt x="5093" y="2373"/>
                </a:lnTo>
                <a:lnTo>
                  <a:pt x="5192" y="2334"/>
                </a:lnTo>
                <a:lnTo>
                  <a:pt x="5294" y="2299"/>
                </a:lnTo>
                <a:lnTo>
                  <a:pt x="5398" y="2269"/>
                </a:lnTo>
                <a:lnTo>
                  <a:pt x="5505" y="2245"/>
                </a:lnTo>
                <a:lnTo>
                  <a:pt x="5613" y="2226"/>
                </a:lnTo>
                <a:lnTo>
                  <a:pt x="5723" y="2212"/>
                </a:lnTo>
                <a:lnTo>
                  <a:pt x="5833" y="2203"/>
                </a:lnTo>
                <a:lnTo>
                  <a:pt x="5946" y="2200"/>
                </a:lnTo>
                <a:lnTo>
                  <a:pt x="5977" y="2199"/>
                </a:lnTo>
                <a:lnTo>
                  <a:pt x="6013" y="2199"/>
                </a:lnTo>
                <a:lnTo>
                  <a:pt x="6041" y="2198"/>
                </a:lnTo>
                <a:lnTo>
                  <a:pt x="6053" y="2198"/>
                </a:lnTo>
                <a:lnTo>
                  <a:pt x="6059" y="2198"/>
                </a:lnTo>
                <a:lnTo>
                  <a:pt x="6074" y="2199"/>
                </a:lnTo>
                <a:lnTo>
                  <a:pt x="6092" y="2199"/>
                </a:lnTo>
                <a:lnTo>
                  <a:pt x="6108" y="2199"/>
                </a:lnTo>
                <a:lnTo>
                  <a:pt x="6221" y="2202"/>
                </a:lnTo>
                <a:lnTo>
                  <a:pt x="6332" y="2212"/>
                </a:lnTo>
                <a:lnTo>
                  <a:pt x="6442" y="2225"/>
                </a:lnTo>
                <a:lnTo>
                  <a:pt x="6550" y="2245"/>
                </a:lnTo>
                <a:lnTo>
                  <a:pt x="6656" y="2269"/>
                </a:lnTo>
                <a:lnTo>
                  <a:pt x="6760" y="2298"/>
                </a:lnTo>
                <a:lnTo>
                  <a:pt x="6862" y="2334"/>
                </a:lnTo>
                <a:lnTo>
                  <a:pt x="6962" y="2373"/>
                </a:lnTo>
                <a:lnTo>
                  <a:pt x="7059" y="2416"/>
                </a:lnTo>
                <a:lnTo>
                  <a:pt x="7153" y="2465"/>
                </a:lnTo>
                <a:lnTo>
                  <a:pt x="7245" y="2518"/>
                </a:lnTo>
                <a:lnTo>
                  <a:pt x="7335" y="2575"/>
                </a:lnTo>
                <a:lnTo>
                  <a:pt x="7420" y="2636"/>
                </a:lnTo>
                <a:lnTo>
                  <a:pt x="7503" y="2701"/>
                </a:lnTo>
                <a:lnTo>
                  <a:pt x="7583" y="2771"/>
                </a:lnTo>
                <a:lnTo>
                  <a:pt x="7659" y="2844"/>
                </a:lnTo>
                <a:lnTo>
                  <a:pt x="7732" y="2919"/>
                </a:lnTo>
                <a:lnTo>
                  <a:pt x="7801" y="2999"/>
                </a:lnTo>
                <a:lnTo>
                  <a:pt x="7866" y="3082"/>
                </a:lnTo>
                <a:lnTo>
                  <a:pt x="7927" y="3168"/>
                </a:lnTo>
                <a:lnTo>
                  <a:pt x="7985" y="3257"/>
                </a:lnTo>
                <a:lnTo>
                  <a:pt x="8037" y="3350"/>
                </a:lnTo>
                <a:lnTo>
                  <a:pt x="8087" y="3443"/>
                </a:lnTo>
                <a:lnTo>
                  <a:pt x="8130" y="3541"/>
                </a:lnTo>
                <a:lnTo>
                  <a:pt x="8169" y="3641"/>
                </a:lnTo>
                <a:lnTo>
                  <a:pt x="8204" y="3743"/>
                </a:lnTo>
                <a:lnTo>
                  <a:pt x="8234" y="3847"/>
                </a:lnTo>
                <a:lnTo>
                  <a:pt x="8258" y="3952"/>
                </a:lnTo>
                <a:lnTo>
                  <a:pt x="8278" y="4060"/>
                </a:lnTo>
                <a:lnTo>
                  <a:pt x="8291" y="4170"/>
                </a:lnTo>
                <a:lnTo>
                  <a:pt x="8300" y="4282"/>
                </a:lnTo>
                <a:lnTo>
                  <a:pt x="8303" y="4395"/>
                </a:lnTo>
                <a:lnTo>
                  <a:pt x="8303" y="7041"/>
                </a:lnTo>
                <a:lnTo>
                  <a:pt x="3752" y="7041"/>
                </a:lnTo>
                <a:lnTo>
                  <a:pt x="3752" y="43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2641208" y="2787076"/>
            <a:ext cx="404305" cy="359783"/>
          </a:xfrm>
          <a:custGeom>
            <a:avLst/>
            <a:gdLst>
              <a:gd name="T0" fmla="*/ 12028 w 16128"/>
              <a:gd name="T1" fmla="*/ 10254 h 16128"/>
              <a:gd name="T2" fmla="*/ 15958 w 16128"/>
              <a:gd name="T3" fmla="*/ 2653 h 16128"/>
              <a:gd name="T4" fmla="*/ 5538 w 16128"/>
              <a:gd name="T5" fmla="*/ 3764 h 16128"/>
              <a:gd name="T6" fmla="*/ 2095 w 16128"/>
              <a:gd name="T7" fmla="*/ 323 h 16128"/>
              <a:gd name="T8" fmla="*/ 1996 w 16128"/>
              <a:gd name="T9" fmla="*/ 243 h 16128"/>
              <a:gd name="T10" fmla="*/ 1892 w 16128"/>
              <a:gd name="T11" fmla="*/ 173 h 16128"/>
              <a:gd name="T12" fmla="*/ 1783 w 16128"/>
              <a:gd name="T13" fmla="*/ 116 h 16128"/>
              <a:gd name="T14" fmla="*/ 1669 w 16128"/>
              <a:gd name="T15" fmla="*/ 71 h 16128"/>
              <a:gd name="T16" fmla="*/ 1553 w 16128"/>
              <a:gd name="T17" fmla="*/ 36 h 16128"/>
              <a:gd name="T18" fmla="*/ 1434 w 16128"/>
              <a:gd name="T19" fmla="*/ 13 h 16128"/>
              <a:gd name="T20" fmla="*/ 1314 w 16128"/>
              <a:gd name="T21" fmla="*/ 1 h 16128"/>
              <a:gd name="T22" fmla="*/ 1194 w 16128"/>
              <a:gd name="T23" fmla="*/ 1 h 16128"/>
              <a:gd name="T24" fmla="*/ 1075 w 16128"/>
              <a:gd name="T25" fmla="*/ 13 h 16128"/>
              <a:gd name="T26" fmla="*/ 956 w 16128"/>
              <a:gd name="T27" fmla="*/ 36 h 16128"/>
              <a:gd name="T28" fmla="*/ 840 w 16128"/>
              <a:gd name="T29" fmla="*/ 71 h 16128"/>
              <a:gd name="T30" fmla="*/ 727 w 16128"/>
              <a:gd name="T31" fmla="*/ 116 h 16128"/>
              <a:gd name="T32" fmla="*/ 617 w 16128"/>
              <a:gd name="T33" fmla="*/ 173 h 16128"/>
              <a:gd name="T34" fmla="*/ 513 w 16128"/>
              <a:gd name="T35" fmla="*/ 243 h 16128"/>
              <a:gd name="T36" fmla="*/ 414 w 16128"/>
              <a:gd name="T37" fmla="*/ 323 h 16128"/>
              <a:gd name="T38" fmla="*/ 323 w 16128"/>
              <a:gd name="T39" fmla="*/ 414 h 16128"/>
              <a:gd name="T40" fmla="*/ 243 w 16128"/>
              <a:gd name="T41" fmla="*/ 513 h 16128"/>
              <a:gd name="T42" fmla="*/ 173 w 16128"/>
              <a:gd name="T43" fmla="*/ 617 h 16128"/>
              <a:gd name="T44" fmla="*/ 116 w 16128"/>
              <a:gd name="T45" fmla="*/ 727 h 16128"/>
              <a:gd name="T46" fmla="*/ 71 w 16128"/>
              <a:gd name="T47" fmla="*/ 840 h 16128"/>
              <a:gd name="T48" fmla="*/ 36 w 16128"/>
              <a:gd name="T49" fmla="*/ 956 h 16128"/>
              <a:gd name="T50" fmla="*/ 13 w 16128"/>
              <a:gd name="T51" fmla="*/ 1075 h 16128"/>
              <a:gd name="T52" fmla="*/ 1 w 16128"/>
              <a:gd name="T53" fmla="*/ 1194 h 16128"/>
              <a:gd name="T54" fmla="*/ 1 w 16128"/>
              <a:gd name="T55" fmla="*/ 1314 h 16128"/>
              <a:gd name="T56" fmla="*/ 13 w 16128"/>
              <a:gd name="T57" fmla="*/ 1434 h 16128"/>
              <a:gd name="T58" fmla="*/ 36 w 16128"/>
              <a:gd name="T59" fmla="*/ 1553 h 16128"/>
              <a:gd name="T60" fmla="*/ 71 w 16128"/>
              <a:gd name="T61" fmla="*/ 1669 h 16128"/>
              <a:gd name="T62" fmla="*/ 116 w 16128"/>
              <a:gd name="T63" fmla="*/ 1783 h 16128"/>
              <a:gd name="T64" fmla="*/ 173 w 16128"/>
              <a:gd name="T65" fmla="*/ 1892 h 16128"/>
              <a:gd name="T66" fmla="*/ 243 w 16128"/>
              <a:gd name="T67" fmla="*/ 1996 h 16128"/>
              <a:gd name="T68" fmla="*/ 323 w 16128"/>
              <a:gd name="T69" fmla="*/ 2095 h 16128"/>
              <a:gd name="T70" fmla="*/ 3764 w 16128"/>
              <a:gd name="T71" fmla="*/ 5537 h 16128"/>
              <a:gd name="T72" fmla="*/ 2659 w 16128"/>
              <a:gd name="T73" fmla="*/ 15952 h 16128"/>
              <a:gd name="T74" fmla="*/ 10254 w 16128"/>
              <a:gd name="T75" fmla="*/ 12028 h 16128"/>
              <a:gd name="T76" fmla="*/ 11215 w 16128"/>
              <a:gd name="T77" fmla="*/ 16128 h 16128"/>
              <a:gd name="T78" fmla="*/ 16128 w 16128"/>
              <a:gd name="T79" fmla="*/ 11216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128" h="16128">
                <a:moveTo>
                  <a:pt x="14905" y="9993"/>
                </a:moveTo>
                <a:lnTo>
                  <a:pt x="12028" y="10254"/>
                </a:lnTo>
                <a:lnTo>
                  <a:pt x="8772" y="6998"/>
                </a:lnTo>
                <a:lnTo>
                  <a:pt x="15958" y="2653"/>
                </a:lnTo>
                <a:lnTo>
                  <a:pt x="14735" y="1431"/>
                </a:lnTo>
                <a:lnTo>
                  <a:pt x="5538" y="3764"/>
                </a:lnTo>
                <a:lnTo>
                  <a:pt x="2142" y="367"/>
                </a:lnTo>
                <a:lnTo>
                  <a:pt x="2095" y="323"/>
                </a:lnTo>
                <a:lnTo>
                  <a:pt x="2046" y="281"/>
                </a:lnTo>
                <a:lnTo>
                  <a:pt x="1996" y="243"/>
                </a:lnTo>
                <a:lnTo>
                  <a:pt x="1944" y="207"/>
                </a:lnTo>
                <a:lnTo>
                  <a:pt x="1892" y="173"/>
                </a:lnTo>
                <a:lnTo>
                  <a:pt x="1838" y="143"/>
                </a:lnTo>
                <a:lnTo>
                  <a:pt x="1783" y="116"/>
                </a:lnTo>
                <a:lnTo>
                  <a:pt x="1727" y="92"/>
                </a:lnTo>
                <a:lnTo>
                  <a:pt x="1669" y="71"/>
                </a:lnTo>
                <a:lnTo>
                  <a:pt x="1612" y="51"/>
                </a:lnTo>
                <a:lnTo>
                  <a:pt x="1553" y="36"/>
                </a:lnTo>
                <a:lnTo>
                  <a:pt x="1494" y="23"/>
                </a:lnTo>
                <a:lnTo>
                  <a:pt x="1434" y="13"/>
                </a:lnTo>
                <a:lnTo>
                  <a:pt x="1375" y="6"/>
                </a:lnTo>
                <a:lnTo>
                  <a:pt x="1314" y="1"/>
                </a:lnTo>
                <a:lnTo>
                  <a:pt x="1255" y="0"/>
                </a:lnTo>
                <a:lnTo>
                  <a:pt x="1194" y="1"/>
                </a:lnTo>
                <a:lnTo>
                  <a:pt x="1134" y="6"/>
                </a:lnTo>
                <a:lnTo>
                  <a:pt x="1075" y="13"/>
                </a:lnTo>
                <a:lnTo>
                  <a:pt x="1015" y="23"/>
                </a:lnTo>
                <a:lnTo>
                  <a:pt x="956" y="36"/>
                </a:lnTo>
                <a:lnTo>
                  <a:pt x="897" y="51"/>
                </a:lnTo>
                <a:lnTo>
                  <a:pt x="840" y="71"/>
                </a:lnTo>
                <a:lnTo>
                  <a:pt x="782" y="92"/>
                </a:lnTo>
                <a:lnTo>
                  <a:pt x="727" y="116"/>
                </a:lnTo>
                <a:lnTo>
                  <a:pt x="671" y="143"/>
                </a:lnTo>
                <a:lnTo>
                  <a:pt x="617" y="173"/>
                </a:lnTo>
                <a:lnTo>
                  <a:pt x="564" y="207"/>
                </a:lnTo>
                <a:lnTo>
                  <a:pt x="513" y="243"/>
                </a:lnTo>
                <a:lnTo>
                  <a:pt x="463" y="281"/>
                </a:lnTo>
                <a:lnTo>
                  <a:pt x="414" y="323"/>
                </a:lnTo>
                <a:lnTo>
                  <a:pt x="368" y="367"/>
                </a:lnTo>
                <a:lnTo>
                  <a:pt x="323" y="414"/>
                </a:lnTo>
                <a:lnTo>
                  <a:pt x="281" y="463"/>
                </a:lnTo>
                <a:lnTo>
                  <a:pt x="243" y="513"/>
                </a:lnTo>
                <a:lnTo>
                  <a:pt x="207" y="564"/>
                </a:lnTo>
                <a:lnTo>
                  <a:pt x="173" y="617"/>
                </a:lnTo>
                <a:lnTo>
                  <a:pt x="143" y="671"/>
                </a:lnTo>
                <a:lnTo>
                  <a:pt x="116" y="727"/>
                </a:lnTo>
                <a:lnTo>
                  <a:pt x="92" y="782"/>
                </a:lnTo>
                <a:lnTo>
                  <a:pt x="71" y="840"/>
                </a:lnTo>
                <a:lnTo>
                  <a:pt x="51" y="897"/>
                </a:lnTo>
                <a:lnTo>
                  <a:pt x="36" y="956"/>
                </a:lnTo>
                <a:lnTo>
                  <a:pt x="23" y="1015"/>
                </a:lnTo>
                <a:lnTo>
                  <a:pt x="13" y="1075"/>
                </a:lnTo>
                <a:lnTo>
                  <a:pt x="6" y="1134"/>
                </a:lnTo>
                <a:lnTo>
                  <a:pt x="1" y="1194"/>
                </a:lnTo>
                <a:lnTo>
                  <a:pt x="0" y="1255"/>
                </a:lnTo>
                <a:lnTo>
                  <a:pt x="1" y="1314"/>
                </a:lnTo>
                <a:lnTo>
                  <a:pt x="6" y="1375"/>
                </a:lnTo>
                <a:lnTo>
                  <a:pt x="13" y="1434"/>
                </a:lnTo>
                <a:lnTo>
                  <a:pt x="23" y="1494"/>
                </a:lnTo>
                <a:lnTo>
                  <a:pt x="36" y="1553"/>
                </a:lnTo>
                <a:lnTo>
                  <a:pt x="51" y="1612"/>
                </a:lnTo>
                <a:lnTo>
                  <a:pt x="71" y="1669"/>
                </a:lnTo>
                <a:lnTo>
                  <a:pt x="92" y="1727"/>
                </a:lnTo>
                <a:lnTo>
                  <a:pt x="116" y="1783"/>
                </a:lnTo>
                <a:lnTo>
                  <a:pt x="143" y="1838"/>
                </a:lnTo>
                <a:lnTo>
                  <a:pt x="173" y="1892"/>
                </a:lnTo>
                <a:lnTo>
                  <a:pt x="207" y="1944"/>
                </a:lnTo>
                <a:lnTo>
                  <a:pt x="243" y="1996"/>
                </a:lnTo>
                <a:lnTo>
                  <a:pt x="281" y="2046"/>
                </a:lnTo>
                <a:lnTo>
                  <a:pt x="323" y="2095"/>
                </a:lnTo>
                <a:lnTo>
                  <a:pt x="368" y="2142"/>
                </a:lnTo>
                <a:lnTo>
                  <a:pt x="3764" y="5537"/>
                </a:lnTo>
                <a:lnTo>
                  <a:pt x="1436" y="14729"/>
                </a:lnTo>
                <a:lnTo>
                  <a:pt x="2659" y="15952"/>
                </a:lnTo>
                <a:lnTo>
                  <a:pt x="6999" y="8772"/>
                </a:lnTo>
                <a:lnTo>
                  <a:pt x="10254" y="12028"/>
                </a:lnTo>
                <a:lnTo>
                  <a:pt x="9993" y="14905"/>
                </a:lnTo>
                <a:lnTo>
                  <a:pt x="11215" y="16128"/>
                </a:lnTo>
                <a:lnTo>
                  <a:pt x="12989" y="12989"/>
                </a:lnTo>
                <a:lnTo>
                  <a:pt x="16128" y="11216"/>
                </a:lnTo>
                <a:lnTo>
                  <a:pt x="14905" y="99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/>
          <p:cNvGrpSpPr/>
          <p:nvPr/>
        </p:nvGrpSpPr>
        <p:grpSpPr>
          <a:xfrm>
            <a:off x="3265967" y="2770654"/>
            <a:ext cx="601632" cy="273691"/>
            <a:chOff x="3186113" y="3595688"/>
            <a:chExt cx="914401" cy="439737"/>
          </a:xfrm>
          <a:solidFill>
            <a:schemeClr val="accent1"/>
          </a:solidFill>
        </p:grpSpPr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844926" y="3714750"/>
              <a:ext cx="255588" cy="320675"/>
            </a:xfrm>
            <a:custGeom>
              <a:avLst/>
              <a:gdLst>
                <a:gd name="T0" fmla="*/ 4493 w 4506"/>
                <a:gd name="T1" fmla="*/ 4911 h 5643"/>
                <a:gd name="T2" fmla="*/ 4451 w 4506"/>
                <a:gd name="T3" fmla="*/ 4812 h 5643"/>
                <a:gd name="T4" fmla="*/ 4360 w 4506"/>
                <a:gd name="T5" fmla="*/ 4681 h 5643"/>
                <a:gd name="T6" fmla="*/ 4204 w 4506"/>
                <a:gd name="T7" fmla="*/ 4529 h 5643"/>
                <a:gd name="T8" fmla="*/ 3962 w 4506"/>
                <a:gd name="T9" fmla="*/ 4363 h 5643"/>
                <a:gd name="T10" fmla="*/ 3657 w 4506"/>
                <a:gd name="T11" fmla="*/ 4210 h 5643"/>
                <a:gd name="T12" fmla="*/ 3365 w 4506"/>
                <a:gd name="T13" fmla="*/ 4055 h 5643"/>
                <a:gd name="T14" fmla="*/ 2897 w 4506"/>
                <a:gd name="T15" fmla="*/ 3805 h 5643"/>
                <a:gd name="T16" fmla="*/ 2591 w 4506"/>
                <a:gd name="T17" fmla="*/ 3666 h 5643"/>
                <a:gd name="T18" fmla="*/ 2246 w 4506"/>
                <a:gd name="T19" fmla="*/ 3546 h 5643"/>
                <a:gd name="T20" fmla="*/ 1863 w 4506"/>
                <a:gd name="T21" fmla="*/ 3454 h 5643"/>
                <a:gd name="T22" fmla="*/ 1963 w 4506"/>
                <a:gd name="T23" fmla="*/ 3335 h 5643"/>
                <a:gd name="T24" fmla="*/ 2056 w 4506"/>
                <a:gd name="T25" fmla="*/ 3197 h 5643"/>
                <a:gd name="T26" fmla="*/ 2194 w 4506"/>
                <a:gd name="T27" fmla="*/ 2944 h 5643"/>
                <a:gd name="T28" fmla="*/ 2357 w 4506"/>
                <a:gd name="T29" fmla="*/ 2578 h 5643"/>
                <a:gd name="T30" fmla="*/ 2446 w 4506"/>
                <a:gd name="T31" fmla="*/ 2348 h 5643"/>
                <a:gd name="T32" fmla="*/ 2490 w 4506"/>
                <a:gd name="T33" fmla="*/ 2144 h 5643"/>
                <a:gd name="T34" fmla="*/ 2504 w 4506"/>
                <a:gd name="T35" fmla="*/ 1910 h 5643"/>
                <a:gd name="T36" fmla="*/ 2503 w 4506"/>
                <a:gd name="T37" fmla="*/ 1646 h 5643"/>
                <a:gd name="T38" fmla="*/ 2511 w 4506"/>
                <a:gd name="T39" fmla="*/ 1403 h 5643"/>
                <a:gd name="T40" fmla="*/ 2518 w 4506"/>
                <a:gd name="T41" fmla="*/ 1136 h 5643"/>
                <a:gd name="T42" fmla="*/ 2503 w 4506"/>
                <a:gd name="T43" fmla="*/ 919 h 5643"/>
                <a:gd name="T44" fmla="*/ 2451 w 4506"/>
                <a:gd name="T45" fmla="*/ 738 h 5643"/>
                <a:gd name="T46" fmla="*/ 2326 w 4506"/>
                <a:gd name="T47" fmla="*/ 484 h 5643"/>
                <a:gd name="T48" fmla="*/ 2165 w 4506"/>
                <a:gd name="T49" fmla="*/ 291 h 5643"/>
                <a:gd name="T50" fmla="*/ 1973 w 4506"/>
                <a:gd name="T51" fmla="*/ 153 h 5643"/>
                <a:gd name="T52" fmla="*/ 1755 w 4506"/>
                <a:gd name="T53" fmla="*/ 64 h 5643"/>
                <a:gd name="T54" fmla="*/ 1515 w 4506"/>
                <a:gd name="T55" fmla="*/ 14 h 5643"/>
                <a:gd name="T56" fmla="*/ 1259 w 4506"/>
                <a:gd name="T57" fmla="*/ 0 h 5643"/>
                <a:gd name="T58" fmla="*/ 1003 w 4506"/>
                <a:gd name="T59" fmla="*/ 14 h 5643"/>
                <a:gd name="T60" fmla="*/ 763 w 4506"/>
                <a:gd name="T61" fmla="*/ 64 h 5643"/>
                <a:gd name="T62" fmla="*/ 546 w 4506"/>
                <a:gd name="T63" fmla="*/ 154 h 5643"/>
                <a:gd name="T64" fmla="*/ 353 w 4506"/>
                <a:gd name="T65" fmla="*/ 292 h 5643"/>
                <a:gd name="T66" fmla="*/ 193 w 4506"/>
                <a:gd name="T67" fmla="*/ 485 h 5643"/>
                <a:gd name="T68" fmla="*/ 68 w 4506"/>
                <a:gd name="T69" fmla="*/ 740 h 5643"/>
                <a:gd name="T70" fmla="*/ 15 w 4506"/>
                <a:gd name="T71" fmla="*/ 921 h 5643"/>
                <a:gd name="T72" fmla="*/ 0 w 4506"/>
                <a:gd name="T73" fmla="*/ 1137 h 5643"/>
                <a:gd name="T74" fmla="*/ 7 w 4506"/>
                <a:gd name="T75" fmla="*/ 1404 h 5643"/>
                <a:gd name="T76" fmla="*/ 16 w 4506"/>
                <a:gd name="T77" fmla="*/ 1646 h 5643"/>
                <a:gd name="T78" fmla="*/ 15 w 4506"/>
                <a:gd name="T79" fmla="*/ 1911 h 5643"/>
                <a:gd name="T80" fmla="*/ 28 w 4506"/>
                <a:gd name="T81" fmla="*/ 2145 h 5643"/>
                <a:gd name="T82" fmla="*/ 74 w 4506"/>
                <a:gd name="T83" fmla="*/ 2350 h 5643"/>
                <a:gd name="T84" fmla="*/ 151 w 4506"/>
                <a:gd name="T85" fmla="*/ 2552 h 5643"/>
                <a:gd name="T86" fmla="*/ 283 w 4506"/>
                <a:gd name="T87" fmla="*/ 2858 h 5643"/>
                <a:gd name="T88" fmla="*/ 422 w 4506"/>
                <a:gd name="T89" fmla="*/ 3129 h 5643"/>
                <a:gd name="T90" fmla="*/ 627 w 4506"/>
                <a:gd name="T91" fmla="*/ 3369 h 5643"/>
                <a:gd name="T92" fmla="*/ 990 w 4506"/>
                <a:gd name="T93" fmla="*/ 3640 h 5643"/>
                <a:gd name="T94" fmla="*/ 1248 w 4506"/>
                <a:gd name="T95" fmla="*/ 3907 h 5643"/>
                <a:gd name="T96" fmla="*/ 1418 w 4506"/>
                <a:gd name="T97" fmla="*/ 4158 h 5643"/>
                <a:gd name="T98" fmla="*/ 1519 w 4506"/>
                <a:gd name="T99" fmla="*/ 4382 h 5643"/>
                <a:gd name="T100" fmla="*/ 1568 w 4506"/>
                <a:gd name="T101" fmla="*/ 4567 h 5643"/>
                <a:gd name="T102" fmla="*/ 1583 w 4506"/>
                <a:gd name="T103" fmla="*/ 4702 h 5643"/>
                <a:gd name="T104" fmla="*/ 1584 w 4506"/>
                <a:gd name="T105" fmla="*/ 5643 h 5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06" h="5643">
                  <a:moveTo>
                    <a:pt x="4506" y="4978"/>
                  </a:moveTo>
                  <a:lnTo>
                    <a:pt x="4506" y="4974"/>
                  </a:lnTo>
                  <a:lnTo>
                    <a:pt x="4504" y="4961"/>
                  </a:lnTo>
                  <a:lnTo>
                    <a:pt x="4500" y="4940"/>
                  </a:lnTo>
                  <a:lnTo>
                    <a:pt x="4493" y="4911"/>
                  </a:lnTo>
                  <a:lnTo>
                    <a:pt x="4487" y="4894"/>
                  </a:lnTo>
                  <a:lnTo>
                    <a:pt x="4481" y="4876"/>
                  </a:lnTo>
                  <a:lnTo>
                    <a:pt x="4472" y="4856"/>
                  </a:lnTo>
                  <a:lnTo>
                    <a:pt x="4463" y="4835"/>
                  </a:lnTo>
                  <a:lnTo>
                    <a:pt x="4451" y="4812"/>
                  </a:lnTo>
                  <a:lnTo>
                    <a:pt x="4436" y="4788"/>
                  </a:lnTo>
                  <a:lnTo>
                    <a:pt x="4421" y="4763"/>
                  </a:lnTo>
                  <a:lnTo>
                    <a:pt x="4403" y="4737"/>
                  </a:lnTo>
                  <a:lnTo>
                    <a:pt x="4383" y="4709"/>
                  </a:lnTo>
                  <a:lnTo>
                    <a:pt x="4360" y="4681"/>
                  </a:lnTo>
                  <a:lnTo>
                    <a:pt x="4335" y="4652"/>
                  </a:lnTo>
                  <a:lnTo>
                    <a:pt x="4306" y="4622"/>
                  </a:lnTo>
                  <a:lnTo>
                    <a:pt x="4275" y="4592"/>
                  </a:lnTo>
                  <a:lnTo>
                    <a:pt x="4241" y="4560"/>
                  </a:lnTo>
                  <a:lnTo>
                    <a:pt x="4204" y="4529"/>
                  </a:lnTo>
                  <a:lnTo>
                    <a:pt x="4162" y="4495"/>
                  </a:lnTo>
                  <a:lnTo>
                    <a:pt x="4118" y="4463"/>
                  </a:lnTo>
                  <a:lnTo>
                    <a:pt x="4070" y="4429"/>
                  </a:lnTo>
                  <a:lnTo>
                    <a:pt x="4017" y="4396"/>
                  </a:lnTo>
                  <a:lnTo>
                    <a:pt x="3962" y="4363"/>
                  </a:lnTo>
                  <a:lnTo>
                    <a:pt x="3901" y="4329"/>
                  </a:lnTo>
                  <a:lnTo>
                    <a:pt x="3837" y="4294"/>
                  </a:lnTo>
                  <a:lnTo>
                    <a:pt x="3768" y="4261"/>
                  </a:lnTo>
                  <a:lnTo>
                    <a:pt x="3695" y="4227"/>
                  </a:lnTo>
                  <a:lnTo>
                    <a:pt x="3657" y="4210"/>
                  </a:lnTo>
                  <a:lnTo>
                    <a:pt x="3619" y="4192"/>
                  </a:lnTo>
                  <a:lnTo>
                    <a:pt x="3580" y="4172"/>
                  </a:lnTo>
                  <a:lnTo>
                    <a:pt x="3539" y="4151"/>
                  </a:lnTo>
                  <a:lnTo>
                    <a:pt x="3455" y="4104"/>
                  </a:lnTo>
                  <a:lnTo>
                    <a:pt x="3365" y="4055"/>
                  </a:lnTo>
                  <a:lnTo>
                    <a:pt x="3270" y="4002"/>
                  </a:lnTo>
                  <a:lnTo>
                    <a:pt x="3170" y="3947"/>
                  </a:lnTo>
                  <a:lnTo>
                    <a:pt x="3066" y="3890"/>
                  </a:lnTo>
                  <a:lnTo>
                    <a:pt x="2955" y="3833"/>
                  </a:lnTo>
                  <a:lnTo>
                    <a:pt x="2897" y="3805"/>
                  </a:lnTo>
                  <a:lnTo>
                    <a:pt x="2839" y="3776"/>
                  </a:lnTo>
                  <a:lnTo>
                    <a:pt x="2779" y="3749"/>
                  </a:lnTo>
                  <a:lnTo>
                    <a:pt x="2718" y="3721"/>
                  </a:lnTo>
                  <a:lnTo>
                    <a:pt x="2654" y="3693"/>
                  </a:lnTo>
                  <a:lnTo>
                    <a:pt x="2591" y="3666"/>
                  </a:lnTo>
                  <a:lnTo>
                    <a:pt x="2524" y="3640"/>
                  </a:lnTo>
                  <a:lnTo>
                    <a:pt x="2458" y="3615"/>
                  </a:lnTo>
                  <a:lnTo>
                    <a:pt x="2388" y="3591"/>
                  </a:lnTo>
                  <a:lnTo>
                    <a:pt x="2319" y="3568"/>
                  </a:lnTo>
                  <a:lnTo>
                    <a:pt x="2246" y="3546"/>
                  </a:lnTo>
                  <a:lnTo>
                    <a:pt x="2172" y="3525"/>
                  </a:lnTo>
                  <a:lnTo>
                    <a:pt x="2098" y="3505"/>
                  </a:lnTo>
                  <a:lnTo>
                    <a:pt x="2021" y="3486"/>
                  </a:lnTo>
                  <a:lnTo>
                    <a:pt x="1944" y="3469"/>
                  </a:lnTo>
                  <a:lnTo>
                    <a:pt x="1863" y="3454"/>
                  </a:lnTo>
                  <a:lnTo>
                    <a:pt x="1884" y="3432"/>
                  </a:lnTo>
                  <a:lnTo>
                    <a:pt x="1904" y="3408"/>
                  </a:lnTo>
                  <a:lnTo>
                    <a:pt x="1924" y="3385"/>
                  </a:lnTo>
                  <a:lnTo>
                    <a:pt x="1944" y="3360"/>
                  </a:lnTo>
                  <a:lnTo>
                    <a:pt x="1963" y="3335"/>
                  </a:lnTo>
                  <a:lnTo>
                    <a:pt x="1982" y="3309"/>
                  </a:lnTo>
                  <a:lnTo>
                    <a:pt x="2000" y="3281"/>
                  </a:lnTo>
                  <a:lnTo>
                    <a:pt x="2019" y="3254"/>
                  </a:lnTo>
                  <a:lnTo>
                    <a:pt x="2037" y="3226"/>
                  </a:lnTo>
                  <a:lnTo>
                    <a:pt x="2056" y="3197"/>
                  </a:lnTo>
                  <a:lnTo>
                    <a:pt x="2074" y="3168"/>
                  </a:lnTo>
                  <a:lnTo>
                    <a:pt x="2091" y="3138"/>
                  </a:lnTo>
                  <a:lnTo>
                    <a:pt x="2126" y="3075"/>
                  </a:lnTo>
                  <a:lnTo>
                    <a:pt x="2160" y="3011"/>
                  </a:lnTo>
                  <a:lnTo>
                    <a:pt x="2194" y="2944"/>
                  </a:lnTo>
                  <a:lnTo>
                    <a:pt x="2227" y="2874"/>
                  </a:lnTo>
                  <a:lnTo>
                    <a:pt x="2260" y="2804"/>
                  </a:lnTo>
                  <a:lnTo>
                    <a:pt x="2292" y="2730"/>
                  </a:lnTo>
                  <a:lnTo>
                    <a:pt x="2325" y="2654"/>
                  </a:lnTo>
                  <a:lnTo>
                    <a:pt x="2357" y="2578"/>
                  </a:lnTo>
                  <a:lnTo>
                    <a:pt x="2389" y="2499"/>
                  </a:lnTo>
                  <a:lnTo>
                    <a:pt x="2420" y="2418"/>
                  </a:lnTo>
                  <a:lnTo>
                    <a:pt x="2430" y="2394"/>
                  </a:lnTo>
                  <a:lnTo>
                    <a:pt x="2439" y="2371"/>
                  </a:lnTo>
                  <a:lnTo>
                    <a:pt x="2446" y="2348"/>
                  </a:lnTo>
                  <a:lnTo>
                    <a:pt x="2453" y="2325"/>
                  </a:lnTo>
                  <a:lnTo>
                    <a:pt x="2465" y="2280"/>
                  </a:lnTo>
                  <a:lnTo>
                    <a:pt x="2476" y="2234"/>
                  </a:lnTo>
                  <a:lnTo>
                    <a:pt x="2484" y="2189"/>
                  </a:lnTo>
                  <a:lnTo>
                    <a:pt x="2490" y="2144"/>
                  </a:lnTo>
                  <a:lnTo>
                    <a:pt x="2495" y="2098"/>
                  </a:lnTo>
                  <a:lnTo>
                    <a:pt x="2499" y="2052"/>
                  </a:lnTo>
                  <a:lnTo>
                    <a:pt x="2502" y="2005"/>
                  </a:lnTo>
                  <a:lnTo>
                    <a:pt x="2503" y="1958"/>
                  </a:lnTo>
                  <a:lnTo>
                    <a:pt x="2504" y="1910"/>
                  </a:lnTo>
                  <a:lnTo>
                    <a:pt x="2504" y="1860"/>
                  </a:lnTo>
                  <a:lnTo>
                    <a:pt x="2504" y="1809"/>
                  </a:lnTo>
                  <a:lnTo>
                    <a:pt x="2504" y="1757"/>
                  </a:lnTo>
                  <a:lnTo>
                    <a:pt x="2503" y="1703"/>
                  </a:lnTo>
                  <a:lnTo>
                    <a:pt x="2503" y="1646"/>
                  </a:lnTo>
                  <a:lnTo>
                    <a:pt x="2503" y="1602"/>
                  </a:lnTo>
                  <a:lnTo>
                    <a:pt x="2505" y="1556"/>
                  </a:lnTo>
                  <a:lnTo>
                    <a:pt x="2507" y="1507"/>
                  </a:lnTo>
                  <a:lnTo>
                    <a:pt x="2509" y="1455"/>
                  </a:lnTo>
                  <a:lnTo>
                    <a:pt x="2511" y="1403"/>
                  </a:lnTo>
                  <a:lnTo>
                    <a:pt x="2513" y="1350"/>
                  </a:lnTo>
                  <a:lnTo>
                    <a:pt x="2516" y="1296"/>
                  </a:lnTo>
                  <a:lnTo>
                    <a:pt x="2517" y="1242"/>
                  </a:lnTo>
                  <a:lnTo>
                    <a:pt x="2518" y="1188"/>
                  </a:lnTo>
                  <a:lnTo>
                    <a:pt x="2518" y="1136"/>
                  </a:lnTo>
                  <a:lnTo>
                    <a:pt x="2517" y="1084"/>
                  </a:lnTo>
                  <a:lnTo>
                    <a:pt x="2515" y="1033"/>
                  </a:lnTo>
                  <a:lnTo>
                    <a:pt x="2511" y="986"/>
                  </a:lnTo>
                  <a:lnTo>
                    <a:pt x="2506" y="940"/>
                  </a:lnTo>
                  <a:lnTo>
                    <a:pt x="2503" y="919"/>
                  </a:lnTo>
                  <a:lnTo>
                    <a:pt x="2499" y="898"/>
                  </a:lnTo>
                  <a:lnTo>
                    <a:pt x="2495" y="878"/>
                  </a:lnTo>
                  <a:lnTo>
                    <a:pt x="2490" y="859"/>
                  </a:lnTo>
                  <a:lnTo>
                    <a:pt x="2471" y="796"/>
                  </a:lnTo>
                  <a:lnTo>
                    <a:pt x="2451" y="738"/>
                  </a:lnTo>
                  <a:lnTo>
                    <a:pt x="2429" y="682"/>
                  </a:lnTo>
                  <a:lnTo>
                    <a:pt x="2405" y="628"/>
                  </a:lnTo>
                  <a:lnTo>
                    <a:pt x="2380" y="577"/>
                  </a:lnTo>
                  <a:lnTo>
                    <a:pt x="2354" y="529"/>
                  </a:lnTo>
                  <a:lnTo>
                    <a:pt x="2326" y="484"/>
                  </a:lnTo>
                  <a:lnTo>
                    <a:pt x="2296" y="441"/>
                  </a:lnTo>
                  <a:lnTo>
                    <a:pt x="2265" y="399"/>
                  </a:lnTo>
                  <a:lnTo>
                    <a:pt x="2233" y="361"/>
                  </a:lnTo>
                  <a:lnTo>
                    <a:pt x="2200" y="325"/>
                  </a:lnTo>
                  <a:lnTo>
                    <a:pt x="2165" y="291"/>
                  </a:lnTo>
                  <a:lnTo>
                    <a:pt x="2129" y="260"/>
                  </a:lnTo>
                  <a:lnTo>
                    <a:pt x="2092" y="229"/>
                  </a:lnTo>
                  <a:lnTo>
                    <a:pt x="2054" y="202"/>
                  </a:lnTo>
                  <a:lnTo>
                    <a:pt x="2014" y="177"/>
                  </a:lnTo>
                  <a:lnTo>
                    <a:pt x="1973" y="153"/>
                  </a:lnTo>
                  <a:lnTo>
                    <a:pt x="1932" y="132"/>
                  </a:lnTo>
                  <a:lnTo>
                    <a:pt x="1889" y="112"/>
                  </a:lnTo>
                  <a:lnTo>
                    <a:pt x="1845" y="94"/>
                  </a:lnTo>
                  <a:lnTo>
                    <a:pt x="1801" y="78"/>
                  </a:lnTo>
                  <a:lnTo>
                    <a:pt x="1755" y="64"/>
                  </a:lnTo>
                  <a:lnTo>
                    <a:pt x="1709" y="51"/>
                  </a:lnTo>
                  <a:lnTo>
                    <a:pt x="1661" y="40"/>
                  </a:lnTo>
                  <a:lnTo>
                    <a:pt x="1614" y="29"/>
                  </a:lnTo>
                  <a:lnTo>
                    <a:pt x="1565" y="21"/>
                  </a:lnTo>
                  <a:lnTo>
                    <a:pt x="1515" y="14"/>
                  </a:lnTo>
                  <a:lnTo>
                    <a:pt x="1466" y="9"/>
                  </a:lnTo>
                  <a:lnTo>
                    <a:pt x="1414" y="5"/>
                  </a:lnTo>
                  <a:lnTo>
                    <a:pt x="1364" y="2"/>
                  </a:lnTo>
                  <a:lnTo>
                    <a:pt x="1312" y="0"/>
                  </a:lnTo>
                  <a:lnTo>
                    <a:pt x="1259" y="0"/>
                  </a:lnTo>
                  <a:lnTo>
                    <a:pt x="1207" y="0"/>
                  </a:lnTo>
                  <a:lnTo>
                    <a:pt x="1155" y="2"/>
                  </a:lnTo>
                  <a:lnTo>
                    <a:pt x="1104" y="5"/>
                  </a:lnTo>
                  <a:lnTo>
                    <a:pt x="1053" y="9"/>
                  </a:lnTo>
                  <a:lnTo>
                    <a:pt x="1003" y="14"/>
                  </a:lnTo>
                  <a:lnTo>
                    <a:pt x="954" y="21"/>
                  </a:lnTo>
                  <a:lnTo>
                    <a:pt x="904" y="29"/>
                  </a:lnTo>
                  <a:lnTo>
                    <a:pt x="857" y="40"/>
                  </a:lnTo>
                  <a:lnTo>
                    <a:pt x="810" y="51"/>
                  </a:lnTo>
                  <a:lnTo>
                    <a:pt x="763" y="64"/>
                  </a:lnTo>
                  <a:lnTo>
                    <a:pt x="718" y="79"/>
                  </a:lnTo>
                  <a:lnTo>
                    <a:pt x="674" y="95"/>
                  </a:lnTo>
                  <a:lnTo>
                    <a:pt x="629" y="113"/>
                  </a:lnTo>
                  <a:lnTo>
                    <a:pt x="587" y="132"/>
                  </a:lnTo>
                  <a:lnTo>
                    <a:pt x="546" y="154"/>
                  </a:lnTo>
                  <a:lnTo>
                    <a:pt x="504" y="177"/>
                  </a:lnTo>
                  <a:lnTo>
                    <a:pt x="465" y="203"/>
                  </a:lnTo>
                  <a:lnTo>
                    <a:pt x="427" y="230"/>
                  </a:lnTo>
                  <a:lnTo>
                    <a:pt x="389" y="261"/>
                  </a:lnTo>
                  <a:lnTo>
                    <a:pt x="353" y="292"/>
                  </a:lnTo>
                  <a:lnTo>
                    <a:pt x="319" y="326"/>
                  </a:lnTo>
                  <a:lnTo>
                    <a:pt x="286" y="362"/>
                  </a:lnTo>
                  <a:lnTo>
                    <a:pt x="253" y="401"/>
                  </a:lnTo>
                  <a:lnTo>
                    <a:pt x="222" y="442"/>
                  </a:lnTo>
                  <a:lnTo>
                    <a:pt x="193" y="485"/>
                  </a:lnTo>
                  <a:lnTo>
                    <a:pt x="165" y="531"/>
                  </a:lnTo>
                  <a:lnTo>
                    <a:pt x="138" y="579"/>
                  </a:lnTo>
                  <a:lnTo>
                    <a:pt x="113" y="630"/>
                  </a:lnTo>
                  <a:lnTo>
                    <a:pt x="90" y="684"/>
                  </a:lnTo>
                  <a:lnTo>
                    <a:pt x="68" y="740"/>
                  </a:lnTo>
                  <a:lnTo>
                    <a:pt x="48" y="799"/>
                  </a:lnTo>
                  <a:lnTo>
                    <a:pt x="28" y="861"/>
                  </a:lnTo>
                  <a:lnTo>
                    <a:pt x="23" y="880"/>
                  </a:lnTo>
                  <a:lnTo>
                    <a:pt x="19" y="900"/>
                  </a:lnTo>
                  <a:lnTo>
                    <a:pt x="15" y="921"/>
                  </a:lnTo>
                  <a:lnTo>
                    <a:pt x="12" y="942"/>
                  </a:lnTo>
                  <a:lnTo>
                    <a:pt x="7" y="987"/>
                  </a:lnTo>
                  <a:lnTo>
                    <a:pt x="3" y="1035"/>
                  </a:lnTo>
                  <a:lnTo>
                    <a:pt x="1" y="1086"/>
                  </a:lnTo>
                  <a:lnTo>
                    <a:pt x="0" y="1137"/>
                  </a:lnTo>
                  <a:lnTo>
                    <a:pt x="0" y="1190"/>
                  </a:lnTo>
                  <a:lnTo>
                    <a:pt x="1" y="1243"/>
                  </a:lnTo>
                  <a:lnTo>
                    <a:pt x="3" y="1297"/>
                  </a:lnTo>
                  <a:lnTo>
                    <a:pt x="5" y="1351"/>
                  </a:lnTo>
                  <a:lnTo>
                    <a:pt x="7" y="1404"/>
                  </a:lnTo>
                  <a:lnTo>
                    <a:pt x="10" y="1456"/>
                  </a:lnTo>
                  <a:lnTo>
                    <a:pt x="12" y="1507"/>
                  </a:lnTo>
                  <a:lnTo>
                    <a:pt x="14" y="1556"/>
                  </a:lnTo>
                  <a:lnTo>
                    <a:pt x="15" y="1602"/>
                  </a:lnTo>
                  <a:lnTo>
                    <a:pt x="16" y="1646"/>
                  </a:lnTo>
                  <a:lnTo>
                    <a:pt x="15" y="1703"/>
                  </a:lnTo>
                  <a:lnTo>
                    <a:pt x="15" y="1757"/>
                  </a:lnTo>
                  <a:lnTo>
                    <a:pt x="15" y="1809"/>
                  </a:lnTo>
                  <a:lnTo>
                    <a:pt x="15" y="1860"/>
                  </a:lnTo>
                  <a:lnTo>
                    <a:pt x="15" y="1911"/>
                  </a:lnTo>
                  <a:lnTo>
                    <a:pt x="16" y="1959"/>
                  </a:lnTo>
                  <a:lnTo>
                    <a:pt x="17" y="2006"/>
                  </a:lnTo>
                  <a:lnTo>
                    <a:pt x="20" y="2053"/>
                  </a:lnTo>
                  <a:lnTo>
                    <a:pt x="23" y="2100"/>
                  </a:lnTo>
                  <a:lnTo>
                    <a:pt x="28" y="2145"/>
                  </a:lnTo>
                  <a:lnTo>
                    <a:pt x="36" y="2190"/>
                  </a:lnTo>
                  <a:lnTo>
                    <a:pt x="44" y="2235"/>
                  </a:lnTo>
                  <a:lnTo>
                    <a:pt x="54" y="2282"/>
                  </a:lnTo>
                  <a:lnTo>
                    <a:pt x="67" y="2327"/>
                  </a:lnTo>
                  <a:lnTo>
                    <a:pt x="74" y="2350"/>
                  </a:lnTo>
                  <a:lnTo>
                    <a:pt x="81" y="2373"/>
                  </a:lnTo>
                  <a:lnTo>
                    <a:pt x="90" y="2396"/>
                  </a:lnTo>
                  <a:lnTo>
                    <a:pt x="99" y="2420"/>
                  </a:lnTo>
                  <a:lnTo>
                    <a:pt x="125" y="2487"/>
                  </a:lnTo>
                  <a:lnTo>
                    <a:pt x="151" y="2552"/>
                  </a:lnTo>
                  <a:lnTo>
                    <a:pt x="178" y="2616"/>
                  </a:lnTo>
                  <a:lnTo>
                    <a:pt x="204" y="2678"/>
                  </a:lnTo>
                  <a:lnTo>
                    <a:pt x="230" y="2740"/>
                  </a:lnTo>
                  <a:lnTo>
                    <a:pt x="257" y="2800"/>
                  </a:lnTo>
                  <a:lnTo>
                    <a:pt x="283" y="2858"/>
                  </a:lnTo>
                  <a:lnTo>
                    <a:pt x="311" y="2916"/>
                  </a:lnTo>
                  <a:lnTo>
                    <a:pt x="338" y="2972"/>
                  </a:lnTo>
                  <a:lnTo>
                    <a:pt x="365" y="3025"/>
                  </a:lnTo>
                  <a:lnTo>
                    <a:pt x="393" y="3078"/>
                  </a:lnTo>
                  <a:lnTo>
                    <a:pt x="422" y="3129"/>
                  </a:lnTo>
                  <a:lnTo>
                    <a:pt x="451" y="3178"/>
                  </a:lnTo>
                  <a:lnTo>
                    <a:pt x="480" y="3225"/>
                  </a:lnTo>
                  <a:lnTo>
                    <a:pt x="509" y="3271"/>
                  </a:lnTo>
                  <a:lnTo>
                    <a:pt x="541" y="3315"/>
                  </a:lnTo>
                  <a:lnTo>
                    <a:pt x="627" y="3369"/>
                  </a:lnTo>
                  <a:lnTo>
                    <a:pt x="709" y="3423"/>
                  </a:lnTo>
                  <a:lnTo>
                    <a:pt x="785" y="3477"/>
                  </a:lnTo>
                  <a:lnTo>
                    <a:pt x="858" y="3532"/>
                  </a:lnTo>
                  <a:lnTo>
                    <a:pt x="927" y="3586"/>
                  </a:lnTo>
                  <a:lnTo>
                    <a:pt x="990" y="3640"/>
                  </a:lnTo>
                  <a:lnTo>
                    <a:pt x="1050" y="3694"/>
                  </a:lnTo>
                  <a:lnTo>
                    <a:pt x="1105" y="3749"/>
                  </a:lnTo>
                  <a:lnTo>
                    <a:pt x="1156" y="3802"/>
                  </a:lnTo>
                  <a:lnTo>
                    <a:pt x="1204" y="3854"/>
                  </a:lnTo>
                  <a:lnTo>
                    <a:pt x="1248" y="3907"/>
                  </a:lnTo>
                  <a:lnTo>
                    <a:pt x="1288" y="3959"/>
                  </a:lnTo>
                  <a:lnTo>
                    <a:pt x="1326" y="4010"/>
                  </a:lnTo>
                  <a:lnTo>
                    <a:pt x="1359" y="4060"/>
                  </a:lnTo>
                  <a:lnTo>
                    <a:pt x="1390" y="4109"/>
                  </a:lnTo>
                  <a:lnTo>
                    <a:pt x="1418" y="4158"/>
                  </a:lnTo>
                  <a:lnTo>
                    <a:pt x="1444" y="4205"/>
                  </a:lnTo>
                  <a:lnTo>
                    <a:pt x="1466" y="4251"/>
                  </a:lnTo>
                  <a:lnTo>
                    <a:pt x="1486" y="4296"/>
                  </a:lnTo>
                  <a:lnTo>
                    <a:pt x="1503" y="4340"/>
                  </a:lnTo>
                  <a:lnTo>
                    <a:pt x="1519" y="4382"/>
                  </a:lnTo>
                  <a:lnTo>
                    <a:pt x="1532" y="4422"/>
                  </a:lnTo>
                  <a:lnTo>
                    <a:pt x="1543" y="4461"/>
                  </a:lnTo>
                  <a:lnTo>
                    <a:pt x="1554" y="4498"/>
                  </a:lnTo>
                  <a:lnTo>
                    <a:pt x="1562" y="4534"/>
                  </a:lnTo>
                  <a:lnTo>
                    <a:pt x="1568" y="4567"/>
                  </a:lnTo>
                  <a:lnTo>
                    <a:pt x="1574" y="4598"/>
                  </a:lnTo>
                  <a:lnTo>
                    <a:pt x="1577" y="4628"/>
                  </a:lnTo>
                  <a:lnTo>
                    <a:pt x="1580" y="4655"/>
                  </a:lnTo>
                  <a:lnTo>
                    <a:pt x="1582" y="4679"/>
                  </a:lnTo>
                  <a:lnTo>
                    <a:pt x="1583" y="4702"/>
                  </a:lnTo>
                  <a:lnTo>
                    <a:pt x="1584" y="4722"/>
                  </a:lnTo>
                  <a:lnTo>
                    <a:pt x="1584" y="4726"/>
                  </a:lnTo>
                  <a:lnTo>
                    <a:pt x="1584" y="4729"/>
                  </a:lnTo>
                  <a:lnTo>
                    <a:pt x="1584" y="5642"/>
                  </a:lnTo>
                  <a:lnTo>
                    <a:pt x="1584" y="5643"/>
                  </a:lnTo>
                  <a:lnTo>
                    <a:pt x="4506" y="5642"/>
                  </a:lnTo>
                  <a:lnTo>
                    <a:pt x="4506" y="4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3186113" y="3714750"/>
              <a:ext cx="254000" cy="320675"/>
            </a:xfrm>
            <a:custGeom>
              <a:avLst/>
              <a:gdLst>
                <a:gd name="T0" fmla="*/ 2919 w 4491"/>
                <a:gd name="T1" fmla="*/ 4655 h 5643"/>
                <a:gd name="T2" fmla="*/ 2945 w 4491"/>
                <a:gd name="T3" fmla="*/ 4500 h 5643"/>
                <a:gd name="T4" fmla="*/ 3011 w 4491"/>
                <a:gd name="T5" fmla="*/ 4300 h 5643"/>
                <a:gd name="T6" fmla="*/ 3136 w 4491"/>
                <a:gd name="T7" fmla="*/ 4067 h 5643"/>
                <a:gd name="T8" fmla="*/ 3334 w 4491"/>
                <a:gd name="T9" fmla="*/ 3811 h 5643"/>
                <a:gd name="T10" fmla="*/ 3627 w 4491"/>
                <a:gd name="T11" fmla="*/ 3544 h 5643"/>
                <a:gd name="T12" fmla="*/ 3970 w 4491"/>
                <a:gd name="T13" fmla="*/ 3283 h 5643"/>
                <a:gd name="T14" fmla="*/ 4120 w 4491"/>
                <a:gd name="T15" fmla="*/ 3034 h 5643"/>
                <a:gd name="T16" fmla="*/ 4258 w 4491"/>
                <a:gd name="T17" fmla="*/ 2744 h 5643"/>
                <a:gd name="T18" fmla="*/ 4393 w 4491"/>
                <a:gd name="T19" fmla="*/ 2418 h 5643"/>
                <a:gd name="T20" fmla="*/ 4437 w 4491"/>
                <a:gd name="T21" fmla="*/ 2280 h 5643"/>
                <a:gd name="T22" fmla="*/ 4471 w 4491"/>
                <a:gd name="T23" fmla="*/ 2052 h 5643"/>
                <a:gd name="T24" fmla="*/ 4476 w 4491"/>
                <a:gd name="T25" fmla="*/ 1809 h 5643"/>
                <a:gd name="T26" fmla="*/ 4477 w 4491"/>
                <a:gd name="T27" fmla="*/ 1556 h 5643"/>
                <a:gd name="T28" fmla="*/ 4488 w 4491"/>
                <a:gd name="T29" fmla="*/ 1296 h 5643"/>
                <a:gd name="T30" fmla="*/ 4488 w 4491"/>
                <a:gd name="T31" fmla="*/ 1033 h 5643"/>
                <a:gd name="T32" fmla="*/ 4466 w 4491"/>
                <a:gd name="T33" fmla="*/ 878 h 5643"/>
                <a:gd name="T34" fmla="*/ 4377 w 4491"/>
                <a:gd name="T35" fmla="*/ 628 h 5643"/>
                <a:gd name="T36" fmla="*/ 4238 w 4491"/>
                <a:gd name="T37" fmla="*/ 399 h 5643"/>
                <a:gd name="T38" fmla="*/ 4063 w 4491"/>
                <a:gd name="T39" fmla="*/ 229 h 5643"/>
                <a:gd name="T40" fmla="*/ 3861 w 4491"/>
                <a:gd name="T41" fmla="*/ 112 h 5643"/>
                <a:gd name="T42" fmla="*/ 3634 w 4491"/>
                <a:gd name="T43" fmla="*/ 40 h 5643"/>
                <a:gd name="T44" fmla="*/ 3387 w 4491"/>
                <a:gd name="T45" fmla="*/ 5 h 5643"/>
                <a:gd name="T46" fmla="*/ 3127 w 4491"/>
                <a:gd name="T47" fmla="*/ 2 h 5643"/>
                <a:gd name="T48" fmla="*/ 2877 w 4491"/>
                <a:gd name="T49" fmla="*/ 29 h 5643"/>
                <a:gd name="T50" fmla="*/ 2645 w 4491"/>
                <a:gd name="T51" fmla="*/ 95 h 5643"/>
                <a:gd name="T52" fmla="*/ 2436 w 4491"/>
                <a:gd name="T53" fmla="*/ 203 h 5643"/>
                <a:gd name="T54" fmla="*/ 2257 w 4491"/>
                <a:gd name="T55" fmla="*/ 362 h 5643"/>
                <a:gd name="T56" fmla="*/ 2110 w 4491"/>
                <a:gd name="T57" fmla="*/ 579 h 5643"/>
                <a:gd name="T58" fmla="*/ 2001 w 4491"/>
                <a:gd name="T59" fmla="*/ 861 h 5643"/>
                <a:gd name="T60" fmla="*/ 1979 w 4491"/>
                <a:gd name="T61" fmla="*/ 987 h 5643"/>
                <a:gd name="T62" fmla="*/ 1974 w 4491"/>
                <a:gd name="T63" fmla="*/ 1243 h 5643"/>
                <a:gd name="T64" fmla="*/ 1984 w 4491"/>
                <a:gd name="T65" fmla="*/ 1507 h 5643"/>
                <a:gd name="T66" fmla="*/ 1988 w 4491"/>
                <a:gd name="T67" fmla="*/ 1757 h 5643"/>
                <a:gd name="T68" fmla="*/ 1990 w 4491"/>
                <a:gd name="T69" fmla="*/ 2006 h 5643"/>
                <a:gd name="T70" fmla="*/ 2016 w 4491"/>
                <a:gd name="T71" fmla="*/ 2235 h 5643"/>
                <a:gd name="T72" fmla="*/ 2061 w 4491"/>
                <a:gd name="T73" fmla="*/ 2396 h 5643"/>
                <a:gd name="T74" fmla="*/ 2199 w 4491"/>
                <a:gd name="T75" fmla="*/ 2734 h 5643"/>
                <a:gd name="T76" fmla="*/ 2365 w 4491"/>
                <a:gd name="T77" fmla="*/ 3079 h 5643"/>
                <a:gd name="T78" fmla="*/ 2471 w 4491"/>
                <a:gd name="T79" fmla="*/ 3257 h 5643"/>
                <a:gd name="T80" fmla="*/ 2565 w 4491"/>
                <a:gd name="T81" fmla="*/ 3387 h 5643"/>
                <a:gd name="T82" fmla="*/ 2470 w 4491"/>
                <a:gd name="T83" fmla="*/ 3489 h 5643"/>
                <a:gd name="T84" fmla="*/ 2105 w 4491"/>
                <a:gd name="T85" fmla="*/ 3594 h 5643"/>
                <a:gd name="T86" fmla="*/ 1779 w 4491"/>
                <a:gd name="T87" fmla="*/ 3724 h 5643"/>
                <a:gd name="T88" fmla="*/ 1433 w 4491"/>
                <a:gd name="T89" fmla="*/ 3893 h 5643"/>
                <a:gd name="T90" fmla="*/ 963 w 4491"/>
                <a:gd name="T91" fmla="*/ 4153 h 5643"/>
                <a:gd name="T92" fmla="*/ 735 w 4491"/>
                <a:gd name="T93" fmla="*/ 4262 h 5643"/>
                <a:gd name="T94" fmla="*/ 434 w 4491"/>
                <a:gd name="T95" fmla="*/ 4431 h 5643"/>
                <a:gd name="T96" fmla="*/ 230 w 4491"/>
                <a:gd name="T97" fmla="*/ 4593 h 5643"/>
                <a:gd name="T98" fmla="*/ 103 w 4491"/>
                <a:gd name="T99" fmla="*/ 4738 h 5643"/>
                <a:gd name="T100" fmla="*/ 33 w 4491"/>
                <a:gd name="T101" fmla="*/ 4856 h 5643"/>
                <a:gd name="T102" fmla="*/ 2 w 4491"/>
                <a:gd name="T103" fmla="*/ 4961 h 5643"/>
                <a:gd name="T104" fmla="*/ 2915 w 4491"/>
                <a:gd name="T105" fmla="*/ 4729 h 5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91" h="5643">
                  <a:moveTo>
                    <a:pt x="2915" y="4726"/>
                  </a:moveTo>
                  <a:lnTo>
                    <a:pt x="2915" y="4721"/>
                  </a:lnTo>
                  <a:lnTo>
                    <a:pt x="2916" y="4702"/>
                  </a:lnTo>
                  <a:lnTo>
                    <a:pt x="2917" y="4679"/>
                  </a:lnTo>
                  <a:lnTo>
                    <a:pt x="2919" y="4655"/>
                  </a:lnTo>
                  <a:lnTo>
                    <a:pt x="2921" y="4628"/>
                  </a:lnTo>
                  <a:lnTo>
                    <a:pt x="2925" y="4599"/>
                  </a:lnTo>
                  <a:lnTo>
                    <a:pt x="2930" y="4568"/>
                  </a:lnTo>
                  <a:lnTo>
                    <a:pt x="2937" y="4535"/>
                  </a:lnTo>
                  <a:lnTo>
                    <a:pt x="2945" y="4500"/>
                  </a:lnTo>
                  <a:lnTo>
                    <a:pt x="2954" y="4463"/>
                  </a:lnTo>
                  <a:lnTo>
                    <a:pt x="2966" y="4425"/>
                  </a:lnTo>
                  <a:lnTo>
                    <a:pt x="2979" y="4385"/>
                  </a:lnTo>
                  <a:lnTo>
                    <a:pt x="2994" y="4344"/>
                  </a:lnTo>
                  <a:lnTo>
                    <a:pt x="3011" y="4300"/>
                  </a:lnTo>
                  <a:lnTo>
                    <a:pt x="3031" y="4256"/>
                  </a:lnTo>
                  <a:lnTo>
                    <a:pt x="3053" y="4210"/>
                  </a:lnTo>
                  <a:lnTo>
                    <a:pt x="3077" y="4164"/>
                  </a:lnTo>
                  <a:lnTo>
                    <a:pt x="3106" y="4116"/>
                  </a:lnTo>
                  <a:lnTo>
                    <a:pt x="3136" y="4067"/>
                  </a:lnTo>
                  <a:lnTo>
                    <a:pt x="3169" y="4017"/>
                  </a:lnTo>
                  <a:lnTo>
                    <a:pt x="3205" y="3967"/>
                  </a:lnTo>
                  <a:lnTo>
                    <a:pt x="3245" y="3916"/>
                  </a:lnTo>
                  <a:lnTo>
                    <a:pt x="3288" y="3863"/>
                  </a:lnTo>
                  <a:lnTo>
                    <a:pt x="3334" y="3811"/>
                  </a:lnTo>
                  <a:lnTo>
                    <a:pt x="3385" y="3758"/>
                  </a:lnTo>
                  <a:lnTo>
                    <a:pt x="3439" y="3705"/>
                  </a:lnTo>
                  <a:lnTo>
                    <a:pt x="3498" y="3651"/>
                  </a:lnTo>
                  <a:lnTo>
                    <a:pt x="3560" y="3597"/>
                  </a:lnTo>
                  <a:lnTo>
                    <a:pt x="3627" y="3544"/>
                  </a:lnTo>
                  <a:lnTo>
                    <a:pt x="3697" y="3489"/>
                  </a:lnTo>
                  <a:lnTo>
                    <a:pt x="3773" y="3435"/>
                  </a:lnTo>
                  <a:lnTo>
                    <a:pt x="3854" y="3382"/>
                  </a:lnTo>
                  <a:lnTo>
                    <a:pt x="3938" y="3329"/>
                  </a:lnTo>
                  <a:lnTo>
                    <a:pt x="3970" y="3283"/>
                  </a:lnTo>
                  <a:lnTo>
                    <a:pt x="4001" y="3237"/>
                  </a:lnTo>
                  <a:lnTo>
                    <a:pt x="4031" y="3190"/>
                  </a:lnTo>
                  <a:lnTo>
                    <a:pt x="4061" y="3140"/>
                  </a:lnTo>
                  <a:lnTo>
                    <a:pt x="4090" y="3087"/>
                  </a:lnTo>
                  <a:lnTo>
                    <a:pt x="4120" y="3034"/>
                  </a:lnTo>
                  <a:lnTo>
                    <a:pt x="4148" y="2980"/>
                  </a:lnTo>
                  <a:lnTo>
                    <a:pt x="4176" y="2923"/>
                  </a:lnTo>
                  <a:lnTo>
                    <a:pt x="4203" y="2864"/>
                  </a:lnTo>
                  <a:lnTo>
                    <a:pt x="4231" y="2805"/>
                  </a:lnTo>
                  <a:lnTo>
                    <a:pt x="4258" y="2744"/>
                  </a:lnTo>
                  <a:lnTo>
                    <a:pt x="4285" y="2681"/>
                  </a:lnTo>
                  <a:lnTo>
                    <a:pt x="4312" y="2617"/>
                  </a:lnTo>
                  <a:lnTo>
                    <a:pt x="4339" y="2552"/>
                  </a:lnTo>
                  <a:lnTo>
                    <a:pt x="4366" y="2486"/>
                  </a:lnTo>
                  <a:lnTo>
                    <a:pt x="4393" y="2418"/>
                  </a:lnTo>
                  <a:lnTo>
                    <a:pt x="4402" y="2394"/>
                  </a:lnTo>
                  <a:lnTo>
                    <a:pt x="4410" y="2371"/>
                  </a:lnTo>
                  <a:lnTo>
                    <a:pt x="4418" y="2348"/>
                  </a:lnTo>
                  <a:lnTo>
                    <a:pt x="4425" y="2325"/>
                  </a:lnTo>
                  <a:lnTo>
                    <a:pt x="4437" y="2280"/>
                  </a:lnTo>
                  <a:lnTo>
                    <a:pt x="4447" y="2234"/>
                  </a:lnTo>
                  <a:lnTo>
                    <a:pt x="4455" y="2189"/>
                  </a:lnTo>
                  <a:lnTo>
                    <a:pt x="4462" y="2144"/>
                  </a:lnTo>
                  <a:lnTo>
                    <a:pt x="4467" y="2098"/>
                  </a:lnTo>
                  <a:lnTo>
                    <a:pt x="4471" y="2052"/>
                  </a:lnTo>
                  <a:lnTo>
                    <a:pt x="4474" y="2005"/>
                  </a:lnTo>
                  <a:lnTo>
                    <a:pt x="4476" y="1958"/>
                  </a:lnTo>
                  <a:lnTo>
                    <a:pt x="4476" y="1910"/>
                  </a:lnTo>
                  <a:lnTo>
                    <a:pt x="4477" y="1860"/>
                  </a:lnTo>
                  <a:lnTo>
                    <a:pt x="4476" y="1809"/>
                  </a:lnTo>
                  <a:lnTo>
                    <a:pt x="4476" y="1757"/>
                  </a:lnTo>
                  <a:lnTo>
                    <a:pt x="4476" y="1703"/>
                  </a:lnTo>
                  <a:lnTo>
                    <a:pt x="4476" y="1646"/>
                  </a:lnTo>
                  <a:lnTo>
                    <a:pt x="4476" y="1602"/>
                  </a:lnTo>
                  <a:lnTo>
                    <a:pt x="4477" y="1556"/>
                  </a:lnTo>
                  <a:lnTo>
                    <a:pt x="4479" y="1507"/>
                  </a:lnTo>
                  <a:lnTo>
                    <a:pt x="4481" y="1455"/>
                  </a:lnTo>
                  <a:lnTo>
                    <a:pt x="4484" y="1403"/>
                  </a:lnTo>
                  <a:lnTo>
                    <a:pt x="4486" y="1350"/>
                  </a:lnTo>
                  <a:lnTo>
                    <a:pt x="4488" y="1296"/>
                  </a:lnTo>
                  <a:lnTo>
                    <a:pt x="4490" y="1242"/>
                  </a:lnTo>
                  <a:lnTo>
                    <a:pt x="4491" y="1188"/>
                  </a:lnTo>
                  <a:lnTo>
                    <a:pt x="4491" y="1136"/>
                  </a:lnTo>
                  <a:lnTo>
                    <a:pt x="4490" y="1084"/>
                  </a:lnTo>
                  <a:lnTo>
                    <a:pt x="4488" y="1033"/>
                  </a:lnTo>
                  <a:lnTo>
                    <a:pt x="4484" y="986"/>
                  </a:lnTo>
                  <a:lnTo>
                    <a:pt x="4479" y="940"/>
                  </a:lnTo>
                  <a:lnTo>
                    <a:pt x="4475" y="919"/>
                  </a:lnTo>
                  <a:lnTo>
                    <a:pt x="4470" y="898"/>
                  </a:lnTo>
                  <a:lnTo>
                    <a:pt x="4466" y="878"/>
                  </a:lnTo>
                  <a:lnTo>
                    <a:pt x="4461" y="859"/>
                  </a:lnTo>
                  <a:lnTo>
                    <a:pt x="4443" y="796"/>
                  </a:lnTo>
                  <a:lnTo>
                    <a:pt x="4422" y="738"/>
                  </a:lnTo>
                  <a:lnTo>
                    <a:pt x="4401" y="682"/>
                  </a:lnTo>
                  <a:lnTo>
                    <a:pt x="4377" y="628"/>
                  </a:lnTo>
                  <a:lnTo>
                    <a:pt x="4353" y="577"/>
                  </a:lnTo>
                  <a:lnTo>
                    <a:pt x="4325" y="529"/>
                  </a:lnTo>
                  <a:lnTo>
                    <a:pt x="4297" y="484"/>
                  </a:lnTo>
                  <a:lnTo>
                    <a:pt x="4268" y="441"/>
                  </a:lnTo>
                  <a:lnTo>
                    <a:pt x="4238" y="399"/>
                  </a:lnTo>
                  <a:lnTo>
                    <a:pt x="4205" y="361"/>
                  </a:lnTo>
                  <a:lnTo>
                    <a:pt x="4172" y="325"/>
                  </a:lnTo>
                  <a:lnTo>
                    <a:pt x="4137" y="291"/>
                  </a:lnTo>
                  <a:lnTo>
                    <a:pt x="4101" y="260"/>
                  </a:lnTo>
                  <a:lnTo>
                    <a:pt x="4063" y="229"/>
                  </a:lnTo>
                  <a:lnTo>
                    <a:pt x="4025" y="202"/>
                  </a:lnTo>
                  <a:lnTo>
                    <a:pt x="3986" y="177"/>
                  </a:lnTo>
                  <a:lnTo>
                    <a:pt x="3945" y="153"/>
                  </a:lnTo>
                  <a:lnTo>
                    <a:pt x="3904" y="132"/>
                  </a:lnTo>
                  <a:lnTo>
                    <a:pt x="3861" y="112"/>
                  </a:lnTo>
                  <a:lnTo>
                    <a:pt x="3817" y="94"/>
                  </a:lnTo>
                  <a:lnTo>
                    <a:pt x="3773" y="78"/>
                  </a:lnTo>
                  <a:lnTo>
                    <a:pt x="3728" y="64"/>
                  </a:lnTo>
                  <a:lnTo>
                    <a:pt x="3681" y="51"/>
                  </a:lnTo>
                  <a:lnTo>
                    <a:pt x="3634" y="40"/>
                  </a:lnTo>
                  <a:lnTo>
                    <a:pt x="3585" y="29"/>
                  </a:lnTo>
                  <a:lnTo>
                    <a:pt x="3537" y="21"/>
                  </a:lnTo>
                  <a:lnTo>
                    <a:pt x="3488" y="14"/>
                  </a:lnTo>
                  <a:lnTo>
                    <a:pt x="3437" y="9"/>
                  </a:lnTo>
                  <a:lnTo>
                    <a:pt x="3387" y="5"/>
                  </a:lnTo>
                  <a:lnTo>
                    <a:pt x="3335" y="2"/>
                  </a:lnTo>
                  <a:lnTo>
                    <a:pt x="3284" y="0"/>
                  </a:lnTo>
                  <a:lnTo>
                    <a:pt x="3232" y="0"/>
                  </a:lnTo>
                  <a:lnTo>
                    <a:pt x="3179" y="0"/>
                  </a:lnTo>
                  <a:lnTo>
                    <a:pt x="3127" y="2"/>
                  </a:lnTo>
                  <a:lnTo>
                    <a:pt x="3075" y="5"/>
                  </a:lnTo>
                  <a:lnTo>
                    <a:pt x="3025" y="9"/>
                  </a:lnTo>
                  <a:lnTo>
                    <a:pt x="2975" y="14"/>
                  </a:lnTo>
                  <a:lnTo>
                    <a:pt x="2925" y="21"/>
                  </a:lnTo>
                  <a:lnTo>
                    <a:pt x="2877" y="29"/>
                  </a:lnTo>
                  <a:lnTo>
                    <a:pt x="2828" y="40"/>
                  </a:lnTo>
                  <a:lnTo>
                    <a:pt x="2781" y="51"/>
                  </a:lnTo>
                  <a:lnTo>
                    <a:pt x="2735" y="64"/>
                  </a:lnTo>
                  <a:lnTo>
                    <a:pt x="2689" y="79"/>
                  </a:lnTo>
                  <a:lnTo>
                    <a:pt x="2645" y="95"/>
                  </a:lnTo>
                  <a:lnTo>
                    <a:pt x="2602" y="113"/>
                  </a:lnTo>
                  <a:lnTo>
                    <a:pt x="2558" y="132"/>
                  </a:lnTo>
                  <a:lnTo>
                    <a:pt x="2517" y="154"/>
                  </a:lnTo>
                  <a:lnTo>
                    <a:pt x="2477" y="177"/>
                  </a:lnTo>
                  <a:lnTo>
                    <a:pt x="2436" y="203"/>
                  </a:lnTo>
                  <a:lnTo>
                    <a:pt x="2398" y="230"/>
                  </a:lnTo>
                  <a:lnTo>
                    <a:pt x="2361" y="261"/>
                  </a:lnTo>
                  <a:lnTo>
                    <a:pt x="2325" y="292"/>
                  </a:lnTo>
                  <a:lnTo>
                    <a:pt x="2290" y="326"/>
                  </a:lnTo>
                  <a:lnTo>
                    <a:pt x="2257" y="362"/>
                  </a:lnTo>
                  <a:lnTo>
                    <a:pt x="2225" y="401"/>
                  </a:lnTo>
                  <a:lnTo>
                    <a:pt x="2193" y="442"/>
                  </a:lnTo>
                  <a:lnTo>
                    <a:pt x="2164" y="485"/>
                  </a:lnTo>
                  <a:lnTo>
                    <a:pt x="2136" y="531"/>
                  </a:lnTo>
                  <a:lnTo>
                    <a:pt x="2110" y="579"/>
                  </a:lnTo>
                  <a:lnTo>
                    <a:pt x="2085" y="630"/>
                  </a:lnTo>
                  <a:lnTo>
                    <a:pt x="2061" y="684"/>
                  </a:lnTo>
                  <a:lnTo>
                    <a:pt x="2039" y="740"/>
                  </a:lnTo>
                  <a:lnTo>
                    <a:pt x="2019" y="799"/>
                  </a:lnTo>
                  <a:lnTo>
                    <a:pt x="2001" y="861"/>
                  </a:lnTo>
                  <a:lnTo>
                    <a:pt x="1996" y="880"/>
                  </a:lnTo>
                  <a:lnTo>
                    <a:pt x="1992" y="900"/>
                  </a:lnTo>
                  <a:lnTo>
                    <a:pt x="1988" y="921"/>
                  </a:lnTo>
                  <a:lnTo>
                    <a:pt x="1984" y="942"/>
                  </a:lnTo>
                  <a:lnTo>
                    <a:pt x="1979" y="987"/>
                  </a:lnTo>
                  <a:lnTo>
                    <a:pt x="1975" y="1035"/>
                  </a:lnTo>
                  <a:lnTo>
                    <a:pt x="1973" y="1086"/>
                  </a:lnTo>
                  <a:lnTo>
                    <a:pt x="1972" y="1137"/>
                  </a:lnTo>
                  <a:lnTo>
                    <a:pt x="1973" y="1190"/>
                  </a:lnTo>
                  <a:lnTo>
                    <a:pt x="1974" y="1243"/>
                  </a:lnTo>
                  <a:lnTo>
                    <a:pt x="1975" y="1297"/>
                  </a:lnTo>
                  <a:lnTo>
                    <a:pt x="1978" y="1351"/>
                  </a:lnTo>
                  <a:lnTo>
                    <a:pt x="1980" y="1404"/>
                  </a:lnTo>
                  <a:lnTo>
                    <a:pt x="1982" y="1456"/>
                  </a:lnTo>
                  <a:lnTo>
                    <a:pt x="1984" y="1507"/>
                  </a:lnTo>
                  <a:lnTo>
                    <a:pt x="1986" y="1556"/>
                  </a:lnTo>
                  <a:lnTo>
                    <a:pt x="1988" y="1602"/>
                  </a:lnTo>
                  <a:lnTo>
                    <a:pt x="1988" y="1646"/>
                  </a:lnTo>
                  <a:lnTo>
                    <a:pt x="1988" y="1703"/>
                  </a:lnTo>
                  <a:lnTo>
                    <a:pt x="1988" y="1757"/>
                  </a:lnTo>
                  <a:lnTo>
                    <a:pt x="1987" y="1809"/>
                  </a:lnTo>
                  <a:lnTo>
                    <a:pt x="1987" y="1860"/>
                  </a:lnTo>
                  <a:lnTo>
                    <a:pt x="1987" y="1911"/>
                  </a:lnTo>
                  <a:lnTo>
                    <a:pt x="1988" y="1959"/>
                  </a:lnTo>
                  <a:lnTo>
                    <a:pt x="1990" y="2006"/>
                  </a:lnTo>
                  <a:lnTo>
                    <a:pt x="1992" y="2053"/>
                  </a:lnTo>
                  <a:lnTo>
                    <a:pt x="1996" y="2100"/>
                  </a:lnTo>
                  <a:lnTo>
                    <a:pt x="2001" y="2145"/>
                  </a:lnTo>
                  <a:lnTo>
                    <a:pt x="2007" y="2190"/>
                  </a:lnTo>
                  <a:lnTo>
                    <a:pt x="2016" y="2235"/>
                  </a:lnTo>
                  <a:lnTo>
                    <a:pt x="2026" y="2282"/>
                  </a:lnTo>
                  <a:lnTo>
                    <a:pt x="2038" y="2327"/>
                  </a:lnTo>
                  <a:lnTo>
                    <a:pt x="2045" y="2350"/>
                  </a:lnTo>
                  <a:lnTo>
                    <a:pt x="2053" y="2373"/>
                  </a:lnTo>
                  <a:lnTo>
                    <a:pt x="2061" y="2396"/>
                  </a:lnTo>
                  <a:lnTo>
                    <a:pt x="2070" y="2420"/>
                  </a:lnTo>
                  <a:lnTo>
                    <a:pt x="2103" y="2501"/>
                  </a:lnTo>
                  <a:lnTo>
                    <a:pt x="2135" y="2580"/>
                  </a:lnTo>
                  <a:lnTo>
                    <a:pt x="2167" y="2657"/>
                  </a:lnTo>
                  <a:lnTo>
                    <a:pt x="2199" y="2734"/>
                  </a:lnTo>
                  <a:lnTo>
                    <a:pt x="2232" y="2807"/>
                  </a:lnTo>
                  <a:lnTo>
                    <a:pt x="2264" y="2878"/>
                  </a:lnTo>
                  <a:lnTo>
                    <a:pt x="2297" y="2948"/>
                  </a:lnTo>
                  <a:lnTo>
                    <a:pt x="2330" y="3014"/>
                  </a:lnTo>
                  <a:lnTo>
                    <a:pt x="2365" y="3079"/>
                  </a:lnTo>
                  <a:lnTo>
                    <a:pt x="2399" y="3141"/>
                  </a:lnTo>
                  <a:lnTo>
                    <a:pt x="2417" y="3171"/>
                  </a:lnTo>
                  <a:lnTo>
                    <a:pt x="2435" y="3201"/>
                  </a:lnTo>
                  <a:lnTo>
                    <a:pt x="2452" y="3229"/>
                  </a:lnTo>
                  <a:lnTo>
                    <a:pt x="2471" y="3257"/>
                  </a:lnTo>
                  <a:lnTo>
                    <a:pt x="2490" y="3284"/>
                  </a:lnTo>
                  <a:lnTo>
                    <a:pt x="2508" y="3312"/>
                  </a:lnTo>
                  <a:lnTo>
                    <a:pt x="2527" y="3338"/>
                  </a:lnTo>
                  <a:lnTo>
                    <a:pt x="2546" y="3363"/>
                  </a:lnTo>
                  <a:lnTo>
                    <a:pt x="2565" y="3387"/>
                  </a:lnTo>
                  <a:lnTo>
                    <a:pt x="2586" y="3411"/>
                  </a:lnTo>
                  <a:lnTo>
                    <a:pt x="2606" y="3434"/>
                  </a:lnTo>
                  <a:lnTo>
                    <a:pt x="2626" y="3456"/>
                  </a:lnTo>
                  <a:lnTo>
                    <a:pt x="2547" y="3472"/>
                  </a:lnTo>
                  <a:lnTo>
                    <a:pt x="2470" y="3489"/>
                  </a:lnTo>
                  <a:lnTo>
                    <a:pt x="2393" y="3508"/>
                  </a:lnTo>
                  <a:lnTo>
                    <a:pt x="2319" y="3528"/>
                  </a:lnTo>
                  <a:lnTo>
                    <a:pt x="2246" y="3549"/>
                  </a:lnTo>
                  <a:lnTo>
                    <a:pt x="2175" y="3571"/>
                  </a:lnTo>
                  <a:lnTo>
                    <a:pt x="2105" y="3594"/>
                  </a:lnTo>
                  <a:lnTo>
                    <a:pt x="2037" y="3619"/>
                  </a:lnTo>
                  <a:lnTo>
                    <a:pt x="1971" y="3644"/>
                  </a:lnTo>
                  <a:lnTo>
                    <a:pt x="1905" y="3670"/>
                  </a:lnTo>
                  <a:lnTo>
                    <a:pt x="1841" y="3696"/>
                  </a:lnTo>
                  <a:lnTo>
                    <a:pt x="1779" y="3724"/>
                  </a:lnTo>
                  <a:lnTo>
                    <a:pt x="1718" y="3752"/>
                  </a:lnTo>
                  <a:lnTo>
                    <a:pt x="1658" y="3780"/>
                  </a:lnTo>
                  <a:lnTo>
                    <a:pt x="1600" y="3808"/>
                  </a:lnTo>
                  <a:lnTo>
                    <a:pt x="1543" y="3836"/>
                  </a:lnTo>
                  <a:lnTo>
                    <a:pt x="1433" y="3893"/>
                  </a:lnTo>
                  <a:lnTo>
                    <a:pt x="1330" y="3950"/>
                  </a:lnTo>
                  <a:lnTo>
                    <a:pt x="1231" y="4005"/>
                  </a:lnTo>
                  <a:lnTo>
                    <a:pt x="1136" y="4057"/>
                  </a:lnTo>
                  <a:lnTo>
                    <a:pt x="1047" y="4106"/>
                  </a:lnTo>
                  <a:lnTo>
                    <a:pt x="963" y="4153"/>
                  </a:lnTo>
                  <a:lnTo>
                    <a:pt x="922" y="4174"/>
                  </a:lnTo>
                  <a:lnTo>
                    <a:pt x="883" y="4194"/>
                  </a:lnTo>
                  <a:lnTo>
                    <a:pt x="846" y="4212"/>
                  </a:lnTo>
                  <a:lnTo>
                    <a:pt x="808" y="4229"/>
                  </a:lnTo>
                  <a:lnTo>
                    <a:pt x="735" y="4262"/>
                  </a:lnTo>
                  <a:lnTo>
                    <a:pt x="666" y="4296"/>
                  </a:lnTo>
                  <a:lnTo>
                    <a:pt x="603" y="4331"/>
                  </a:lnTo>
                  <a:lnTo>
                    <a:pt x="542" y="4364"/>
                  </a:lnTo>
                  <a:lnTo>
                    <a:pt x="487" y="4397"/>
                  </a:lnTo>
                  <a:lnTo>
                    <a:pt x="434" y="4431"/>
                  </a:lnTo>
                  <a:lnTo>
                    <a:pt x="387" y="4464"/>
                  </a:lnTo>
                  <a:lnTo>
                    <a:pt x="343" y="4496"/>
                  </a:lnTo>
                  <a:lnTo>
                    <a:pt x="301" y="4530"/>
                  </a:lnTo>
                  <a:lnTo>
                    <a:pt x="264" y="4561"/>
                  </a:lnTo>
                  <a:lnTo>
                    <a:pt x="230" y="4593"/>
                  </a:lnTo>
                  <a:lnTo>
                    <a:pt x="199" y="4623"/>
                  </a:lnTo>
                  <a:lnTo>
                    <a:pt x="170" y="4653"/>
                  </a:lnTo>
                  <a:lnTo>
                    <a:pt x="145" y="4682"/>
                  </a:lnTo>
                  <a:lnTo>
                    <a:pt x="123" y="4710"/>
                  </a:lnTo>
                  <a:lnTo>
                    <a:pt x="103" y="4738"/>
                  </a:lnTo>
                  <a:lnTo>
                    <a:pt x="85" y="4764"/>
                  </a:lnTo>
                  <a:lnTo>
                    <a:pt x="69" y="4789"/>
                  </a:lnTo>
                  <a:lnTo>
                    <a:pt x="55" y="4813"/>
                  </a:lnTo>
                  <a:lnTo>
                    <a:pt x="43" y="4835"/>
                  </a:lnTo>
                  <a:lnTo>
                    <a:pt x="33" y="4856"/>
                  </a:lnTo>
                  <a:lnTo>
                    <a:pt x="25" y="4876"/>
                  </a:lnTo>
                  <a:lnTo>
                    <a:pt x="18" y="4894"/>
                  </a:lnTo>
                  <a:lnTo>
                    <a:pt x="13" y="4911"/>
                  </a:lnTo>
                  <a:lnTo>
                    <a:pt x="6" y="4940"/>
                  </a:lnTo>
                  <a:lnTo>
                    <a:pt x="2" y="4961"/>
                  </a:lnTo>
                  <a:lnTo>
                    <a:pt x="0" y="4974"/>
                  </a:lnTo>
                  <a:lnTo>
                    <a:pt x="0" y="4978"/>
                  </a:lnTo>
                  <a:lnTo>
                    <a:pt x="0" y="5643"/>
                  </a:lnTo>
                  <a:lnTo>
                    <a:pt x="2915" y="5643"/>
                  </a:lnTo>
                  <a:lnTo>
                    <a:pt x="2915" y="4729"/>
                  </a:lnTo>
                  <a:lnTo>
                    <a:pt x="2915" y="47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3390901" y="3595688"/>
              <a:ext cx="504825" cy="439737"/>
            </a:xfrm>
            <a:custGeom>
              <a:avLst/>
              <a:gdLst>
                <a:gd name="T0" fmla="*/ 7574 w 8903"/>
                <a:gd name="T1" fmla="*/ 5705 h 7756"/>
                <a:gd name="T2" fmla="*/ 6996 w 8903"/>
                <a:gd name="T3" fmla="*/ 5386 h 7756"/>
                <a:gd name="T4" fmla="*/ 6612 w 8903"/>
                <a:gd name="T5" fmla="*/ 5190 h 7756"/>
                <a:gd name="T6" fmla="*/ 6180 w 8903"/>
                <a:gd name="T7" fmla="*/ 5004 h 7756"/>
                <a:gd name="T8" fmla="*/ 5697 w 8903"/>
                <a:gd name="T9" fmla="*/ 4844 h 7756"/>
                <a:gd name="T10" fmla="*/ 5300 w 8903"/>
                <a:gd name="T11" fmla="*/ 4717 h 7756"/>
                <a:gd name="T12" fmla="*/ 5434 w 8903"/>
                <a:gd name="T13" fmla="*/ 4547 h 7756"/>
                <a:gd name="T14" fmla="*/ 5560 w 8903"/>
                <a:gd name="T15" fmla="*/ 4354 h 7756"/>
                <a:gd name="T16" fmla="*/ 5680 w 8903"/>
                <a:gd name="T17" fmla="*/ 4138 h 7756"/>
                <a:gd name="T18" fmla="*/ 5906 w 8903"/>
                <a:gd name="T19" fmla="*/ 3649 h 7756"/>
                <a:gd name="T20" fmla="*/ 6061 w 8903"/>
                <a:gd name="T21" fmla="*/ 3259 h 7756"/>
                <a:gd name="T22" fmla="*/ 6106 w 8903"/>
                <a:gd name="T23" fmla="*/ 3102 h 7756"/>
                <a:gd name="T24" fmla="*/ 6132 w 8903"/>
                <a:gd name="T25" fmla="*/ 2946 h 7756"/>
                <a:gd name="T26" fmla="*/ 6151 w 8903"/>
                <a:gd name="T27" fmla="*/ 2625 h 7756"/>
                <a:gd name="T28" fmla="*/ 6150 w 8903"/>
                <a:gd name="T29" fmla="*/ 2262 h 7756"/>
                <a:gd name="T30" fmla="*/ 6162 w 8903"/>
                <a:gd name="T31" fmla="*/ 1928 h 7756"/>
                <a:gd name="T32" fmla="*/ 6172 w 8903"/>
                <a:gd name="T33" fmla="*/ 1561 h 7756"/>
                <a:gd name="T34" fmla="*/ 6159 w 8903"/>
                <a:gd name="T35" fmla="*/ 1323 h 7756"/>
                <a:gd name="T36" fmla="*/ 6131 w 8903"/>
                <a:gd name="T37" fmla="*/ 1181 h 7756"/>
                <a:gd name="T38" fmla="*/ 5981 w 8903"/>
                <a:gd name="T39" fmla="*/ 794 h 7756"/>
                <a:gd name="T40" fmla="*/ 5780 w 8903"/>
                <a:gd name="T41" fmla="*/ 496 h 7756"/>
                <a:gd name="T42" fmla="*/ 5533 w 8903"/>
                <a:gd name="T43" fmla="*/ 278 h 7756"/>
                <a:gd name="T44" fmla="*/ 5246 w 8903"/>
                <a:gd name="T45" fmla="*/ 130 h 7756"/>
                <a:gd name="T46" fmla="*/ 4928 w 8903"/>
                <a:gd name="T47" fmla="*/ 41 h 7756"/>
                <a:gd name="T48" fmla="*/ 4584 w 8903"/>
                <a:gd name="T49" fmla="*/ 3 h 7756"/>
                <a:gd name="T50" fmla="*/ 4227 w 8903"/>
                <a:gd name="T51" fmla="*/ 7 h 7756"/>
                <a:gd name="T52" fmla="*/ 3887 w 8903"/>
                <a:gd name="T53" fmla="*/ 54 h 7756"/>
                <a:gd name="T54" fmla="*/ 3575 w 8903"/>
                <a:gd name="T55" fmla="*/ 155 h 7756"/>
                <a:gd name="T56" fmla="*/ 3296 w 8903"/>
                <a:gd name="T57" fmla="*/ 317 h 7756"/>
                <a:gd name="T58" fmla="*/ 3057 w 8903"/>
                <a:gd name="T59" fmla="*/ 551 h 7756"/>
                <a:gd name="T60" fmla="*/ 2865 w 8903"/>
                <a:gd name="T61" fmla="*/ 866 h 7756"/>
                <a:gd name="T62" fmla="*/ 2742 w 8903"/>
                <a:gd name="T63" fmla="*/ 1209 h 7756"/>
                <a:gd name="T64" fmla="*/ 2719 w 8903"/>
                <a:gd name="T65" fmla="*/ 1358 h 7756"/>
                <a:gd name="T66" fmla="*/ 2710 w 8903"/>
                <a:gd name="T67" fmla="*/ 1635 h 7756"/>
                <a:gd name="T68" fmla="*/ 2723 w 8903"/>
                <a:gd name="T69" fmla="*/ 2002 h 7756"/>
                <a:gd name="T70" fmla="*/ 2731 w 8903"/>
                <a:gd name="T71" fmla="*/ 2339 h 7756"/>
                <a:gd name="T72" fmla="*/ 2731 w 8903"/>
                <a:gd name="T73" fmla="*/ 2692 h 7756"/>
                <a:gd name="T74" fmla="*/ 2753 w 8903"/>
                <a:gd name="T75" fmla="*/ 2980 h 7756"/>
                <a:gd name="T76" fmla="*/ 2784 w 8903"/>
                <a:gd name="T77" fmla="*/ 3135 h 7756"/>
                <a:gd name="T78" fmla="*/ 2833 w 8903"/>
                <a:gd name="T79" fmla="*/ 3294 h 7756"/>
                <a:gd name="T80" fmla="*/ 3023 w 8903"/>
                <a:gd name="T81" fmla="*/ 3756 h 7756"/>
                <a:gd name="T82" fmla="*/ 3226 w 8903"/>
                <a:gd name="T83" fmla="*/ 4188 h 7756"/>
                <a:gd name="T84" fmla="*/ 3346 w 8903"/>
                <a:gd name="T85" fmla="*/ 4399 h 7756"/>
                <a:gd name="T86" fmla="*/ 3473 w 8903"/>
                <a:gd name="T87" fmla="*/ 4587 h 7756"/>
                <a:gd name="T88" fmla="*/ 3609 w 8903"/>
                <a:gd name="T89" fmla="*/ 4751 h 7756"/>
                <a:gd name="T90" fmla="*/ 3087 w 8903"/>
                <a:gd name="T91" fmla="*/ 4878 h 7756"/>
                <a:gd name="T92" fmla="*/ 2617 w 8903"/>
                <a:gd name="T93" fmla="*/ 5045 h 7756"/>
                <a:gd name="T94" fmla="*/ 2199 w 8903"/>
                <a:gd name="T95" fmla="*/ 5234 h 7756"/>
                <a:gd name="T96" fmla="*/ 1827 w 8903"/>
                <a:gd name="T97" fmla="*/ 5429 h 7756"/>
                <a:gd name="T98" fmla="*/ 1268 w 8903"/>
                <a:gd name="T99" fmla="*/ 5736 h 7756"/>
                <a:gd name="T100" fmla="*/ 916 w 8903"/>
                <a:gd name="T101" fmla="*/ 5905 h 7756"/>
                <a:gd name="T102" fmla="*/ 532 w 8903"/>
                <a:gd name="T103" fmla="*/ 6135 h 7756"/>
                <a:gd name="T104" fmla="*/ 273 w 8903"/>
                <a:gd name="T105" fmla="*/ 6354 h 7756"/>
                <a:gd name="T106" fmla="*/ 116 w 8903"/>
                <a:gd name="T107" fmla="*/ 6547 h 7756"/>
                <a:gd name="T108" fmla="*/ 35 w 8903"/>
                <a:gd name="T109" fmla="*/ 6702 h 7756"/>
                <a:gd name="T110" fmla="*/ 4 w 8903"/>
                <a:gd name="T111" fmla="*/ 6804 h 7756"/>
                <a:gd name="T112" fmla="*/ 8903 w 8903"/>
                <a:gd name="T113" fmla="*/ 7755 h 7756"/>
                <a:gd name="T114" fmla="*/ 8895 w 8903"/>
                <a:gd name="T115" fmla="*/ 6789 h 7756"/>
                <a:gd name="T116" fmla="*/ 8857 w 8903"/>
                <a:gd name="T117" fmla="*/ 6675 h 7756"/>
                <a:gd name="T118" fmla="*/ 8762 w 8903"/>
                <a:gd name="T119" fmla="*/ 6511 h 7756"/>
                <a:gd name="T120" fmla="*/ 8586 w 8903"/>
                <a:gd name="T121" fmla="*/ 6311 h 7756"/>
                <a:gd name="T122" fmla="*/ 8304 w 8903"/>
                <a:gd name="T123" fmla="*/ 6088 h 7756"/>
                <a:gd name="T124" fmla="*/ 7889 w 8903"/>
                <a:gd name="T125" fmla="*/ 5857 h 7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03" h="7756">
                  <a:moveTo>
                    <a:pt x="7788" y="5810"/>
                  </a:moveTo>
                  <a:lnTo>
                    <a:pt x="7737" y="5787"/>
                  </a:lnTo>
                  <a:lnTo>
                    <a:pt x="7685" y="5761"/>
                  </a:lnTo>
                  <a:lnTo>
                    <a:pt x="7630" y="5734"/>
                  </a:lnTo>
                  <a:lnTo>
                    <a:pt x="7574" y="5705"/>
                  </a:lnTo>
                  <a:lnTo>
                    <a:pt x="7458" y="5642"/>
                  </a:lnTo>
                  <a:lnTo>
                    <a:pt x="7334" y="5573"/>
                  </a:lnTo>
                  <a:lnTo>
                    <a:pt x="7204" y="5501"/>
                  </a:lnTo>
                  <a:lnTo>
                    <a:pt x="7067" y="5425"/>
                  </a:lnTo>
                  <a:lnTo>
                    <a:pt x="6996" y="5386"/>
                  </a:lnTo>
                  <a:lnTo>
                    <a:pt x="6923" y="5347"/>
                  </a:lnTo>
                  <a:lnTo>
                    <a:pt x="6848" y="5308"/>
                  </a:lnTo>
                  <a:lnTo>
                    <a:pt x="6771" y="5269"/>
                  </a:lnTo>
                  <a:lnTo>
                    <a:pt x="6693" y="5230"/>
                  </a:lnTo>
                  <a:lnTo>
                    <a:pt x="6612" y="5190"/>
                  </a:lnTo>
                  <a:lnTo>
                    <a:pt x="6529" y="5152"/>
                  </a:lnTo>
                  <a:lnTo>
                    <a:pt x="6445" y="5114"/>
                  </a:lnTo>
                  <a:lnTo>
                    <a:pt x="6358" y="5076"/>
                  </a:lnTo>
                  <a:lnTo>
                    <a:pt x="6270" y="5040"/>
                  </a:lnTo>
                  <a:lnTo>
                    <a:pt x="6180" y="5004"/>
                  </a:lnTo>
                  <a:lnTo>
                    <a:pt x="6087" y="4969"/>
                  </a:lnTo>
                  <a:lnTo>
                    <a:pt x="5993" y="4935"/>
                  </a:lnTo>
                  <a:lnTo>
                    <a:pt x="5896" y="4903"/>
                  </a:lnTo>
                  <a:lnTo>
                    <a:pt x="5798" y="4873"/>
                  </a:lnTo>
                  <a:lnTo>
                    <a:pt x="5697" y="4844"/>
                  </a:lnTo>
                  <a:lnTo>
                    <a:pt x="5593" y="4817"/>
                  </a:lnTo>
                  <a:lnTo>
                    <a:pt x="5488" y="4791"/>
                  </a:lnTo>
                  <a:lnTo>
                    <a:pt x="5381" y="4768"/>
                  </a:lnTo>
                  <a:lnTo>
                    <a:pt x="5271" y="4747"/>
                  </a:lnTo>
                  <a:lnTo>
                    <a:pt x="5300" y="4717"/>
                  </a:lnTo>
                  <a:lnTo>
                    <a:pt x="5327" y="4685"/>
                  </a:lnTo>
                  <a:lnTo>
                    <a:pt x="5354" y="4652"/>
                  </a:lnTo>
                  <a:lnTo>
                    <a:pt x="5381" y="4619"/>
                  </a:lnTo>
                  <a:lnTo>
                    <a:pt x="5408" y="4583"/>
                  </a:lnTo>
                  <a:lnTo>
                    <a:pt x="5434" y="4547"/>
                  </a:lnTo>
                  <a:lnTo>
                    <a:pt x="5460" y="4511"/>
                  </a:lnTo>
                  <a:lnTo>
                    <a:pt x="5485" y="4473"/>
                  </a:lnTo>
                  <a:lnTo>
                    <a:pt x="5510" y="4434"/>
                  </a:lnTo>
                  <a:lnTo>
                    <a:pt x="5536" y="4395"/>
                  </a:lnTo>
                  <a:lnTo>
                    <a:pt x="5560" y="4354"/>
                  </a:lnTo>
                  <a:lnTo>
                    <a:pt x="5584" y="4313"/>
                  </a:lnTo>
                  <a:lnTo>
                    <a:pt x="5608" y="4270"/>
                  </a:lnTo>
                  <a:lnTo>
                    <a:pt x="5632" y="4228"/>
                  </a:lnTo>
                  <a:lnTo>
                    <a:pt x="5656" y="4183"/>
                  </a:lnTo>
                  <a:lnTo>
                    <a:pt x="5680" y="4138"/>
                  </a:lnTo>
                  <a:lnTo>
                    <a:pt x="5725" y="4047"/>
                  </a:lnTo>
                  <a:lnTo>
                    <a:pt x="5771" y="3951"/>
                  </a:lnTo>
                  <a:lnTo>
                    <a:pt x="5816" y="3854"/>
                  </a:lnTo>
                  <a:lnTo>
                    <a:pt x="5861" y="3752"/>
                  </a:lnTo>
                  <a:lnTo>
                    <a:pt x="5906" y="3649"/>
                  </a:lnTo>
                  <a:lnTo>
                    <a:pt x="5949" y="3543"/>
                  </a:lnTo>
                  <a:lnTo>
                    <a:pt x="5993" y="3435"/>
                  </a:lnTo>
                  <a:lnTo>
                    <a:pt x="6038" y="3323"/>
                  </a:lnTo>
                  <a:lnTo>
                    <a:pt x="6050" y="3291"/>
                  </a:lnTo>
                  <a:lnTo>
                    <a:pt x="6061" y="3259"/>
                  </a:lnTo>
                  <a:lnTo>
                    <a:pt x="6072" y="3228"/>
                  </a:lnTo>
                  <a:lnTo>
                    <a:pt x="6081" y="3196"/>
                  </a:lnTo>
                  <a:lnTo>
                    <a:pt x="6090" y="3165"/>
                  </a:lnTo>
                  <a:lnTo>
                    <a:pt x="6098" y="3133"/>
                  </a:lnTo>
                  <a:lnTo>
                    <a:pt x="6106" y="3102"/>
                  </a:lnTo>
                  <a:lnTo>
                    <a:pt x="6112" y="3071"/>
                  </a:lnTo>
                  <a:lnTo>
                    <a:pt x="6118" y="3040"/>
                  </a:lnTo>
                  <a:lnTo>
                    <a:pt x="6124" y="3009"/>
                  </a:lnTo>
                  <a:lnTo>
                    <a:pt x="6128" y="2978"/>
                  </a:lnTo>
                  <a:lnTo>
                    <a:pt x="6132" y="2946"/>
                  </a:lnTo>
                  <a:lnTo>
                    <a:pt x="6139" y="2884"/>
                  </a:lnTo>
                  <a:lnTo>
                    <a:pt x="6144" y="2821"/>
                  </a:lnTo>
                  <a:lnTo>
                    <a:pt x="6148" y="2757"/>
                  </a:lnTo>
                  <a:lnTo>
                    <a:pt x="6150" y="2691"/>
                  </a:lnTo>
                  <a:lnTo>
                    <a:pt x="6151" y="2625"/>
                  </a:lnTo>
                  <a:lnTo>
                    <a:pt x="6151" y="2557"/>
                  </a:lnTo>
                  <a:lnTo>
                    <a:pt x="6151" y="2486"/>
                  </a:lnTo>
                  <a:lnTo>
                    <a:pt x="6150" y="2414"/>
                  </a:lnTo>
                  <a:lnTo>
                    <a:pt x="6150" y="2339"/>
                  </a:lnTo>
                  <a:lnTo>
                    <a:pt x="6150" y="2262"/>
                  </a:lnTo>
                  <a:lnTo>
                    <a:pt x="6150" y="2202"/>
                  </a:lnTo>
                  <a:lnTo>
                    <a:pt x="6152" y="2137"/>
                  </a:lnTo>
                  <a:lnTo>
                    <a:pt x="6154" y="2070"/>
                  </a:lnTo>
                  <a:lnTo>
                    <a:pt x="6159" y="2001"/>
                  </a:lnTo>
                  <a:lnTo>
                    <a:pt x="6162" y="1928"/>
                  </a:lnTo>
                  <a:lnTo>
                    <a:pt x="6165" y="1855"/>
                  </a:lnTo>
                  <a:lnTo>
                    <a:pt x="6168" y="1782"/>
                  </a:lnTo>
                  <a:lnTo>
                    <a:pt x="6170" y="1707"/>
                  </a:lnTo>
                  <a:lnTo>
                    <a:pt x="6172" y="1634"/>
                  </a:lnTo>
                  <a:lnTo>
                    <a:pt x="6172" y="1561"/>
                  </a:lnTo>
                  <a:lnTo>
                    <a:pt x="6170" y="1490"/>
                  </a:lnTo>
                  <a:lnTo>
                    <a:pt x="6167" y="1421"/>
                  </a:lnTo>
                  <a:lnTo>
                    <a:pt x="6165" y="1388"/>
                  </a:lnTo>
                  <a:lnTo>
                    <a:pt x="6162" y="1356"/>
                  </a:lnTo>
                  <a:lnTo>
                    <a:pt x="6159" y="1323"/>
                  </a:lnTo>
                  <a:lnTo>
                    <a:pt x="6154" y="1292"/>
                  </a:lnTo>
                  <a:lnTo>
                    <a:pt x="6149" y="1263"/>
                  </a:lnTo>
                  <a:lnTo>
                    <a:pt x="6144" y="1234"/>
                  </a:lnTo>
                  <a:lnTo>
                    <a:pt x="6138" y="1207"/>
                  </a:lnTo>
                  <a:lnTo>
                    <a:pt x="6131" y="1181"/>
                  </a:lnTo>
                  <a:lnTo>
                    <a:pt x="6106" y="1095"/>
                  </a:lnTo>
                  <a:lnTo>
                    <a:pt x="6078" y="1015"/>
                  </a:lnTo>
                  <a:lnTo>
                    <a:pt x="6048" y="938"/>
                  </a:lnTo>
                  <a:lnTo>
                    <a:pt x="6015" y="864"/>
                  </a:lnTo>
                  <a:lnTo>
                    <a:pt x="5981" y="794"/>
                  </a:lnTo>
                  <a:lnTo>
                    <a:pt x="5945" y="728"/>
                  </a:lnTo>
                  <a:lnTo>
                    <a:pt x="5907" y="665"/>
                  </a:lnTo>
                  <a:lnTo>
                    <a:pt x="5866" y="606"/>
                  </a:lnTo>
                  <a:lnTo>
                    <a:pt x="5824" y="550"/>
                  </a:lnTo>
                  <a:lnTo>
                    <a:pt x="5780" y="496"/>
                  </a:lnTo>
                  <a:lnTo>
                    <a:pt x="5733" y="447"/>
                  </a:lnTo>
                  <a:lnTo>
                    <a:pt x="5686" y="400"/>
                  </a:lnTo>
                  <a:lnTo>
                    <a:pt x="5636" y="357"/>
                  </a:lnTo>
                  <a:lnTo>
                    <a:pt x="5585" y="317"/>
                  </a:lnTo>
                  <a:lnTo>
                    <a:pt x="5533" y="278"/>
                  </a:lnTo>
                  <a:lnTo>
                    <a:pt x="5478" y="243"/>
                  </a:lnTo>
                  <a:lnTo>
                    <a:pt x="5422" y="211"/>
                  </a:lnTo>
                  <a:lnTo>
                    <a:pt x="5365" y="181"/>
                  </a:lnTo>
                  <a:lnTo>
                    <a:pt x="5306" y="154"/>
                  </a:lnTo>
                  <a:lnTo>
                    <a:pt x="5246" y="130"/>
                  </a:lnTo>
                  <a:lnTo>
                    <a:pt x="5185" y="108"/>
                  </a:lnTo>
                  <a:lnTo>
                    <a:pt x="5122" y="87"/>
                  </a:lnTo>
                  <a:lnTo>
                    <a:pt x="5059" y="69"/>
                  </a:lnTo>
                  <a:lnTo>
                    <a:pt x="4994" y="54"/>
                  </a:lnTo>
                  <a:lnTo>
                    <a:pt x="4928" y="41"/>
                  </a:lnTo>
                  <a:lnTo>
                    <a:pt x="4861" y="29"/>
                  </a:lnTo>
                  <a:lnTo>
                    <a:pt x="4794" y="20"/>
                  </a:lnTo>
                  <a:lnTo>
                    <a:pt x="4724" y="13"/>
                  </a:lnTo>
                  <a:lnTo>
                    <a:pt x="4655" y="7"/>
                  </a:lnTo>
                  <a:lnTo>
                    <a:pt x="4584" y="3"/>
                  </a:lnTo>
                  <a:lnTo>
                    <a:pt x="4512" y="1"/>
                  </a:lnTo>
                  <a:lnTo>
                    <a:pt x="4441" y="0"/>
                  </a:lnTo>
                  <a:lnTo>
                    <a:pt x="4369" y="1"/>
                  </a:lnTo>
                  <a:lnTo>
                    <a:pt x="4298" y="3"/>
                  </a:lnTo>
                  <a:lnTo>
                    <a:pt x="4227" y="7"/>
                  </a:lnTo>
                  <a:lnTo>
                    <a:pt x="4158" y="13"/>
                  </a:lnTo>
                  <a:lnTo>
                    <a:pt x="4088" y="20"/>
                  </a:lnTo>
                  <a:lnTo>
                    <a:pt x="4021" y="30"/>
                  </a:lnTo>
                  <a:lnTo>
                    <a:pt x="3953" y="41"/>
                  </a:lnTo>
                  <a:lnTo>
                    <a:pt x="3887" y="54"/>
                  </a:lnTo>
                  <a:lnTo>
                    <a:pt x="3823" y="70"/>
                  </a:lnTo>
                  <a:lnTo>
                    <a:pt x="3758" y="87"/>
                  </a:lnTo>
                  <a:lnTo>
                    <a:pt x="3696" y="108"/>
                  </a:lnTo>
                  <a:lnTo>
                    <a:pt x="3635" y="130"/>
                  </a:lnTo>
                  <a:lnTo>
                    <a:pt x="3575" y="155"/>
                  </a:lnTo>
                  <a:lnTo>
                    <a:pt x="3517" y="182"/>
                  </a:lnTo>
                  <a:lnTo>
                    <a:pt x="3459" y="212"/>
                  </a:lnTo>
                  <a:lnTo>
                    <a:pt x="3404" y="244"/>
                  </a:lnTo>
                  <a:lnTo>
                    <a:pt x="3349" y="279"/>
                  </a:lnTo>
                  <a:lnTo>
                    <a:pt x="3296" y="317"/>
                  </a:lnTo>
                  <a:lnTo>
                    <a:pt x="3245" y="358"/>
                  </a:lnTo>
                  <a:lnTo>
                    <a:pt x="3195" y="401"/>
                  </a:lnTo>
                  <a:lnTo>
                    <a:pt x="3148" y="448"/>
                  </a:lnTo>
                  <a:lnTo>
                    <a:pt x="3101" y="498"/>
                  </a:lnTo>
                  <a:lnTo>
                    <a:pt x="3057" y="551"/>
                  </a:lnTo>
                  <a:lnTo>
                    <a:pt x="3015" y="607"/>
                  </a:lnTo>
                  <a:lnTo>
                    <a:pt x="2974" y="666"/>
                  </a:lnTo>
                  <a:lnTo>
                    <a:pt x="2936" y="730"/>
                  </a:lnTo>
                  <a:lnTo>
                    <a:pt x="2900" y="796"/>
                  </a:lnTo>
                  <a:lnTo>
                    <a:pt x="2865" y="866"/>
                  </a:lnTo>
                  <a:lnTo>
                    <a:pt x="2833" y="940"/>
                  </a:lnTo>
                  <a:lnTo>
                    <a:pt x="2803" y="1017"/>
                  </a:lnTo>
                  <a:lnTo>
                    <a:pt x="2775" y="1098"/>
                  </a:lnTo>
                  <a:lnTo>
                    <a:pt x="2749" y="1183"/>
                  </a:lnTo>
                  <a:lnTo>
                    <a:pt x="2742" y="1209"/>
                  </a:lnTo>
                  <a:lnTo>
                    <a:pt x="2736" y="1237"/>
                  </a:lnTo>
                  <a:lnTo>
                    <a:pt x="2731" y="1265"/>
                  </a:lnTo>
                  <a:lnTo>
                    <a:pt x="2727" y="1295"/>
                  </a:lnTo>
                  <a:lnTo>
                    <a:pt x="2723" y="1325"/>
                  </a:lnTo>
                  <a:lnTo>
                    <a:pt x="2719" y="1358"/>
                  </a:lnTo>
                  <a:lnTo>
                    <a:pt x="2716" y="1390"/>
                  </a:lnTo>
                  <a:lnTo>
                    <a:pt x="2714" y="1423"/>
                  </a:lnTo>
                  <a:lnTo>
                    <a:pt x="2711" y="1492"/>
                  </a:lnTo>
                  <a:lnTo>
                    <a:pt x="2710" y="1563"/>
                  </a:lnTo>
                  <a:lnTo>
                    <a:pt x="2710" y="1635"/>
                  </a:lnTo>
                  <a:lnTo>
                    <a:pt x="2712" y="1709"/>
                  </a:lnTo>
                  <a:lnTo>
                    <a:pt x="2714" y="1783"/>
                  </a:lnTo>
                  <a:lnTo>
                    <a:pt x="2717" y="1857"/>
                  </a:lnTo>
                  <a:lnTo>
                    <a:pt x="2720" y="1929"/>
                  </a:lnTo>
                  <a:lnTo>
                    <a:pt x="2723" y="2002"/>
                  </a:lnTo>
                  <a:lnTo>
                    <a:pt x="2726" y="2071"/>
                  </a:lnTo>
                  <a:lnTo>
                    <a:pt x="2729" y="2138"/>
                  </a:lnTo>
                  <a:lnTo>
                    <a:pt x="2731" y="2202"/>
                  </a:lnTo>
                  <a:lnTo>
                    <a:pt x="2731" y="2262"/>
                  </a:lnTo>
                  <a:lnTo>
                    <a:pt x="2731" y="2339"/>
                  </a:lnTo>
                  <a:lnTo>
                    <a:pt x="2731" y="2415"/>
                  </a:lnTo>
                  <a:lnTo>
                    <a:pt x="2730" y="2487"/>
                  </a:lnTo>
                  <a:lnTo>
                    <a:pt x="2730" y="2558"/>
                  </a:lnTo>
                  <a:lnTo>
                    <a:pt x="2730" y="2626"/>
                  </a:lnTo>
                  <a:lnTo>
                    <a:pt x="2731" y="2692"/>
                  </a:lnTo>
                  <a:lnTo>
                    <a:pt x="2733" y="2758"/>
                  </a:lnTo>
                  <a:lnTo>
                    <a:pt x="2737" y="2822"/>
                  </a:lnTo>
                  <a:lnTo>
                    <a:pt x="2742" y="2885"/>
                  </a:lnTo>
                  <a:lnTo>
                    <a:pt x="2749" y="2948"/>
                  </a:lnTo>
                  <a:lnTo>
                    <a:pt x="2753" y="2980"/>
                  </a:lnTo>
                  <a:lnTo>
                    <a:pt x="2759" y="3011"/>
                  </a:lnTo>
                  <a:lnTo>
                    <a:pt x="2764" y="3042"/>
                  </a:lnTo>
                  <a:lnTo>
                    <a:pt x="2770" y="3073"/>
                  </a:lnTo>
                  <a:lnTo>
                    <a:pt x="2777" y="3104"/>
                  </a:lnTo>
                  <a:lnTo>
                    <a:pt x="2784" y="3135"/>
                  </a:lnTo>
                  <a:lnTo>
                    <a:pt x="2793" y="3167"/>
                  </a:lnTo>
                  <a:lnTo>
                    <a:pt x="2801" y="3198"/>
                  </a:lnTo>
                  <a:lnTo>
                    <a:pt x="2811" y="3230"/>
                  </a:lnTo>
                  <a:lnTo>
                    <a:pt x="2822" y="3262"/>
                  </a:lnTo>
                  <a:lnTo>
                    <a:pt x="2833" y="3294"/>
                  </a:lnTo>
                  <a:lnTo>
                    <a:pt x="2845" y="3326"/>
                  </a:lnTo>
                  <a:lnTo>
                    <a:pt x="2890" y="3438"/>
                  </a:lnTo>
                  <a:lnTo>
                    <a:pt x="2934" y="3546"/>
                  </a:lnTo>
                  <a:lnTo>
                    <a:pt x="2978" y="3653"/>
                  </a:lnTo>
                  <a:lnTo>
                    <a:pt x="3023" y="3756"/>
                  </a:lnTo>
                  <a:lnTo>
                    <a:pt x="3067" y="3858"/>
                  </a:lnTo>
                  <a:lnTo>
                    <a:pt x="3111" y="3956"/>
                  </a:lnTo>
                  <a:lnTo>
                    <a:pt x="3157" y="4051"/>
                  </a:lnTo>
                  <a:lnTo>
                    <a:pt x="3203" y="4143"/>
                  </a:lnTo>
                  <a:lnTo>
                    <a:pt x="3226" y="4188"/>
                  </a:lnTo>
                  <a:lnTo>
                    <a:pt x="3249" y="4232"/>
                  </a:lnTo>
                  <a:lnTo>
                    <a:pt x="3274" y="4275"/>
                  </a:lnTo>
                  <a:lnTo>
                    <a:pt x="3298" y="4317"/>
                  </a:lnTo>
                  <a:lnTo>
                    <a:pt x="3322" y="4358"/>
                  </a:lnTo>
                  <a:lnTo>
                    <a:pt x="3346" y="4399"/>
                  </a:lnTo>
                  <a:lnTo>
                    <a:pt x="3370" y="4439"/>
                  </a:lnTo>
                  <a:lnTo>
                    <a:pt x="3396" y="4477"/>
                  </a:lnTo>
                  <a:lnTo>
                    <a:pt x="3421" y="4515"/>
                  </a:lnTo>
                  <a:lnTo>
                    <a:pt x="3447" y="4551"/>
                  </a:lnTo>
                  <a:lnTo>
                    <a:pt x="3473" y="4587"/>
                  </a:lnTo>
                  <a:lnTo>
                    <a:pt x="3499" y="4622"/>
                  </a:lnTo>
                  <a:lnTo>
                    <a:pt x="3526" y="4656"/>
                  </a:lnTo>
                  <a:lnTo>
                    <a:pt x="3553" y="4689"/>
                  </a:lnTo>
                  <a:lnTo>
                    <a:pt x="3581" y="4720"/>
                  </a:lnTo>
                  <a:lnTo>
                    <a:pt x="3609" y="4751"/>
                  </a:lnTo>
                  <a:lnTo>
                    <a:pt x="3500" y="4772"/>
                  </a:lnTo>
                  <a:lnTo>
                    <a:pt x="3394" y="4795"/>
                  </a:lnTo>
                  <a:lnTo>
                    <a:pt x="3289" y="4821"/>
                  </a:lnTo>
                  <a:lnTo>
                    <a:pt x="3187" y="4849"/>
                  </a:lnTo>
                  <a:lnTo>
                    <a:pt x="3087" y="4878"/>
                  </a:lnTo>
                  <a:lnTo>
                    <a:pt x="2989" y="4908"/>
                  </a:lnTo>
                  <a:lnTo>
                    <a:pt x="2893" y="4940"/>
                  </a:lnTo>
                  <a:lnTo>
                    <a:pt x="2799" y="4974"/>
                  </a:lnTo>
                  <a:lnTo>
                    <a:pt x="2707" y="5009"/>
                  </a:lnTo>
                  <a:lnTo>
                    <a:pt x="2617" y="5045"/>
                  </a:lnTo>
                  <a:lnTo>
                    <a:pt x="2530" y="5081"/>
                  </a:lnTo>
                  <a:lnTo>
                    <a:pt x="2444" y="5118"/>
                  </a:lnTo>
                  <a:lnTo>
                    <a:pt x="2360" y="5156"/>
                  </a:lnTo>
                  <a:lnTo>
                    <a:pt x="2279" y="5195"/>
                  </a:lnTo>
                  <a:lnTo>
                    <a:pt x="2199" y="5234"/>
                  </a:lnTo>
                  <a:lnTo>
                    <a:pt x="2120" y="5273"/>
                  </a:lnTo>
                  <a:lnTo>
                    <a:pt x="2045" y="5312"/>
                  </a:lnTo>
                  <a:lnTo>
                    <a:pt x="1970" y="5351"/>
                  </a:lnTo>
                  <a:lnTo>
                    <a:pt x="1898" y="5390"/>
                  </a:lnTo>
                  <a:lnTo>
                    <a:pt x="1827" y="5429"/>
                  </a:lnTo>
                  <a:lnTo>
                    <a:pt x="1691" y="5504"/>
                  </a:lnTo>
                  <a:lnTo>
                    <a:pt x="1562" y="5576"/>
                  </a:lnTo>
                  <a:lnTo>
                    <a:pt x="1439" y="5645"/>
                  </a:lnTo>
                  <a:lnTo>
                    <a:pt x="1323" y="5707"/>
                  </a:lnTo>
                  <a:lnTo>
                    <a:pt x="1268" y="5736"/>
                  </a:lnTo>
                  <a:lnTo>
                    <a:pt x="1214" y="5763"/>
                  </a:lnTo>
                  <a:lnTo>
                    <a:pt x="1162" y="5789"/>
                  </a:lnTo>
                  <a:lnTo>
                    <a:pt x="1110" y="5812"/>
                  </a:lnTo>
                  <a:lnTo>
                    <a:pt x="1011" y="5859"/>
                  </a:lnTo>
                  <a:lnTo>
                    <a:pt x="916" y="5905"/>
                  </a:lnTo>
                  <a:lnTo>
                    <a:pt x="828" y="5951"/>
                  </a:lnTo>
                  <a:lnTo>
                    <a:pt x="746" y="5997"/>
                  </a:lnTo>
                  <a:lnTo>
                    <a:pt x="669" y="6044"/>
                  </a:lnTo>
                  <a:lnTo>
                    <a:pt x="597" y="6090"/>
                  </a:lnTo>
                  <a:lnTo>
                    <a:pt x="532" y="6135"/>
                  </a:lnTo>
                  <a:lnTo>
                    <a:pt x="470" y="6180"/>
                  </a:lnTo>
                  <a:lnTo>
                    <a:pt x="415" y="6226"/>
                  </a:lnTo>
                  <a:lnTo>
                    <a:pt x="364" y="6269"/>
                  </a:lnTo>
                  <a:lnTo>
                    <a:pt x="316" y="6312"/>
                  </a:lnTo>
                  <a:lnTo>
                    <a:pt x="273" y="6354"/>
                  </a:lnTo>
                  <a:lnTo>
                    <a:pt x="235" y="6395"/>
                  </a:lnTo>
                  <a:lnTo>
                    <a:pt x="199" y="6436"/>
                  </a:lnTo>
                  <a:lnTo>
                    <a:pt x="168" y="6474"/>
                  </a:lnTo>
                  <a:lnTo>
                    <a:pt x="141" y="6512"/>
                  </a:lnTo>
                  <a:lnTo>
                    <a:pt x="116" y="6547"/>
                  </a:lnTo>
                  <a:lnTo>
                    <a:pt x="94" y="6582"/>
                  </a:lnTo>
                  <a:lnTo>
                    <a:pt x="75" y="6614"/>
                  </a:lnTo>
                  <a:lnTo>
                    <a:pt x="59" y="6646"/>
                  </a:lnTo>
                  <a:lnTo>
                    <a:pt x="46" y="6675"/>
                  </a:lnTo>
                  <a:lnTo>
                    <a:pt x="35" y="6702"/>
                  </a:lnTo>
                  <a:lnTo>
                    <a:pt x="25" y="6727"/>
                  </a:lnTo>
                  <a:lnTo>
                    <a:pt x="18" y="6750"/>
                  </a:lnTo>
                  <a:lnTo>
                    <a:pt x="12" y="6771"/>
                  </a:lnTo>
                  <a:lnTo>
                    <a:pt x="8" y="6789"/>
                  </a:lnTo>
                  <a:lnTo>
                    <a:pt x="4" y="6804"/>
                  </a:lnTo>
                  <a:lnTo>
                    <a:pt x="2" y="6817"/>
                  </a:lnTo>
                  <a:lnTo>
                    <a:pt x="0" y="6835"/>
                  </a:lnTo>
                  <a:lnTo>
                    <a:pt x="0" y="6842"/>
                  </a:lnTo>
                  <a:lnTo>
                    <a:pt x="0" y="7756"/>
                  </a:lnTo>
                  <a:lnTo>
                    <a:pt x="8903" y="7755"/>
                  </a:lnTo>
                  <a:lnTo>
                    <a:pt x="8903" y="6842"/>
                  </a:lnTo>
                  <a:lnTo>
                    <a:pt x="8903" y="6835"/>
                  </a:lnTo>
                  <a:lnTo>
                    <a:pt x="8900" y="6817"/>
                  </a:lnTo>
                  <a:lnTo>
                    <a:pt x="8898" y="6804"/>
                  </a:lnTo>
                  <a:lnTo>
                    <a:pt x="8895" y="6789"/>
                  </a:lnTo>
                  <a:lnTo>
                    <a:pt x="8891" y="6770"/>
                  </a:lnTo>
                  <a:lnTo>
                    <a:pt x="8885" y="6750"/>
                  </a:lnTo>
                  <a:lnTo>
                    <a:pt x="8877" y="6727"/>
                  </a:lnTo>
                  <a:lnTo>
                    <a:pt x="8868" y="6702"/>
                  </a:lnTo>
                  <a:lnTo>
                    <a:pt x="8857" y="6675"/>
                  </a:lnTo>
                  <a:lnTo>
                    <a:pt x="8843" y="6646"/>
                  </a:lnTo>
                  <a:lnTo>
                    <a:pt x="8827" y="6614"/>
                  </a:lnTo>
                  <a:lnTo>
                    <a:pt x="8809" y="6581"/>
                  </a:lnTo>
                  <a:lnTo>
                    <a:pt x="8786" y="6547"/>
                  </a:lnTo>
                  <a:lnTo>
                    <a:pt x="8762" y="6511"/>
                  </a:lnTo>
                  <a:lnTo>
                    <a:pt x="8734" y="6473"/>
                  </a:lnTo>
                  <a:lnTo>
                    <a:pt x="8703" y="6435"/>
                  </a:lnTo>
                  <a:lnTo>
                    <a:pt x="8667" y="6394"/>
                  </a:lnTo>
                  <a:lnTo>
                    <a:pt x="8629" y="6353"/>
                  </a:lnTo>
                  <a:lnTo>
                    <a:pt x="8586" y="6311"/>
                  </a:lnTo>
                  <a:lnTo>
                    <a:pt x="8538" y="6268"/>
                  </a:lnTo>
                  <a:lnTo>
                    <a:pt x="8487" y="6223"/>
                  </a:lnTo>
                  <a:lnTo>
                    <a:pt x="8431" y="6179"/>
                  </a:lnTo>
                  <a:lnTo>
                    <a:pt x="8369" y="6134"/>
                  </a:lnTo>
                  <a:lnTo>
                    <a:pt x="8304" y="6088"/>
                  </a:lnTo>
                  <a:lnTo>
                    <a:pt x="8232" y="6042"/>
                  </a:lnTo>
                  <a:lnTo>
                    <a:pt x="8154" y="5995"/>
                  </a:lnTo>
                  <a:lnTo>
                    <a:pt x="8072" y="5949"/>
                  </a:lnTo>
                  <a:lnTo>
                    <a:pt x="7984" y="5903"/>
                  </a:lnTo>
                  <a:lnTo>
                    <a:pt x="7889" y="5857"/>
                  </a:lnTo>
                  <a:lnTo>
                    <a:pt x="7788" y="58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9" name="Freeform 35"/>
          <p:cNvSpPr>
            <a:spLocks noEditPoints="1"/>
          </p:cNvSpPr>
          <p:nvPr/>
        </p:nvSpPr>
        <p:spPr bwMode="auto">
          <a:xfrm>
            <a:off x="1854321" y="4260404"/>
            <a:ext cx="393700" cy="395288"/>
          </a:xfrm>
          <a:custGeom>
            <a:avLst/>
            <a:gdLst>
              <a:gd name="T0" fmla="*/ 11229 w 16120"/>
              <a:gd name="T1" fmla="*/ 9186 h 16185"/>
              <a:gd name="T2" fmla="*/ 11546 w 16120"/>
              <a:gd name="T3" fmla="*/ 8580 h 16185"/>
              <a:gd name="T4" fmla="*/ 11794 w 16120"/>
              <a:gd name="T5" fmla="*/ 7937 h 16185"/>
              <a:gd name="T6" fmla="*/ 11969 w 16120"/>
              <a:gd name="T7" fmla="*/ 7259 h 16185"/>
              <a:gd name="T8" fmla="*/ 12066 w 16120"/>
              <a:gd name="T9" fmla="*/ 6555 h 16185"/>
              <a:gd name="T10" fmla="*/ 12054 w 16120"/>
              <a:gd name="T11" fmla="*/ 5450 h 16185"/>
              <a:gd name="T12" fmla="*/ 11610 w 16120"/>
              <a:gd name="T13" fmla="*/ 3708 h 16185"/>
              <a:gd name="T14" fmla="*/ 10706 w 16120"/>
              <a:gd name="T15" fmla="*/ 2210 h 16185"/>
              <a:gd name="T16" fmla="*/ 9421 w 16120"/>
              <a:gd name="T17" fmla="*/ 1037 h 16185"/>
              <a:gd name="T18" fmla="*/ 7839 w 16120"/>
              <a:gd name="T19" fmla="*/ 273 h 16185"/>
              <a:gd name="T20" fmla="*/ 6043 w 16120"/>
              <a:gd name="T21" fmla="*/ 0 h 16185"/>
              <a:gd name="T22" fmla="*/ 4246 w 16120"/>
              <a:gd name="T23" fmla="*/ 273 h 16185"/>
              <a:gd name="T24" fmla="*/ 2664 w 16120"/>
              <a:gd name="T25" fmla="*/ 1037 h 16185"/>
              <a:gd name="T26" fmla="*/ 1380 w 16120"/>
              <a:gd name="T27" fmla="*/ 2210 h 16185"/>
              <a:gd name="T28" fmla="*/ 475 w 16120"/>
              <a:gd name="T29" fmla="*/ 3708 h 16185"/>
              <a:gd name="T30" fmla="*/ 31 w 16120"/>
              <a:gd name="T31" fmla="*/ 5450 h 16185"/>
              <a:gd name="T32" fmla="*/ 123 w 16120"/>
              <a:gd name="T33" fmla="*/ 7295 h 16185"/>
              <a:gd name="T34" fmla="*/ 729 w 16120"/>
              <a:gd name="T35" fmla="*/ 8965 h 16185"/>
              <a:gd name="T36" fmla="*/ 1770 w 16120"/>
              <a:gd name="T37" fmla="*/ 10364 h 16185"/>
              <a:gd name="T38" fmla="*/ 3163 w 16120"/>
              <a:gd name="T39" fmla="*/ 11410 h 16185"/>
              <a:gd name="T40" fmla="*/ 4825 w 16120"/>
              <a:gd name="T41" fmla="*/ 12019 h 16185"/>
              <a:gd name="T42" fmla="*/ 6286 w 16120"/>
              <a:gd name="T43" fmla="*/ 12138 h 16185"/>
              <a:gd name="T44" fmla="*/ 6999 w 16120"/>
              <a:gd name="T45" fmla="*/ 12067 h 16185"/>
              <a:gd name="T46" fmla="*/ 7685 w 16120"/>
              <a:gd name="T47" fmla="*/ 11915 h 16185"/>
              <a:gd name="T48" fmla="*/ 8340 w 16120"/>
              <a:gd name="T49" fmla="*/ 11687 h 16185"/>
              <a:gd name="T50" fmla="*/ 8959 w 16120"/>
              <a:gd name="T51" fmla="*/ 11390 h 16185"/>
              <a:gd name="T52" fmla="*/ 9535 w 16120"/>
              <a:gd name="T53" fmla="*/ 11025 h 16185"/>
              <a:gd name="T54" fmla="*/ 14540 w 16120"/>
              <a:gd name="T55" fmla="*/ 16008 h 16185"/>
              <a:gd name="T56" fmla="*/ 14837 w 16120"/>
              <a:gd name="T57" fmla="*/ 16140 h 16185"/>
              <a:gd name="T58" fmla="*/ 15147 w 16120"/>
              <a:gd name="T59" fmla="*/ 16185 h 16185"/>
              <a:gd name="T60" fmla="*/ 15449 w 16120"/>
              <a:gd name="T61" fmla="*/ 16140 h 16185"/>
              <a:gd name="T62" fmla="*/ 15722 w 16120"/>
              <a:gd name="T63" fmla="*/ 16006 h 16185"/>
              <a:gd name="T64" fmla="*/ 15942 w 16120"/>
              <a:gd name="T65" fmla="*/ 15785 h 16185"/>
              <a:gd name="T66" fmla="*/ 16076 w 16120"/>
              <a:gd name="T67" fmla="*/ 15511 h 16185"/>
              <a:gd name="T68" fmla="*/ 16120 w 16120"/>
              <a:gd name="T69" fmla="*/ 15207 h 16185"/>
              <a:gd name="T70" fmla="*/ 16076 w 16120"/>
              <a:gd name="T71" fmla="*/ 14896 h 16185"/>
              <a:gd name="T72" fmla="*/ 15944 w 16120"/>
              <a:gd name="T73" fmla="*/ 14598 h 16185"/>
              <a:gd name="T74" fmla="*/ 2015 w 16120"/>
              <a:gd name="T75" fmla="*/ 6072 h 16185"/>
              <a:gd name="T76" fmla="*/ 2196 w 16120"/>
              <a:gd name="T77" fmla="*/ 4869 h 16185"/>
              <a:gd name="T78" fmla="*/ 2704 w 16120"/>
              <a:gd name="T79" fmla="*/ 3810 h 16185"/>
              <a:gd name="T80" fmla="*/ 3482 w 16120"/>
              <a:gd name="T81" fmla="*/ 2950 h 16185"/>
              <a:gd name="T82" fmla="*/ 4476 w 16120"/>
              <a:gd name="T83" fmla="*/ 2344 h 16185"/>
              <a:gd name="T84" fmla="*/ 5632 w 16120"/>
              <a:gd name="T85" fmla="*/ 2046 h 16185"/>
              <a:gd name="T86" fmla="*/ 6853 w 16120"/>
              <a:gd name="T87" fmla="*/ 2107 h 16185"/>
              <a:gd name="T88" fmla="*/ 7961 w 16120"/>
              <a:gd name="T89" fmla="*/ 2514 h 16185"/>
              <a:gd name="T90" fmla="*/ 8889 w 16120"/>
              <a:gd name="T91" fmla="*/ 3211 h 16185"/>
              <a:gd name="T92" fmla="*/ 9583 w 16120"/>
              <a:gd name="T93" fmla="*/ 4144 h 16185"/>
              <a:gd name="T94" fmla="*/ 9988 w 16120"/>
              <a:gd name="T95" fmla="*/ 5257 h 16185"/>
              <a:gd name="T96" fmla="*/ 10049 w 16120"/>
              <a:gd name="T97" fmla="*/ 6485 h 16185"/>
              <a:gd name="T98" fmla="*/ 9753 w 16120"/>
              <a:gd name="T99" fmla="*/ 7645 h 16185"/>
              <a:gd name="T100" fmla="*/ 9149 w 16120"/>
              <a:gd name="T101" fmla="*/ 8644 h 16185"/>
              <a:gd name="T102" fmla="*/ 8293 w 16120"/>
              <a:gd name="T103" fmla="*/ 9426 h 16185"/>
              <a:gd name="T104" fmla="*/ 7239 w 16120"/>
              <a:gd name="T105" fmla="*/ 9936 h 16185"/>
              <a:gd name="T106" fmla="*/ 6043 w 16120"/>
              <a:gd name="T107" fmla="*/ 10118 h 16185"/>
              <a:gd name="T108" fmla="*/ 4846 w 16120"/>
              <a:gd name="T109" fmla="*/ 9936 h 16185"/>
              <a:gd name="T110" fmla="*/ 3792 w 16120"/>
              <a:gd name="T111" fmla="*/ 9426 h 16185"/>
              <a:gd name="T112" fmla="*/ 2936 w 16120"/>
              <a:gd name="T113" fmla="*/ 8644 h 16185"/>
              <a:gd name="T114" fmla="*/ 2332 w 16120"/>
              <a:gd name="T115" fmla="*/ 7645 h 16185"/>
              <a:gd name="T116" fmla="*/ 2036 w 16120"/>
              <a:gd name="T117" fmla="*/ 6485 h 16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20" h="16185">
                <a:moveTo>
                  <a:pt x="15768" y="14375"/>
                </a:moveTo>
                <a:lnTo>
                  <a:pt x="10983" y="9566"/>
                </a:lnTo>
                <a:lnTo>
                  <a:pt x="11046" y="9473"/>
                </a:lnTo>
                <a:lnTo>
                  <a:pt x="11109" y="9378"/>
                </a:lnTo>
                <a:lnTo>
                  <a:pt x="11170" y="9283"/>
                </a:lnTo>
                <a:lnTo>
                  <a:pt x="11229" y="9186"/>
                </a:lnTo>
                <a:lnTo>
                  <a:pt x="11286" y="9088"/>
                </a:lnTo>
                <a:lnTo>
                  <a:pt x="11341" y="8988"/>
                </a:lnTo>
                <a:lnTo>
                  <a:pt x="11396" y="8888"/>
                </a:lnTo>
                <a:lnTo>
                  <a:pt x="11447" y="8786"/>
                </a:lnTo>
                <a:lnTo>
                  <a:pt x="11498" y="8684"/>
                </a:lnTo>
                <a:lnTo>
                  <a:pt x="11546" y="8580"/>
                </a:lnTo>
                <a:lnTo>
                  <a:pt x="11592" y="8475"/>
                </a:lnTo>
                <a:lnTo>
                  <a:pt x="11637" y="8370"/>
                </a:lnTo>
                <a:lnTo>
                  <a:pt x="11679" y="8263"/>
                </a:lnTo>
                <a:lnTo>
                  <a:pt x="11719" y="8155"/>
                </a:lnTo>
                <a:lnTo>
                  <a:pt x="11758" y="8046"/>
                </a:lnTo>
                <a:lnTo>
                  <a:pt x="11794" y="7937"/>
                </a:lnTo>
                <a:lnTo>
                  <a:pt x="11828" y="7826"/>
                </a:lnTo>
                <a:lnTo>
                  <a:pt x="11860" y="7714"/>
                </a:lnTo>
                <a:lnTo>
                  <a:pt x="11892" y="7602"/>
                </a:lnTo>
                <a:lnTo>
                  <a:pt x="11919" y="7489"/>
                </a:lnTo>
                <a:lnTo>
                  <a:pt x="11945" y="7375"/>
                </a:lnTo>
                <a:lnTo>
                  <a:pt x="11969" y="7259"/>
                </a:lnTo>
                <a:lnTo>
                  <a:pt x="11991" y="7144"/>
                </a:lnTo>
                <a:lnTo>
                  <a:pt x="12010" y="7028"/>
                </a:lnTo>
                <a:lnTo>
                  <a:pt x="12028" y="6910"/>
                </a:lnTo>
                <a:lnTo>
                  <a:pt x="12043" y="6793"/>
                </a:lnTo>
                <a:lnTo>
                  <a:pt x="12056" y="6674"/>
                </a:lnTo>
                <a:lnTo>
                  <a:pt x="12066" y="6555"/>
                </a:lnTo>
                <a:lnTo>
                  <a:pt x="12075" y="6435"/>
                </a:lnTo>
                <a:lnTo>
                  <a:pt x="12081" y="6315"/>
                </a:lnTo>
                <a:lnTo>
                  <a:pt x="12084" y="6193"/>
                </a:lnTo>
                <a:lnTo>
                  <a:pt x="12085" y="6072"/>
                </a:lnTo>
                <a:lnTo>
                  <a:pt x="12077" y="5759"/>
                </a:lnTo>
                <a:lnTo>
                  <a:pt x="12054" y="5450"/>
                </a:lnTo>
                <a:lnTo>
                  <a:pt x="12015" y="5147"/>
                </a:lnTo>
                <a:lnTo>
                  <a:pt x="11962" y="4848"/>
                </a:lnTo>
                <a:lnTo>
                  <a:pt x="11895" y="4554"/>
                </a:lnTo>
                <a:lnTo>
                  <a:pt x="11814" y="4266"/>
                </a:lnTo>
                <a:lnTo>
                  <a:pt x="11718" y="3983"/>
                </a:lnTo>
                <a:lnTo>
                  <a:pt x="11610" y="3708"/>
                </a:lnTo>
                <a:lnTo>
                  <a:pt x="11490" y="3439"/>
                </a:lnTo>
                <a:lnTo>
                  <a:pt x="11356" y="3178"/>
                </a:lnTo>
                <a:lnTo>
                  <a:pt x="11210" y="2924"/>
                </a:lnTo>
                <a:lnTo>
                  <a:pt x="11053" y="2677"/>
                </a:lnTo>
                <a:lnTo>
                  <a:pt x="10885" y="2439"/>
                </a:lnTo>
                <a:lnTo>
                  <a:pt x="10706" y="2210"/>
                </a:lnTo>
                <a:lnTo>
                  <a:pt x="10515" y="1989"/>
                </a:lnTo>
                <a:lnTo>
                  <a:pt x="10316" y="1779"/>
                </a:lnTo>
                <a:lnTo>
                  <a:pt x="10105" y="1577"/>
                </a:lnTo>
                <a:lnTo>
                  <a:pt x="9887" y="1387"/>
                </a:lnTo>
                <a:lnTo>
                  <a:pt x="9658" y="1206"/>
                </a:lnTo>
                <a:lnTo>
                  <a:pt x="9421" y="1037"/>
                </a:lnTo>
                <a:lnTo>
                  <a:pt x="9176" y="879"/>
                </a:lnTo>
                <a:lnTo>
                  <a:pt x="8923" y="733"/>
                </a:lnTo>
                <a:lnTo>
                  <a:pt x="8662" y="598"/>
                </a:lnTo>
                <a:lnTo>
                  <a:pt x="8394" y="477"/>
                </a:lnTo>
                <a:lnTo>
                  <a:pt x="8120" y="368"/>
                </a:lnTo>
                <a:lnTo>
                  <a:pt x="7839" y="273"/>
                </a:lnTo>
                <a:lnTo>
                  <a:pt x="7553" y="191"/>
                </a:lnTo>
                <a:lnTo>
                  <a:pt x="7261" y="124"/>
                </a:lnTo>
                <a:lnTo>
                  <a:pt x="6963" y="70"/>
                </a:lnTo>
                <a:lnTo>
                  <a:pt x="6661" y="31"/>
                </a:lnTo>
                <a:lnTo>
                  <a:pt x="6353" y="8"/>
                </a:lnTo>
                <a:lnTo>
                  <a:pt x="6043" y="0"/>
                </a:lnTo>
                <a:lnTo>
                  <a:pt x="5732" y="8"/>
                </a:lnTo>
                <a:lnTo>
                  <a:pt x="5425" y="31"/>
                </a:lnTo>
                <a:lnTo>
                  <a:pt x="5122" y="70"/>
                </a:lnTo>
                <a:lnTo>
                  <a:pt x="4825" y="124"/>
                </a:lnTo>
                <a:lnTo>
                  <a:pt x="4533" y="191"/>
                </a:lnTo>
                <a:lnTo>
                  <a:pt x="4246" y="273"/>
                </a:lnTo>
                <a:lnTo>
                  <a:pt x="3966" y="368"/>
                </a:lnTo>
                <a:lnTo>
                  <a:pt x="3690" y="477"/>
                </a:lnTo>
                <a:lnTo>
                  <a:pt x="3423" y="598"/>
                </a:lnTo>
                <a:lnTo>
                  <a:pt x="3163" y="733"/>
                </a:lnTo>
                <a:lnTo>
                  <a:pt x="2910" y="879"/>
                </a:lnTo>
                <a:lnTo>
                  <a:pt x="2664" y="1037"/>
                </a:lnTo>
                <a:lnTo>
                  <a:pt x="2427" y="1206"/>
                </a:lnTo>
                <a:lnTo>
                  <a:pt x="2199" y="1387"/>
                </a:lnTo>
                <a:lnTo>
                  <a:pt x="1980" y="1577"/>
                </a:lnTo>
                <a:lnTo>
                  <a:pt x="1770" y="1779"/>
                </a:lnTo>
                <a:lnTo>
                  <a:pt x="1570" y="1989"/>
                </a:lnTo>
                <a:lnTo>
                  <a:pt x="1380" y="2210"/>
                </a:lnTo>
                <a:lnTo>
                  <a:pt x="1201" y="2439"/>
                </a:lnTo>
                <a:lnTo>
                  <a:pt x="1032" y="2677"/>
                </a:lnTo>
                <a:lnTo>
                  <a:pt x="875" y="2924"/>
                </a:lnTo>
                <a:lnTo>
                  <a:pt x="729" y="3178"/>
                </a:lnTo>
                <a:lnTo>
                  <a:pt x="595" y="3439"/>
                </a:lnTo>
                <a:lnTo>
                  <a:pt x="475" y="3708"/>
                </a:lnTo>
                <a:lnTo>
                  <a:pt x="367" y="3983"/>
                </a:lnTo>
                <a:lnTo>
                  <a:pt x="272" y="4266"/>
                </a:lnTo>
                <a:lnTo>
                  <a:pt x="190" y="4554"/>
                </a:lnTo>
                <a:lnTo>
                  <a:pt x="123" y="4848"/>
                </a:lnTo>
                <a:lnTo>
                  <a:pt x="70" y="5147"/>
                </a:lnTo>
                <a:lnTo>
                  <a:pt x="31" y="5450"/>
                </a:lnTo>
                <a:lnTo>
                  <a:pt x="8" y="5759"/>
                </a:lnTo>
                <a:lnTo>
                  <a:pt x="0" y="6072"/>
                </a:lnTo>
                <a:lnTo>
                  <a:pt x="8" y="6384"/>
                </a:lnTo>
                <a:lnTo>
                  <a:pt x="31" y="6692"/>
                </a:lnTo>
                <a:lnTo>
                  <a:pt x="70" y="6996"/>
                </a:lnTo>
                <a:lnTo>
                  <a:pt x="123" y="7295"/>
                </a:lnTo>
                <a:lnTo>
                  <a:pt x="190" y="7588"/>
                </a:lnTo>
                <a:lnTo>
                  <a:pt x="272" y="7877"/>
                </a:lnTo>
                <a:lnTo>
                  <a:pt x="367" y="8159"/>
                </a:lnTo>
                <a:lnTo>
                  <a:pt x="475" y="8435"/>
                </a:lnTo>
                <a:lnTo>
                  <a:pt x="595" y="8704"/>
                </a:lnTo>
                <a:lnTo>
                  <a:pt x="729" y="8965"/>
                </a:lnTo>
                <a:lnTo>
                  <a:pt x="875" y="9219"/>
                </a:lnTo>
                <a:lnTo>
                  <a:pt x="1032" y="9466"/>
                </a:lnTo>
                <a:lnTo>
                  <a:pt x="1201" y="9704"/>
                </a:lnTo>
                <a:lnTo>
                  <a:pt x="1380" y="9934"/>
                </a:lnTo>
                <a:lnTo>
                  <a:pt x="1570" y="10154"/>
                </a:lnTo>
                <a:lnTo>
                  <a:pt x="1770" y="10364"/>
                </a:lnTo>
                <a:lnTo>
                  <a:pt x="1980" y="10566"/>
                </a:lnTo>
                <a:lnTo>
                  <a:pt x="2199" y="10757"/>
                </a:lnTo>
                <a:lnTo>
                  <a:pt x="2427" y="10937"/>
                </a:lnTo>
                <a:lnTo>
                  <a:pt x="2664" y="11106"/>
                </a:lnTo>
                <a:lnTo>
                  <a:pt x="2910" y="11264"/>
                </a:lnTo>
                <a:lnTo>
                  <a:pt x="3163" y="11410"/>
                </a:lnTo>
                <a:lnTo>
                  <a:pt x="3423" y="11545"/>
                </a:lnTo>
                <a:lnTo>
                  <a:pt x="3690" y="11666"/>
                </a:lnTo>
                <a:lnTo>
                  <a:pt x="3966" y="11774"/>
                </a:lnTo>
                <a:lnTo>
                  <a:pt x="4246" y="11870"/>
                </a:lnTo>
                <a:lnTo>
                  <a:pt x="4533" y="11951"/>
                </a:lnTo>
                <a:lnTo>
                  <a:pt x="4825" y="12019"/>
                </a:lnTo>
                <a:lnTo>
                  <a:pt x="5122" y="12073"/>
                </a:lnTo>
                <a:lnTo>
                  <a:pt x="5425" y="12111"/>
                </a:lnTo>
                <a:lnTo>
                  <a:pt x="5732" y="12135"/>
                </a:lnTo>
                <a:lnTo>
                  <a:pt x="6043" y="12143"/>
                </a:lnTo>
                <a:lnTo>
                  <a:pt x="6165" y="12142"/>
                </a:lnTo>
                <a:lnTo>
                  <a:pt x="6286" y="12138"/>
                </a:lnTo>
                <a:lnTo>
                  <a:pt x="6407" y="12133"/>
                </a:lnTo>
                <a:lnTo>
                  <a:pt x="6527" y="12124"/>
                </a:lnTo>
                <a:lnTo>
                  <a:pt x="6645" y="12113"/>
                </a:lnTo>
                <a:lnTo>
                  <a:pt x="6764" y="12100"/>
                </a:lnTo>
                <a:lnTo>
                  <a:pt x="6882" y="12085"/>
                </a:lnTo>
                <a:lnTo>
                  <a:pt x="6999" y="12067"/>
                </a:lnTo>
                <a:lnTo>
                  <a:pt x="7115" y="12048"/>
                </a:lnTo>
                <a:lnTo>
                  <a:pt x="7231" y="12025"/>
                </a:lnTo>
                <a:lnTo>
                  <a:pt x="7346" y="12001"/>
                </a:lnTo>
                <a:lnTo>
                  <a:pt x="7460" y="11975"/>
                </a:lnTo>
                <a:lnTo>
                  <a:pt x="7573" y="11946"/>
                </a:lnTo>
                <a:lnTo>
                  <a:pt x="7685" y="11915"/>
                </a:lnTo>
                <a:lnTo>
                  <a:pt x="7797" y="11883"/>
                </a:lnTo>
                <a:lnTo>
                  <a:pt x="7908" y="11847"/>
                </a:lnTo>
                <a:lnTo>
                  <a:pt x="8017" y="11811"/>
                </a:lnTo>
                <a:lnTo>
                  <a:pt x="8125" y="11771"/>
                </a:lnTo>
                <a:lnTo>
                  <a:pt x="8233" y="11731"/>
                </a:lnTo>
                <a:lnTo>
                  <a:pt x="8340" y="11687"/>
                </a:lnTo>
                <a:lnTo>
                  <a:pt x="8446" y="11643"/>
                </a:lnTo>
                <a:lnTo>
                  <a:pt x="8551" y="11596"/>
                </a:lnTo>
                <a:lnTo>
                  <a:pt x="8654" y="11547"/>
                </a:lnTo>
                <a:lnTo>
                  <a:pt x="8756" y="11496"/>
                </a:lnTo>
                <a:lnTo>
                  <a:pt x="8858" y="11443"/>
                </a:lnTo>
                <a:lnTo>
                  <a:pt x="8959" y="11390"/>
                </a:lnTo>
                <a:lnTo>
                  <a:pt x="9057" y="11333"/>
                </a:lnTo>
                <a:lnTo>
                  <a:pt x="9155" y="11275"/>
                </a:lnTo>
                <a:lnTo>
                  <a:pt x="9252" y="11215"/>
                </a:lnTo>
                <a:lnTo>
                  <a:pt x="9348" y="11154"/>
                </a:lnTo>
                <a:lnTo>
                  <a:pt x="9442" y="11090"/>
                </a:lnTo>
                <a:lnTo>
                  <a:pt x="9535" y="11025"/>
                </a:lnTo>
                <a:lnTo>
                  <a:pt x="14319" y="15832"/>
                </a:lnTo>
                <a:lnTo>
                  <a:pt x="14361" y="15871"/>
                </a:lnTo>
                <a:lnTo>
                  <a:pt x="14404" y="15910"/>
                </a:lnTo>
                <a:lnTo>
                  <a:pt x="14449" y="15945"/>
                </a:lnTo>
                <a:lnTo>
                  <a:pt x="14494" y="15977"/>
                </a:lnTo>
                <a:lnTo>
                  <a:pt x="14540" y="16008"/>
                </a:lnTo>
                <a:lnTo>
                  <a:pt x="14589" y="16036"/>
                </a:lnTo>
                <a:lnTo>
                  <a:pt x="14637" y="16061"/>
                </a:lnTo>
                <a:lnTo>
                  <a:pt x="14685" y="16085"/>
                </a:lnTo>
                <a:lnTo>
                  <a:pt x="14736" y="16106"/>
                </a:lnTo>
                <a:lnTo>
                  <a:pt x="14786" y="16124"/>
                </a:lnTo>
                <a:lnTo>
                  <a:pt x="14837" y="16140"/>
                </a:lnTo>
                <a:lnTo>
                  <a:pt x="14888" y="16154"/>
                </a:lnTo>
                <a:lnTo>
                  <a:pt x="14940" y="16165"/>
                </a:lnTo>
                <a:lnTo>
                  <a:pt x="14992" y="16174"/>
                </a:lnTo>
                <a:lnTo>
                  <a:pt x="15043" y="16180"/>
                </a:lnTo>
                <a:lnTo>
                  <a:pt x="15095" y="16184"/>
                </a:lnTo>
                <a:lnTo>
                  <a:pt x="15147" y="16185"/>
                </a:lnTo>
                <a:lnTo>
                  <a:pt x="15198" y="16184"/>
                </a:lnTo>
                <a:lnTo>
                  <a:pt x="15250" y="16180"/>
                </a:lnTo>
                <a:lnTo>
                  <a:pt x="15300" y="16174"/>
                </a:lnTo>
                <a:lnTo>
                  <a:pt x="15350" y="16166"/>
                </a:lnTo>
                <a:lnTo>
                  <a:pt x="15400" y="16155"/>
                </a:lnTo>
                <a:lnTo>
                  <a:pt x="15449" y="16140"/>
                </a:lnTo>
                <a:lnTo>
                  <a:pt x="15497" y="16124"/>
                </a:lnTo>
                <a:lnTo>
                  <a:pt x="15544" y="16106"/>
                </a:lnTo>
                <a:lnTo>
                  <a:pt x="15590" y="16085"/>
                </a:lnTo>
                <a:lnTo>
                  <a:pt x="15635" y="16061"/>
                </a:lnTo>
                <a:lnTo>
                  <a:pt x="15680" y="16035"/>
                </a:lnTo>
                <a:lnTo>
                  <a:pt x="15722" y="16006"/>
                </a:lnTo>
                <a:lnTo>
                  <a:pt x="15763" y="15974"/>
                </a:lnTo>
                <a:lnTo>
                  <a:pt x="15803" y="15941"/>
                </a:lnTo>
                <a:lnTo>
                  <a:pt x="15841" y="15905"/>
                </a:lnTo>
                <a:lnTo>
                  <a:pt x="15877" y="15866"/>
                </a:lnTo>
                <a:lnTo>
                  <a:pt x="15911" y="15827"/>
                </a:lnTo>
                <a:lnTo>
                  <a:pt x="15942" y="15785"/>
                </a:lnTo>
                <a:lnTo>
                  <a:pt x="15971" y="15743"/>
                </a:lnTo>
                <a:lnTo>
                  <a:pt x="15997" y="15698"/>
                </a:lnTo>
                <a:lnTo>
                  <a:pt x="16020" y="15653"/>
                </a:lnTo>
                <a:lnTo>
                  <a:pt x="16041" y="15606"/>
                </a:lnTo>
                <a:lnTo>
                  <a:pt x="16060" y="15559"/>
                </a:lnTo>
                <a:lnTo>
                  <a:pt x="16076" y="15511"/>
                </a:lnTo>
                <a:lnTo>
                  <a:pt x="16090" y="15461"/>
                </a:lnTo>
                <a:lnTo>
                  <a:pt x="16101" y="15412"/>
                </a:lnTo>
                <a:lnTo>
                  <a:pt x="16109" y="15361"/>
                </a:lnTo>
                <a:lnTo>
                  <a:pt x="16115" y="15310"/>
                </a:lnTo>
                <a:lnTo>
                  <a:pt x="16119" y="15259"/>
                </a:lnTo>
                <a:lnTo>
                  <a:pt x="16120" y="15207"/>
                </a:lnTo>
                <a:lnTo>
                  <a:pt x="16119" y="15155"/>
                </a:lnTo>
                <a:lnTo>
                  <a:pt x="16115" y="15103"/>
                </a:lnTo>
                <a:lnTo>
                  <a:pt x="16109" y="15051"/>
                </a:lnTo>
                <a:lnTo>
                  <a:pt x="16100" y="15000"/>
                </a:lnTo>
                <a:lnTo>
                  <a:pt x="16089" y="14947"/>
                </a:lnTo>
                <a:lnTo>
                  <a:pt x="16076" y="14896"/>
                </a:lnTo>
                <a:lnTo>
                  <a:pt x="16060" y="14845"/>
                </a:lnTo>
                <a:lnTo>
                  <a:pt x="16041" y="14794"/>
                </a:lnTo>
                <a:lnTo>
                  <a:pt x="16020" y="14743"/>
                </a:lnTo>
                <a:lnTo>
                  <a:pt x="15997" y="14695"/>
                </a:lnTo>
                <a:lnTo>
                  <a:pt x="15972" y="14645"/>
                </a:lnTo>
                <a:lnTo>
                  <a:pt x="15944" y="14598"/>
                </a:lnTo>
                <a:lnTo>
                  <a:pt x="15913" y="14551"/>
                </a:lnTo>
                <a:lnTo>
                  <a:pt x="15881" y="14506"/>
                </a:lnTo>
                <a:lnTo>
                  <a:pt x="15846" y="14461"/>
                </a:lnTo>
                <a:lnTo>
                  <a:pt x="15808" y="14417"/>
                </a:lnTo>
                <a:lnTo>
                  <a:pt x="15768" y="14375"/>
                </a:lnTo>
                <a:close/>
                <a:moveTo>
                  <a:pt x="2015" y="6072"/>
                </a:moveTo>
                <a:lnTo>
                  <a:pt x="2020" y="5863"/>
                </a:lnTo>
                <a:lnTo>
                  <a:pt x="2036" y="5659"/>
                </a:lnTo>
                <a:lnTo>
                  <a:pt x="2061" y="5456"/>
                </a:lnTo>
                <a:lnTo>
                  <a:pt x="2097" y="5257"/>
                </a:lnTo>
                <a:lnTo>
                  <a:pt x="2142" y="5062"/>
                </a:lnTo>
                <a:lnTo>
                  <a:pt x="2196" y="4869"/>
                </a:lnTo>
                <a:lnTo>
                  <a:pt x="2260" y="4682"/>
                </a:lnTo>
                <a:lnTo>
                  <a:pt x="2332" y="4498"/>
                </a:lnTo>
                <a:lnTo>
                  <a:pt x="2413" y="4319"/>
                </a:lnTo>
                <a:lnTo>
                  <a:pt x="2502" y="4144"/>
                </a:lnTo>
                <a:lnTo>
                  <a:pt x="2599" y="3974"/>
                </a:lnTo>
                <a:lnTo>
                  <a:pt x="2704" y="3810"/>
                </a:lnTo>
                <a:lnTo>
                  <a:pt x="2816" y="3651"/>
                </a:lnTo>
                <a:lnTo>
                  <a:pt x="2936" y="3499"/>
                </a:lnTo>
                <a:lnTo>
                  <a:pt x="3063" y="3352"/>
                </a:lnTo>
                <a:lnTo>
                  <a:pt x="3196" y="3211"/>
                </a:lnTo>
                <a:lnTo>
                  <a:pt x="3336" y="3077"/>
                </a:lnTo>
                <a:lnTo>
                  <a:pt x="3482" y="2950"/>
                </a:lnTo>
                <a:lnTo>
                  <a:pt x="3634" y="2829"/>
                </a:lnTo>
                <a:lnTo>
                  <a:pt x="3792" y="2717"/>
                </a:lnTo>
                <a:lnTo>
                  <a:pt x="3955" y="2612"/>
                </a:lnTo>
                <a:lnTo>
                  <a:pt x="4125" y="2514"/>
                </a:lnTo>
                <a:lnTo>
                  <a:pt x="4298" y="2425"/>
                </a:lnTo>
                <a:lnTo>
                  <a:pt x="4476" y="2344"/>
                </a:lnTo>
                <a:lnTo>
                  <a:pt x="4660" y="2271"/>
                </a:lnTo>
                <a:lnTo>
                  <a:pt x="4846" y="2207"/>
                </a:lnTo>
                <a:lnTo>
                  <a:pt x="5038" y="2152"/>
                </a:lnTo>
                <a:lnTo>
                  <a:pt x="5232" y="2107"/>
                </a:lnTo>
                <a:lnTo>
                  <a:pt x="5430" y="2071"/>
                </a:lnTo>
                <a:lnTo>
                  <a:pt x="5632" y="2046"/>
                </a:lnTo>
                <a:lnTo>
                  <a:pt x="5835" y="2030"/>
                </a:lnTo>
                <a:lnTo>
                  <a:pt x="6043" y="2025"/>
                </a:lnTo>
                <a:lnTo>
                  <a:pt x="6250" y="2030"/>
                </a:lnTo>
                <a:lnTo>
                  <a:pt x="6454" y="2046"/>
                </a:lnTo>
                <a:lnTo>
                  <a:pt x="6656" y="2071"/>
                </a:lnTo>
                <a:lnTo>
                  <a:pt x="6853" y="2107"/>
                </a:lnTo>
                <a:lnTo>
                  <a:pt x="7048" y="2152"/>
                </a:lnTo>
                <a:lnTo>
                  <a:pt x="7239" y="2207"/>
                </a:lnTo>
                <a:lnTo>
                  <a:pt x="7426" y="2271"/>
                </a:lnTo>
                <a:lnTo>
                  <a:pt x="7609" y="2344"/>
                </a:lnTo>
                <a:lnTo>
                  <a:pt x="7787" y="2425"/>
                </a:lnTo>
                <a:lnTo>
                  <a:pt x="7961" y="2514"/>
                </a:lnTo>
                <a:lnTo>
                  <a:pt x="8130" y="2612"/>
                </a:lnTo>
                <a:lnTo>
                  <a:pt x="8293" y="2717"/>
                </a:lnTo>
                <a:lnTo>
                  <a:pt x="8451" y="2829"/>
                </a:lnTo>
                <a:lnTo>
                  <a:pt x="8603" y="2950"/>
                </a:lnTo>
                <a:lnTo>
                  <a:pt x="8749" y="3077"/>
                </a:lnTo>
                <a:lnTo>
                  <a:pt x="8889" y="3211"/>
                </a:lnTo>
                <a:lnTo>
                  <a:pt x="9022" y="3352"/>
                </a:lnTo>
                <a:lnTo>
                  <a:pt x="9149" y="3499"/>
                </a:lnTo>
                <a:lnTo>
                  <a:pt x="9269" y="3651"/>
                </a:lnTo>
                <a:lnTo>
                  <a:pt x="9381" y="3810"/>
                </a:lnTo>
                <a:lnTo>
                  <a:pt x="9487" y="3974"/>
                </a:lnTo>
                <a:lnTo>
                  <a:pt x="9583" y="4144"/>
                </a:lnTo>
                <a:lnTo>
                  <a:pt x="9672" y="4319"/>
                </a:lnTo>
                <a:lnTo>
                  <a:pt x="9753" y="4498"/>
                </a:lnTo>
                <a:lnTo>
                  <a:pt x="9825" y="4682"/>
                </a:lnTo>
                <a:lnTo>
                  <a:pt x="9889" y="4869"/>
                </a:lnTo>
                <a:lnTo>
                  <a:pt x="9943" y="5062"/>
                </a:lnTo>
                <a:lnTo>
                  <a:pt x="9988" y="5257"/>
                </a:lnTo>
                <a:lnTo>
                  <a:pt x="10024" y="5456"/>
                </a:lnTo>
                <a:lnTo>
                  <a:pt x="10049" y="5659"/>
                </a:lnTo>
                <a:lnTo>
                  <a:pt x="10065" y="5863"/>
                </a:lnTo>
                <a:lnTo>
                  <a:pt x="10070" y="6072"/>
                </a:lnTo>
                <a:lnTo>
                  <a:pt x="10065" y="6279"/>
                </a:lnTo>
                <a:lnTo>
                  <a:pt x="10049" y="6485"/>
                </a:lnTo>
                <a:lnTo>
                  <a:pt x="10024" y="6687"/>
                </a:lnTo>
                <a:lnTo>
                  <a:pt x="9988" y="6886"/>
                </a:lnTo>
                <a:lnTo>
                  <a:pt x="9943" y="7082"/>
                </a:lnTo>
                <a:lnTo>
                  <a:pt x="9889" y="7274"/>
                </a:lnTo>
                <a:lnTo>
                  <a:pt x="9825" y="7462"/>
                </a:lnTo>
                <a:lnTo>
                  <a:pt x="9753" y="7645"/>
                </a:lnTo>
                <a:lnTo>
                  <a:pt x="9672" y="7824"/>
                </a:lnTo>
                <a:lnTo>
                  <a:pt x="9583" y="7999"/>
                </a:lnTo>
                <a:lnTo>
                  <a:pt x="9487" y="8168"/>
                </a:lnTo>
                <a:lnTo>
                  <a:pt x="9381" y="8332"/>
                </a:lnTo>
                <a:lnTo>
                  <a:pt x="9269" y="8491"/>
                </a:lnTo>
                <a:lnTo>
                  <a:pt x="9149" y="8644"/>
                </a:lnTo>
                <a:lnTo>
                  <a:pt x="9022" y="8791"/>
                </a:lnTo>
                <a:lnTo>
                  <a:pt x="8889" y="8932"/>
                </a:lnTo>
                <a:lnTo>
                  <a:pt x="8749" y="9065"/>
                </a:lnTo>
                <a:lnTo>
                  <a:pt x="8603" y="9193"/>
                </a:lnTo>
                <a:lnTo>
                  <a:pt x="8451" y="9313"/>
                </a:lnTo>
                <a:lnTo>
                  <a:pt x="8293" y="9426"/>
                </a:lnTo>
                <a:lnTo>
                  <a:pt x="8130" y="9532"/>
                </a:lnTo>
                <a:lnTo>
                  <a:pt x="7961" y="9629"/>
                </a:lnTo>
                <a:lnTo>
                  <a:pt x="7787" y="9718"/>
                </a:lnTo>
                <a:lnTo>
                  <a:pt x="7609" y="9799"/>
                </a:lnTo>
                <a:lnTo>
                  <a:pt x="7426" y="9872"/>
                </a:lnTo>
                <a:lnTo>
                  <a:pt x="7239" y="9936"/>
                </a:lnTo>
                <a:lnTo>
                  <a:pt x="7048" y="9991"/>
                </a:lnTo>
                <a:lnTo>
                  <a:pt x="6853" y="10036"/>
                </a:lnTo>
                <a:lnTo>
                  <a:pt x="6656" y="10072"/>
                </a:lnTo>
                <a:lnTo>
                  <a:pt x="6454" y="10097"/>
                </a:lnTo>
                <a:lnTo>
                  <a:pt x="6250" y="10113"/>
                </a:lnTo>
                <a:lnTo>
                  <a:pt x="6043" y="10118"/>
                </a:lnTo>
                <a:lnTo>
                  <a:pt x="5835" y="10113"/>
                </a:lnTo>
                <a:lnTo>
                  <a:pt x="5632" y="10097"/>
                </a:lnTo>
                <a:lnTo>
                  <a:pt x="5430" y="10072"/>
                </a:lnTo>
                <a:lnTo>
                  <a:pt x="5232" y="10036"/>
                </a:lnTo>
                <a:lnTo>
                  <a:pt x="5038" y="9991"/>
                </a:lnTo>
                <a:lnTo>
                  <a:pt x="4846" y="9936"/>
                </a:lnTo>
                <a:lnTo>
                  <a:pt x="4660" y="9872"/>
                </a:lnTo>
                <a:lnTo>
                  <a:pt x="4476" y="9799"/>
                </a:lnTo>
                <a:lnTo>
                  <a:pt x="4298" y="9718"/>
                </a:lnTo>
                <a:lnTo>
                  <a:pt x="4125" y="9629"/>
                </a:lnTo>
                <a:lnTo>
                  <a:pt x="3955" y="9532"/>
                </a:lnTo>
                <a:lnTo>
                  <a:pt x="3792" y="9426"/>
                </a:lnTo>
                <a:lnTo>
                  <a:pt x="3634" y="9313"/>
                </a:lnTo>
                <a:lnTo>
                  <a:pt x="3482" y="9193"/>
                </a:lnTo>
                <a:lnTo>
                  <a:pt x="3336" y="9065"/>
                </a:lnTo>
                <a:lnTo>
                  <a:pt x="3196" y="8932"/>
                </a:lnTo>
                <a:lnTo>
                  <a:pt x="3063" y="8791"/>
                </a:lnTo>
                <a:lnTo>
                  <a:pt x="2936" y="8644"/>
                </a:lnTo>
                <a:lnTo>
                  <a:pt x="2816" y="8491"/>
                </a:lnTo>
                <a:lnTo>
                  <a:pt x="2704" y="8332"/>
                </a:lnTo>
                <a:lnTo>
                  <a:pt x="2599" y="8168"/>
                </a:lnTo>
                <a:lnTo>
                  <a:pt x="2502" y="7999"/>
                </a:lnTo>
                <a:lnTo>
                  <a:pt x="2413" y="7824"/>
                </a:lnTo>
                <a:lnTo>
                  <a:pt x="2332" y="7645"/>
                </a:lnTo>
                <a:lnTo>
                  <a:pt x="2260" y="7462"/>
                </a:lnTo>
                <a:lnTo>
                  <a:pt x="2196" y="7274"/>
                </a:lnTo>
                <a:lnTo>
                  <a:pt x="2142" y="7082"/>
                </a:lnTo>
                <a:lnTo>
                  <a:pt x="2097" y="6886"/>
                </a:lnTo>
                <a:lnTo>
                  <a:pt x="2061" y="6687"/>
                </a:lnTo>
                <a:lnTo>
                  <a:pt x="2036" y="6485"/>
                </a:lnTo>
                <a:lnTo>
                  <a:pt x="2020" y="6279"/>
                </a:lnTo>
                <a:lnTo>
                  <a:pt x="2015" y="60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39"/>
          <p:cNvSpPr>
            <a:spLocks noEditPoints="1"/>
          </p:cNvSpPr>
          <p:nvPr/>
        </p:nvSpPr>
        <p:spPr bwMode="auto">
          <a:xfrm>
            <a:off x="4128859" y="2718253"/>
            <a:ext cx="425869" cy="406752"/>
          </a:xfrm>
          <a:custGeom>
            <a:avLst/>
            <a:gdLst>
              <a:gd name="T0" fmla="*/ 13486 w 16128"/>
              <a:gd name="T1" fmla="*/ 2095 h 16128"/>
              <a:gd name="T2" fmla="*/ 9959 w 16128"/>
              <a:gd name="T3" fmla="*/ 4608 h 16128"/>
              <a:gd name="T4" fmla="*/ 10239 w 16128"/>
              <a:gd name="T5" fmla="*/ 5176 h 16128"/>
              <a:gd name="T6" fmla="*/ 10673 w 16128"/>
              <a:gd name="T7" fmla="*/ 6123 h 16128"/>
              <a:gd name="T8" fmla="*/ 11646 w 16128"/>
              <a:gd name="T9" fmla="*/ 6851 h 16128"/>
              <a:gd name="T10" fmla="*/ 12805 w 16128"/>
              <a:gd name="T11" fmla="*/ 8020 h 16128"/>
              <a:gd name="T12" fmla="*/ 13509 w 16128"/>
              <a:gd name="T13" fmla="*/ 9180 h 16128"/>
              <a:gd name="T14" fmla="*/ 12801 w 16128"/>
              <a:gd name="T15" fmla="*/ 11159 h 16128"/>
              <a:gd name="T16" fmla="*/ 11355 w 16128"/>
              <a:gd name="T17" fmla="*/ 12629 h 16128"/>
              <a:gd name="T18" fmla="*/ 10931 w 16128"/>
              <a:gd name="T19" fmla="*/ 10270 h 16128"/>
              <a:gd name="T20" fmla="*/ 9455 w 16128"/>
              <a:gd name="T21" fmla="*/ 9173 h 16128"/>
              <a:gd name="T22" fmla="*/ 9256 w 16128"/>
              <a:gd name="T23" fmla="*/ 7364 h 16128"/>
              <a:gd name="T24" fmla="*/ 10338 w 16128"/>
              <a:gd name="T25" fmla="*/ 6480 h 16128"/>
              <a:gd name="T26" fmla="*/ 9623 w 16128"/>
              <a:gd name="T27" fmla="*/ 4962 h 16128"/>
              <a:gd name="T28" fmla="*/ 8991 w 16128"/>
              <a:gd name="T29" fmla="*/ 3961 h 16128"/>
              <a:gd name="T30" fmla="*/ 13199 w 16128"/>
              <a:gd name="T31" fmla="*/ 11109 h 16128"/>
              <a:gd name="T32" fmla="*/ 13592 w 16128"/>
              <a:gd name="T33" fmla="*/ 11036 h 16128"/>
              <a:gd name="T34" fmla="*/ 13843 w 16128"/>
              <a:gd name="T35" fmla="*/ 7343 h 16128"/>
              <a:gd name="T36" fmla="*/ 13730 w 16128"/>
              <a:gd name="T37" fmla="*/ 7575 h 16128"/>
              <a:gd name="T38" fmla="*/ 14159 w 16128"/>
              <a:gd name="T39" fmla="*/ 7845 h 16128"/>
              <a:gd name="T40" fmla="*/ 12960 w 16128"/>
              <a:gd name="T41" fmla="*/ 8286 h 16128"/>
              <a:gd name="T42" fmla="*/ 12550 w 16128"/>
              <a:gd name="T43" fmla="*/ 6670 h 16128"/>
              <a:gd name="T44" fmla="*/ 11663 w 16128"/>
              <a:gd name="T45" fmla="*/ 6480 h 16128"/>
              <a:gd name="T46" fmla="*/ 11015 w 16128"/>
              <a:gd name="T47" fmla="*/ 5880 h 16128"/>
              <a:gd name="T48" fmla="*/ 11047 w 16128"/>
              <a:gd name="T49" fmla="*/ 6101 h 16128"/>
              <a:gd name="T50" fmla="*/ 9641 w 16128"/>
              <a:gd name="T51" fmla="*/ 6460 h 16128"/>
              <a:gd name="T52" fmla="*/ 10095 w 16128"/>
              <a:gd name="T53" fmla="*/ 5705 h 16128"/>
              <a:gd name="T54" fmla="*/ 10357 w 16128"/>
              <a:gd name="T55" fmla="*/ 5192 h 16128"/>
              <a:gd name="T56" fmla="*/ 10938 w 16128"/>
              <a:gd name="T57" fmla="*/ 4767 h 16128"/>
              <a:gd name="T58" fmla="*/ 11044 w 16128"/>
              <a:gd name="T59" fmla="*/ 3847 h 16128"/>
              <a:gd name="T60" fmla="*/ 12455 w 16128"/>
              <a:gd name="T61" fmla="*/ 3937 h 16128"/>
              <a:gd name="T62" fmla="*/ 14360 w 16128"/>
              <a:gd name="T63" fmla="*/ 6515 h 16128"/>
              <a:gd name="T64" fmla="*/ 3692 w 16128"/>
              <a:gd name="T65" fmla="*/ 3746 h 16128"/>
              <a:gd name="T66" fmla="*/ 4613 w 16128"/>
              <a:gd name="T67" fmla="*/ 3497 h 16128"/>
              <a:gd name="T68" fmla="*/ 5349 w 16128"/>
              <a:gd name="T69" fmla="*/ 3597 h 16128"/>
              <a:gd name="T70" fmla="*/ 4993 w 16128"/>
              <a:gd name="T71" fmla="*/ 3936 h 16128"/>
              <a:gd name="T72" fmla="*/ 5129 w 16128"/>
              <a:gd name="T73" fmla="*/ 4880 h 16128"/>
              <a:gd name="T74" fmla="*/ 5713 w 16128"/>
              <a:gd name="T75" fmla="*/ 4868 h 16128"/>
              <a:gd name="T76" fmla="*/ 6151 w 16128"/>
              <a:gd name="T77" fmla="*/ 4326 h 16128"/>
              <a:gd name="T78" fmla="*/ 6958 w 16128"/>
              <a:gd name="T79" fmla="*/ 4917 h 16128"/>
              <a:gd name="T80" fmla="*/ 6162 w 16128"/>
              <a:gd name="T81" fmla="*/ 5512 h 16128"/>
              <a:gd name="T82" fmla="*/ 6436 w 16128"/>
              <a:gd name="T83" fmla="*/ 5844 h 16128"/>
              <a:gd name="T84" fmla="*/ 5666 w 16128"/>
              <a:gd name="T85" fmla="*/ 6668 h 16128"/>
              <a:gd name="T86" fmla="*/ 4921 w 16128"/>
              <a:gd name="T87" fmla="*/ 7028 h 16128"/>
              <a:gd name="T88" fmla="*/ 4543 w 16128"/>
              <a:gd name="T89" fmla="*/ 8086 h 16128"/>
              <a:gd name="T90" fmla="*/ 4928 w 16128"/>
              <a:gd name="T91" fmla="*/ 8010 h 16128"/>
              <a:gd name="T92" fmla="*/ 5619 w 16128"/>
              <a:gd name="T93" fmla="*/ 8848 h 16128"/>
              <a:gd name="T94" fmla="*/ 6635 w 16128"/>
              <a:gd name="T95" fmla="*/ 8818 h 16128"/>
              <a:gd name="T96" fmla="*/ 7414 w 16128"/>
              <a:gd name="T97" fmla="*/ 9222 h 16128"/>
              <a:gd name="T98" fmla="*/ 7965 w 16128"/>
              <a:gd name="T99" fmla="*/ 9841 h 16128"/>
              <a:gd name="T100" fmla="*/ 8298 w 16128"/>
              <a:gd name="T101" fmla="*/ 11350 h 16128"/>
              <a:gd name="T102" fmla="*/ 7343 w 16128"/>
              <a:gd name="T103" fmla="*/ 12576 h 16128"/>
              <a:gd name="T104" fmla="*/ 6619 w 16128"/>
              <a:gd name="T105" fmla="*/ 13380 h 16128"/>
              <a:gd name="T106" fmla="*/ 6260 w 16128"/>
              <a:gd name="T107" fmla="*/ 14165 h 16128"/>
              <a:gd name="T108" fmla="*/ 6134 w 16128"/>
              <a:gd name="T109" fmla="*/ 11811 h 16128"/>
              <a:gd name="T110" fmla="*/ 5443 w 16128"/>
              <a:gd name="T111" fmla="*/ 9731 h 16128"/>
              <a:gd name="T112" fmla="*/ 5143 w 16128"/>
              <a:gd name="T113" fmla="*/ 8800 h 16128"/>
              <a:gd name="T114" fmla="*/ 3770 w 16128"/>
              <a:gd name="T115" fmla="*/ 8036 h 16128"/>
              <a:gd name="T116" fmla="*/ 3186 w 16128"/>
              <a:gd name="T117" fmla="*/ 7185 h 16128"/>
              <a:gd name="T118" fmla="*/ 2447 w 16128"/>
              <a:gd name="T119" fmla="*/ 6287 h 16128"/>
              <a:gd name="T120" fmla="*/ 6500 w 16128"/>
              <a:gd name="T121" fmla="*/ 8070 h 16128"/>
              <a:gd name="T122" fmla="*/ 5459 w 16128"/>
              <a:gd name="T123" fmla="*/ 7782 h 16128"/>
              <a:gd name="T124" fmla="*/ 5647 w 16128"/>
              <a:gd name="T125" fmla="*/ 8072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128" h="16128">
                <a:moveTo>
                  <a:pt x="8064" y="0"/>
                </a:moveTo>
                <a:lnTo>
                  <a:pt x="7649" y="10"/>
                </a:lnTo>
                <a:lnTo>
                  <a:pt x="7239" y="41"/>
                </a:lnTo>
                <a:lnTo>
                  <a:pt x="6836" y="93"/>
                </a:lnTo>
                <a:lnTo>
                  <a:pt x="6439" y="164"/>
                </a:lnTo>
                <a:lnTo>
                  <a:pt x="6049" y="254"/>
                </a:lnTo>
                <a:lnTo>
                  <a:pt x="5666" y="363"/>
                </a:lnTo>
                <a:lnTo>
                  <a:pt x="5291" y="489"/>
                </a:lnTo>
                <a:lnTo>
                  <a:pt x="4925" y="634"/>
                </a:lnTo>
                <a:lnTo>
                  <a:pt x="4568" y="795"/>
                </a:lnTo>
                <a:lnTo>
                  <a:pt x="4220" y="974"/>
                </a:lnTo>
                <a:lnTo>
                  <a:pt x="3883" y="1167"/>
                </a:lnTo>
                <a:lnTo>
                  <a:pt x="3555" y="1377"/>
                </a:lnTo>
                <a:lnTo>
                  <a:pt x="3239" y="1602"/>
                </a:lnTo>
                <a:lnTo>
                  <a:pt x="2934" y="1842"/>
                </a:lnTo>
                <a:lnTo>
                  <a:pt x="2642" y="2095"/>
                </a:lnTo>
                <a:lnTo>
                  <a:pt x="2362" y="2362"/>
                </a:lnTo>
                <a:lnTo>
                  <a:pt x="2095" y="2642"/>
                </a:lnTo>
                <a:lnTo>
                  <a:pt x="1842" y="2934"/>
                </a:lnTo>
                <a:lnTo>
                  <a:pt x="1602" y="3239"/>
                </a:lnTo>
                <a:lnTo>
                  <a:pt x="1377" y="3555"/>
                </a:lnTo>
                <a:lnTo>
                  <a:pt x="1167" y="3883"/>
                </a:lnTo>
                <a:lnTo>
                  <a:pt x="974" y="4220"/>
                </a:lnTo>
                <a:lnTo>
                  <a:pt x="795" y="4568"/>
                </a:lnTo>
                <a:lnTo>
                  <a:pt x="634" y="4925"/>
                </a:lnTo>
                <a:lnTo>
                  <a:pt x="489" y="5291"/>
                </a:lnTo>
                <a:lnTo>
                  <a:pt x="363" y="5666"/>
                </a:lnTo>
                <a:lnTo>
                  <a:pt x="254" y="6049"/>
                </a:lnTo>
                <a:lnTo>
                  <a:pt x="164" y="6439"/>
                </a:lnTo>
                <a:lnTo>
                  <a:pt x="93" y="6836"/>
                </a:lnTo>
                <a:lnTo>
                  <a:pt x="41" y="7239"/>
                </a:lnTo>
                <a:lnTo>
                  <a:pt x="10" y="7649"/>
                </a:lnTo>
                <a:lnTo>
                  <a:pt x="0" y="8064"/>
                </a:lnTo>
                <a:lnTo>
                  <a:pt x="10" y="8479"/>
                </a:lnTo>
                <a:lnTo>
                  <a:pt x="41" y="8889"/>
                </a:lnTo>
                <a:lnTo>
                  <a:pt x="93" y="9292"/>
                </a:lnTo>
                <a:lnTo>
                  <a:pt x="164" y="9689"/>
                </a:lnTo>
                <a:lnTo>
                  <a:pt x="254" y="10079"/>
                </a:lnTo>
                <a:lnTo>
                  <a:pt x="363" y="10462"/>
                </a:lnTo>
                <a:lnTo>
                  <a:pt x="489" y="10837"/>
                </a:lnTo>
                <a:lnTo>
                  <a:pt x="634" y="11203"/>
                </a:lnTo>
                <a:lnTo>
                  <a:pt x="795" y="11560"/>
                </a:lnTo>
                <a:lnTo>
                  <a:pt x="974" y="11908"/>
                </a:lnTo>
                <a:lnTo>
                  <a:pt x="1167" y="12245"/>
                </a:lnTo>
                <a:lnTo>
                  <a:pt x="1377" y="12573"/>
                </a:lnTo>
                <a:lnTo>
                  <a:pt x="1602" y="12888"/>
                </a:lnTo>
                <a:lnTo>
                  <a:pt x="1842" y="13194"/>
                </a:lnTo>
                <a:lnTo>
                  <a:pt x="2095" y="13486"/>
                </a:lnTo>
                <a:lnTo>
                  <a:pt x="2362" y="13766"/>
                </a:lnTo>
                <a:lnTo>
                  <a:pt x="2642" y="14033"/>
                </a:lnTo>
                <a:lnTo>
                  <a:pt x="2934" y="14286"/>
                </a:lnTo>
                <a:lnTo>
                  <a:pt x="3239" y="14526"/>
                </a:lnTo>
                <a:lnTo>
                  <a:pt x="3555" y="14751"/>
                </a:lnTo>
                <a:lnTo>
                  <a:pt x="3883" y="14961"/>
                </a:lnTo>
                <a:lnTo>
                  <a:pt x="4220" y="15154"/>
                </a:lnTo>
                <a:lnTo>
                  <a:pt x="4568" y="15333"/>
                </a:lnTo>
                <a:lnTo>
                  <a:pt x="4925" y="15494"/>
                </a:lnTo>
                <a:lnTo>
                  <a:pt x="5291" y="15639"/>
                </a:lnTo>
                <a:lnTo>
                  <a:pt x="5666" y="15765"/>
                </a:lnTo>
                <a:lnTo>
                  <a:pt x="6049" y="15874"/>
                </a:lnTo>
                <a:lnTo>
                  <a:pt x="6439" y="15964"/>
                </a:lnTo>
                <a:lnTo>
                  <a:pt x="6836" y="16035"/>
                </a:lnTo>
                <a:lnTo>
                  <a:pt x="7239" y="16087"/>
                </a:lnTo>
                <a:lnTo>
                  <a:pt x="7649" y="16118"/>
                </a:lnTo>
                <a:lnTo>
                  <a:pt x="8064" y="16128"/>
                </a:lnTo>
                <a:lnTo>
                  <a:pt x="8479" y="16118"/>
                </a:lnTo>
                <a:lnTo>
                  <a:pt x="8889" y="16087"/>
                </a:lnTo>
                <a:lnTo>
                  <a:pt x="9292" y="16035"/>
                </a:lnTo>
                <a:lnTo>
                  <a:pt x="9689" y="15964"/>
                </a:lnTo>
                <a:lnTo>
                  <a:pt x="10079" y="15874"/>
                </a:lnTo>
                <a:lnTo>
                  <a:pt x="10462" y="15765"/>
                </a:lnTo>
                <a:lnTo>
                  <a:pt x="10837" y="15639"/>
                </a:lnTo>
                <a:lnTo>
                  <a:pt x="11203" y="15494"/>
                </a:lnTo>
                <a:lnTo>
                  <a:pt x="11560" y="15333"/>
                </a:lnTo>
                <a:lnTo>
                  <a:pt x="11908" y="15154"/>
                </a:lnTo>
                <a:lnTo>
                  <a:pt x="12245" y="14961"/>
                </a:lnTo>
                <a:lnTo>
                  <a:pt x="12573" y="14751"/>
                </a:lnTo>
                <a:lnTo>
                  <a:pt x="12889" y="14526"/>
                </a:lnTo>
                <a:lnTo>
                  <a:pt x="13194" y="14286"/>
                </a:lnTo>
                <a:lnTo>
                  <a:pt x="13486" y="14033"/>
                </a:lnTo>
                <a:lnTo>
                  <a:pt x="13766" y="13766"/>
                </a:lnTo>
                <a:lnTo>
                  <a:pt x="14033" y="13486"/>
                </a:lnTo>
                <a:lnTo>
                  <a:pt x="14286" y="13194"/>
                </a:lnTo>
                <a:lnTo>
                  <a:pt x="14526" y="12888"/>
                </a:lnTo>
                <a:lnTo>
                  <a:pt x="14751" y="12573"/>
                </a:lnTo>
                <a:lnTo>
                  <a:pt x="14961" y="12245"/>
                </a:lnTo>
                <a:lnTo>
                  <a:pt x="15154" y="11908"/>
                </a:lnTo>
                <a:lnTo>
                  <a:pt x="15333" y="11560"/>
                </a:lnTo>
                <a:lnTo>
                  <a:pt x="15494" y="11203"/>
                </a:lnTo>
                <a:lnTo>
                  <a:pt x="15639" y="10837"/>
                </a:lnTo>
                <a:lnTo>
                  <a:pt x="15765" y="10462"/>
                </a:lnTo>
                <a:lnTo>
                  <a:pt x="15874" y="10079"/>
                </a:lnTo>
                <a:lnTo>
                  <a:pt x="15964" y="9689"/>
                </a:lnTo>
                <a:lnTo>
                  <a:pt x="16035" y="9292"/>
                </a:lnTo>
                <a:lnTo>
                  <a:pt x="16087" y="8889"/>
                </a:lnTo>
                <a:lnTo>
                  <a:pt x="16118" y="8479"/>
                </a:lnTo>
                <a:lnTo>
                  <a:pt x="16128" y="8064"/>
                </a:lnTo>
                <a:lnTo>
                  <a:pt x="16118" y="7649"/>
                </a:lnTo>
                <a:lnTo>
                  <a:pt x="16087" y="7239"/>
                </a:lnTo>
                <a:lnTo>
                  <a:pt x="16035" y="6836"/>
                </a:lnTo>
                <a:lnTo>
                  <a:pt x="15964" y="6439"/>
                </a:lnTo>
                <a:lnTo>
                  <a:pt x="15874" y="6049"/>
                </a:lnTo>
                <a:lnTo>
                  <a:pt x="15765" y="5666"/>
                </a:lnTo>
                <a:lnTo>
                  <a:pt x="15639" y="5291"/>
                </a:lnTo>
                <a:lnTo>
                  <a:pt x="15494" y="4925"/>
                </a:lnTo>
                <a:lnTo>
                  <a:pt x="15333" y="4568"/>
                </a:lnTo>
                <a:lnTo>
                  <a:pt x="15154" y="4220"/>
                </a:lnTo>
                <a:lnTo>
                  <a:pt x="14961" y="3883"/>
                </a:lnTo>
                <a:lnTo>
                  <a:pt x="14751" y="3555"/>
                </a:lnTo>
                <a:lnTo>
                  <a:pt x="14526" y="3239"/>
                </a:lnTo>
                <a:lnTo>
                  <a:pt x="14286" y="2934"/>
                </a:lnTo>
                <a:lnTo>
                  <a:pt x="14033" y="2642"/>
                </a:lnTo>
                <a:lnTo>
                  <a:pt x="13766" y="2362"/>
                </a:lnTo>
                <a:lnTo>
                  <a:pt x="13486" y="2095"/>
                </a:lnTo>
                <a:lnTo>
                  <a:pt x="13194" y="1842"/>
                </a:lnTo>
                <a:lnTo>
                  <a:pt x="12889" y="1602"/>
                </a:lnTo>
                <a:lnTo>
                  <a:pt x="12573" y="1377"/>
                </a:lnTo>
                <a:lnTo>
                  <a:pt x="12245" y="1167"/>
                </a:lnTo>
                <a:lnTo>
                  <a:pt x="11908" y="974"/>
                </a:lnTo>
                <a:lnTo>
                  <a:pt x="11560" y="795"/>
                </a:lnTo>
                <a:lnTo>
                  <a:pt x="11203" y="634"/>
                </a:lnTo>
                <a:lnTo>
                  <a:pt x="10837" y="489"/>
                </a:lnTo>
                <a:lnTo>
                  <a:pt x="10462" y="363"/>
                </a:lnTo>
                <a:lnTo>
                  <a:pt x="10079" y="254"/>
                </a:lnTo>
                <a:lnTo>
                  <a:pt x="9689" y="164"/>
                </a:lnTo>
                <a:lnTo>
                  <a:pt x="9292" y="93"/>
                </a:lnTo>
                <a:lnTo>
                  <a:pt x="8889" y="41"/>
                </a:lnTo>
                <a:lnTo>
                  <a:pt x="8479" y="10"/>
                </a:lnTo>
                <a:lnTo>
                  <a:pt x="8064" y="0"/>
                </a:lnTo>
                <a:close/>
                <a:moveTo>
                  <a:pt x="9888" y="5193"/>
                </a:moveTo>
                <a:lnTo>
                  <a:pt x="9879" y="5196"/>
                </a:lnTo>
                <a:lnTo>
                  <a:pt x="9872" y="5197"/>
                </a:lnTo>
                <a:lnTo>
                  <a:pt x="9865" y="5198"/>
                </a:lnTo>
                <a:lnTo>
                  <a:pt x="9859" y="5198"/>
                </a:lnTo>
                <a:lnTo>
                  <a:pt x="9854" y="5198"/>
                </a:lnTo>
                <a:lnTo>
                  <a:pt x="9850" y="5197"/>
                </a:lnTo>
                <a:lnTo>
                  <a:pt x="9847" y="5195"/>
                </a:lnTo>
                <a:lnTo>
                  <a:pt x="9844" y="5193"/>
                </a:lnTo>
                <a:lnTo>
                  <a:pt x="9842" y="5190"/>
                </a:lnTo>
                <a:lnTo>
                  <a:pt x="9840" y="5187"/>
                </a:lnTo>
                <a:lnTo>
                  <a:pt x="9839" y="5183"/>
                </a:lnTo>
                <a:lnTo>
                  <a:pt x="9839" y="5179"/>
                </a:lnTo>
                <a:lnTo>
                  <a:pt x="9839" y="5170"/>
                </a:lnTo>
                <a:lnTo>
                  <a:pt x="9841" y="5159"/>
                </a:lnTo>
                <a:lnTo>
                  <a:pt x="9848" y="5136"/>
                </a:lnTo>
                <a:lnTo>
                  <a:pt x="9857" y="5111"/>
                </a:lnTo>
                <a:lnTo>
                  <a:pt x="9861" y="5097"/>
                </a:lnTo>
                <a:lnTo>
                  <a:pt x="9865" y="5085"/>
                </a:lnTo>
                <a:lnTo>
                  <a:pt x="9867" y="5073"/>
                </a:lnTo>
                <a:lnTo>
                  <a:pt x="9868" y="5063"/>
                </a:lnTo>
                <a:lnTo>
                  <a:pt x="9881" y="5063"/>
                </a:lnTo>
                <a:lnTo>
                  <a:pt x="9906" y="5064"/>
                </a:lnTo>
                <a:lnTo>
                  <a:pt x="9937" y="5064"/>
                </a:lnTo>
                <a:lnTo>
                  <a:pt x="9967" y="5063"/>
                </a:lnTo>
                <a:lnTo>
                  <a:pt x="9980" y="5061"/>
                </a:lnTo>
                <a:lnTo>
                  <a:pt x="9991" y="5060"/>
                </a:lnTo>
                <a:lnTo>
                  <a:pt x="9995" y="5058"/>
                </a:lnTo>
                <a:lnTo>
                  <a:pt x="9999" y="5057"/>
                </a:lnTo>
                <a:lnTo>
                  <a:pt x="10001" y="5056"/>
                </a:lnTo>
                <a:lnTo>
                  <a:pt x="10003" y="5054"/>
                </a:lnTo>
                <a:lnTo>
                  <a:pt x="10003" y="5052"/>
                </a:lnTo>
                <a:lnTo>
                  <a:pt x="10002" y="5050"/>
                </a:lnTo>
                <a:lnTo>
                  <a:pt x="9999" y="5047"/>
                </a:lnTo>
                <a:lnTo>
                  <a:pt x="9996" y="5045"/>
                </a:lnTo>
                <a:lnTo>
                  <a:pt x="9983" y="5039"/>
                </a:lnTo>
                <a:lnTo>
                  <a:pt x="9964" y="5032"/>
                </a:lnTo>
                <a:lnTo>
                  <a:pt x="9962" y="5011"/>
                </a:lnTo>
                <a:lnTo>
                  <a:pt x="9960" y="4993"/>
                </a:lnTo>
                <a:lnTo>
                  <a:pt x="9958" y="4975"/>
                </a:lnTo>
                <a:lnTo>
                  <a:pt x="9954" y="4960"/>
                </a:lnTo>
                <a:lnTo>
                  <a:pt x="9950" y="4946"/>
                </a:lnTo>
                <a:lnTo>
                  <a:pt x="9945" y="4934"/>
                </a:lnTo>
                <a:lnTo>
                  <a:pt x="9939" y="4924"/>
                </a:lnTo>
                <a:lnTo>
                  <a:pt x="9932" y="4915"/>
                </a:lnTo>
                <a:lnTo>
                  <a:pt x="9924" y="4907"/>
                </a:lnTo>
                <a:lnTo>
                  <a:pt x="9915" y="4900"/>
                </a:lnTo>
                <a:lnTo>
                  <a:pt x="9904" y="4895"/>
                </a:lnTo>
                <a:lnTo>
                  <a:pt x="9892" y="4891"/>
                </a:lnTo>
                <a:lnTo>
                  <a:pt x="9877" y="4887"/>
                </a:lnTo>
                <a:lnTo>
                  <a:pt x="9862" y="4885"/>
                </a:lnTo>
                <a:lnTo>
                  <a:pt x="9845" y="4884"/>
                </a:lnTo>
                <a:lnTo>
                  <a:pt x="9826" y="4883"/>
                </a:lnTo>
                <a:lnTo>
                  <a:pt x="9826" y="4870"/>
                </a:lnTo>
                <a:lnTo>
                  <a:pt x="9825" y="4858"/>
                </a:lnTo>
                <a:lnTo>
                  <a:pt x="9824" y="4847"/>
                </a:lnTo>
                <a:lnTo>
                  <a:pt x="9822" y="4837"/>
                </a:lnTo>
                <a:lnTo>
                  <a:pt x="9817" y="4821"/>
                </a:lnTo>
                <a:lnTo>
                  <a:pt x="9811" y="4807"/>
                </a:lnTo>
                <a:lnTo>
                  <a:pt x="9805" y="4793"/>
                </a:lnTo>
                <a:lnTo>
                  <a:pt x="9798" y="4776"/>
                </a:lnTo>
                <a:lnTo>
                  <a:pt x="9795" y="4766"/>
                </a:lnTo>
                <a:lnTo>
                  <a:pt x="9792" y="4754"/>
                </a:lnTo>
                <a:lnTo>
                  <a:pt x="9789" y="4741"/>
                </a:lnTo>
                <a:lnTo>
                  <a:pt x="9787" y="4727"/>
                </a:lnTo>
                <a:lnTo>
                  <a:pt x="9785" y="4715"/>
                </a:lnTo>
                <a:lnTo>
                  <a:pt x="9785" y="4705"/>
                </a:lnTo>
                <a:lnTo>
                  <a:pt x="9785" y="4697"/>
                </a:lnTo>
                <a:lnTo>
                  <a:pt x="9786" y="4690"/>
                </a:lnTo>
                <a:lnTo>
                  <a:pt x="9787" y="4684"/>
                </a:lnTo>
                <a:lnTo>
                  <a:pt x="9789" y="4679"/>
                </a:lnTo>
                <a:lnTo>
                  <a:pt x="9792" y="4675"/>
                </a:lnTo>
                <a:lnTo>
                  <a:pt x="9795" y="4672"/>
                </a:lnTo>
                <a:lnTo>
                  <a:pt x="9798" y="4670"/>
                </a:lnTo>
                <a:lnTo>
                  <a:pt x="9802" y="4668"/>
                </a:lnTo>
                <a:lnTo>
                  <a:pt x="9807" y="4667"/>
                </a:lnTo>
                <a:lnTo>
                  <a:pt x="9811" y="4666"/>
                </a:lnTo>
                <a:lnTo>
                  <a:pt x="9822" y="4666"/>
                </a:lnTo>
                <a:lnTo>
                  <a:pt x="9833" y="4666"/>
                </a:lnTo>
                <a:lnTo>
                  <a:pt x="9845" y="4666"/>
                </a:lnTo>
                <a:lnTo>
                  <a:pt x="9857" y="4665"/>
                </a:lnTo>
                <a:lnTo>
                  <a:pt x="9864" y="4664"/>
                </a:lnTo>
                <a:lnTo>
                  <a:pt x="9870" y="4663"/>
                </a:lnTo>
                <a:lnTo>
                  <a:pt x="9876" y="4661"/>
                </a:lnTo>
                <a:lnTo>
                  <a:pt x="9882" y="4658"/>
                </a:lnTo>
                <a:lnTo>
                  <a:pt x="9888" y="4654"/>
                </a:lnTo>
                <a:lnTo>
                  <a:pt x="9894" y="4650"/>
                </a:lnTo>
                <a:lnTo>
                  <a:pt x="9900" y="4644"/>
                </a:lnTo>
                <a:lnTo>
                  <a:pt x="9905" y="4638"/>
                </a:lnTo>
                <a:lnTo>
                  <a:pt x="9910" y="4630"/>
                </a:lnTo>
                <a:lnTo>
                  <a:pt x="9914" y="4621"/>
                </a:lnTo>
                <a:lnTo>
                  <a:pt x="9918" y="4610"/>
                </a:lnTo>
                <a:lnTo>
                  <a:pt x="9922" y="4597"/>
                </a:lnTo>
                <a:lnTo>
                  <a:pt x="9936" y="4598"/>
                </a:lnTo>
                <a:lnTo>
                  <a:pt x="9947" y="4601"/>
                </a:lnTo>
                <a:lnTo>
                  <a:pt x="9951" y="4602"/>
                </a:lnTo>
                <a:lnTo>
                  <a:pt x="9954" y="4604"/>
                </a:lnTo>
                <a:lnTo>
                  <a:pt x="9957" y="4606"/>
                </a:lnTo>
                <a:lnTo>
                  <a:pt x="9959" y="4608"/>
                </a:lnTo>
                <a:lnTo>
                  <a:pt x="9961" y="4610"/>
                </a:lnTo>
                <a:lnTo>
                  <a:pt x="9961" y="4613"/>
                </a:lnTo>
                <a:lnTo>
                  <a:pt x="9962" y="4615"/>
                </a:lnTo>
                <a:lnTo>
                  <a:pt x="9962" y="4618"/>
                </a:lnTo>
                <a:lnTo>
                  <a:pt x="9960" y="4624"/>
                </a:lnTo>
                <a:lnTo>
                  <a:pt x="9957" y="4630"/>
                </a:lnTo>
                <a:lnTo>
                  <a:pt x="9952" y="4636"/>
                </a:lnTo>
                <a:lnTo>
                  <a:pt x="9947" y="4641"/>
                </a:lnTo>
                <a:lnTo>
                  <a:pt x="9941" y="4647"/>
                </a:lnTo>
                <a:lnTo>
                  <a:pt x="9935" y="4651"/>
                </a:lnTo>
                <a:lnTo>
                  <a:pt x="9929" y="4655"/>
                </a:lnTo>
                <a:lnTo>
                  <a:pt x="9923" y="4659"/>
                </a:lnTo>
                <a:lnTo>
                  <a:pt x="9918" y="4661"/>
                </a:lnTo>
                <a:lnTo>
                  <a:pt x="9914" y="4661"/>
                </a:lnTo>
                <a:lnTo>
                  <a:pt x="9916" y="4663"/>
                </a:lnTo>
                <a:lnTo>
                  <a:pt x="9918" y="4666"/>
                </a:lnTo>
                <a:lnTo>
                  <a:pt x="9919" y="4669"/>
                </a:lnTo>
                <a:lnTo>
                  <a:pt x="9920" y="4673"/>
                </a:lnTo>
                <a:lnTo>
                  <a:pt x="9919" y="4683"/>
                </a:lnTo>
                <a:lnTo>
                  <a:pt x="9918" y="4694"/>
                </a:lnTo>
                <a:lnTo>
                  <a:pt x="9914" y="4717"/>
                </a:lnTo>
                <a:lnTo>
                  <a:pt x="9911" y="4736"/>
                </a:lnTo>
                <a:lnTo>
                  <a:pt x="9925" y="4735"/>
                </a:lnTo>
                <a:lnTo>
                  <a:pt x="9937" y="4733"/>
                </a:lnTo>
                <a:lnTo>
                  <a:pt x="9948" y="4731"/>
                </a:lnTo>
                <a:lnTo>
                  <a:pt x="9958" y="4727"/>
                </a:lnTo>
                <a:lnTo>
                  <a:pt x="9966" y="4723"/>
                </a:lnTo>
                <a:lnTo>
                  <a:pt x="9974" y="4718"/>
                </a:lnTo>
                <a:lnTo>
                  <a:pt x="9981" y="4713"/>
                </a:lnTo>
                <a:lnTo>
                  <a:pt x="9988" y="4708"/>
                </a:lnTo>
                <a:lnTo>
                  <a:pt x="10000" y="4698"/>
                </a:lnTo>
                <a:lnTo>
                  <a:pt x="10014" y="4687"/>
                </a:lnTo>
                <a:lnTo>
                  <a:pt x="10022" y="4683"/>
                </a:lnTo>
                <a:lnTo>
                  <a:pt x="10030" y="4678"/>
                </a:lnTo>
                <a:lnTo>
                  <a:pt x="10039" y="4675"/>
                </a:lnTo>
                <a:lnTo>
                  <a:pt x="10049" y="4672"/>
                </a:lnTo>
                <a:lnTo>
                  <a:pt x="10046" y="4684"/>
                </a:lnTo>
                <a:lnTo>
                  <a:pt x="10042" y="4696"/>
                </a:lnTo>
                <a:lnTo>
                  <a:pt x="10036" y="4706"/>
                </a:lnTo>
                <a:lnTo>
                  <a:pt x="10031" y="4715"/>
                </a:lnTo>
                <a:lnTo>
                  <a:pt x="10019" y="4733"/>
                </a:lnTo>
                <a:lnTo>
                  <a:pt x="10008" y="4749"/>
                </a:lnTo>
                <a:lnTo>
                  <a:pt x="10004" y="4756"/>
                </a:lnTo>
                <a:lnTo>
                  <a:pt x="10002" y="4764"/>
                </a:lnTo>
                <a:lnTo>
                  <a:pt x="10001" y="4771"/>
                </a:lnTo>
                <a:lnTo>
                  <a:pt x="10002" y="4779"/>
                </a:lnTo>
                <a:lnTo>
                  <a:pt x="10006" y="4788"/>
                </a:lnTo>
                <a:lnTo>
                  <a:pt x="10012" y="4797"/>
                </a:lnTo>
                <a:lnTo>
                  <a:pt x="10022" y="4806"/>
                </a:lnTo>
                <a:lnTo>
                  <a:pt x="10035" y="4817"/>
                </a:lnTo>
                <a:lnTo>
                  <a:pt x="10050" y="4829"/>
                </a:lnTo>
                <a:lnTo>
                  <a:pt x="10065" y="4842"/>
                </a:lnTo>
                <a:lnTo>
                  <a:pt x="10078" y="4857"/>
                </a:lnTo>
                <a:lnTo>
                  <a:pt x="10089" y="4871"/>
                </a:lnTo>
                <a:lnTo>
                  <a:pt x="10094" y="4878"/>
                </a:lnTo>
                <a:lnTo>
                  <a:pt x="10098" y="4886"/>
                </a:lnTo>
                <a:lnTo>
                  <a:pt x="10101" y="4894"/>
                </a:lnTo>
                <a:lnTo>
                  <a:pt x="10103" y="4902"/>
                </a:lnTo>
                <a:lnTo>
                  <a:pt x="10105" y="4910"/>
                </a:lnTo>
                <a:lnTo>
                  <a:pt x="10105" y="4919"/>
                </a:lnTo>
                <a:lnTo>
                  <a:pt x="10104" y="4927"/>
                </a:lnTo>
                <a:lnTo>
                  <a:pt x="10101" y="4936"/>
                </a:lnTo>
                <a:lnTo>
                  <a:pt x="10110" y="4936"/>
                </a:lnTo>
                <a:lnTo>
                  <a:pt x="10119" y="4937"/>
                </a:lnTo>
                <a:lnTo>
                  <a:pt x="10127" y="4939"/>
                </a:lnTo>
                <a:lnTo>
                  <a:pt x="10135" y="4941"/>
                </a:lnTo>
                <a:lnTo>
                  <a:pt x="10142" y="4943"/>
                </a:lnTo>
                <a:lnTo>
                  <a:pt x="10150" y="4946"/>
                </a:lnTo>
                <a:lnTo>
                  <a:pt x="10156" y="4949"/>
                </a:lnTo>
                <a:lnTo>
                  <a:pt x="10162" y="4953"/>
                </a:lnTo>
                <a:lnTo>
                  <a:pt x="10168" y="4957"/>
                </a:lnTo>
                <a:lnTo>
                  <a:pt x="10173" y="4962"/>
                </a:lnTo>
                <a:lnTo>
                  <a:pt x="10177" y="4967"/>
                </a:lnTo>
                <a:lnTo>
                  <a:pt x="10182" y="4973"/>
                </a:lnTo>
                <a:lnTo>
                  <a:pt x="10189" y="4986"/>
                </a:lnTo>
                <a:lnTo>
                  <a:pt x="10195" y="5000"/>
                </a:lnTo>
                <a:lnTo>
                  <a:pt x="10199" y="5015"/>
                </a:lnTo>
                <a:lnTo>
                  <a:pt x="10202" y="5031"/>
                </a:lnTo>
                <a:lnTo>
                  <a:pt x="10204" y="5048"/>
                </a:lnTo>
                <a:lnTo>
                  <a:pt x="10205" y="5067"/>
                </a:lnTo>
                <a:lnTo>
                  <a:pt x="10204" y="5086"/>
                </a:lnTo>
                <a:lnTo>
                  <a:pt x="10202" y="5107"/>
                </a:lnTo>
                <a:lnTo>
                  <a:pt x="10200" y="5127"/>
                </a:lnTo>
                <a:lnTo>
                  <a:pt x="10197" y="5148"/>
                </a:lnTo>
                <a:lnTo>
                  <a:pt x="10215" y="5148"/>
                </a:lnTo>
                <a:lnTo>
                  <a:pt x="10228" y="5148"/>
                </a:lnTo>
                <a:lnTo>
                  <a:pt x="10233" y="5147"/>
                </a:lnTo>
                <a:lnTo>
                  <a:pt x="10238" y="5146"/>
                </a:lnTo>
                <a:lnTo>
                  <a:pt x="10241" y="5145"/>
                </a:lnTo>
                <a:lnTo>
                  <a:pt x="10244" y="5143"/>
                </a:lnTo>
                <a:lnTo>
                  <a:pt x="10246" y="5140"/>
                </a:lnTo>
                <a:lnTo>
                  <a:pt x="10247" y="5137"/>
                </a:lnTo>
                <a:lnTo>
                  <a:pt x="10248" y="5132"/>
                </a:lnTo>
                <a:lnTo>
                  <a:pt x="10249" y="5127"/>
                </a:lnTo>
                <a:lnTo>
                  <a:pt x="10249" y="5114"/>
                </a:lnTo>
                <a:lnTo>
                  <a:pt x="10249" y="5095"/>
                </a:lnTo>
                <a:lnTo>
                  <a:pt x="10259" y="5098"/>
                </a:lnTo>
                <a:lnTo>
                  <a:pt x="10267" y="5102"/>
                </a:lnTo>
                <a:lnTo>
                  <a:pt x="10275" y="5107"/>
                </a:lnTo>
                <a:lnTo>
                  <a:pt x="10280" y="5112"/>
                </a:lnTo>
                <a:lnTo>
                  <a:pt x="10284" y="5117"/>
                </a:lnTo>
                <a:lnTo>
                  <a:pt x="10287" y="5122"/>
                </a:lnTo>
                <a:lnTo>
                  <a:pt x="10289" y="5127"/>
                </a:lnTo>
                <a:lnTo>
                  <a:pt x="10289" y="5133"/>
                </a:lnTo>
                <a:lnTo>
                  <a:pt x="10289" y="5138"/>
                </a:lnTo>
                <a:lnTo>
                  <a:pt x="10287" y="5143"/>
                </a:lnTo>
                <a:lnTo>
                  <a:pt x="10283" y="5147"/>
                </a:lnTo>
                <a:lnTo>
                  <a:pt x="10279" y="5151"/>
                </a:lnTo>
                <a:lnTo>
                  <a:pt x="10274" y="5154"/>
                </a:lnTo>
                <a:lnTo>
                  <a:pt x="10266" y="5157"/>
                </a:lnTo>
                <a:lnTo>
                  <a:pt x="10258" y="5158"/>
                </a:lnTo>
                <a:lnTo>
                  <a:pt x="10249" y="5159"/>
                </a:lnTo>
                <a:lnTo>
                  <a:pt x="10245" y="5168"/>
                </a:lnTo>
                <a:lnTo>
                  <a:pt x="10239" y="5176"/>
                </a:lnTo>
                <a:lnTo>
                  <a:pt x="10233" y="5184"/>
                </a:lnTo>
                <a:lnTo>
                  <a:pt x="10227" y="5191"/>
                </a:lnTo>
                <a:lnTo>
                  <a:pt x="10221" y="5198"/>
                </a:lnTo>
                <a:lnTo>
                  <a:pt x="10214" y="5204"/>
                </a:lnTo>
                <a:lnTo>
                  <a:pt x="10206" y="5210"/>
                </a:lnTo>
                <a:lnTo>
                  <a:pt x="10199" y="5215"/>
                </a:lnTo>
                <a:lnTo>
                  <a:pt x="10183" y="5224"/>
                </a:lnTo>
                <a:lnTo>
                  <a:pt x="10166" y="5233"/>
                </a:lnTo>
                <a:lnTo>
                  <a:pt x="10147" y="5239"/>
                </a:lnTo>
                <a:lnTo>
                  <a:pt x="10128" y="5244"/>
                </a:lnTo>
                <a:lnTo>
                  <a:pt x="10109" y="5247"/>
                </a:lnTo>
                <a:lnTo>
                  <a:pt x="10089" y="5250"/>
                </a:lnTo>
                <a:lnTo>
                  <a:pt x="10070" y="5252"/>
                </a:lnTo>
                <a:lnTo>
                  <a:pt x="10050" y="5253"/>
                </a:lnTo>
                <a:lnTo>
                  <a:pt x="10011" y="5254"/>
                </a:lnTo>
                <a:lnTo>
                  <a:pt x="9974" y="5254"/>
                </a:lnTo>
                <a:lnTo>
                  <a:pt x="9974" y="5241"/>
                </a:lnTo>
                <a:lnTo>
                  <a:pt x="9973" y="5228"/>
                </a:lnTo>
                <a:lnTo>
                  <a:pt x="9972" y="5217"/>
                </a:lnTo>
                <a:lnTo>
                  <a:pt x="9970" y="5209"/>
                </a:lnTo>
                <a:lnTo>
                  <a:pt x="9968" y="5201"/>
                </a:lnTo>
                <a:lnTo>
                  <a:pt x="9965" y="5195"/>
                </a:lnTo>
                <a:lnTo>
                  <a:pt x="9962" y="5190"/>
                </a:lnTo>
                <a:lnTo>
                  <a:pt x="9958" y="5187"/>
                </a:lnTo>
                <a:lnTo>
                  <a:pt x="9952" y="5184"/>
                </a:lnTo>
                <a:lnTo>
                  <a:pt x="9946" y="5183"/>
                </a:lnTo>
                <a:lnTo>
                  <a:pt x="9939" y="5182"/>
                </a:lnTo>
                <a:lnTo>
                  <a:pt x="9932" y="5183"/>
                </a:lnTo>
                <a:lnTo>
                  <a:pt x="9912" y="5187"/>
                </a:lnTo>
                <a:lnTo>
                  <a:pt x="9888" y="5193"/>
                </a:lnTo>
                <a:close/>
                <a:moveTo>
                  <a:pt x="9889" y="5286"/>
                </a:moveTo>
                <a:lnTo>
                  <a:pt x="9889" y="5290"/>
                </a:lnTo>
                <a:lnTo>
                  <a:pt x="9887" y="5295"/>
                </a:lnTo>
                <a:lnTo>
                  <a:pt x="9884" y="5299"/>
                </a:lnTo>
                <a:lnTo>
                  <a:pt x="9881" y="5303"/>
                </a:lnTo>
                <a:lnTo>
                  <a:pt x="9877" y="5307"/>
                </a:lnTo>
                <a:lnTo>
                  <a:pt x="9872" y="5310"/>
                </a:lnTo>
                <a:lnTo>
                  <a:pt x="9867" y="5312"/>
                </a:lnTo>
                <a:lnTo>
                  <a:pt x="9862" y="5314"/>
                </a:lnTo>
                <a:lnTo>
                  <a:pt x="9856" y="5315"/>
                </a:lnTo>
                <a:lnTo>
                  <a:pt x="9851" y="5315"/>
                </a:lnTo>
                <a:lnTo>
                  <a:pt x="9845" y="5315"/>
                </a:lnTo>
                <a:lnTo>
                  <a:pt x="9840" y="5313"/>
                </a:lnTo>
                <a:lnTo>
                  <a:pt x="9836" y="5311"/>
                </a:lnTo>
                <a:lnTo>
                  <a:pt x="9832" y="5307"/>
                </a:lnTo>
                <a:lnTo>
                  <a:pt x="9829" y="5302"/>
                </a:lnTo>
                <a:lnTo>
                  <a:pt x="9826" y="5296"/>
                </a:lnTo>
                <a:lnTo>
                  <a:pt x="9830" y="5297"/>
                </a:lnTo>
                <a:lnTo>
                  <a:pt x="9833" y="5297"/>
                </a:lnTo>
                <a:lnTo>
                  <a:pt x="9835" y="5297"/>
                </a:lnTo>
                <a:lnTo>
                  <a:pt x="9837" y="5296"/>
                </a:lnTo>
                <a:lnTo>
                  <a:pt x="9838" y="5294"/>
                </a:lnTo>
                <a:lnTo>
                  <a:pt x="9838" y="5292"/>
                </a:lnTo>
                <a:lnTo>
                  <a:pt x="9837" y="5289"/>
                </a:lnTo>
                <a:lnTo>
                  <a:pt x="9836" y="5286"/>
                </a:lnTo>
                <a:lnTo>
                  <a:pt x="9850" y="5286"/>
                </a:lnTo>
                <a:lnTo>
                  <a:pt x="9863" y="5286"/>
                </a:lnTo>
                <a:lnTo>
                  <a:pt x="9876" y="5286"/>
                </a:lnTo>
                <a:lnTo>
                  <a:pt x="9889" y="5286"/>
                </a:lnTo>
                <a:close/>
                <a:moveTo>
                  <a:pt x="10684" y="6122"/>
                </a:moveTo>
                <a:lnTo>
                  <a:pt x="10687" y="6135"/>
                </a:lnTo>
                <a:lnTo>
                  <a:pt x="10691" y="6145"/>
                </a:lnTo>
                <a:lnTo>
                  <a:pt x="10694" y="6153"/>
                </a:lnTo>
                <a:lnTo>
                  <a:pt x="10697" y="6159"/>
                </a:lnTo>
                <a:lnTo>
                  <a:pt x="10699" y="6163"/>
                </a:lnTo>
                <a:lnTo>
                  <a:pt x="10702" y="6165"/>
                </a:lnTo>
                <a:lnTo>
                  <a:pt x="10704" y="6165"/>
                </a:lnTo>
                <a:lnTo>
                  <a:pt x="10706" y="6164"/>
                </a:lnTo>
                <a:lnTo>
                  <a:pt x="10708" y="6161"/>
                </a:lnTo>
                <a:lnTo>
                  <a:pt x="10710" y="6156"/>
                </a:lnTo>
                <a:lnTo>
                  <a:pt x="10712" y="6150"/>
                </a:lnTo>
                <a:lnTo>
                  <a:pt x="10713" y="6142"/>
                </a:lnTo>
                <a:lnTo>
                  <a:pt x="10715" y="6124"/>
                </a:lnTo>
                <a:lnTo>
                  <a:pt x="10715" y="6100"/>
                </a:lnTo>
                <a:lnTo>
                  <a:pt x="10719" y="6101"/>
                </a:lnTo>
                <a:lnTo>
                  <a:pt x="10723" y="6102"/>
                </a:lnTo>
                <a:lnTo>
                  <a:pt x="10726" y="6105"/>
                </a:lnTo>
                <a:lnTo>
                  <a:pt x="10729" y="6108"/>
                </a:lnTo>
                <a:lnTo>
                  <a:pt x="10732" y="6114"/>
                </a:lnTo>
                <a:lnTo>
                  <a:pt x="10735" y="6119"/>
                </a:lnTo>
                <a:lnTo>
                  <a:pt x="10738" y="6124"/>
                </a:lnTo>
                <a:lnTo>
                  <a:pt x="10740" y="6131"/>
                </a:lnTo>
                <a:lnTo>
                  <a:pt x="10743" y="6145"/>
                </a:lnTo>
                <a:lnTo>
                  <a:pt x="10745" y="6160"/>
                </a:lnTo>
                <a:lnTo>
                  <a:pt x="10745" y="6177"/>
                </a:lnTo>
                <a:lnTo>
                  <a:pt x="10744" y="6193"/>
                </a:lnTo>
                <a:lnTo>
                  <a:pt x="10742" y="6201"/>
                </a:lnTo>
                <a:lnTo>
                  <a:pt x="10740" y="6209"/>
                </a:lnTo>
                <a:lnTo>
                  <a:pt x="10738" y="6217"/>
                </a:lnTo>
                <a:lnTo>
                  <a:pt x="10735" y="6224"/>
                </a:lnTo>
                <a:lnTo>
                  <a:pt x="10731" y="6231"/>
                </a:lnTo>
                <a:lnTo>
                  <a:pt x="10727" y="6239"/>
                </a:lnTo>
                <a:lnTo>
                  <a:pt x="10723" y="6245"/>
                </a:lnTo>
                <a:lnTo>
                  <a:pt x="10718" y="6250"/>
                </a:lnTo>
                <a:lnTo>
                  <a:pt x="10712" y="6254"/>
                </a:lnTo>
                <a:lnTo>
                  <a:pt x="10705" y="6258"/>
                </a:lnTo>
                <a:lnTo>
                  <a:pt x="10698" y="6261"/>
                </a:lnTo>
                <a:lnTo>
                  <a:pt x="10690" y="6263"/>
                </a:lnTo>
                <a:lnTo>
                  <a:pt x="10682" y="6264"/>
                </a:lnTo>
                <a:lnTo>
                  <a:pt x="10673" y="6264"/>
                </a:lnTo>
                <a:lnTo>
                  <a:pt x="10663" y="6262"/>
                </a:lnTo>
                <a:lnTo>
                  <a:pt x="10652" y="6259"/>
                </a:lnTo>
                <a:lnTo>
                  <a:pt x="10649" y="6217"/>
                </a:lnTo>
                <a:lnTo>
                  <a:pt x="10644" y="6172"/>
                </a:lnTo>
                <a:lnTo>
                  <a:pt x="10644" y="6162"/>
                </a:lnTo>
                <a:lnTo>
                  <a:pt x="10646" y="6153"/>
                </a:lnTo>
                <a:lnTo>
                  <a:pt x="10649" y="6144"/>
                </a:lnTo>
                <a:lnTo>
                  <a:pt x="10653" y="6137"/>
                </a:lnTo>
                <a:lnTo>
                  <a:pt x="10655" y="6134"/>
                </a:lnTo>
                <a:lnTo>
                  <a:pt x="10658" y="6131"/>
                </a:lnTo>
                <a:lnTo>
                  <a:pt x="10661" y="6128"/>
                </a:lnTo>
                <a:lnTo>
                  <a:pt x="10665" y="6126"/>
                </a:lnTo>
                <a:lnTo>
                  <a:pt x="10669" y="6124"/>
                </a:lnTo>
                <a:lnTo>
                  <a:pt x="10673" y="6123"/>
                </a:lnTo>
                <a:lnTo>
                  <a:pt x="10678" y="6122"/>
                </a:lnTo>
                <a:lnTo>
                  <a:pt x="10684" y="6122"/>
                </a:lnTo>
                <a:close/>
                <a:moveTo>
                  <a:pt x="10663" y="5973"/>
                </a:moveTo>
                <a:lnTo>
                  <a:pt x="10680" y="5980"/>
                </a:lnTo>
                <a:lnTo>
                  <a:pt x="10694" y="5984"/>
                </a:lnTo>
                <a:lnTo>
                  <a:pt x="10700" y="5986"/>
                </a:lnTo>
                <a:lnTo>
                  <a:pt x="10706" y="5986"/>
                </a:lnTo>
                <a:lnTo>
                  <a:pt x="10711" y="5986"/>
                </a:lnTo>
                <a:lnTo>
                  <a:pt x="10715" y="5984"/>
                </a:lnTo>
                <a:lnTo>
                  <a:pt x="10719" y="5982"/>
                </a:lnTo>
                <a:lnTo>
                  <a:pt x="10722" y="5980"/>
                </a:lnTo>
                <a:lnTo>
                  <a:pt x="10724" y="5977"/>
                </a:lnTo>
                <a:lnTo>
                  <a:pt x="10726" y="5973"/>
                </a:lnTo>
                <a:lnTo>
                  <a:pt x="10727" y="5969"/>
                </a:lnTo>
                <a:lnTo>
                  <a:pt x="10727" y="5964"/>
                </a:lnTo>
                <a:lnTo>
                  <a:pt x="10727" y="5958"/>
                </a:lnTo>
                <a:lnTo>
                  <a:pt x="10726" y="5952"/>
                </a:lnTo>
                <a:lnTo>
                  <a:pt x="10736" y="5956"/>
                </a:lnTo>
                <a:lnTo>
                  <a:pt x="10744" y="5961"/>
                </a:lnTo>
                <a:lnTo>
                  <a:pt x="10746" y="5964"/>
                </a:lnTo>
                <a:lnTo>
                  <a:pt x="10748" y="5966"/>
                </a:lnTo>
                <a:lnTo>
                  <a:pt x="10750" y="5969"/>
                </a:lnTo>
                <a:lnTo>
                  <a:pt x="10751" y="5972"/>
                </a:lnTo>
                <a:lnTo>
                  <a:pt x="10752" y="5978"/>
                </a:lnTo>
                <a:lnTo>
                  <a:pt x="10750" y="5986"/>
                </a:lnTo>
                <a:lnTo>
                  <a:pt x="10748" y="5993"/>
                </a:lnTo>
                <a:lnTo>
                  <a:pt x="10744" y="6000"/>
                </a:lnTo>
                <a:lnTo>
                  <a:pt x="10734" y="6016"/>
                </a:lnTo>
                <a:lnTo>
                  <a:pt x="10722" y="6033"/>
                </a:lnTo>
                <a:lnTo>
                  <a:pt x="10717" y="6042"/>
                </a:lnTo>
                <a:lnTo>
                  <a:pt x="10712" y="6051"/>
                </a:lnTo>
                <a:lnTo>
                  <a:pt x="10708" y="6060"/>
                </a:lnTo>
                <a:lnTo>
                  <a:pt x="10705" y="6069"/>
                </a:lnTo>
                <a:lnTo>
                  <a:pt x="10694" y="6057"/>
                </a:lnTo>
                <a:lnTo>
                  <a:pt x="10687" y="6047"/>
                </a:lnTo>
                <a:lnTo>
                  <a:pt x="10682" y="6038"/>
                </a:lnTo>
                <a:lnTo>
                  <a:pt x="10679" y="6028"/>
                </a:lnTo>
                <a:lnTo>
                  <a:pt x="10673" y="6006"/>
                </a:lnTo>
                <a:lnTo>
                  <a:pt x="10663" y="5973"/>
                </a:lnTo>
                <a:close/>
                <a:moveTo>
                  <a:pt x="10768" y="6503"/>
                </a:moveTo>
                <a:lnTo>
                  <a:pt x="10768" y="6495"/>
                </a:lnTo>
                <a:lnTo>
                  <a:pt x="10768" y="6486"/>
                </a:lnTo>
                <a:lnTo>
                  <a:pt x="10768" y="6478"/>
                </a:lnTo>
                <a:lnTo>
                  <a:pt x="10768" y="6470"/>
                </a:lnTo>
                <a:lnTo>
                  <a:pt x="10776" y="6473"/>
                </a:lnTo>
                <a:lnTo>
                  <a:pt x="10784" y="6477"/>
                </a:lnTo>
                <a:lnTo>
                  <a:pt x="10792" y="6483"/>
                </a:lnTo>
                <a:lnTo>
                  <a:pt x="10801" y="6491"/>
                </a:lnTo>
                <a:lnTo>
                  <a:pt x="10810" y="6500"/>
                </a:lnTo>
                <a:lnTo>
                  <a:pt x="10819" y="6510"/>
                </a:lnTo>
                <a:lnTo>
                  <a:pt x="10828" y="6521"/>
                </a:lnTo>
                <a:lnTo>
                  <a:pt x="10837" y="6533"/>
                </a:lnTo>
                <a:lnTo>
                  <a:pt x="10855" y="6560"/>
                </a:lnTo>
                <a:lnTo>
                  <a:pt x="10874" y="6591"/>
                </a:lnTo>
                <a:lnTo>
                  <a:pt x="10892" y="6624"/>
                </a:lnTo>
                <a:lnTo>
                  <a:pt x="10910" y="6658"/>
                </a:lnTo>
                <a:lnTo>
                  <a:pt x="10926" y="6692"/>
                </a:lnTo>
                <a:lnTo>
                  <a:pt x="10940" y="6726"/>
                </a:lnTo>
                <a:lnTo>
                  <a:pt x="10953" y="6760"/>
                </a:lnTo>
                <a:lnTo>
                  <a:pt x="10964" y="6792"/>
                </a:lnTo>
                <a:lnTo>
                  <a:pt x="10972" y="6820"/>
                </a:lnTo>
                <a:lnTo>
                  <a:pt x="10978" y="6846"/>
                </a:lnTo>
                <a:lnTo>
                  <a:pt x="10980" y="6857"/>
                </a:lnTo>
                <a:lnTo>
                  <a:pt x="10981" y="6868"/>
                </a:lnTo>
                <a:lnTo>
                  <a:pt x="10981" y="6877"/>
                </a:lnTo>
                <a:lnTo>
                  <a:pt x="10980" y="6884"/>
                </a:lnTo>
                <a:lnTo>
                  <a:pt x="11002" y="6884"/>
                </a:lnTo>
                <a:lnTo>
                  <a:pt x="11024" y="6883"/>
                </a:lnTo>
                <a:lnTo>
                  <a:pt x="11047" y="6881"/>
                </a:lnTo>
                <a:lnTo>
                  <a:pt x="11067" y="6880"/>
                </a:lnTo>
                <a:lnTo>
                  <a:pt x="11087" y="6880"/>
                </a:lnTo>
                <a:lnTo>
                  <a:pt x="11105" y="6880"/>
                </a:lnTo>
                <a:lnTo>
                  <a:pt x="11123" y="6881"/>
                </a:lnTo>
                <a:lnTo>
                  <a:pt x="11138" y="6884"/>
                </a:lnTo>
                <a:lnTo>
                  <a:pt x="11139" y="6890"/>
                </a:lnTo>
                <a:lnTo>
                  <a:pt x="11140" y="6896"/>
                </a:lnTo>
                <a:lnTo>
                  <a:pt x="11142" y="6902"/>
                </a:lnTo>
                <a:lnTo>
                  <a:pt x="11144" y="6907"/>
                </a:lnTo>
                <a:lnTo>
                  <a:pt x="11147" y="6912"/>
                </a:lnTo>
                <a:lnTo>
                  <a:pt x="11150" y="6917"/>
                </a:lnTo>
                <a:lnTo>
                  <a:pt x="11156" y="6922"/>
                </a:lnTo>
                <a:lnTo>
                  <a:pt x="11160" y="6926"/>
                </a:lnTo>
                <a:lnTo>
                  <a:pt x="11171" y="6934"/>
                </a:lnTo>
                <a:lnTo>
                  <a:pt x="11183" y="6941"/>
                </a:lnTo>
                <a:lnTo>
                  <a:pt x="11196" y="6947"/>
                </a:lnTo>
                <a:lnTo>
                  <a:pt x="11210" y="6952"/>
                </a:lnTo>
                <a:lnTo>
                  <a:pt x="11225" y="6957"/>
                </a:lnTo>
                <a:lnTo>
                  <a:pt x="11241" y="6961"/>
                </a:lnTo>
                <a:lnTo>
                  <a:pt x="11256" y="6964"/>
                </a:lnTo>
                <a:lnTo>
                  <a:pt x="11271" y="6966"/>
                </a:lnTo>
                <a:lnTo>
                  <a:pt x="11301" y="6970"/>
                </a:lnTo>
                <a:lnTo>
                  <a:pt x="11326" y="6971"/>
                </a:lnTo>
                <a:lnTo>
                  <a:pt x="11343" y="6972"/>
                </a:lnTo>
                <a:lnTo>
                  <a:pt x="11363" y="6972"/>
                </a:lnTo>
                <a:lnTo>
                  <a:pt x="11385" y="6972"/>
                </a:lnTo>
                <a:lnTo>
                  <a:pt x="11411" y="6970"/>
                </a:lnTo>
                <a:lnTo>
                  <a:pt x="11436" y="6968"/>
                </a:lnTo>
                <a:lnTo>
                  <a:pt x="11463" y="6965"/>
                </a:lnTo>
                <a:lnTo>
                  <a:pt x="11490" y="6961"/>
                </a:lnTo>
                <a:lnTo>
                  <a:pt x="11516" y="6955"/>
                </a:lnTo>
                <a:lnTo>
                  <a:pt x="11543" y="6948"/>
                </a:lnTo>
                <a:lnTo>
                  <a:pt x="11567" y="6940"/>
                </a:lnTo>
                <a:lnTo>
                  <a:pt x="11578" y="6935"/>
                </a:lnTo>
                <a:lnTo>
                  <a:pt x="11588" y="6930"/>
                </a:lnTo>
                <a:lnTo>
                  <a:pt x="11598" y="6924"/>
                </a:lnTo>
                <a:lnTo>
                  <a:pt x="11608" y="6918"/>
                </a:lnTo>
                <a:lnTo>
                  <a:pt x="11616" y="6912"/>
                </a:lnTo>
                <a:lnTo>
                  <a:pt x="11624" y="6905"/>
                </a:lnTo>
                <a:lnTo>
                  <a:pt x="11630" y="6898"/>
                </a:lnTo>
                <a:lnTo>
                  <a:pt x="11636" y="6890"/>
                </a:lnTo>
                <a:lnTo>
                  <a:pt x="11640" y="6881"/>
                </a:lnTo>
                <a:lnTo>
                  <a:pt x="11643" y="6872"/>
                </a:lnTo>
                <a:lnTo>
                  <a:pt x="11645" y="6861"/>
                </a:lnTo>
                <a:lnTo>
                  <a:pt x="11646" y="6851"/>
                </a:lnTo>
                <a:lnTo>
                  <a:pt x="11659" y="6852"/>
                </a:lnTo>
                <a:lnTo>
                  <a:pt x="11670" y="6853"/>
                </a:lnTo>
                <a:lnTo>
                  <a:pt x="11681" y="6856"/>
                </a:lnTo>
                <a:lnTo>
                  <a:pt x="11691" y="6859"/>
                </a:lnTo>
                <a:lnTo>
                  <a:pt x="11701" y="6864"/>
                </a:lnTo>
                <a:lnTo>
                  <a:pt x="11711" y="6870"/>
                </a:lnTo>
                <a:lnTo>
                  <a:pt x="11719" y="6876"/>
                </a:lnTo>
                <a:lnTo>
                  <a:pt x="11727" y="6883"/>
                </a:lnTo>
                <a:lnTo>
                  <a:pt x="11734" y="6891"/>
                </a:lnTo>
                <a:lnTo>
                  <a:pt x="11741" y="6900"/>
                </a:lnTo>
                <a:lnTo>
                  <a:pt x="11746" y="6909"/>
                </a:lnTo>
                <a:lnTo>
                  <a:pt x="11750" y="6920"/>
                </a:lnTo>
                <a:lnTo>
                  <a:pt x="11752" y="6931"/>
                </a:lnTo>
                <a:lnTo>
                  <a:pt x="11754" y="6942"/>
                </a:lnTo>
                <a:lnTo>
                  <a:pt x="11754" y="6955"/>
                </a:lnTo>
                <a:lnTo>
                  <a:pt x="11752" y="6968"/>
                </a:lnTo>
                <a:lnTo>
                  <a:pt x="11795" y="6971"/>
                </a:lnTo>
                <a:lnTo>
                  <a:pt x="11860" y="6975"/>
                </a:lnTo>
                <a:lnTo>
                  <a:pt x="11898" y="6978"/>
                </a:lnTo>
                <a:lnTo>
                  <a:pt x="11939" y="6981"/>
                </a:lnTo>
                <a:lnTo>
                  <a:pt x="11981" y="6985"/>
                </a:lnTo>
                <a:lnTo>
                  <a:pt x="12023" y="6990"/>
                </a:lnTo>
                <a:lnTo>
                  <a:pt x="12065" y="6997"/>
                </a:lnTo>
                <a:lnTo>
                  <a:pt x="12103" y="7004"/>
                </a:lnTo>
                <a:lnTo>
                  <a:pt x="12121" y="7007"/>
                </a:lnTo>
                <a:lnTo>
                  <a:pt x="12137" y="7012"/>
                </a:lnTo>
                <a:lnTo>
                  <a:pt x="12153" y="7016"/>
                </a:lnTo>
                <a:lnTo>
                  <a:pt x="12168" y="7021"/>
                </a:lnTo>
                <a:lnTo>
                  <a:pt x="12181" y="7026"/>
                </a:lnTo>
                <a:lnTo>
                  <a:pt x="12193" y="7032"/>
                </a:lnTo>
                <a:lnTo>
                  <a:pt x="12202" y="7038"/>
                </a:lnTo>
                <a:lnTo>
                  <a:pt x="12210" y="7044"/>
                </a:lnTo>
                <a:lnTo>
                  <a:pt x="12215" y="7051"/>
                </a:lnTo>
                <a:lnTo>
                  <a:pt x="12218" y="7058"/>
                </a:lnTo>
                <a:lnTo>
                  <a:pt x="12219" y="7066"/>
                </a:lnTo>
                <a:lnTo>
                  <a:pt x="12218" y="7074"/>
                </a:lnTo>
                <a:lnTo>
                  <a:pt x="12223" y="7074"/>
                </a:lnTo>
                <a:lnTo>
                  <a:pt x="12229" y="7075"/>
                </a:lnTo>
                <a:lnTo>
                  <a:pt x="12234" y="7076"/>
                </a:lnTo>
                <a:lnTo>
                  <a:pt x="12239" y="7078"/>
                </a:lnTo>
                <a:lnTo>
                  <a:pt x="12248" y="7083"/>
                </a:lnTo>
                <a:lnTo>
                  <a:pt x="12257" y="7090"/>
                </a:lnTo>
                <a:lnTo>
                  <a:pt x="12265" y="7098"/>
                </a:lnTo>
                <a:lnTo>
                  <a:pt x="12272" y="7107"/>
                </a:lnTo>
                <a:lnTo>
                  <a:pt x="12280" y="7117"/>
                </a:lnTo>
                <a:lnTo>
                  <a:pt x="12288" y="7127"/>
                </a:lnTo>
                <a:lnTo>
                  <a:pt x="12295" y="7137"/>
                </a:lnTo>
                <a:lnTo>
                  <a:pt x="12302" y="7147"/>
                </a:lnTo>
                <a:lnTo>
                  <a:pt x="12310" y="7156"/>
                </a:lnTo>
                <a:lnTo>
                  <a:pt x="12318" y="7164"/>
                </a:lnTo>
                <a:lnTo>
                  <a:pt x="12326" y="7170"/>
                </a:lnTo>
                <a:lnTo>
                  <a:pt x="12335" y="7176"/>
                </a:lnTo>
                <a:lnTo>
                  <a:pt x="12340" y="7177"/>
                </a:lnTo>
                <a:lnTo>
                  <a:pt x="12345" y="7179"/>
                </a:lnTo>
                <a:lnTo>
                  <a:pt x="12350" y="7180"/>
                </a:lnTo>
                <a:lnTo>
                  <a:pt x="12356" y="7180"/>
                </a:lnTo>
                <a:lnTo>
                  <a:pt x="12355" y="7187"/>
                </a:lnTo>
                <a:lnTo>
                  <a:pt x="12354" y="7195"/>
                </a:lnTo>
                <a:lnTo>
                  <a:pt x="12355" y="7203"/>
                </a:lnTo>
                <a:lnTo>
                  <a:pt x="12355" y="7212"/>
                </a:lnTo>
                <a:lnTo>
                  <a:pt x="12358" y="7231"/>
                </a:lnTo>
                <a:lnTo>
                  <a:pt x="12363" y="7253"/>
                </a:lnTo>
                <a:lnTo>
                  <a:pt x="12369" y="7274"/>
                </a:lnTo>
                <a:lnTo>
                  <a:pt x="12377" y="7296"/>
                </a:lnTo>
                <a:lnTo>
                  <a:pt x="12386" y="7318"/>
                </a:lnTo>
                <a:lnTo>
                  <a:pt x="12395" y="7339"/>
                </a:lnTo>
                <a:lnTo>
                  <a:pt x="12406" y="7360"/>
                </a:lnTo>
                <a:lnTo>
                  <a:pt x="12419" y="7381"/>
                </a:lnTo>
                <a:lnTo>
                  <a:pt x="12431" y="7398"/>
                </a:lnTo>
                <a:lnTo>
                  <a:pt x="12443" y="7414"/>
                </a:lnTo>
                <a:lnTo>
                  <a:pt x="12450" y="7420"/>
                </a:lnTo>
                <a:lnTo>
                  <a:pt x="12456" y="7426"/>
                </a:lnTo>
                <a:lnTo>
                  <a:pt x="12462" y="7432"/>
                </a:lnTo>
                <a:lnTo>
                  <a:pt x="12468" y="7436"/>
                </a:lnTo>
                <a:lnTo>
                  <a:pt x="12475" y="7440"/>
                </a:lnTo>
                <a:lnTo>
                  <a:pt x="12481" y="7442"/>
                </a:lnTo>
                <a:lnTo>
                  <a:pt x="12487" y="7444"/>
                </a:lnTo>
                <a:lnTo>
                  <a:pt x="12493" y="7444"/>
                </a:lnTo>
                <a:lnTo>
                  <a:pt x="12494" y="7457"/>
                </a:lnTo>
                <a:lnTo>
                  <a:pt x="12495" y="7470"/>
                </a:lnTo>
                <a:lnTo>
                  <a:pt x="12497" y="7485"/>
                </a:lnTo>
                <a:lnTo>
                  <a:pt x="12500" y="7501"/>
                </a:lnTo>
                <a:lnTo>
                  <a:pt x="12504" y="7516"/>
                </a:lnTo>
                <a:lnTo>
                  <a:pt x="12508" y="7532"/>
                </a:lnTo>
                <a:lnTo>
                  <a:pt x="12514" y="7548"/>
                </a:lnTo>
                <a:lnTo>
                  <a:pt x="12520" y="7564"/>
                </a:lnTo>
                <a:lnTo>
                  <a:pt x="12526" y="7579"/>
                </a:lnTo>
                <a:lnTo>
                  <a:pt x="12533" y="7595"/>
                </a:lnTo>
                <a:lnTo>
                  <a:pt x="12542" y="7609"/>
                </a:lnTo>
                <a:lnTo>
                  <a:pt x="12551" y="7624"/>
                </a:lnTo>
                <a:lnTo>
                  <a:pt x="12559" y="7637"/>
                </a:lnTo>
                <a:lnTo>
                  <a:pt x="12569" y="7648"/>
                </a:lnTo>
                <a:lnTo>
                  <a:pt x="12579" y="7658"/>
                </a:lnTo>
                <a:lnTo>
                  <a:pt x="12589" y="7667"/>
                </a:lnTo>
                <a:lnTo>
                  <a:pt x="12595" y="7685"/>
                </a:lnTo>
                <a:lnTo>
                  <a:pt x="12603" y="7705"/>
                </a:lnTo>
                <a:lnTo>
                  <a:pt x="12612" y="7726"/>
                </a:lnTo>
                <a:lnTo>
                  <a:pt x="12623" y="7750"/>
                </a:lnTo>
                <a:lnTo>
                  <a:pt x="12634" y="7774"/>
                </a:lnTo>
                <a:lnTo>
                  <a:pt x="12647" y="7799"/>
                </a:lnTo>
                <a:lnTo>
                  <a:pt x="12661" y="7824"/>
                </a:lnTo>
                <a:lnTo>
                  <a:pt x="12676" y="7849"/>
                </a:lnTo>
                <a:lnTo>
                  <a:pt x="12692" y="7873"/>
                </a:lnTo>
                <a:lnTo>
                  <a:pt x="12708" y="7898"/>
                </a:lnTo>
                <a:lnTo>
                  <a:pt x="12724" y="7920"/>
                </a:lnTo>
                <a:lnTo>
                  <a:pt x="12741" y="7941"/>
                </a:lnTo>
                <a:lnTo>
                  <a:pt x="12758" y="7961"/>
                </a:lnTo>
                <a:lnTo>
                  <a:pt x="12775" y="7978"/>
                </a:lnTo>
                <a:lnTo>
                  <a:pt x="12784" y="7986"/>
                </a:lnTo>
                <a:lnTo>
                  <a:pt x="12794" y="7993"/>
                </a:lnTo>
                <a:lnTo>
                  <a:pt x="12802" y="7999"/>
                </a:lnTo>
                <a:lnTo>
                  <a:pt x="12811" y="8006"/>
                </a:lnTo>
                <a:lnTo>
                  <a:pt x="12808" y="8013"/>
                </a:lnTo>
                <a:lnTo>
                  <a:pt x="12805" y="8020"/>
                </a:lnTo>
                <a:lnTo>
                  <a:pt x="12803" y="8026"/>
                </a:lnTo>
                <a:lnTo>
                  <a:pt x="12802" y="8033"/>
                </a:lnTo>
                <a:lnTo>
                  <a:pt x="12802" y="8040"/>
                </a:lnTo>
                <a:lnTo>
                  <a:pt x="12802" y="8046"/>
                </a:lnTo>
                <a:lnTo>
                  <a:pt x="12803" y="8053"/>
                </a:lnTo>
                <a:lnTo>
                  <a:pt x="12804" y="8060"/>
                </a:lnTo>
                <a:lnTo>
                  <a:pt x="12808" y="8073"/>
                </a:lnTo>
                <a:lnTo>
                  <a:pt x="12814" y="8085"/>
                </a:lnTo>
                <a:lnTo>
                  <a:pt x="12821" y="8098"/>
                </a:lnTo>
                <a:lnTo>
                  <a:pt x="12829" y="8111"/>
                </a:lnTo>
                <a:lnTo>
                  <a:pt x="12847" y="8137"/>
                </a:lnTo>
                <a:lnTo>
                  <a:pt x="12866" y="8163"/>
                </a:lnTo>
                <a:lnTo>
                  <a:pt x="12875" y="8176"/>
                </a:lnTo>
                <a:lnTo>
                  <a:pt x="12883" y="8189"/>
                </a:lnTo>
                <a:lnTo>
                  <a:pt x="12890" y="8203"/>
                </a:lnTo>
                <a:lnTo>
                  <a:pt x="12895" y="8217"/>
                </a:lnTo>
                <a:lnTo>
                  <a:pt x="12894" y="8221"/>
                </a:lnTo>
                <a:lnTo>
                  <a:pt x="12896" y="8234"/>
                </a:lnTo>
                <a:lnTo>
                  <a:pt x="12901" y="8252"/>
                </a:lnTo>
                <a:lnTo>
                  <a:pt x="12907" y="8275"/>
                </a:lnTo>
                <a:lnTo>
                  <a:pt x="12917" y="8297"/>
                </a:lnTo>
                <a:lnTo>
                  <a:pt x="12926" y="8317"/>
                </a:lnTo>
                <a:lnTo>
                  <a:pt x="12932" y="8326"/>
                </a:lnTo>
                <a:lnTo>
                  <a:pt x="12937" y="8334"/>
                </a:lnTo>
                <a:lnTo>
                  <a:pt x="12943" y="8340"/>
                </a:lnTo>
                <a:lnTo>
                  <a:pt x="12948" y="8344"/>
                </a:lnTo>
                <a:lnTo>
                  <a:pt x="12949" y="8351"/>
                </a:lnTo>
                <a:lnTo>
                  <a:pt x="12950" y="8360"/>
                </a:lnTo>
                <a:lnTo>
                  <a:pt x="12952" y="8370"/>
                </a:lnTo>
                <a:lnTo>
                  <a:pt x="12955" y="8382"/>
                </a:lnTo>
                <a:lnTo>
                  <a:pt x="12963" y="8407"/>
                </a:lnTo>
                <a:lnTo>
                  <a:pt x="12974" y="8435"/>
                </a:lnTo>
                <a:lnTo>
                  <a:pt x="12987" y="8466"/>
                </a:lnTo>
                <a:lnTo>
                  <a:pt x="13002" y="8497"/>
                </a:lnTo>
                <a:lnTo>
                  <a:pt x="13019" y="8531"/>
                </a:lnTo>
                <a:lnTo>
                  <a:pt x="13037" y="8563"/>
                </a:lnTo>
                <a:lnTo>
                  <a:pt x="13057" y="8594"/>
                </a:lnTo>
                <a:lnTo>
                  <a:pt x="13077" y="8624"/>
                </a:lnTo>
                <a:lnTo>
                  <a:pt x="13097" y="8652"/>
                </a:lnTo>
                <a:lnTo>
                  <a:pt x="13117" y="8676"/>
                </a:lnTo>
                <a:lnTo>
                  <a:pt x="13127" y="8687"/>
                </a:lnTo>
                <a:lnTo>
                  <a:pt x="13137" y="8696"/>
                </a:lnTo>
                <a:lnTo>
                  <a:pt x="13147" y="8705"/>
                </a:lnTo>
                <a:lnTo>
                  <a:pt x="13156" y="8712"/>
                </a:lnTo>
                <a:lnTo>
                  <a:pt x="13165" y="8717"/>
                </a:lnTo>
                <a:lnTo>
                  <a:pt x="13175" y="8721"/>
                </a:lnTo>
                <a:lnTo>
                  <a:pt x="13184" y="8724"/>
                </a:lnTo>
                <a:lnTo>
                  <a:pt x="13192" y="8725"/>
                </a:lnTo>
                <a:lnTo>
                  <a:pt x="13192" y="8731"/>
                </a:lnTo>
                <a:lnTo>
                  <a:pt x="13190" y="8738"/>
                </a:lnTo>
                <a:lnTo>
                  <a:pt x="13187" y="8744"/>
                </a:lnTo>
                <a:lnTo>
                  <a:pt x="13183" y="8749"/>
                </a:lnTo>
                <a:lnTo>
                  <a:pt x="13175" y="8760"/>
                </a:lnTo>
                <a:lnTo>
                  <a:pt x="13168" y="8768"/>
                </a:lnTo>
                <a:lnTo>
                  <a:pt x="13165" y="8771"/>
                </a:lnTo>
                <a:lnTo>
                  <a:pt x="13165" y="8774"/>
                </a:lnTo>
                <a:lnTo>
                  <a:pt x="13168" y="8777"/>
                </a:lnTo>
                <a:lnTo>
                  <a:pt x="13172" y="8780"/>
                </a:lnTo>
                <a:lnTo>
                  <a:pt x="13179" y="8782"/>
                </a:lnTo>
                <a:lnTo>
                  <a:pt x="13190" y="8784"/>
                </a:lnTo>
                <a:lnTo>
                  <a:pt x="13205" y="8786"/>
                </a:lnTo>
                <a:lnTo>
                  <a:pt x="13223" y="8788"/>
                </a:lnTo>
                <a:lnTo>
                  <a:pt x="13248" y="8788"/>
                </a:lnTo>
                <a:lnTo>
                  <a:pt x="13287" y="8785"/>
                </a:lnTo>
                <a:lnTo>
                  <a:pt x="13307" y="8782"/>
                </a:lnTo>
                <a:lnTo>
                  <a:pt x="13324" y="8779"/>
                </a:lnTo>
                <a:lnTo>
                  <a:pt x="13331" y="8777"/>
                </a:lnTo>
                <a:lnTo>
                  <a:pt x="13336" y="8774"/>
                </a:lnTo>
                <a:lnTo>
                  <a:pt x="13339" y="8771"/>
                </a:lnTo>
                <a:lnTo>
                  <a:pt x="13340" y="8768"/>
                </a:lnTo>
                <a:lnTo>
                  <a:pt x="13376" y="8767"/>
                </a:lnTo>
                <a:lnTo>
                  <a:pt x="13413" y="8765"/>
                </a:lnTo>
                <a:lnTo>
                  <a:pt x="13454" y="8762"/>
                </a:lnTo>
                <a:lnTo>
                  <a:pt x="13494" y="8758"/>
                </a:lnTo>
                <a:lnTo>
                  <a:pt x="13534" y="8751"/>
                </a:lnTo>
                <a:lnTo>
                  <a:pt x="13574" y="8744"/>
                </a:lnTo>
                <a:lnTo>
                  <a:pt x="13593" y="8739"/>
                </a:lnTo>
                <a:lnTo>
                  <a:pt x="13612" y="8735"/>
                </a:lnTo>
                <a:lnTo>
                  <a:pt x="13629" y="8730"/>
                </a:lnTo>
                <a:lnTo>
                  <a:pt x="13647" y="8725"/>
                </a:lnTo>
                <a:lnTo>
                  <a:pt x="13646" y="8737"/>
                </a:lnTo>
                <a:lnTo>
                  <a:pt x="13645" y="8750"/>
                </a:lnTo>
                <a:lnTo>
                  <a:pt x="13644" y="8762"/>
                </a:lnTo>
                <a:lnTo>
                  <a:pt x="13642" y="8774"/>
                </a:lnTo>
                <a:lnTo>
                  <a:pt x="13636" y="8796"/>
                </a:lnTo>
                <a:lnTo>
                  <a:pt x="13629" y="8818"/>
                </a:lnTo>
                <a:lnTo>
                  <a:pt x="13621" y="8839"/>
                </a:lnTo>
                <a:lnTo>
                  <a:pt x="13612" y="8859"/>
                </a:lnTo>
                <a:lnTo>
                  <a:pt x="13602" y="8880"/>
                </a:lnTo>
                <a:lnTo>
                  <a:pt x="13592" y="8900"/>
                </a:lnTo>
                <a:lnTo>
                  <a:pt x="13583" y="8920"/>
                </a:lnTo>
                <a:lnTo>
                  <a:pt x="13574" y="8940"/>
                </a:lnTo>
                <a:lnTo>
                  <a:pt x="13566" y="8961"/>
                </a:lnTo>
                <a:lnTo>
                  <a:pt x="13559" y="8981"/>
                </a:lnTo>
                <a:lnTo>
                  <a:pt x="13556" y="8992"/>
                </a:lnTo>
                <a:lnTo>
                  <a:pt x="13554" y="9003"/>
                </a:lnTo>
                <a:lnTo>
                  <a:pt x="13552" y="9015"/>
                </a:lnTo>
                <a:lnTo>
                  <a:pt x="13551" y="9026"/>
                </a:lnTo>
                <a:lnTo>
                  <a:pt x="13550" y="9038"/>
                </a:lnTo>
                <a:lnTo>
                  <a:pt x="13550" y="9050"/>
                </a:lnTo>
                <a:lnTo>
                  <a:pt x="13551" y="9062"/>
                </a:lnTo>
                <a:lnTo>
                  <a:pt x="13552" y="9074"/>
                </a:lnTo>
                <a:lnTo>
                  <a:pt x="13538" y="9075"/>
                </a:lnTo>
                <a:lnTo>
                  <a:pt x="13528" y="9078"/>
                </a:lnTo>
                <a:lnTo>
                  <a:pt x="13523" y="9080"/>
                </a:lnTo>
                <a:lnTo>
                  <a:pt x="13519" y="9082"/>
                </a:lnTo>
                <a:lnTo>
                  <a:pt x="13516" y="9084"/>
                </a:lnTo>
                <a:lnTo>
                  <a:pt x="13513" y="9087"/>
                </a:lnTo>
                <a:lnTo>
                  <a:pt x="13508" y="9093"/>
                </a:lnTo>
                <a:lnTo>
                  <a:pt x="13504" y="9100"/>
                </a:lnTo>
                <a:lnTo>
                  <a:pt x="13503" y="9108"/>
                </a:lnTo>
                <a:lnTo>
                  <a:pt x="13502" y="9117"/>
                </a:lnTo>
                <a:lnTo>
                  <a:pt x="13505" y="9152"/>
                </a:lnTo>
                <a:lnTo>
                  <a:pt x="13509" y="9180"/>
                </a:lnTo>
                <a:lnTo>
                  <a:pt x="13500" y="9186"/>
                </a:lnTo>
                <a:lnTo>
                  <a:pt x="13492" y="9193"/>
                </a:lnTo>
                <a:lnTo>
                  <a:pt x="13485" y="9199"/>
                </a:lnTo>
                <a:lnTo>
                  <a:pt x="13478" y="9207"/>
                </a:lnTo>
                <a:lnTo>
                  <a:pt x="13466" y="9222"/>
                </a:lnTo>
                <a:lnTo>
                  <a:pt x="13455" y="9238"/>
                </a:lnTo>
                <a:lnTo>
                  <a:pt x="13443" y="9254"/>
                </a:lnTo>
                <a:lnTo>
                  <a:pt x="13430" y="9270"/>
                </a:lnTo>
                <a:lnTo>
                  <a:pt x="13422" y="9278"/>
                </a:lnTo>
                <a:lnTo>
                  <a:pt x="13413" y="9284"/>
                </a:lnTo>
                <a:lnTo>
                  <a:pt x="13403" y="9291"/>
                </a:lnTo>
                <a:lnTo>
                  <a:pt x="13393" y="9297"/>
                </a:lnTo>
                <a:lnTo>
                  <a:pt x="13392" y="9302"/>
                </a:lnTo>
                <a:lnTo>
                  <a:pt x="13391" y="9309"/>
                </a:lnTo>
                <a:lnTo>
                  <a:pt x="13389" y="9315"/>
                </a:lnTo>
                <a:lnTo>
                  <a:pt x="13387" y="9321"/>
                </a:lnTo>
                <a:lnTo>
                  <a:pt x="13380" y="9335"/>
                </a:lnTo>
                <a:lnTo>
                  <a:pt x="13371" y="9348"/>
                </a:lnTo>
                <a:lnTo>
                  <a:pt x="13360" y="9363"/>
                </a:lnTo>
                <a:lnTo>
                  <a:pt x="13347" y="9377"/>
                </a:lnTo>
                <a:lnTo>
                  <a:pt x="13334" y="9393"/>
                </a:lnTo>
                <a:lnTo>
                  <a:pt x="13319" y="9408"/>
                </a:lnTo>
                <a:lnTo>
                  <a:pt x="13289" y="9437"/>
                </a:lnTo>
                <a:lnTo>
                  <a:pt x="13260" y="9465"/>
                </a:lnTo>
                <a:lnTo>
                  <a:pt x="13246" y="9478"/>
                </a:lnTo>
                <a:lnTo>
                  <a:pt x="13234" y="9490"/>
                </a:lnTo>
                <a:lnTo>
                  <a:pt x="13224" y="9501"/>
                </a:lnTo>
                <a:lnTo>
                  <a:pt x="13215" y="9512"/>
                </a:lnTo>
                <a:lnTo>
                  <a:pt x="13206" y="9524"/>
                </a:lnTo>
                <a:lnTo>
                  <a:pt x="13194" y="9536"/>
                </a:lnTo>
                <a:lnTo>
                  <a:pt x="13181" y="9550"/>
                </a:lnTo>
                <a:lnTo>
                  <a:pt x="13166" y="9563"/>
                </a:lnTo>
                <a:lnTo>
                  <a:pt x="13136" y="9593"/>
                </a:lnTo>
                <a:lnTo>
                  <a:pt x="13104" y="9624"/>
                </a:lnTo>
                <a:lnTo>
                  <a:pt x="13088" y="9640"/>
                </a:lnTo>
                <a:lnTo>
                  <a:pt x="13073" y="9656"/>
                </a:lnTo>
                <a:lnTo>
                  <a:pt x="13059" y="9672"/>
                </a:lnTo>
                <a:lnTo>
                  <a:pt x="13047" y="9688"/>
                </a:lnTo>
                <a:lnTo>
                  <a:pt x="13034" y="9703"/>
                </a:lnTo>
                <a:lnTo>
                  <a:pt x="13025" y="9718"/>
                </a:lnTo>
                <a:lnTo>
                  <a:pt x="13021" y="9726"/>
                </a:lnTo>
                <a:lnTo>
                  <a:pt x="13018" y="9733"/>
                </a:lnTo>
                <a:lnTo>
                  <a:pt x="13015" y="9740"/>
                </a:lnTo>
                <a:lnTo>
                  <a:pt x="13013" y="9747"/>
                </a:lnTo>
                <a:lnTo>
                  <a:pt x="13013" y="9747"/>
                </a:lnTo>
                <a:lnTo>
                  <a:pt x="13011" y="9747"/>
                </a:lnTo>
                <a:lnTo>
                  <a:pt x="13008" y="9750"/>
                </a:lnTo>
                <a:lnTo>
                  <a:pt x="13004" y="9754"/>
                </a:lnTo>
                <a:lnTo>
                  <a:pt x="12992" y="9766"/>
                </a:lnTo>
                <a:lnTo>
                  <a:pt x="12977" y="9783"/>
                </a:lnTo>
                <a:lnTo>
                  <a:pt x="12939" y="9825"/>
                </a:lnTo>
                <a:lnTo>
                  <a:pt x="12896" y="9875"/>
                </a:lnTo>
                <a:lnTo>
                  <a:pt x="12876" y="9902"/>
                </a:lnTo>
                <a:lnTo>
                  <a:pt x="12857" y="9927"/>
                </a:lnTo>
                <a:lnTo>
                  <a:pt x="12840" y="9950"/>
                </a:lnTo>
                <a:lnTo>
                  <a:pt x="12827" y="9971"/>
                </a:lnTo>
                <a:lnTo>
                  <a:pt x="12822" y="9981"/>
                </a:lnTo>
                <a:lnTo>
                  <a:pt x="12818" y="9990"/>
                </a:lnTo>
                <a:lnTo>
                  <a:pt x="12815" y="9997"/>
                </a:lnTo>
                <a:lnTo>
                  <a:pt x="12813" y="10003"/>
                </a:lnTo>
                <a:lnTo>
                  <a:pt x="12813" y="10009"/>
                </a:lnTo>
                <a:lnTo>
                  <a:pt x="12814" y="10012"/>
                </a:lnTo>
                <a:lnTo>
                  <a:pt x="12817" y="10015"/>
                </a:lnTo>
                <a:lnTo>
                  <a:pt x="12822" y="10016"/>
                </a:lnTo>
                <a:lnTo>
                  <a:pt x="12819" y="10052"/>
                </a:lnTo>
                <a:lnTo>
                  <a:pt x="12812" y="10113"/>
                </a:lnTo>
                <a:lnTo>
                  <a:pt x="12808" y="10151"/>
                </a:lnTo>
                <a:lnTo>
                  <a:pt x="12804" y="10190"/>
                </a:lnTo>
                <a:lnTo>
                  <a:pt x="12800" y="10232"/>
                </a:lnTo>
                <a:lnTo>
                  <a:pt x="12797" y="10275"/>
                </a:lnTo>
                <a:lnTo>
                  <a:pt x="12796" y="10316"/>
                </a:lnTo>
                <a:lnTo>
                  <a:pt x="12795" y="10355"/>
                </a:lnTo>
                <a:lnTo>
                  <a:pt x="12796" y="10374"/>
                </a:lnTo>
                <a:lnTo>
                  <a:pt x="12797" y="10392"/>
                </a:lnTo>
                <a:lnTo>
                  <a:pt x="12798" y="10410"/>
                </a:lnTo>
                <a:lnTo>
                  <a:pt x="12800" y="10425"/>
                </a:lnTo>
                <a:lnTo>
                  <a:pt x="12803" y="10440"/>
                </a:lnTo>
                <a:lnTo>
                  <a:pt x="12806" y="10453"/>
                </a:lnTo>
                <a:lnTo>
                  <a:pt x="12810" y="10464"/>
                </a:lnTo>
                <a:lnTo>
                  <a:pt x="12815" y="10474"/>
                </a:lnTo>
                <a:lnTo>
                  <a:pt x="12821" y="10481"/>
                </a:lnTo>
                <a:lnTo>
                  <a:pt x="12827" y="10487"/>
                </a:lnTo>
                <a:lnTo>
                  <a:pt x="12834" y="10491"/>
                </a:lnTo>
                <a:lnTo>
                  <a:pt x="12843" y="10492"/>
                </a:lnTo>
                <a:lnTo>
                  <a:pt x="12846" y="10519"/>
                </a:lnTo>
                <a:lnTo>
                  <a:pt x="12854" y="10569"/>
                </a:lnTo>
                <a:lnTo>
                  <a:pt x="12865" y="10632"/>
                </a:lnTo>
                <a:lnTo>
                  <a:pt x="12876" y="10702"/>
                </a:lnTo>
                <a:lnTo>
                  <a:pt x="12881" y="10736"/>
                </a:lnTo>
                <a:lnTo>
                  <a:pt x="12885" y="10769"/>
                </a:lnTo>
                <a:lnTo>
                  <a:pt x="12888" y="10801"/>
                </a:lnTo>
                <a:lnTo>
                  <a:pt x="12889" y="10828"/>
                </a:lnTo>
                <a:lnTo>
                  <a:pt x="12889" y="10840"/>
                </a:lnTo>
                <a:lnTo>
                  <a:pt x="12889" y="10851"/>
                </a:lnTo>
                <a:lnTo>
                  <a:pt x="12888" y="10860"/>
                </a:lnTo>
                <a:lnTo>
                  <a:pt x="12886" y="10869"/>
                </a:lnTo>
                <a:lnTo>
                  <a:pt x="12884" y="10875"/>
                </a:lnTo>
                <a:lnTo>
                  <a:pt x="12881" y="10880"/>
                </a:lnTo>
                <a:lnTo>
                  <a:pt x="12878" y="10883"/>
                </a:lnTo>
                <a:lnTo>
                  <a:pt x="12874" y="10884"/>
                </a:lnTo>
                <a:lnTo>
                  <a:pt x="12873" y="10905"/>
                </a:lnTo>
                <a:lnTo>
                  <a:pt x="12871" y="10925"/>
                </a:lnTo>
                <a:lnTo>
                  <a:pt x="12867" y="10944"/>
                </a:lnTo>
                <a:lnTo>
                  <a:pt x="12862" y="10962"/>
                </a:lnTo>
                <a:lnTo>
                  <a:pt x="12857" y="10980"/>
                </a:lnTo>
                <a:lnTo>
                  <a:pt x="12851" y="10997"/>
                </a:lnTo>
                <a:lnTo>
                  <a:pt x="12844" y="11013"/>
                </a:lnTo>
                <a:lnTo>
                  <a:pt x="12837" y="11030"/>
                </a:lnTo>
                <a:lnTo>
                  <a:pt x="12824" y="11062"/>
                </a:lnTo>
                <a:lnTo>
                  <a:pt x="12812" y="11093"/>
                </a:lnTo>
                <a:lnTo>
                  <a:pt x="12807" y="11109"/>
                </a:lnTo>
                <a:lnTo>
                  <a:pt x="12804" y="11125"/>
                </a:lnTo>
                <a:lnTo>
                  <a:pt x="12801" y="11141"/>
                </a:lnTo>
                <a:lnTo>
                  <a:pt x="12801" y="11159"/>
                </a:lnTo>
                <a:lnTo>
                  <a:pt x="12771" y="11176"/>
                </a:lnTo>
                <a:lnTo>
                  <a:pt x="12740" y="11192"/>
                </a:lnTo>
                <a:lnTo>
                  <a:pt x="12726" y="11200"/>
                </a:lnTo>
                <a:lnTo>
                  <a:pt x="12714" y="11210"/>
                </a:lnTo>
                <a:lnTo>
                  <a:pt x="12708" y="11215"/>
                </a:lnTo>
                <a:lnTo>
                  <a:pt x="12703" y="11220"/>
                </a:lnTo>
                <a:lnTo>
                  <a:pt x="12698" y="11226"/>
                </a:lnTo>
                <a:lnTo>
                  <a:pt x="12694" y="11233"/>
                </a:lnTo>
                <a:lnTo>
                  <a:pt x="12689" y="11233"/>
                </a:lnTo>
                <a:lnTo>
                  <a:pt x="12683" y="11234"/>
                </a:lnTo>
                <a:lnTo>
                  <a:pt x="12677" y="11236"/>
                </a:lnTo>
                <a:lnTo>
                  <a:pt x="12672" y="11239"/>
                </a:lnTo>
                <a:lnTo>
                  <a:pt x="12661" y="11245"/>
                </a:lnTo>
                <a:lnTo>
                  <a:pt x="12651" y="11254"/>
                </a:lnTo>
                <a:lnTo>
                  <a:pt x="12642" y="11265"/>
                </a:lnTo>
                <a:lnTo>
                  <a:pt x="12634" y="11276"/>
                </a:lnTo>
                <a:lnTo>
                  <a:pt x="12626" y="11289"/>
                </a:lnTo>
                <a:lnTo>
                  <a:pt x="12618" y="11302"/>
                </a:lnTo>
                <a:lnTo>
                  <a:pt x="12604" y="11327"/>
                </a:lnTo>
                <a:lnTo>
                  <a:pt x="12591" y="11349"/>
                </a:lnTo>
                <a:lnTo>
                  <a:pt x="12585" y="11358"/>
                </a:lnTo>
                <a:lnTo>
                  <a:pt x="12579" y="11365"/>
                </a:lnTo>
                <a:lnTo>
                  <a:pt x="12576" y="11367"/>
                </a:lnTo>
                <a:lnTo>
                  <a:pt x="12573" y="11369"/>
                </a:lnTo>
                <a:lnTo>
                  <a:pt x="12571" y="11370"/>
                </a:lnTo>
                <a:lnTo>
                  <a:pt x="12568" y="11371"/>
                </a:lnTo>
                <a:lnTo>
                  <a:pt x="12567" y="11397"/>
                </a:lnTo>
                <a:lnTo>
                  <a:pt x="12566" y="11425"/>
                </a:lnTo>
                <a:lnTo>
                  <a:pt x="12564" y="11450"/>
                </a:lnTo>
                <a:lnTo>
                  <a:pt x="12561" y="11475"/>
                </a:lnTo>
                <a:lnTo>
                  <a:pt x="12554" y="11525"/>
                </a:lnTo>
                <a:lnTo>
                  <a:pt x="12547" y="11575"/>
                </a:lnTo>
                <a:lnTo>
                  <a:pt x="12539" y="11625"/>
                </a:lnTo>
                <a:lnTo>
                  <a:pt x="12531" y="11678"/>
                </a:lnTo>
                <a:lnTo>
                  <a:pt x="12528" y="11706"/>
                </a:lnTo>
                <a:lnTo>
                  <a:pt x="12526" y="11734"/>
                </a:lnTo>
                <a:lnTo>
                  <a:pt x="12525" y="11763"/>
                </a:lnTo>
                <a:lnTo>
                  <a:pt x="12525" y="11794"/>
                </a:lnTo>
                <a:lnTo>
                  <a:pt x="12525" y="11795"/>
                </a:lnTo>
                <a:lnTo>
                  <a:pt x="12526" y="11797"/>
                </a:lnTo>
                <a:lnTo>
                  <a:pt x="12525" y="11800"/>
                </a:lnTo>
                <a:lnTo>
                  <a:pt x="12524" y="11804"/>
                </a:lnTo>
                <a:lnTo>
                  <a:pt x="12521" y="11816"/>
                </a:lnTo>
                <a:lnTo>
                  <a:pt x="12516" y="11831"/>
                </a:lnTo>
                <a:lnTo>
                  <a:pt x="12503" y="11870"/>
                </a:lnTo>
                <a:lnTo>
                  <a:pt x="12487" y="11915"/>
                </a:lnTo>
                <a:lnTo>
                  <a:pt x="12470" y="11961"/>
                </a:lnTo>
                <a:lnTo>
                  <a:pt x="12455" y="12001"/>
                </a:lnTo>
                <a:lnTo>
                  <a:pt x="12445" y="12032"/>
                </a:lnTo>
                <a:lnTo>
                  <a:pt x="12441" y="12048"/>
                </a:lnTo>
                <a:lnTo>
                  <a:pt x="12425" y="12059"/>
                </a:lnTo>
                <a:lnTo>
                  <a:pt x="12406" y="12074"/>
                </a:lnTo>
                <a:lnTo>
                  <a:pt x="12386" y="12090"/>
                </a:lnTo>
                <a:lnTo>
                  <a:pt x="12364" y="12109"/>
                </a:lnTo>
                <a:lnTo>
                  <a:pt x="12342" y="12130"/>
                </a:lnTo>
                <a:lnTo>
                  <a:pt x="12319" y="12152"/>
                </a:lnTo>
                <a:lnTo>
                  <a:pt x="12297" y="12176"/>
                </a:lnTo>
                <a:lnTo>
                  <a:pt x="12273" y="12200"/>
                </a:lnTo>
                <a:lnTo>
                  <a:pt x="12252" y="12225"/>
                </a:lnTo>
                <a:lnTo>
                  <a:pt x="12232" y="12250"/>
                </a:lnTo>
                <a:lnTo>
                  <a:pt x="12213" y="12275"/>
                </a:lnTo>
                <a:lnTo>
                  <a:pt x="12197" y="12300"/>
                </a:lnTo>
                <a:lnTo>
                  <a:pt x="12190" y="12312"/>
                </a:lnTo>
                <a:lnTo>
                  <a:pt x="12184" y="12324"/>
                </a:lnTo>
                <a:lnTo>
                  <a:pt x="12179" y="12335"/>
                </a:lnTo>
                <a:lnTo>
                  <a:pt x="12174" y="12346"/>
                </a:lnTo>
                <a:lnTo>
                  <a:pt x="12170" y="12357"/>
                </a:lnTo>
                <a:lnTo>
                  <a:pt x="12168" y="12367"/>
                </a:lnTo>
                <a:lnTo>
                  <a:pt x="12166" y="12377"/>
                </a:lnTo>
                <a:lnTo>
                  <a:pt x="12166" y="12386"/>
                </a:lnTo>
                <a:lnTo>
                  <a:pt x="12160" y="12395"/>
                </a:lnTo>
                <a:lnTo>
                  <a:pt x="12143" y="12418"/>
                </a:lnTo>
                <a:lnTo>
                  <a:pt x="12120" y="12450"/>
                </a:lnTo>
                <a:lnTo>
                  <a:pt x="12094" y="12487"/>
                </a:lnTo>
                <a:lnTo>
                  <a:pt x="12066" y="12526"/>
                </a:lnTo>
                <a:lnTo>
                  <a:pt x="12041" y="12563"/>
                </a:lnTo>
                <a:lnTo>
                  <a:pt x="12019" y="12591"/>
                </a:lnTo>
                <a:lnTo>
                  <a:pt x="12006" y="12609"/>
                </a:lnTo>
                <a:lnTo>
                  <a:pt x="11979" y="12611"/>
                </a:lnTo>
                <a:lnTo>
                  <a:pt x="11933" y="12619"/>
                </a:lnTo>
                <a:lnTo>
                  <a:pt x="11874" y="12629"/>
                </a:lnTo>
                <a:lnTo>
                  <a:pt x="11811" y="12642"/>
                </a:lnTo>
                <a:lnTo>
                  <a:pt x="11779" y="12649"/>
                </a:lnTo>
                <a:lnTo>
                  <a:pt x="11749" y="12656"/>
                </a:lnTo>
                <a:lnTo>
                  <a:pt x="11722" y="12664"/>
                </a:lnTo>
                <a:lnTo>
                  <a:pt x="11697" y="12670"/>
                </a:lnTo>
                <a:lnTo>
                  <a:pt x="11676" y="12677"/>
                </a:lnTo>
                <a:lnTo>
                  <a:pt x="11661" y="12683"/>
                </a:lnTo>
                <a:lnTo>
                  <a:pt x="11654" y="12686"/>
                </a:lnTo>
                <a:lnTo>
                  <a:pt x="11650" y="12689"/>
                </a:lnTo>
                <a:lnTo>
                  <a:pt x="11647" y="12691"/>
                </a:lnTo>
                <a:lnTo>
                  <a:pt x="11646" y="12694"/>
                </a:lnTo>
                <a:lnTo>
                  <a:pt x="11632" y="12694"/>
                </a:lnTo>
                <a:lnTo>
                  <a:pt x="11616" y="12696"/>
                </a:lnTo>
                <a:lnTo>
                  <a:pt x="11598" y="12698"/>
                </a:lnTo>
                <a:lnTo>
                  <a:pt x="11579" y="12701"/>
                </a:lnTo>
                <a:lnTo>
                  <a:pt x="11538" y="12707"/>
                </a:lnTo>
                <a:lnTo>
                  <a:pt x="11494" y="12713"/>
                </a:lnTo>
                <a:lnTo>
                  <a:pt x="11472" y="12714"/>
                </a:lnTo>
                <a:lnTo>
                  <a:pt x="11452" y="12715"/>
                </a:lnTo>
                <a:lnTo>
                  <a:pt x="11432" y="12714"/>
                </a:lnTo>
                <a:lnTo>
                  <a:pt x="11414" y="12712"/>
                </a:lnTo>
                <a:lnTo>
                  <a:pt x="11406" y="12710"/>
                </a:lnTo>
                <a:lnTo>
                  <a:pt x="11397" y="12708"/>
                </a:lnTo>
                <a:lnTo>
                  <a:pt x="11389" y="12706"/>
                </a:lnTo>
                <a:lnTo>
                  <a:pt x="11382" y="12702"/>
                </a:lnTo>
                <a:lnTo>
                  <a:pt x="11376" y="12699"/>
                </a:lnTo>
                <a:lnTo>
                  <a:pt x="11370" y="12694"/>
                </a:lnTo>
                <a:lnTo>
                  <a:pt x="11365" y="12689"/>
                </a:lnTo>
                <a:lnTo>
                  <a:pt x="11361" y="12683"/>
                </a:lnTo>
                <a:lnTo>
                  <a:pt x="11360" y="12671"/>
                </a:lnTo>
                <a:lnTo>
                  <a:pt x="11359" y="12657"/>
                </a:lnTo>
                <a:lnTo>
                  <a:pt x="11357" y="12643"/>
                </a:lnTo>
                <a:lnTo>
                  <a:pt x="11355" y="12629"/>
                </a:lnTo>
                <a:lnTo>
                  <a:pt x="11349" y="12601"/>
                </a:lnTo>
                <a:lnTo>
                  <a:pt x="11342" y="12571"/>
                </a:lnTo>
                <a:lnTo>
                  <a:pt x="11334" y="12540"/>
                </a:lnTo>
                <a:lnTo>
                  <a:pt x="11327" y="12506"/>
                </a:lnTo>
                <a:lnTo>
                  <a:pt x="11325" y="12490"/>
                </a:lnTo>
                <a:lnTo>
                  <a:pt x="11322" y="12474"/>
                </a:lnTo>
                <a:lnTo>
                  <a:pt x="11320" y="12457"/>
                </a:lnTo>
                <a:lnTo>
                  <a:pt x="11319" y="12440"/>
                </a:lnTo>
                <a:lnTo>
                  <a:pt x="11316" y="12440"/>
                </a:lnTo>
                <a:lnTo>
                  <a:pt x="11313" y="12438"/>
                </a:lnTo>
                <a:lnTo>
                  <a:pt x="11310" y="12437"/>
                </a:lnTo>
                <a:lnTo>
                  <a:pt x="11308" y="12434"/>
                </a:lnTo>
                <a:lnTo>
                  <a:pt x="11303" y="12427"/>
                </a:lnTo>
                <a:lnTo>
                  <a:pt x="11298" y="12419"/>
                </a:lnTo>
                <a:lnTo>
                  <a:pt x="11291" y="12396"/>
                </a:lnTo>
                <a:lnTo>
                  <a:pt x="11283" y="12371"/>
                </a:lnTo>
                <a:lnTo>
                  <a:pt x="11275" y="12346"/>
                </a:lnTo>
                <a:lnTo>
                  <a:pt x="11266" y="12324"/>
                </a:lnTo>
                <a:lnTo>
                  <a:pt x="11262" y="12315"/>
                </a:lnTo>
                <a:lnTo>
                  <a:pt x="11256" y="12308"/>
                </a:lnTo>
                <a:lnTo>
                  <a:pt x="11254" y="12306"/>
                </a:lnTo>
                <a:lnTo>
                  <a:pt x="11251" y="12304"/>
                </a:lnTo>
                <a:lnTo>
                  <a:pt x="11248" y="12303"/>
                </a:lnTo>
                <a:lnTo>
                  <a:pt x="11244" y="12303"/>
                </a:lnTo>
                <a:lnTo>
                  <a:pt x="11242" y="12293"/>
                </a:lnTo>
                <a:lnTo>
                  <a:pt x="11236" y="12275"/>
                </a:lnTo>
                <a:lnTo>
                  <a:pt x="11226" y="12251"/>
                </a:lnTo>
                <a:lnTo>
                  <a:pt x="11214" y="12222"/>
                </a:lnTo>
                <a:lnTo>
                  <a:pt x="11183" y="12151"/>
                </a:lnTo>
                <a:lnTo>
                  <a:pt x="11147" y="12074"/>
                </a:lnTo>
                <a:lnTo>
                  <a:pt x="11130" y="12036"/>
                </a:lnTo>
                <a:lnTo>
                  <a:pt x="11114" y="11997"/>
                </a:lnTo>
                <a:lnTo>
                  <a:pt x="11100" y="11963"/>
                </a:lnTo>
                <a:lnTo>
                  <a:pt x="11088" y="11932"/>
                </a:lnTo>
                <a:lnTo>
                  <a:pt x="11079" y="11905"/>
                </a:lnTo>
                <a:lnTo>
                  <a:pt x="11073" y="11885"/>
                </a:lnTo>
                <a:lnTo>
                  <a:pt x="11072" y="11878"/>
                </a:lnTo>
                <a:lnTo>
                  <a:pt x="11072" y="11872"/>
                </a:lnTo>
                <a:lnTo>
                  <a:pt x="11073" y="11869"/>
                </a:lnTo>
                <a:lnTo>
                  <a:pt x="11075" y="11868"/>
                </a:lnTo>
                <a:lnTo>
                  <a:pt x="11074" y="11848"/>
                </a:lnTo>
                <a:lnTo>
                  <a:pt x="11070" y="11822"/>
                </a:lnTo>
                <a:lnTo>
                  <a:pt x="11064" y="11793"/>
                </a:lnTo>
                <a:lnTo>
                  <a:pt x="11057" y="11762"/>
                </a:lnTo>
                <a:lnTo>
                  <a:pt x="11049" y="11734"/>
                </a:lnTo>
                <a:lnTo>
                  <a:pt x="11043" y="11710"/>
                </a:lnTo>
                <a:lnTo>
                  <a:pt x="11040" y="11701"/>
                </a:lnTo>
                <a:lnTo>
                  <a:pt x="11037" y="11694"/>
                </a:lnTo>
                <a:lnTo>
                  <a:pt x="11035" y="11690"/>
                </a:lnTo>
                <a:lnTo>
                  <a:pt x="11033" y="11688"/>
                </a:lnTo>
                <a:lnTo>
                  <a:pt x="11033" y="11675"/>
                </a:lnTo>
                <a:lnTo>
                  <a:pt x="11032" y="11661"/>
                </a:lnTo>
                <a:lnTo>
                  <a:pt x="11031" y="11647"/>
                </a:lnTo>
                <a:lnTo>
                  <a:pt x="11029" y="11634"/>
                </a:lnTo>
                <a:lnTo>
                  <a:pt x="11023" y="11608"/>
                </a:lnTo>
                <a:lnTo>
                  <a:pt x="11016" y="11583"/>
                </a:lnTo>
                <a:lnTo>
                  <a:pt x="11008" y="11557"/>
                </a:lnTo>
                <a:lnTo>
                  <a:pt x="10999" y="11533"/>
                </a:lnTo>
                <a:lnTo>
                  <a:pt x="10989" y="11507"/>
                </a:lnTo>
                <a:lnTo>
                  <a:pt x="10980" y="11483"/>
                </a:lnTo>
                <a:lnTo>
                  <a:pt x="10970" y="11458"/>
                </a:lnTo>
                <a:lnTo>
                  <a:pt x="10960" y="11434"/>
                </a:lnTo>
                <a:lnTo>
                  <a:pt x="10951" y="11410"/>
                </a:lnTo>
                <a:lnTo>
                  <a:pt x="10943" y="11385"/>
                </a:lnTo>
                <a:lnTo>
                  <a:pt x="10937" y="11360"/>
                </a:lnTo>
                <a:lnTo>
                  <a:pt x="10932" y="11336"/>
                </a:lnTo>
                <a:lnTo>
                  <a:pt x="10930" y="11324"/>
                </a:lnTo>
                <a:lnTo>
                  <a:pt x="10928" y="11311"/>
                </a:lnTo>
                <a:lnTo>
                  <a:pt x="10927" y="11299"/>
                </a:lnTo>
                <a:lnTo>
                  <a:pt x="10927" y="11286"/>
                </a:lnTo>
                <a:lnTo>
                  <a:pt x="10924" y="11286"/>
                </a:lnTo>
                <a:lnTo>
                  <a:pt x="10921" y="11283"/>
                </a:lnTo>
                <a:lnTo>
                  <a:pt x="10918" y="11279"/>
                </a:lnTo>
                <a:lnTo>
                  <a:pt x="10914" y="11273"/>
                </a:lnTo>
                <a:lnTo>
                  <a:pt x="10907" y="11258"/>
                </a:lnTo>
                <a:lnTo>
                  <a:pt x="10900" y="11239"/>
                </a:lnTo>
                <a:lnTo>
                  <a:pt x="10891" y="11217"/>
                </a:lnTo>
                <a:lnTo>
                  <a:pt x="10884" y="11192"/>
                </a:lnTo>
                <a:lnTo>
                  <a:pt x="10877" y="11166"/>
                </a:lnTo>
                <a:lnTo>
                  <a:pt x="10871" y="11137"/>
                </a:lnTo>
                <a:lnTo>
                  <a:pt x="10865" y="11110"/>
                </a:lnTo>
                <a:lnTo>
                  <a:pt x="10861" y="11083"/>
                </a:lnTo>
                <a:lnTo>
                  <a:pt x="10857" y="11059"/>
                </a:lnTo>
                <a:lnTo>
                  <a:pt x="10855" y="11036"/>
                </a:lnTo>
                <a:lnTo>
                  <a:pt x="10854" y="11017"/>
                </a:lnTo>
                <a:lnTo>
                  <a:pt x="10855" y="11002"/>
                </a:lnTo>
                <a:lnTo>
                  <a:pt x="10857" y="10997"/>
                </a:lnTo>
                <a:lnTo>
                  <a:pt x="10858" y="10993"/>
                </a:lnTo>
                <a:lnTo>
                  <a:pt x="10861" y="10990"/>
                </a:lnTo>
                <a:lnTo>
                  <a:pt x="10863" y="10990"/>
                </a:lnTo>
                <a:lnTo>
                  <a:pt x="10864" y="10961"/>
                </a:lnTo>
                <a:lnTo>
                  <a:pt x="10866" y="10934"/>
                </a:lnTo>
                <a:lnTo>
                  <a:pt x="10868" y="10908"/>
                </a:lnTo>
                <a:lnTo>
                  <a:pt x="10872" y="10881"/>
                </a:lnTo>
                <a:lnTo>
                  <a:pt x="10876" y="10856"/>
                </a:lnTo>
                <a:lnTo>
                  <a:pt x="10882" y="10831"/>
                </a:lnTo>
                <a:lnTo>
                  <a:pt x="10887" y="10807"/>
                </a:lnTo>
                <a:lnTo>
                  <a:pt x="10893" y="10782"/>
                </a:lnTo>
                <a:lnTo>
                  <a:pt x="10907" y="10731"/>
                </a:lnTo>
                <a:lnTo>
                  <a:pt x="10919" y="10679"/>
                </a:lnTo>
                <a:lnTo>
                  <a:pt x="10925" y="10651"/>
                </a:lnTo>
                <a:lnTo>
                  <a:pt x="10931" y="10622"/>
                </a:lnTo>
                <a:lnTo>
                  <a:pt x="10936" y="10592"/>
                </a:lnTo>
                <a:lnTo>
                  <a:pt x="10941" y="10560"/>
                </a:lnTo>
                <a:lnTo>
                  <a:pt x="10944" y="10526"/>
                </a:lnTo>
                <a:lnTo>
                  <a:pt x="10947" y="10492"/>
                </a:lnTo>
                <a:lnTo>
                  <a:pt x="10948" y="10461"/>
                </a:lnTo>
                <a:lnTo>
                  <a:pt x="10948" y="10431"/>
                </a:lnTo>
                <a:lnTo>
                  <a:pt x="10948" y="10402"/>
                </a:lnTo>
                <a:lnTo>
                  <a:pt x="10946" y="10373"/>
                </a:lnTo>
                <a:lnTo>
                  <a:pt x="10943" y="10346"/>
                </a:lnTo>
                <a:lnTo>
                  <a:pt x="10940" y="10320"/>
                </a:lnTo>
                <a:lnTo>
                  <a:pt x="10935" y="10295"/>
                </a:lnTo>
                <a:lnTo>
                  <a:pt x="10931" y="10270"/>
                </a:lnTo>
                <a:lnTo>
                  <a:pt x="10926" y="10244"/>
                </a:lnTo>
                <a:lnTo>
                  <a:pt x="10920" y="10220"/>
                </a:lnTo>
                <a:lnTo>
                  <a:pt x="10908" y="10171"/>
                </a:lnTo>
                <a:lnTo>
                  <a:pt x="10895" y="10121"/>
                </a:lnTo>
                <a:lnTo>
                  <a:pt x="10891" y="10120"/>
                </a:lnTo>
                <a:lnTo>
                  <a:pt x="10886" y="10117"/>
                </a:lnTo>
                <a:lnTo>
                  <a:pt x="10881" y="10112"/>
                </a:lnTo>
                <a:lnTo>
                  <a:pt x="10875" y="10105"/>
                </a:lnTo>
                <a:lnTo>
                  <a:pt x="10862" y="10088"/>
                </a:lnTo>
                <a:lnTo>
                  <a:pt x="10848" y="10068"/>
                </a:lnTo>
                <a:lnTo>
                  <a:pt x="10835" y="10047"/>
                </a:lnTo>
                <a:lnTo>
                  <a:pt x="10824" y="10026"/>
                </a:lnTo>
                <a:lnTo>
                  <a:pt x="10815" y="10007"/>
                </a:lnTo>
                <a:lnTo>
                  <a:pt x="10811" y="9995"/>
                </a:lnTo>
                <a:lnTo>
                  <a:pt x="10795" y="9983"/>
                </a:lnTo>
                <a:lnTo>
                  <a:pt x="10781" y="9971"/>
                </a:lnTo>
                <a:lnTo>
                  <a:pt x="10768" y="9958"/>
                </a:lnTo>
                <a:lnTo>
                  <a:pt x="10756" y="9943"/>
                </a:lnTo>
                <a:lnTo>
                  <a:pt x="10746" y="9928"/>
                </a:lnTo>
                <a:lnTo>
                  <a:pt x="10736" y="9911"/>
                </a:lnTo>
                <a:lnTo>
                  <a:pt x="10728" y="9894"/>
                </a:lnTo>
                <a:lnTo>
                  <a:pt x="10720" y="9876"/>
                </a:lnTo>
                <a:lnTo>
                  <a:pt x="10714" y="9857"/>
                </a:lnTo>
                <a:lnTo>
                  <a:pt x="10709" y="9839"/>
                </a:lnTo>
                <a:lnTo>
                  <a:pt x="10704" y="9819"/>
                </a:lnTo>
                <a:lnTo>
                  <a:pt x="10701" y="9800"/>
                </a:lnTo>
                <a:lnTo>
                  <a:pt x="10698" y="9780"/>
                </a:lnTo>
                <a:lnTo>
                  <a:pt x="10696" y="9759"/>
                </a:lnTo>
                <a:lnTo>
                  <a:pt x="10695" y="9740"/>
                </a:lnTo>
                <a:lnTo>
                  <a:pt x="10694" y="9720"/>
                </a:lnTo>
                <a:lnTo>
                  <a:pt x="10699" y="9713"/>
                </a:lnTo>
                <a:lnTo>
                  <a:pt x="10704" y="9706"/>
                </a:lnTo>
                <a:lnTo>
                  <a:pt x="10709" y="9698"/>
                </a:lnTo>
                <a:lnTo>
                  <a:pt x="10713" y="9689"/>
                </a:lnTo>
                <a:lnTo>
                  <a:pt x="10722" y="9668"/>
                </a:lnTo>
                <a:lnTo>
                  <a:pt x="10729" y="9645"/>
                </a:lnTo>
                <a:lnTo>
                  <a:pt x="10736" y="9619"/>
                </a:lnTo>
                <a:lnTo>
                  <a:pt x="10742" y="9592"/>
                </a:lnTo>
                <a:lnTo>
                  <a:pt x="10747" y="9564"/>
                </a:lnTo>
                <a:lnTo>
                  <a:pt x="10752" y="9536"/>
                </a:lnTo>
                <a:lnTo>
                  <a:pt x="10755" y="9506"/>
                </a:lnTo>
                <a:lnTo>
                  <a:pt x="10758" y="9477"/>
                </a:lnTo>
                <a:lnTo>
                  <a:pt x="10760" y="9449"/>
                </a:lnTo>
                <a:lnTo>
                  <a:pt x="10761" y="9423"/>
                </a:lnTo>
                <a:lnTo>
                  <a:pt x="10761" y="9398"/>
                </a:lnTo>
                <a:lnTo>
                  <a:pt x="10761" y="9375"/>
                </a:lnTo>
                <a:lnTo>
                  <a:pt x="10759" y="9355"/>
                </a:lnTo>
                <a:lnTo>
                  <a:pt x="10757" y="9339"/>
                </a:lnTo>
                <a:lnTo>
                  <a:pt x="10738" y="9330"/>
                </a:lnTo>
                <a:lnTo>
                  <a:pt x="10720" y="9323"/>
                </a:lnTo>
                <a:lnTo>
                  <a:pt x="10704" y="9317"/>
                </a:lnTo>
                <a:lnTo>
                  <a:pt x="10688" y="9312"/>
                </a:lnTo>
                <a:lnTo>
                  <a:pt x="10673" y="9309"/>
                </a:lnTo>
                <a:lnTo>
                  <a:pt x="10658" y="9306"/>
                </a:lnTo>
                <a:lnTo>
                  <a:pt x="10643" y="9305"/>
                </a:lnTo>
                <a:lnTo>
                  <a:pt x="10628" y="9304"/>
                </a:lnTo>
                <a:lnTo>
                  <a:pt x="10599" y="9304"/>
                </a:lnTo>
                <a:lnTo>
                  <a:pt x="10568" y="9305"/>
                </a:lnTo>
                <a:lnTo>
                  <a:pt x="10533" y="9306"/>
                </a:lnTo>
                <a:lnTo>
                  <a:pt x="10493" y="9307"/>
                </a:lnTo>
                <a:lnTo>
                  <a:pt x="10485" y="9295"/>
                </a:lnTo>
                <a:lnTo>
                  <a:pt x="10476" y="9284"/>
                </a:lnTo>
                <a:lnTo>
                  <a:pt x="10464" y="9274"/>
                </a:lnTo>
                <a:lnTo>
                  <a:pt x="10451" y="9266"/>
                </a:lnTo>
                <a:lnTo>
                  <a:pt x="10435" y="9257"/>
                </a:lnTo>
                <a:lnTo>
                  <a:pt x="10418" y="9251"/>
                </a:lnTo>
                <a:lnTo>
                  <a:pt x="10400" y="9245"/>
                </a:lnTo>
                <a:lnTo>
                  <a:pt x="10379" y="9241"/>
                </a:lnTo>
                <a:lnTo>
                  <a:pt x="10359" y="9237"/>
                </a:lnTo>
                <a:lnTo>
                  <a:pt x="10337" y="9234"/>
                </a:lnTo>
                <a:lnTo>
                  <a:pt x="10314" y="9231"/>
                </a:lnTo>
                <a:lnTo>
                  <a:pt x="10290" y="9230"/>
                </a:lnTo>
                <a:lnTo>
                  <a:pt x="10264" y="9229"/>
                </a:lnTo>
                <a:lnTo>
                  <a:pt x="10239" y="9228"/>
                </a:lnTo>
                <a:lnTo>
                  <a:pt x="10214" y="9228"/>
                </a:lnTo>
                <a:lnTo>
                  <a:pt x="10188" y="9229"/>
                </a:lnTo>
                <a:lnTo>
                  <a:pt x="10135" y="9231"/>
                </a:lnTo>
                <a:lnTo>
                  <a:pt x="10083" y="9234"/>
                </a:lnTo>
                <a:lnTo>
                  <a:pt x="10033" y="9238"/>
                </a:lnTo>
                <a:lnTo>
                  <a:pt x="9984" y="9243"/>
                </a:lnTo>
                <a:lnTo>
                  <a:pt x="9940" y="9247"/>
                </a:lnTo>
                <a:lnTo>
                  <a:pt x="9900" y="9250"/>
                </a:lnTo>
                <a:lnTo>
                  <a:pt x="9864" y="9253"/>
                </a:lnTo>
                <a:lnTo>
                  <a:pt x="9836" y="9254"/>
                </a:lnTo>
                <a:lnTo>
                  <a:pt x="9836" y="9260"/>
                </a:lnTo>
                <a:lnTo>
                  <a:pt x="9833" y="9267"/>
                </a:lnTo>
                <a:lnTo>
                  <a:pt x="9829" y="9271"/>
                </a:lnTo>
                <a:lnTo>
                  <a:pt x="9823" y="9275"/>
                </a:lnTo>
                <a:lnTo>
                  <a:pt x="9816" y="9278"/>
                </a:lnTo>
                <a:lnTo>
                  <a:pt x="9807" y="9281"/>
                </a:lnTo>
                <a:lnTo>
                  <a:pt x="9797" y="9282"/>
                </a:lnTo>
                <a:lnTo>
                  <a:pt x="9787" y="9283"/>
                </a:lnTo>
                <a:lnTo>
                  <a:pt x="9775" y="9283"/>
                </a:lnTo>
                <a:lnTo>
                  <a:pt x="9761" y="9283"/>
                </a:lnTo>
                <a:lnTo>
                  <a:pt x="9748" y="9281"/>
                </a:lnTo>
                <a:lnTo>
                  <a:pt x="9734" y="9280"/>
                </a:lnTo>
                <a:lnTo>
                  <a:pt x="9704" y="9275"/>
                </a:lnTo>
                <a:lnTo>
                  <a:pt x="9674" y="9268"/>
                </a:lnTo>
                <a:lnTo>
                  <a:pt x="9642" y="9259"/>
                </a:lnTo>
                <a:lnTo>
                  <a:pt x="9611" y="9249"/>
                </a:lnTo>
                <a:lnTo>
                  <a:pt x="9582" y="9238"/>
                </a:lnTo>
                <a:lnTo>
                  <a:pt x="9555" y="9227"/>
                </a:lnTo>
                <a:lnTo>
                  <a:pt x="9543" y="9221"/>
                </a:lnTo>
                <a:lnTo>
                  <a:pt x="9531" y="9215"/>
                </a:lnTo>
                <a:lnTo>
                  <a:pt x="9521" y="9209"/>
                </a:lnTo>
                <a:lnTo>
                  <a:pt x="9511" y="9203"/>
                </a:lnTo>
                <a:lnTo>
                  <a:pt x="9503" y="9197"/>
                </a:lnTo>
                <a:lnTo>
                  <a:pt x="9496" y="9191"/>
                </a:lnTo>
                <a:lnTo>
                  <a:pt x="9491" y="9186"/>
                </a:lnTo>
                <a:lnTo>
                  <a:pt x="9487" y="9180"/>
                </a:lnTo>
                <a:lnTo>
                  <a:pt x="9480" y="9179"/>
                </a:lnTo>
                <a:lnTo>
                  <a:pt x="9472" y="9178"/>
                </a:lnTo>
                <a:lnTo>
                  <a:pt x="9464" y="9176"/>
                </a:lnTo>
                <a:lnTo>
                  <a:pt x="9455" y="9173"/>
                </a:lnTo>
                <a:lnTo>
                  <a:pt x="9446" y="9169"/>
                </a:lnTo>
                <a:lnTo>
                  <a:pt x="9437" y="9164"/>
                </a:lnTo>
                <a:lnTo>
                  <a:pt x="9428" y="9159"/>
                </a:lnTo>
                <a:lnTo>
                  <a:pt x="9418" y="9153"/>
                </a:lnTo>
                <a:lnTo>
                  <a:pt x="9399" y="9139"/>
                </a:lnTo>
                <a:lnTo>
                  <a:pt x="9379" y="9123"/>
                </a:lnTo>
                <a:lnTo>
                  <a:pt x="9360" y="9106"/>
                </a:lnTo>
                <a:lnTo>
                  <a:pt x="9342" y="9087"/>
                </a:lnTo>
                <a:lnTo>
                  <a:pt x="9324" y="9068"/>
                </a:lnTo>
                <a:lnTo>
                  <a:pt x="9308" y="9048"/>
                </a:lnTo>
                <a:lnTo>
                  <a:pt x="9293" y="9028"/>
                </a:lnTo>
                <a:lnTo>
                  <a:pt x="9280" y="9007"/>
                </a:lnTo>
                <a:lnTo>
                  <a:pt x="9270" y="8987"/>
                </a:lnTo>
                <a:lnTo>
                  <a:pt x="9262" y="8969"/>
                </a:lnTo>
                <a:lnTo>
                  <a:pt x="9258" y="8960"/>
                </a:lnTo>
                <a:lnTo>
                  <a:pt x="9256" y="8952"/>
                </a:lnTo>
                <a:lnTo>
                  <a:pt x="9255" y="8944"/>
                </a:lnTo>
                <a:lnTo>
                  <a:pt x="9254" y="8937"/>
                </a:lnTo>
                <a:lnTo>
                  <a:pt x="9246" y="8931"/>
                </a:lnTo>
                <a:lnTo>
                  <a:pt x="9238" y="8923"/>
                </a:lnTo>
                <a:lnTo>
                  <a:pt x="9229" y="8915"/>
                </a:lnTo>
                <a:lnTo>
                  <a:pt x="9220" y="8906"/>
                </a:lnTo>
                <a:lnTo>
                  <a:pt x="9202" y="8884"/>
                </a:lnTo>
                <a:lnTo>
                  <a:pt x="9184" y="8858"/>
                </a:lnTo>
                <a:lnTo>
                  <a:pt x="9166" y="8830"/>
                </a:lnTo>
                <a:lnTo>
                  <a:pt x="9147" y="8799"/>
                </a:lnTo>
                <a:lnTo>
                  <a:pt x="9129" y="8767"/>
                </a:lnTo>
                <a:lnTo>
                  <a:pt x="9111" y="8733"/>
                </a:lnTo>
                <a:lnTo>
                  <a:pt x="9095" y="8700"/>
                </a:lnTo>
                <a:lnTo>
                  <a:pt x="9080" y="8666"/>
                </a:lnTo>
                <a:lnTo>
                  <a:pt x="9067" y="8634"/>
                </a:lnTo>
                <a:lnTo>
                  <a:pt x="9056" y="8602"/>
                </a:lnTo>
                <a:lnTo>
                  <a:pt x="9046" y="8573"/>
                </a:lnTo>
                <a:lnTo>
                  <a:pt x="9039" y="8546"/>
                </a:lnTo>
                <a:lnTo>
                  <a:pt x="9037" y="8534"/>
                </a:lnTo>
                <a:lnTo>
                  <a:pt x="9035" y="8523"/>
                </a:lnTo>
                <a:lnTo>
                  <a:pt x="9033" y="8512"/>
                </a:lnTo>
                <a:lnTo>
                  <a:pt x="9033" y="8502"/>
                </a:lnTo>
                <a:lnTo>
                  <a:pt x="9026" y="8498"/>
                </a:lnTo>
                <a:lnTo>
                  <a:pt x="9020" y="8494"/>
                </a:lnTo>
                <a:lnTo>
                  <a:pt x="9015" y="8489"/>
                </a:lnTo>
                <a:lnTo>
                  <a:pt x="9010" y="8484"/>
                </a:lnTo>
                <a:lnTo>
                  <a:pt x="9004" y="8478"/>
                </a:lnTo>
                <a:lnTo>
                  <a:pt x="9000" y="8472"/>
                </a:lnTo>
                <a:lnTo>
                  <a:pt x="8997" y="8465"/>
                </a:lnTo>
                <a:lnTo>
                  <a:pt x="8994" y="8459"/>
                </a:lnTo>
                <a:lnTo>
                  <a:pt x="8989" y="8444"/>
                </a:lnTo>
                <a:lnTo>
                  <a:pt x="8986" y="8429"/>
                </a:lnTo>
                <a:lnTo>
                  <a:pt x="8984" y="8414"/>
                </a:lnTo>
                <a:lnTo>
                  <a:pt x="8984" y="8399"/>
                </a:lnTo>
                <a:lnTo>
                  <a:pt x="8985" y="8384"/>
                </a:lnTo>
                <a:lnTo>
                  <a:pt x="8988" y="8369"/>
                </a:lnTo>
                <a:lnTo>
                  <a:pt x="8991" y="8357"/>
                </a:lnTo>
                <a:lnTo>
                  <a:pt x="8996" y="8345"/>
                </a:lnTo>
                <a:lnTo>
                  <a:pt x="9001" y="8336"/>
                </a:lnTo>
                <a:lnTo>
                  <a:pt x="9007" y="8329"/>
                </a:lnTo>
                <a:lnTo>
                  <a:pt x="9011" y="8326"/>
                </a:lnTo>
                <a:lnTo>
                  <a:pt x="9015" y="8324"/>
                </a:lnTo>
                <a:lnTo>
                  <a:pt x="9019" y="8323"/>
                </a:lnTo>
                <a:lnTo>
                  <a:pt x="9022" y="8323"/>
                </a:lnTo>
                <a:lnTo>
                  <a:pt x="9024" y="8314"/>
                </a:lnTo>
                <a:lnTo>
                  <a:pt x="9024" y="8304"/>
                </a:lnTo>
                <a:lnTo>
                  <a:pt x="9024" y="8293"/>
                </a:lnTo>
                <a:lnTo>
                  <a:pt x="9022" y="8280"/>
                </a:lnTo>
                <a:lnTo>
                  <a:pt x="9018" y="8249"/>
                </a:lnTo>
                <a:lnTo>
                  <a:pt x="9011" y="8218"/>
                </a:lnTo>
                <a:lnTo>
                  <a:pt x="9002" y="8185"/>
                </a:lnTo>
                <a:lnTo>
                  <a:pt x="8994" y="8153"/>
                </a:lnTo>
                <a:lnTo>
                  <a:pt x="8986" y="8123"/>
                </a:lnTo>
                <a:lnTo>
                  <a:pt x="8978" y="8098"/>
                </a:lnTo>
                <a:lnTo>
                  <a:pt x="8977" y="8090"/>
                </a:lnTo>
                <a:lnTo>
                  <a:pt x="8977" y="8081"/>
                </a:lnTo>
                <a:lnTo>
                  <a:pt x="8978" y="8073"/>
                </a:lnTo>
                <a:lnTo>
                  <a:pt x="8980" y="8064"/>
                </a:lnTo>
                <a:lnTo>
                  <a:pt x="8986" y="8047"/>
                </a:lnTo>
                <a:lnTo>
                  <a:pt x="8995" y="8029"/>
                </a:lnTo>
                <a:lnTo>
                  <a:pt x="9004" y="8010"/>
                </a:lnTo>
                <a:lnTo>
                  <a:pt x="9014" y="7991"/>
                </a:lnTo>
                <a:lnTo>
                  <a:pt x="9017" y="7981"/>
                </a:lnTo>
                <a:lnTo>
                  <a:pt x="9020" y="7972"/>
                </a:lnTo>
                <a:lnTo>
                  <a:pt x="9022" y="7962"/>
                </a:lnTo>
                <a:lnTo>
                  <a:pt x="9022" y="7952"/>
                </a:lnTo>
                <a:lnTo>
                  <a:pt x="9023" y="7901"/>
                </a:lnTo>
                <a:lnTo>
                  <a:pt x="9024" y="7854"/>
                </a:lnTo>
                <a:lnTo>
                  <a:pt x="9026" y="7832"/>
                </a:lnTo>
                <a:lnTo>
                  <a:pt x="9028" y="7811"/>
                </a:lnTo>
                <a:lnTo>
                  <a:pt x="9031" y="7791"/>
                </a:lnTo>
                <a:lnTo>
                  <a:pt x="9034" y="7770"/>
                </a:lnTo>
                <a:lnTo>
                  <a:pt x="9039" y="7748"/>
                </a:lnTo>
                <a:lnTo>
                  <a:pt x="9045" y="7727"/>
                </a:lnTo>
                <a:lnTo>
                  <a:pt x="9052" y="7706"/>
                </a:lnTo>
                <a:lnTo>
                  <a:pt x="9060" y="7683"/>
                </a:lnTo>
                <a:lnTo>
                  <a:pt x="9069" y="7660"/>
                </a:lnTo>
                <a:lnTo>
                  <a:pt x="9080" y="7635"/>
                </a:lnTo>
                <a:lnTo>
                  <a:pt x="9093" y="7608"/>
                </a:lnTo>
                <a:lnTo>
                  <a:pt x="9107" y="7579"/>
                </a:lnTo>
                <a:lnTo>
                  <a:pt x="9117" y="7561"/>
                </a:lnTo>
                <a:lnTo>
                  <a:pt x="9128" y="7543"/>
                </a:lnTo>
                <a:lnTo>
                  <a:pt x="9139" y="7524"/>
                </a:lnTo>
                <a:lnTo>
                  <a:pt x="9150" y="7506"/>
                </a:lnTo>
                <a:lnTo>
                  <a:pt x="9161" y="7485"/>
                </a:lnTo>
                <a:lnTo>
                  <a:pt x="9172" y="7465"/>
                </a:lnTo>
                <a:lnTo>
                  <a:pt x="9182" y="7444"/>
                </a:lnTo>
                <a:lnTo>
                  <a:pt x="9191" y="7422"/>
                </a:lnTo>
                <a:lnTo>
                  <a:pt x="9199" y="7403"/>
                </a:lnTo>
                <a:lnTo>
                  <a:pt x="9206" y="7390"/>
                </a:lnTo>
                <a:lnTo>
                  <a:pt x="9213" y="7380"/>
                </a:lnTo>
                <a:lnTo>
                  <a:pt x="9219" y="7373"/>
                </a:lnTo>
                <a:lnTo>
                  <a:pt x="9226" y="7368"/>
                </a:lnTo>
                <a:lnTo>
                  <a:pt x="9231" y="7366"/>
                </a:lnTo>
                <a:lnTo>
                  <a:pt x="9237" y="7365"/>
                </a:lnTo>
                <a:lnTo>
                  <a:pt x="9243" y="7365"/>
                </a:lnTo>
                <a:lnTo>
                  <a:pt x="9249" y="7365"/>
                </a:lnTo>
                <a:lnTo>
                  <a:pt x="9256" y="7364"/>
                </a:lnTo>
                <a:lnTo>
                  <a:pt x="9264" y="7363"/>
                </a:lnTo>
                <a:lnTo>
                  <a:pt x="9271" y="7359"/>
                </a:lnTo>
                <a:lnTo>
                  <a:pt x="9279" y="7354"/>
                </a:lnTo>
                <a:lnTo>
                  <a:pt x="9288" y="7345"/>
                </a:lnTo>
                <a:lnTo>
                  <a:pt x="9297" y="7334"/>
                </a:lnTo>
                <a:lnTo>
                  <a:pt x="9308" y="7317"/>
                </a:lnTo>
                <a:lnTo>
                  <a:pt x="9318" y="7311"/>
                </a:lnTo>
                <a:lnTo>
                  <a:pt x="9328" y="7304"/>
                </a:lnTo>
                <a:lnTo>
                  <a:pt x="9337" y="7295"/>
                </a:lnTo>
                <a:lnTo>
                  <a:pt x="9346" y="7286"/>
                </a:lnTo>
                <a:lnTo>
                  <a:pt x="9364" y="7264"/>
                </a:lnTo>
                <a:lnTo>
                  <a:pt x="9381" y="7239"/>
                </a:lnTo>
                <a:lnTo>
                  <a:pt x="9399" y="7214"/>
                </a:lnTo>
                <a:lnTo>
                  <a:pt x="9417" y="7190"/>
                </a:lnTo>
                <a:lnTo>
                  <a:pt x="9426" y="7179"/>
                </a:lnTo>
                <a:lnTo>
                  <a:pt x="9435" y="7168"/>
                </a:lnTo>
                <a:lnTo>
                  <a:pt x="9445" y="7158"/>
                </a:lnTo>
                <a:lnTo>
                  <a:pt x="9456" y="7148"/>
                </a:lnTo>
                <a:lnTo>
                  <a:pt x="9464" y="7137"/>
                </a:lnTo>
                <a:lnTo>
                  <a:pt x="9470" y="7126"/>
                </a:lnTo>
                <a:lnTo>
                  <a:pt x="9472" y="7122"/>
                </a:lnTo>
                <a:lnTo>
                  <a:pt x="9474" y="7116"/>
                </a:lnTo>
                <a:lnTo>
                  <a:pt x="9475" y="7112"/>
                </a:lnTo>
                <a:lnTo>
                  <a:pt x="9475" y="7108"/>
                </a:lnTo>
                <a:lnTo>
                  <a:pt x="9475" y="7104"/>
                </a:lnTo>
                <a:lnTo>
                  <a:pt x="9474" y="7100"/>
                </a:lnTo>
                <a:lnTo>
                  <a:pt x="9473" y="7095"/>
                </a:lnTo>
                <a:lnTo>
                  <a:pt x="9471" y="7091"/>
                </a:lnTo>
                <a:lnTo>
                  <a:pt x="9465" y="7083"/>
                </a:lnTo>
                <a:lnTo>
                  <a:pt x="9456" y="7074"/>
                </a:lnTo>
                <a:lnTo>
                  <a:pt x="9459" y="7072"/>
                </a:lnTo>
                <a:lnTo>
                  <a:pt x="9463" y="7067"/>
                </a:lnTo>
                <a:lnTo>
                  <a:pt x="9467" y="7058"/>
                </a:lnTo>
                <a:lnTo>
                  <a:pt x="9472" y="7048"/>
                </a:lnTo>
                <a:lnTo>
                  <a:pt x="9484" y="7021"/>
                </a:lnTo>
                <a:lnTo>
                  <a:pt x="9497" y="6987"/>
                </a:lnTo>
                <a:lnTo>
                  <a:pt x="9509" y="6953"/>
                </a:lnTo>
                <a:lnTo>
                  <a:pt x="9521" y="6920"/>
                </a:lnTo>
                <a:lnTo>
                  <a:pt x="9525" y="6906"/>
                </a:lnTo>
                <a:lnTo>
                  <a:pt x="9528" y="6893"/>
                </a:lnTo>
                <a:lnTo>
                  <a:pt x="9530" y="6882"/>
                </a:lnTo>
                <a:lnTo>
                  <a:pt x="9530" y="6874"/>
                </a:lnTo>
                <a:lnTo>
                  <a:pt x="9555" y="6837"/>
                </a:lnTo>
                <a:lnTo>
                  <a:pt x="9570" y="6815"/>
                </a:lnTo>
                <a:lnTo>
                  <a:pt x="9575" y="6808"/>
                </a:lnTo>
                <a:lnTo>
                  <a:pt x="9578" y="6803"/>
                </a:lnTo>
                <a:lnTo>
                  <a:pt x="9581" y="6801"/>
                </a:lnTo>
                <a:lnTo>
                  <a:pt x="9583" y="6800"/>
                </a:lnTo>
                <a:lnTo>
                  <a:pt x="9588" y="6802"/>
                </a:lnTo>
                <a:lnTo>
                  <a:pt x="9596" y="6808"/>
                </a:lnTo>
                <a:lnTo>
                  <a:pt x="9602" y="6811"/>
                </a:lnTo>
                <a:lnTo>
                  <a:pt x="9611" y="6815"/>
                </a:lnTo>
                <a:lnTo>
                  <a:pt x="9622" y="6818"/>
                </a:lnTo>
                <a:lnTo>
                  <a:pt x="9635" y="6820"/>
                </a:lnTo>
                <a:lnTo>
                  <a:pt x="9662" y="6788"/>
                </a:lnTo>
                <a:lnTo>
                  <a:pt x="9693" y="6750"/>
                </a:lnTo>
                <a:lnTo>
                  <a:pt x="9701" y="6740"/>
                </a:lnTo>
                <a:lnTo>
                  <a:pt x="9709" y="6731"/>
                </a:lnTo>
                <a:lnTo>
                  <a:pt x="9718" y="6724"/>
                </a:lnTo>
                <a:lnTo>
                  <a:pt x="9727" y="6717"/>
                </a:lnTo>
                <a:lnTo>
                  <a:pt x="9736" y="6711"/>
                </a:lnTo>
                <a:lnTo>
                  <a:pt x="9744" y="6707"/>
                </a:lnTo>
                <a:lnTo>
                  <a:pt x="9753" y="6704"/>
                </a:lnTo>
                <a:lnTo>
                  <a:pt x="9762" y="6703"/>
                </a:lnTo>
                <a:lnTo>
                  <a:pt x="9767" y="6696"/>
                </a:lnTo>
                <a:lnTo>
                  <a:pt x="9772" y="6689"/>
                </a:lnTo>
                <a:lnTo>
                  <a:pt x="9778" y="6683"/>
                </a:lnTo>
                <a:lnTo>
                  <a:pt x="9784" y="6676"/>
                </a:lnTo>
                <a:lnTo>
                  <a:pt x="9790" y="6671"/>
                </a:lnTo>
                <a:lnTo>
                  <a:pt x="9797" y="6666"/>
                </a:lnTo>
                <a:lnTo>
                  <a:pt x="9805" y="6661"/>
                </a:lnTo>
                <a:lnTo>
                  <a:pt x="9812" y="6657"/>
                </a:lnTo>
                <a:lnTo>
                  <a:pt x="9820" y="6653"/>
                </a:lnTo>
                <a:lnTo>
                  <a:pt x="9828" y="6650"/>
                </a:lnTo>
                <a:lnTo>
                  <a:pt x="9837" y="6647"/>
                </a:lnTo>
                <a:lnTo>
                  <a:pt x="9845" y="6645"/>
                </a:lnTo>
                <a:lnTo>
                  <a:pt x="9862" y="6642"/>
                </a:lnTo>
                <a:lnTo>
                  <a:pt x="9879" y="6641"/>
                </a:lnTo>
                <a:lnTo>
                  <a:pt x="9879" y="6646"/>
                </a:lnTo>
                <a:lnTo>
                  <a:pt x="9880" y="6651"/>
                </a:lnTo>
                <a:lnTo>
                  <a:pt x="9883" y="6655"/>
                </a:lnTo>
                <a:lnTo>
                  <a:pt x="9886" y="6658"/>
                </a:lnTo>
                <a:lnTo>
                  <a:pt x="9890" y="6660"/>
                </a:lnTo>
                <a:lnTo>
                  <a:pt x="9895" y="6662"/>
                </a:lnTo>
                <a:lnTo>
                  <a:pt x="9901" y="6663"/>
                </a:lnTo>
                <a:lnTo>
                  <a:pt x="9907" y="6664"/>
                </a:lnTo>
                <a:lnTo>
                  <a:pt x="9920" y="6664"/>
                </a:lnTo>
                <a:lnTo>
                  <a:pt x="9935" y="6662"/>
                </a:lnTo>
                <a:lnTo>
                  <a:pt x="9951" y="6658"/>
                </a:lnTo>
                <a:lnTo>
                  <a:pt x="9967" y="6654"/>
                </a:lnTo>
                <a:lnTo>
                  <a:pt x="10001" y="6643"/>
                </a:lnTo>
                <a:lnTo>
                  <a:pt x="10033" y="6632"/>
                </a:lnTo>
                <a:lnTo>
                  <a:pt x="10056" y="6623"/>
                </a:lnTo>
                <a:lnTo>
                  <a:pt x="10070" y="6620"/>
                </a:lnTo>
                <a:lnTo>
                  <a:pt x="10073" y="6613"/>
                </a:lnTo>
                <a:lnTo>
                  <a:pt x="10077" y="6608"/>
                </a:lnTo>
                <a:lnTo>
                  <a:pt x="10082" y="6602"/>
                </a:lnTo>
                <a:lnTo>
                  <a:pt x="10088" y="6596"/>
                </a:lnTo>
                <a:lnTo>
                  <a:pt x="10101" y="6585"/>
                </a:lnTo>
                <a:lnTo>
                  <a:pt x="10117" y="6574"/>
                </a:lnTo>
                <a:lnTo>
                  <a:pt x="10135" y="6563"/>
                </a:lnTo>
                <a:lnTo>
                  <a:pt x="10155" y="6553"/>
                </a:lnTo>
                <a:lnTo>
                  <a:pt x="10175" y="6543"/>
                </a:lnTo>
                <a:lnTo>
                  <a:pt x="10196" y="6533"/>
                </a:lnTo>
                <a:lnTo>
                  <a:pt x="10217" y="6525"/>
                </a:lnTo>
                <a:lnTo>
                  <a:pt x="10238" y="6517"/>
                </a:lnTo>
                <a:lnTo>
                  <a:pt x="10258" y="6510"/>
                </a:lnTo>
                <a:lnTo>
                  <a:pt x="10278" y="6504"/>
                </a:lnTo>
                <a:lnTo>
                  <a:pt x="10296" y="6499"/>
                </a:lnTo>
                <a:lnTo>
                  <a:pt x="10311" y="6496"/>
                </a:lnTo>
                <a:lnTo>
                  <a:pt x="10324" y="6493"/>
                </a:lnTo>
                <a:lnTo>
                  <a:pt x="10334" y="6493"/>
                </a:lnTo>
                <a:lnTo>
                  <a:pt x="10335" y="6485"/>
                </a:lnTo>
                <a:lnTo>
                  <a:pt x="10338" y="6480"/>
                </a:lnTo>
                <a:lnTo>
                  <a:pt x="10343" y="6475"/>
                </a:lnTo>
                <a:lnTo>
                  <a:pt x="10350" y="6472"/>
                </a:lnTo>
                <a:lnTo>
                  <a:pt x="10359" y="6469"/>
                </a:lnTo>
                <a:lnTo>
                  <a:pt x="10369" y="6467"/>
                </a:lnTo>
                <a:lnTo>
                  <a:pt x="10380" y="6465"/>
                </a:lnTo>
                <a:lnTo>
                  <a:pt x="10393" y="6464"/>
                </a:lnTo>
                <a:lnTo>
                  <a:pt x="10423" y="6464"/>
                </a:lnTo>
                <a:lnTo>
                  <a:pt x="10456" y="6466"/>
                </a:lnTo>
                <a:lnTo>
                  <a:pt x="10491" y="6469"/>
                </a:lnTo>
                <a:lnTo>
                  <a:pt x="10529" y="6473"/>
                </a:lnTo>
                <a:lnTo>
                  <a:pt x="10605" y="6484"/>
                </a:lnTo>
                <a:lnTo>
                  <a:pt x="10676" y="6495"/>
                </a:lnTo>
                <a:lnTo>
                  <a:pt x="10706" y="6499"/>
                </a:lnTo>
                <a:lnTo>
                  <a:pt x="10732" y="6502"/>
                </a:lnTo>
                <a:lnTo>
                  <a:pt x="10753" y="6504"/>
                </a:lnTo>
                <a:lnTo>
                  <a:pt x="10768" y="6503"/>
                </a:lnTo>
                <a:close/>
                <a:moveTo>
                  <a:pt x="10938" y="6418"/>
                </a:moveTo>
                <a:lnTo>
                  <a:pt x="10941" y="6408"/>
                </a:lnTo>
                <a:lnTo>
                  <a:pt x="10945" y="6400"/>
                </a:lnTo>
                <a:lnTo>
                  <a:pt x="10949" y="6394"/>
                </a:lnTo>
                <a:lnTo>
                  <a:pt x="10953" y="6390"/>
                </a:lnTo>
                <a:lnTo>
                  <a:pt x="10958" y="6387"/>
                </a:lnTo>
                <a:lnTo>
                  <a:pt x="10963" y="6387"/>
                </a:lnTo>
                <a:lnTo>
                  <a:pt x="10969" y="6387"/>
                </a:lnTo>
                <a:lnTo>
                  <a:pt x="10974" y="6389"/>
                </a:lnTo>
                <a:lnTo>
                  <a:pt x="10999" y="6402"/>
                </a:lnTo>
                <a:lnTo>
                  <a:pt x="11026" y="6415"/>
                </a:lnTo>
                <a:lnTo>
                  <a:pt x="11040" y="6419"/>
                </a:lnTo>
                <a:lnTo>
                  <a:pt x="11052" y="6423"/>
                </a:lnTo>
                <a:lnTo>
                  <a:pt x="11061" y="6425"/>
                </a:lnTo>
                <a:lnTo>
                  <a:pt x="11069" y="6426"/>
                </a:lnTo>
                <a:lnTo>
                  <a:pt x="11076" y="6426"/>
                </a:lnTo>
                <a:lnTo>
                  <a:pt x="11081" y="6425"/>
                </a:lnTo>
                <a:lnTo>
                  <a:pt x="11086" y="6423"/>
                </a:lnTo>
                <a:lnTo>
                  <a:pt x="11090" y="6421"/>
                </a:lnTo>
                <a:lnTo>
                  <a:pt x="11098" y="6415"/>
                </a:lnTo>
                <a:lnTo>
                  <a:pt x="11107" y="6406"/>
                </a:lnTo>
                <a:lnTo>
                  <a:pt x="11113" y="6402"/>
                </a:lnTo>
                <a:lnTo>
                  <a:pt x="11120" y="6397"/>
                </a:lnTo>
                <a:lnTo>
                  <a:pt x="11128" y="6392"/>
                </a:lnTo>
                <a:lnTo>
                  <a:pt x="11138" y="6387"/>
                </a:lnTo>
                <a:lnTo>
                  <a:pt x="11138" y="6402"/>
                </a:lnTo>
                <a:lnTo>
                  <a:pt x="11137" y="6415"/>
                </a:lnTo>
                <a:lnTo>
                  <a:pt x="11136" y="6427"/>
                </a:lnTo>
                <a:lnTo>
                  <a:pt x="11134" y="6437"/>
                </a:lnTo>
                <a:lnTo>
                  <a:pt x="11132" y="6446"/>
                </a:lnTo>
                <a:lnTo>
                  <a:pt x="11129" y="6454"/>
                </a:lnTo>
                <a:lnTo>
                  <a:pt x="11125" y="6460"/>
                </a:lnTo>
                <a:lnTo>
                  <a:pt x="11121" y="6465"/>
                </a:lnTo>
                <a:lnTo>
                  <a:pt x="11117" y="6469"/>
                </a:lnTo>
                <a:lnTo>
                  <a:pt x="11113" y="6472"/>
                </a:lnTo>
                <a:lnTo>
                  <a:pt x="11108" y="6473"/>
                </a:lnTo>
                <a:lnTo>
                  <a:pt x="11102" y="6474"/>
                </a:lnTo>
                <a:lnTo>
                  <a:pt x="11096" y="6474"/>
                </a:lnTo>
                <a:lnTo>
                  <a:pt x="11090" y="6474"/>
                </a:lnTo>
                <a:lnTo>
                  <a:pt x="11084" y="6472"/>
                </a:lnTo>
                <a:lnTo>
                  <a:pt x="11077" y="6470"/>
                </a:lnTo>
                <a:lnTo>
                  <a:pt x="11047" y="6458"/>
                </a:lnTo>
                <a:lnTo>
                  <a:pt x="11012" y="6441"/>
                </a:lnTo>
                <a:lnTo>
                  <a:pt x="10994" y="6433"/>
                </a:lnTo>
                <a:lnTo>
                  <a:pt x="10976" y="6427"/>
                </a:lnTo>
                <a:lnTo>
                  <a:pt x="10966" y="6424"/>
                </a:lnTo>
                <a:lnTo>
                  <a:pt x="10957" y="6421"/>
                </a:lnTo>
                <a:lnTo>
                  <a:pt x="10947" y="6419"/>
                </a:lnTo>
                <a:lnTo>
                  <a:pt x="10938" y="6418"/>
                </a:lnTo>
                <a:close/>
                <a:moveTo>
                  <a:pt x="13446" y="10831"/>
                </a:moveTo>
                <a:lnTo>
                  <a:pt x="13446" y="10819"/>
                </a:lnTo>
                <a:lnTo>
                  <a:pt x="13447" y="10809"/>
                </a:lnTo>
                <a:lnTo>
                  <a:pt x="13449" y="10803"/>
                </a:lnTo>
                <a:lnTo>
                  <a:pt x="13452" y="10798"/>
                </a:lnTo>
                <a:lnTo>
                  <a:pt x="13462" y="10789"/>
                </a:lnTo>
                <a:lnTo>
                  <a:pt x="13477" y="10778"/>
                </a:lnTo>
                <a:lnTo>
                  <a:pt x="13481" y="10797"/>
                </a:lnTo>
                <a:lnTo>
                  <a:pt x="13485" y="10812"/>
                </a:lnTo>
                <a:lnTo>
                  <a:pt x="13486" y="10818"/>
                </a:lnTo>
                <a:lnTo>
                  <a:pt x="13486" y="10824"/>
                </a:lnTo>
                <a:lnTo>
                  <a:pt x="13486" y="10828"/>
                </a:lnTo>
                <a:lnTo>
                  <a:pt x="13485" y="10832"/>
                </a:lnTo>
                <a:lnTo>
                  <a:pt x="13484" y="10834"/>
                </a:lnTo>
                <a:lnTo>
                  <a:pt x="13482" y="10836"/>
                </a:lnTo>
                <a:lnTo>
                  <a:pt x="13479" y="10838"/>
                </a:lnTo>
                <a:lnTo>
                  <a:pt x="13474" y="10838"/>
                </a:lnTo>
                <a:lnTo>
                  <a:pt x="13463" y="10836"/>
                </a:lnTo>
                <a:lnTo>
                  <a:pt x="13446" y="10831"/>
                </a:lnTo>
                <a:close/>
                <a:moveTo>
                  <a:pt x="9520" y="5179"/>
                </a:moveTo>
                <a:lnTo>
                  <a:pt x="9509" y="5169"/>
                </a:lnTo>
                <a:lnTo>
                  <a:pt x="9503" y="5159"/>
                </a:lnTo>
                <a:lnTo>
                  <a:pt x="9498" y="5150"/>
                </a:lnTo>
                <a:lnTo>
                  <a:pt x="9495" y="5141"/>
                </a:lnTo>
                <a:lnTo>
                  <a:pt x="9494" y="5133"/>
                </a:lnTo>
                <a:lnTo>
                  <a:pt x="9494" y="5124"/>
                </a:lnTo>
                <a:lnTo>
                  <a:pt x="9495" y="5116"/>
                </a:lnTo>
                <a:lnTo>
                  <a:pt x="9498" y="5107"/>
                </a:lnTo>
                <a:lnTo>
                  <a:pt x="9505" y="5090"/>
                </a:lnTo>
                <a:lnTo>
                  <a:pt x="9515" y="5072"/>
                </a:lnTo>
                <a:lnTo>
                  <a:pt x="9520" y="5063"/>
                </a:lnTo>
                <a:lnTo>
                  <a:pt x="9524" y="5053"/>
                </a:lnTo>
                <a:lnTo>
                  <a:pt x="9528" y="5043"/>
                </a:lnTo>
                <a:lnTo>
                  <a:pt x="9530" y="5032"/>
                </a:lnTo>
                <a:lnTo>
                  <a:pt x="9522" y="5029"/>
                </a:lnTo>
                <a:lnTo>
                  <a:pt x="9515" y="5026"/>
                </a:lnTo>
                <a:lnTo>
                  <a:pt x="9508" y="5024"/>
                </a:lnTo>
                <a:lnTo>
                  <a:pt x="9504" y="5021"/>
                </a:lnTo>
                <a:lnTo>
                  <a:pt x="9502" y="5019"/>
                </a:lnTo>
                <a:lnTo>
                  <a:pt x="9501" y="5016"/>
                </a:lnTo>
                <a:lnTo>
                  <a:pt x="9501" y="5014"/>
                </a:lnTo>
                <a:lnTo>
                  <a:pt x="9502" y="5011"/>
                </a:lnTo>
                <a:lnTo>
                  <a:pt x="9508" y="5006"/>
                </a:lnTo>
                <a:lnTo>
                  <a:pt x="9519" y="5000"/>
                </a:lnTo>
                <a:lnTo>
                  <a:pt x="9531" y="4995"/>
                </a:lnTo>
                <a:lnTo>
                  <a:pt x="9546" y="4989"/>
                </a:lnTo>
                <a:lnTo>
                  <a:pt x="9578" y="4979"/>
                </a:lnTo>
                <a:lnTo>
                  <a:pt x="9609" y="4967"/>
                </a:lnTo>
                <a:lnTo>
                  <a:pt x="9623" y="4962"/>
                </a:lnTo>
                <a:lnTo>
                  <a:pt x="9634" y="4957"/>
                </a:lnTo>
                <a:lnTo>
                  <a:pt x="9638" y="4954"/>
                </a:lnTo>
                <a:lnTo>
                  <a:pt x="9643" y="4952"/>
                </a:lnTo>
                <a:lnTo>
                  <a:pt x="9645" y="4949"/>
                </a:lnTo>
                <a:lnTo>
                  <a:pt x="9647" y="4947"/>
                </a:lnTo>
                <a:lnTo>
                  <a:pt x="9640" y="4946"/>
                </a:lnTo>
                <a:lnTo>
                  <a:pt x="9633" y="4945"/>
                </a:lnTo>
                <a:lnTo>
                  <a:pt x="9627" y="4943"/>
                </a:lnTo>
                <a:lnTo>
                  <a:pt x="9622" y="4940"/>
                </a:lnTo>
                <a:lnTo>
                  <a:pt x="9617" y="4937"/>
                </a:lnTo>
                <a:lnTo>
                  <a:pt x="9612" y="4933"/>
                </a:lnTo>
                <a:lnTo>
                  <a:pt x="9608" y="4929"/>
                </a:lnTo>
                <a:lnTo>
                  <a:pt x="9605" y="4925"/>
                </a:lnTo>
                <a:lnTo>
                  <a:pt x="9602" y="4920"/>
                </a:lnTo>
                <a:lnTo>
                  <a:pt x="9599" y="4914"/>
                </a:lnTo>
                <a:lnTo>
                  <a:pt x="9597" y="4909"/>
                </a:lnTo>
                <a:lnTo>
                  <a:pt x="9596" y="4903"/>
                </a:lnTo>
                <a:lnTo>
                  <a:pt x="9596" y="4897"/>
                </a:lnTo>
                <a:lnTo>
                  <a:pt x="9597" y="4891"/>
                </a:lnTo>
                <a:lnTo>
                  <a:pt x="9598" y="4885"/>
                </a:lnTo>
                <a:lnTo>
                  <a:pt x="9600" y="4880"/>
                </a:lnTo>
                <a:lnTo>
                  <a:pt x="9603" y="4874"/>
                </a:lnTo>
                <a:lnTo>
                  <a:pt x="9606" y="4871"/>
                </a:lnTo>
                <a:lnTo>
                  <a:pt x="9610" y="4870"/>
                </a:lnTo>
                <a:lnTo>
                  <a:pt x="9613" y="4871"/>
                </a:lnTo>
                <a:lnTo>
                  <a:pt x="9622" y="4876"/>
                </a:lnTo>
                <a:lnTo>
                  <a:pt x="9631" y="4885"/>
                </a:lnTo>
                <a:lnTo>
                  <a:pt x="9642" y="4895"/>
                </a:lnTo>
                <a:lnTo>
                  <a:pt x="9653" y="4903"/>
                </a:lnTo>
                <a:lnTo>
                  <a:pt x="9659" y="4906"/>
                </a:lnTo>
                <a:lnTo>
                  <a:pt x="9665" y="4907"/>
                </a:lnTo>
                <a:lnTo>
                  <a:pt x="9672" y="4907"/>
                </a:lnTo>
                <a:lnTo>
                  <a:pt x="9678" y="4905"/>
                </a:lnTo>
                <a:lnTo>
                  <a:pt x="9696" y="4901"/>
                </a:lnTo>
                <a:lnTo>
                  <a:pt x="9715" y="4894"/>
                </a:lnTo>
                <a:lnTo>
                  <a:pt x="9725" y="4891"/>
                </a:lnTo>
                <a:lnTo>
                  <a:pt x="9734" y="4888"/>
                </a:lnTo>
                <a:lnTo>
                  <a:pt x="9743" y="4885"/>
                </a:lnTo>
                <a:lnTo>
                  <a:pt x="9752" y="4884"/>
                </a:lnTo>
                <a:lnTo>
                  <a:pt x="9755" y="4884"/>
                </a:lnTo>
                <a:lnTo>
                  <a:pt x="9759" y="4885"/>
                </a:lnTo>
                <a:lnTo>
                  <a:pt x="9762" y="4886"/>
                </a:lnTo>
                <a:lnTo>
                  <a:pt x="9766" y="4887"/>
                </a:lnTo>
                <a:lnTo>
                  <a:pt x="9768" y="4889"/>
                </a:lnTo>
                <a:lnTo>
                  <a:pt x="9770" y="4892"/>
                </a:lnTo>
                <a:lnTo>
                  <a:pt x="9772" y="4895"/>
                </a:lnTo>
                <a:lnTo>
                  <a:pt x="9773" y="4899"/>
                </a:lnTo>
                <a:lnTo>
                  <a:pt x="9774" y="4903"/>
                </a:lnTo>
                <a:lnTo>
                  <a:pt x="9774" y="4909"/>
                </a:lnTo>
                <a:lnTo>
                  <a:pt x="9774" y="4915"/>
                </a:lnTo>
                <a:lnTo>
                  <a:pt x="9773" y="4922"/>
                </a:lnTo>
                <a:lnTo>
                  <a:pt x="9769" y="4939"/>
                </a:lnTo>
                <a:lnTo>
                  <a:pt x="9761" y="4960"/>
                </a:lnTo>
                <a:lnTo>
                  <a:pt x="9753" y="4984"/>
                </a:lnTo>
                <a:lnTo>
                  <a:pt x="9745" y="5006"/>
                </a:lnTo>
                <a:lnTo>
                  <a:pt x="9736" y="5027"/>
                </a:lnTo>
                <a:lnTo>
                  <a:pt x="9727" y="5047"/>
                </a:lnTo>
                <a:lnTo>
                  <a:pt x="9718" y="5066"/>
                </a:lnTo>
                <a:lnTo>
                  <a:pt x="9707" y="5084"/>
                </a:lnTo>
                <a:lnTo>
                  <a:pt x="9696" y="5100"/>
                </a:lnTo>
                <a:lnTo>
                  <a:pt x="9684" y="5116"/>
                </a:lnTo>
                <a:lnTo>
                  <a:pt x="9677" y="5123"/>
                </a:lnTo>
                <a:lnTo>
                  <a:pt x="9670" y="5130"/>
                </a:lnTo>
                <a:lnTo>
                  <a:pt x="9662" y="5136"/>
                </a:lnTo>
                <a:lnTo>
                  <a:pt x="9654" y="5142"/>
                </a:lnTo>
                <a:lnTo>
                  <a:pt x="9646" y="5148"/>
                </a:lnTo>
                <a:lnTo>
                  <a:pt x="9636" y="5153"/>
                </a:lnTo>
                <a:lnTo>
                  <a:pt x="9627" y="5158"/>
                </a:lnTo>
                <a:lnTo>
                  <a:pt x="9617" y="5162"/>
                </a:lnTo>
                <a:lnTo>
                  <a:pt x="9607" y="5166"/>
                </a:lnTo>
                <a:lnTo>
                  <a:pt x="9596" y="5169"/>
                </a:lnTo>
                <a:lnTo>
                  <a:pt x="9585" y="5172"/>
                </a:lnTo>
                <a:lnTo>
                  <a:pt x="9573" y="5175"/>
                </a:lnTo>
                <a:lnTo>
                  <a:pt x="9561" y="5177"/>
                </a:lnTo>
                <a:lnTo>
                  <a:pt x="9548" y="5178"/>
                </a:lnTo>
                <a:lnTo>
                  <a:pt x="9534" y="5179"/>
                </a:lnTo>
                <a:lnTo>
                  <a:pt x="9520" y="5179"/>
                </a:lnTo>
                <a:close/>
                <a:moveTo>
                  <a:pt x="8577" y="3974"/>
                </a:moveTo>
                <a:lnTo>
                  <a:pt x="8596" y="3965"/>
                </a:lnTo>
                <a:lnTo>
                  <a:pt x="8640" y="3947"/>
                </a:lnTo>
                <a:lnTo>
                  <a:pt x="8664" y="3937"/>
                </a:lnTo>
                <a:lnTo>
                  <a:pt x="8687" y="3929"/>
                </a:lnTo>
                <a:lnTo>
                  <a:pt x="8704" y="3923"/>
                </a:lnTo>
                <a:lnTo>
                  <a:pt x="8715" y="3920"/>
                </a:lnTo>
                <a:lnTo>
                  <a:pt x="8714" y="3927"/>
                </a:lnTo>
                <a:lnTo>
                  <a:pt x="8712" y="3931"/>
                </a:lnTo>
                <a:lnTo>
                  <a:pt x="8709" y="3934"/>
                </a:lnTo>
                <a:lnTo>
                  <a:pt x="8707" y="3935"/>
                </a:lnTo>
                <a:lnTo>
                  <a:pt x="8707" y="3936"/>
                </a:lnTo>
                <a:lnTo>
                  <a:pt x="8709" y="3937"/>
                </a:lnTo>
                <a:lnTo>
                  <a:pt x="8715" y="3939"/>
                </a:lnTo>
                <a:lnTo>
                  <a:pt x="8725" y="3941"/>
                </a:lnTo>
                <a:lnTo>
                  <a:pt x="8727" y="3950"/>
                </a:lnTo>
                <a:lnTo>
                  <a:pt x="8727" y="3961"/>
                </a:lnTo>
                <a:lnTo>
                  <a:pt x="8727" y="3974"/>
                </a:lnTo>
                <a:lnTo>
                  <a:pt x="8727" y="3986"/>
                </a:lnTo>
                <a:lnTo>
                  <a:pt x="8725" y="4007"/>
                </a:lnTo>
                <a:lnTo>
                  <a:pt x="8725" y="4016"/>
                </a:lnTo>
                <a:lnTo>
                  <a:pt x="8726" y="4018"/>
                </a:lnTo>
                <a:lnTo>
                  <a:pt x="8727" y="4020"/>
                </a:lnTo>
                <a:lnTo>
                  <a:pt x="8729" y="4021"/>
                </a:lnTo>
                <a:lnTo>
                  <a:pt x="8732" y="4022"/>
                </a:lnTo>
                <a:lnTo>
                  <a:pt x="8740" y="4022"/>
                </a:lnTo>
                <a:lnTo>
                  <a:pt x="8751" y="4022"/>
                </a:lnTo>
                <a:lnTo>
                  <a:pt x="8779" y="4017"/>
                </a:lnTo>
                <a:lnTo>
                  <a:pt x="8810" y="4010"/>
                </a:lnTo>
                <a:lnTo>
                  <a:pt x="8842" y="4001"/>
                </a:lnTo>
                <a:lnTo>
                  <a:pt x="8872" y="3993"/>
                </a:lnTo>
                <a:lnTo>
                  <a:pt x="8897" y="3986"/>
                </a:lnTo>
                <a:lnTo>
                  <a:pt x="8912" y="3983"/>
                </a:lnTo>
                <a:lnTo>
                  <a:pt x="8935" y="3979"/>
                </a:lnTo>
                <a:lnTo>
                  <a:pt x="8955" y="3974"/>
                </a:lnTo>
                <a:lnTo>
                  <a:pt x="8974" y="3967"/>
                </a:lnTo>
                <a:lnTo>
                  <a:pt x="8991" y="3961"/>
                </a:lnTo>
                <a:lnTo>
                  <a:pt x="9020" y="3949"/>
                </a:lnTo>
                <a:lnTo>
                  <a:pt x="9041" y="3941"/>
                </a:lnTo>
                <a:lnTo>
                  <a:pt x="9046" y="3940"/>
                </a:lnTo>
                <a:lnTo>
                  <a:pt x="9050" y="3940"/>
                </a:lnTo>
                <a:lnTo>
                  <a:pt x="9054" y="3940"/>
                </a:lnTo>
                <a:lnTo>
                  <a:pt x="9057" y="3940"/>
                </a:lnTo>
                <a:lnTo>
                  <a:pt x="9060" y="3942"/>
                </a:lnTo>
                <a:lnTo>
                  <a:pt x="9063" y="3944"/>
                </a:lnTo>
                <a:lnTo>
                  <a:pt x="9065" y="3947"/>
                </a:lnTo>
                <a:lnTo>
                  <a:pt x="9067" y="3950"/>
                </a:lnTo>
                <a:lnTo>
                  <a:pt x="9071" y="3960"/>
                </a:lnTo>
                <a:lnTo>
                  <a:pt x="9073" y="3975"/>
                </a:lnTo>
                <a:lnTo>
                  <a:pt x="9074" y="3993"/>
                </a:lnTo>
                <a:lnTo>
                  <a:pt x="9075" y="4016"/>
                </a:lnTo>
                <a:lnTo>
                  <a:pt x="9087" y="4020"/>
                </a:lnTo>
                <a:lnTo>
                  <a:pt x="9097" y="4022"/>
                </a:lnTo>
                <a:lnTo>
                  <a:pt x="9106" y="4024"/>
                </a:lnTo>
                <a:lnTo>
                  <a:pt x="9113" y="4024"/>
                </a:lnTo>
                <a:lnTo>
                  <a:pt x="9120" y="4022"/>
                </a:lnTo>
                <a:lnTo>
                  <a:pt x="9125" y="4020"/>
                </a:lnTo>
                <a:lnTo>
                  <a:pt x="9130" y="4017"/>
                </a:lnTo>
                <a:lnTo>
                  <a:pt x="9136" y="4014"/>
                </a:lnTo>
                <a:lnTo>
                  <a:pt x="9144" y="4005"/>
                </a:lnTo>
                <a:lnTo>
                  <a:pt x="9153" y="3994"/>
                </a:lnTo>
                <a:lnTo>
                  <a:pt x="9159" y="3989"/>
                </a:lnTo>
                <a:lnTo>
                  <a:pt x="9165" y="3984"/>
                </a:lnTo>
                <a:lnTo>
                  <a:pt x="9172" y="3979"/>
                </a:lnTo>
                <a:lnTo>
                  <a:pt x="9181" y="3974"/>
                </a:lnTo>
                <a:lnTo>
                  <a:pt x="9182" y="3984"/>
                </a:lnTo>
                <a:lnTo>
                  <a:pt x="9183" y="3992"/>
                </a:lnTo>
                <a:lnTo>
                  <a:pt x="9185" y="3999"/>
                </a:lnTo>
                <a:lnTo>
                  <a:pt x="9188" y="4006"/>
                </a:lnTo>
                <a:lnTo>
                  <a:pt x="9194" y="4017"/>
                </a:lnTo>
                <a:lnTo>
                  <a:pt x="9198" y="4026"/>
                </a:lnTo>
                <a:lnTo>
                  <a:pt x="9199" y="4030"/>
                </a:lnTo>
                <a:lnTo>
                  <a:pt x="9200" y="4034"/>
                </a:lnTo>
                <a:lnTo>
                  <a:pt x="9199" y="4038"/>
                </a:lnTo>
                <a:lnTo>
                  <a:pt x="9196" y="4043"/>
                </a:lnTo>
                <a:lnTo>
                  <a:pt x="9191" y="4048"/>
                </a:lnTo>
                <a:lnTo>
                  <a:pt x="9185" y="4054"/>
                </a:lnTo>
                <a:lnTo>
                  <a:pt x="9176" y="4060"/>
                </a:lnTo>
                <a:lnTo>
                  <a:pt x="9165" y="4068"/>
                </a:lnTo>
                <a:lnTo>
                  <a:pt x="9143" y="4081"/>
                </a:lnTo>
                <a:lnTo>
                  <a:pt x="9120" y="4092"/>
                </a:lnTo>
                <a:lnTo>
                  <a:pt x="9098" y="4103"/>
                </a:lnTo>
                <a:lnTo>
                  <a:pt x="9076" y="4110"/>
                </a:lnTo>
                <a:lnTo>
                  <a:pt x="9053" y="4115"/>
                </a:lnTo>
                <a:lnTo>
                  <a:pt x="9029" y="4119"/>
                </a:lnTo>
                <a:lnTo>
                  <a:pt x="9002" y="4121"/>
                </a:lnTo>
                <a:lnTo>
                  <a:pt x="8974" y="4122"/>
                </a:lnTo>
                <a:lnTo>
                  <a:pt x="8959" y="4123"/>
                </a:lnTo>
                <a:lnTo>
                  <a:pt x="8932" y="4126"/>
                </a:lnTo>
                <a:lnTo>
                  <a:pt x="8899" y="4131"/>
                </a:lnTo>
                <a:lnTo>
                  <a:pt x="8862" y="4135"/>
                </a:lnTo>
                <a:lnTo>
                  <a:pt x="8827" y="4138"/>
                </a:lnTo>
                <a:lnTo>
                  <a:pt x="8797" y="4140"/>
                </a:lnTo>
                <a:lnTo>
                  <a:pt x="8785" y="4139"/>
                </a:lnTo>
                <a:lnTo>
                  <a:pt x="8776" y="4138"/>
                </a:lnTo>
                <a:lnTo>
                  <a:pt x="8773" y="4137"/>
                </a:lnTo>
                <a:lnTo>
                  <a:pt x="8770" y="4135"/>
                </a:lnTo>
                <a:lnTo>
                  <a:pt x="8769" y="4134"/>
                </a:lnTo>
                <a:lnTo>
                  <a:pt x="8768" y="4132"/>
                </a:lnTo>
                <a:lnTo>
                  <a:pt x="8755" y="4132"/>
                </a:lnTo>
                <a:lnTo>
                  <a:pt x="8743" y="4131"/>
                </a:lnTo>
                <a:lnTo>
                  <a:pt x="8731" y="4129"/>
                </a:lnTo>
                <a:lnTo>
                  <a:pt x="8719" y="4127"/>
                </a:lnTo>
                <a:lnTo>
                  <a:pt x="8696" y="4121"/>
                </a:lnTo>
                <a:lnTo>
                  <a:pt x="8672" y="4114"/>
                </a:lnTo>
                <a:lnTo>
                  <a:pt x="8648" y="4107"/>
                </a:lnTo>
                <a:lnTo>
                  <a:pt x="8622" y="4100"/>
                </a:lnTo>
                <a:lnTo>
                  <a:pt x="8595" y="4093"/>
                </a:lnTo>
                <a:lnTo>
                  <a:pt x="8567" y="4089"/>
                </a:lnTo>
                <a:lnTo>
                  <a:pt x="8568" y="4083"/>
                </a:lnTo>
                <a:lnTo>
                  <a:pt x="8571" y="4075"/>
                </a:lnTo>
                <a:lnTo>
                  <a:pt x="8577" y="4067"/>
                </a:lnTo>
                <a:lnTo>
                  <a:pt x="8583" y="4058"/>
                </a:lnTo>
                <a:lnTo>
                  <a:pt x="8597" y="4039"/>
                </a:lnTo>
                <a:lnTo>
                  <a:pt x="8611" y="4020"/>
                </a:lnTo>
                <a:lnTo>
                  <a:pt x="8616" y="4011"/>
                </a:lnTo>
                <a:lnTo>
                  <a:pt x="8619" y="4002"/>
                </a:lnTo>
                <a:lnTo>
                  <a:pt x="8620" y="3998"/>
                </a:lnTo>
                <a:lnTo>
                  <a:pt x="8620" y="3995"/>
                </a:lnTo>
                <a:lnTo>
                  <a:pt x="8620" y="3991"/>
                </a:lnTo>
                <a:lnTo>
                  <a:pt x="8619" y="3988"/>
                </a:lnTo>
                <a:lnTo>
                  <a:pt x="8617" y="3985"/>
                </a:lnTo>
                <a:lnTo>
                  <a:pt x="8615" y="3982"/>
                </a:lnTo>
                <a:lnTo>
                  <a:pt x="8611" y="3980"/>
                </a:lnTo>
                <a:lnTo>
                  <a:pt x="8606" y="3978"/>
                </a:lnTo>
                <a:lnTo>
                  <a:pt x="8601" y="3976"/>
                </a:lnTo>
                <a:lnTo>
                  <a:pt x="8594" y="3975"/>
                </a:lnTo>
                <a:lnTo>
                  <a:pt x="8586" y="3974"/>
                </a:lnTo>
                <a:lnTo>
                  <a:pt x="8577" y="3974"/>
                </a:lnTo>
                <a:close/>
                <a:moveTo>
                  <a:pt x="13139" y="11127"/>
                </a:moveTo>
                <a:lnTo>
                  <a:pt x="13154" y="11140"/>
                </a:lnTo>
                <a:lnTo>
                  <a:pt x="13170" y="11154"/>
                </a:lnTo>
                <a:lnTo>
                  <a:pt x="13177" y="11160"/>
                </a:lnTo>
                <a:lnTo>
                  <a:pt x="13184" y="11166"/>
                </a:lnTo>
                <a:lnTo>
                  <a:pt x="13190" y="11170"/>
                </a:lnTo>
                <a:lnTo>
                  <a:pt x="13197" y="11174"/>
                </a:lnTo>
                <a:lnTo>
                  <a:pt x="13203" y="11176"/>
                </a:lnTo>
                <a:lnTo>
                  <a:pt x="13209" y="11176"/>
                </a:lnTo>
                <a:lnTo>
                  <a:pt x="13212" y="11176"/>
                </a:lnTo>
                <a:lnTo>
                  <a:pt x="13215" y="11175"/>
                </a:lnTo>
                <a:lnTo>
                  <a:pt x="13218" y="11173"/>
                </a:lnTo>
                <a:lnTo>
                  <a:pt x="13221" y="11171"/>
                </a:lnTo>
                <a:lnTo>
                  <a:pt x="13227" y="11164"/>
                </a:lnTo>
                <a:lnTo>
                  <a:pt x="13233" y="11155"/>
                </a:lnTo>
                <a:lnTo>
                  <a:pt x="13239" y="11142"/>
                </a:lnTo>
                <a:lnTo>
                  <a:pt x="13245" y="11127"/>
                </a:lnTo>
                <a:lnTo>
                  <a:pt x="13231" y="11124"/>
                </a:lnTo>
                <a:lnTo>
                  <a:pt x="13220" y="11121"/>
                </a:lnTo>
                <a:lnTo>
                  <a:pt x="13211" y="11117"/>
                </a:lnTo>
                <a:lnTo>
                  <a:pt x="13204" y="11113"/>
                </a:lnTo>
                <a:lnTo>
                  <a:pt x="13199" y="11109"/>
                </a:lnTo>
                <a:lnTo>
                  <a:pt x="13195" y="11104"/>
                </a:lnTo>
                <a:lnTo>
                  <a:pt x="13192" y="11099"/>
                </a:lnTo>
                <a:lnTo>
                  <a:pt x="13191" y="11093"/>
                </a:lnTo>
                <a:lnTo>
                  <a:pt x="13191" y="11086"/>
                </a:lnTo>
                <a:lnTo>
                  <a:pt x="13192" y="11079"/>
                </a:lnTo>
                <a:lnTo>
                  <a:pt x="13194" y="11071"/>
                </a:lnTo>
                <a:lnTo>
                  <a:pt x="13197" y="11063"/>
                </a:lnTo>
                <a:lnTo>
                  <a:pt x="13204" y="11044"/>
                </a:lnTo>
                <a:lnTo>
                  <a:pt x="13213" y="11021"/>
                </a:lnTo>
                <a:lnTo>
                  <a:pt x="13224" y="11028"/>
                </a:lnTo>
                <a:lnTo>
                  <a:pt x="13236" y="11034"/>
                </a:lnTo>
                <a:lnTo>
                  <a:pt x="13251" y="11041"/>
                </a:lnTo>
                <a:lnTo>
                  <a:pt x="13266" y="11047"/>
                </a:lnTo>
                <a:lnTo>
                  <a:pt x="13282" y="11052"/>
                </a:lnTo>
                <a:lnTo>
                  <a:pt x="13300" y="11056"/>
                </a:lnTo>
                <a:lnTo>
                  <a:pt x="13317" y="11059"/>
                </a:lnTo>
                <a:lnTo>
                  <a:pt x="13333" y="11061"/>
                </a:lnTo>
                <a:lnTo>
                  <a:pt x="13341" y="11062"/>
                </a:lnTo>
                <a:lnTo>
                  <a:pt x="13349" y="11061"/>
                </a:lnTo>
                <a:lnTo>
                  <a:pt x="13357" y="11061"/>
                </a:lnTo>
                <a:lnTo>
                  <a:pt x="13364" y="11059"/>
                </a:lnTo>
                <a:lnTo>
                  <a:pt x="13371" y="11058"/>
                </a:lnTo>
                <a:lnTo>
                  <a:pt x="13378" y="11055"/>
                </a:lnTo>
                <a:lnTo>
                  <a:pt x="13384" y="11052"/>
                </a:lnTo>
                <a:lnTo>
                  <a:pt x="13390" y="11048"/>
                </a:lnTo>
                <a:lnTo>
                  <a:pt x="13395" y="11044"/>
                </a:lnTo>
                <a:lnTo>
                  <a:pt x="13400" y="11039"/>
                </a:lnTo>
                <a:lnTo>
                  <a:pt x="13404" y="11033"/>
                </a:lnTo>
                <a:lnTo>
                  <a:pt x="13407" y="11026"/>
                </a:lnTo>
                <a:lnTo>
                  <a:pt x="13410" y="11018"/>
                </a:lnTo>
                <a:lnTo>
                  <a:pt x="13412" y="11009"/>
                </a:lnTo>
                <a:lnTo>
                  <a:pt x="13413" y="11000"/>
                </a:lnTo>
                <a:lnTo>
                  <a:pt x="13414" y="10990"/>
                </a:lnTo>
                <a:lnTo>
                  <a:pt x="13403" y="10989"/>
                </a:lnTo>
                <a:lnTo>
                  <a:pt x="13394" y="10987"/>
                </a:lnTo>
                <a:lnTo>
                  <a:pt x="13386" y="10985"/>
                </a:lnTo>
                <a:lnTo>
                  <a:pt x="13380" y="10981"/>
                </a:lnTo>
                <a:lnTo>
                  <a:pt x="13375" y="10977"/>
                </a:lnTo>
                <a:lnTo>
                  <a:pt x="13371" y="10972"/>
                </a:lnTo>
                <a:lnTo>
                  <a:pt x="13368" y="10966"/>
                </a:lnTo>
                <a:lnTo>
                  <a:pt x="13366" y="10960"/>
                </a:lnTo>
                <a:lnTo>
                  <a:pt x="13365" y="10954"/>
                </a:lnTo>
                <a:lnTo>
                  <a:pt x="13365" y="10947"/>
                </a:lnTo>
                <a:lnTo>
                  <a:pt x="13366" y="10940"/>
                </a:lnTo>
                <a:lnTo>
                  <a:pt x="13367" y="10933"/>
                </a:lnTo>
                <a:lnTo>
                  <a:pt x="13369" y="10926"/>
                </a:lnTo>
                <a:lnTo>
                  <a:pt x="13372" y="10919"/>
                </a:lnTo>
                <a:lnTo>
                  <a:pt x="13375" y="10912"/>
                </a:lnTo>
                <a:lnTo>
                  <a:pt x="13379" y="10905"/>
                </a:lnTo>
                <a:lnTo>
                  <a:pt x="13383" y="10898"/>
                </a:lnTo>
                <a:lnTo>
                  <a:pt x="13387" y="10892"/>
                </a:lnTo>
                <a:lnTo>
                  <a:pt x="13391" y="10887"/>
                </a:lnTo>
                <a:lnTo>
                  <a:pt x="13396" y="10882"/>
                </a:lnTo>
                <a:lnTo>
                  <a:pt x="13401" y="10879"/>
                </a:lnTo>
                <a:lnTo>
                  <a:pt x="13405" y="10876"/>
                </a:lnTo>
                <a:lnTo>
                  <a:pt x="13410" y="10874"/>
                </a:lnTo>
                <a:lnTo>
                  <a:pt x="13414" y="10873"/>
                </a:lnTo>
                <a:lnTo>
                  <a:pt x="13418" y="10873"/>
                </a:lnTo>
                <a:lnTo>
                  <a:pt x="13423" y="10875"/>
                </a:lnTo>
                <a:lnTo>
                  <a:pt x="13427" y="10877"/>
                </a:lnTo>
                <a:lnTo>
                  <a:pt x="13430" y="10882"/>
                </a:lnTo>
                <a:lnTo>
                  <a:pt x="13432" y="10888"/>
                </a:lnTo>
                <a:lnTo>
                  <a:pt x="13434" y="10895"/>
                </a:lnTo>
                <a:lnTo>
                  <a:pt x="13435" y="10905"/>
                </a:lnTo>
                <a:lnTo>
                  <a:pt x="13436" y="10916"/>
                </a:lnTo>
                <a:lnTo>
                  <a:pt x="13445" y="10916"/>
                </a:lnTo>
                <a:lnTo>
                  <a:pt x="13454" y="10915"/>
                </a:lnTo>
                <a:lnTo>
                  <a:pt x="13461" y="10913"/>
                </a:lnTo>
                <a:lnTo>
                  <a:pt x="13468" y="10910"/>
                </a:lnTo>
                <a:lnTo>
                  <a:pt x="13474" y="10907"/>
                </a:lnTo>
                <a:lnTo>
                  <a:pt x="13479" y="10904"/>
                </a:lnTo>
                <a:lnTo>
                  <a:pt x="13484" y="10898"/>
                </a:lnTo>
                <a:lnTo>
                  <a:pt x="13487" y="10894"/>
                </a:lnTo>
                <a:lnTo>
                  <a:pt x="13491" y="10888"/>
                </a:lnTo>
                <a:lnTo>
                  <a:pt x="13493" y="10883"/>
                </a:lnTo>
                <a:lnTo>
                  <a:pt x="13496" y="10877"/>
                </a:lnTo>
                <a:lnTo>
                  <a:pt x="13497" y="10871"/>
                </a:lnTo>
                <a:lnTo>
                  <a:pt x="13500" y="10857"/>
                </a:lnTo>
                <a:lnTo>
                  <a:pt x="13501" y="10843"/>
                </a:lnTo>
                <a:lnTo>
                  <a:pt x="13501" y="10813"/>
                </a:lnTo>
                <a:lnTo>
                  <a:pt x="13502" y="10784"/>
                </a:lnTo>
                <a:lnTo>
                  <a:pt x="13504" y="10769"/>
                </a:lnTo>
                <a:lnTo>
                  <a:pt x="13507" y="10756"/>
                </a:lnTo>
                <a:lnTo>
                  <a:pt x="13509" y="10750"/>
                </a:lnTo>
                <a:lnTo>
                  <a:pt x="13512" y="10745"/>
                </a:lnTo>
                <a:lnTo>
                  <a:pt x="13515" y="10740"/>
                </a:lnTo>
                <a:lnTo>
                  <a:pt x="13519" y="10735"/>
                </a:lnTo>
                <a:lnTo>
                  <a:pt x="13521" y="10760"/>
                </a:lnTo>
                <a:lnTo>
                  <a:pt x="13524" y="10792"/>
                </a:lnTo>
                <a:lnTo>
                  <a:pt x="13530" y="10827"/>
                </a:lnTo>
                <a:lnTo>
                  <a:pt x="13538" y="10863"/>
                </a:lnTo>
                <a:lnTo>
                  <a:pt x="13542" y="10880"/>
                </a:lnTo>
                <a:lnTo>
                  <a:pt x="13548" y="10896"/>
                </a:lnTo>
                <a:lnTo>
                  <a:pt x="13553" y="10913"/>
                </a:lnTo>
                <a:lnTo>
                  <a:pt x="13559" y="10926"/>
                </a:lnTo>
                <a:lnTo>
                  <a:pt x="13565" y="10938"/>
                </a:lnTo>
                <a:lnTo>
                  <a:pt x="13571" y="10947"/>
                </a:lnTo>
                <a:lnTo>
                  <a:pt x="13574" y="10951"/>
                </a:lnTo>
                <a:lnTo>
                  <a:pt x="13577" y="10954"/>
                </a:lnTo>
                <a:lnTo>
                  <a:pt x="13580" y="10957"/>
                </a:lnTo>
                <a:lnTo>
                  <a:pt x="13583" y="10958"/>
                </a:lnTo>
                <a:lnTo>
                  <a:pt x="13591" y="10965"/>
                </a:lnTo>
                <a:lnTo>
                  <a:pt x="13596" y="10972"/>
                </a:lnTo>
                <a:lnTo>
                  <a:pt x="13601" y="10978"/>
                </a:lnTo>
                <a:lnTo>
                  <a:pt x="13604" y="10984"/>
                </a:lnTo>
                <a:lnTo>
                  <a:pt x="13607" y="10990"/>
                </a:lnTo>
                <a:lnTo>
                  <a:pt x="13608" y="10996"/>
                </a:lnTo>
                <a:lnTo>
                  <a:pt x="13609" y="11001"/>
                </a:lnTo>
                <a:lnTo>
                  <a:pt x="13608" y="11007"/>
                </a:lnTo>
                <a:lnTo>
                  <a:pt x="13607" y="11012"/>
                </a:lnTo>
                <a:lnTo>
                  <a:pt x="13605" y="11017"/>
                </a:lnTo>
                <a:lnTo>
                  <a:pt x="13603" y="11022"/>
                </a:lnTo>
                <a:lnTo>
                  <a:pt x="13600" y="11027"/>
                </a:lnTo>
                <a:lnTo>
                  <a:pt x="13592" y="11036"/>
                </a:lnTo>
                <a:lnTo>
                  <a:pt x="13583" y="11045"/>
                </a:lnTo>
                <a:lnTo>
                  <a:pt x="13562" y="11062"/>
                </a:lnTo>
                <a:lnTo>
                  <a:pt x="13541" y="11079"/>
                </a:lnTo>
                <a:lnTo>
                  <a:pt x="13532" y="11088"/>
                </a:lnTo>
                <a:lnTo>
                  <a:pt x="13525" y="11097"/>
                </a:lnTo>
                <a:lnTo>
                  <a:pt x="13523" y="11102"/>
                </a:lnTo>
                <a:lnTo>
                  <a:pt x="13521" y="11106"/>
                </a:lnTo>
                <a:lnTo>
                  <a:pt x="13520" y="11111"/>
                </a:lnTo>
                <a:lnTo>
                  <a:pt x="13519" y="11117"/>
                </a:lnTo>
                <a:lnTo>
                  <a:pt x="13513" y="11121"/>
                </a:lnTo>
                <a:lnTo>
                  <a:pt x="13507" y="11126"/>
                </a:lnTo>
                <a:lnTo>
                  <a:pt x="13503" y="11132"/>
                </a:lnTo>
                <a:lnTo>
                  <a:pt x="13499" y="11139"/>
                </a:lnTo>
                <a:lnTo>
                  <a:pt x="13496" y="11147"/>
                </a:lnTo>
                <a:lnTo>
                  <a:pt x="13493" y="11156"/>
                </a:lnTo>
                <a:lnTo>
                  <a:pt x="13491" y="11165"/>
                </a:lnTo>
                <a:lnTo>
                  <a:pt x="13490" y="11174"/>
                </a:lnTo>
                <a:lnTo>
                  <a:pt x="13488" y="11192"/>
                </a:lnTo>
                <a:lnTo>
                  <a:pt x="13488" y="11208"/>
                </a:lnTo>
                <a:lnTo>
                  <a:pt x="13488" y="11222"/>
                </a:lnTo>
                <a:lnTo>
                  <a:pt x="13488" y="11233"/>
                </a:lnTo>
                <a:lnTo>
                  <a:pt x="13475" y="11233"/>
                </a:lnTo>
                <a:lnTo>
                  <a:pt x="13462" y="11233"/>
                </a:lnTo>
                <a:lnTo>
                  <a:pt x="13449" y="11233"/>
                </a:lnTo>
                <a:lnTo>
                  <a:pt x="13436" y="11233"/>
                </a:lnTo>
                <a:lnTo>
                  <a:pt x="13434" y="11253"/>
                </a:lnTo>
                <a:lnTo>
                  <a:pt x="13432" y="11272"/>
                </a:lnTo>
                <a:lnTo>
                  <a:pt x="13429" y="11293"/>
                </a:lnTo>
                <a:lnTo>
                  <a:pt x="13425" y="11314"/>
                </a:lnTo>
                <a:lnTo>
                  <a:pt x="13415" y="11354"/>
                </a:lnTo>
                <a:lnTo>
                  <a:pt x="13406" y="11393"/>
                </a:lnTo>
                <a:lnTo>
                  <a:pt x="13397" y="11433"/>
                </a:lnTo>
                <a:lnTo>
                  <a:pt x="13389" y="11471"/>
                </a:lnTo>
                <a:lnTo>
                  <a:pt x="13386" y="11489"/>
                </a:lnTo>
                <a:lnTo>
                  <a:pt x="13384" y="11506"/>
                </a:lnTo>
                <a:lnTo>
                  <a:pt x="13383" y="11523"/>
                </a:lnTo>
                <a:lnTo>
                  <a:pt x="13382" y="11540"/>
                </a:lnTo>
                <a:lnTo>
                  <a:pt x="13378" y="11541"/>
                </a:lnTo>
                <a:lnTo>
                  <a:pt x="13374" y="11542"/>
                </a:lnTo>
                <a:lnTo>
                  <a:pt x="13370" y="11545"/>
                </a:lnTo>
                <a:lnTo>
                  <a:pt x="13367" y="11548"/>
                </a:lnTo>
                <a:lnTo>
                  <a:pt x="13364" y="11552"/>
                </a:lnTo>
                <a:lnTo>
                  <a:pt x="13361" y="11557"/>
                </a:lnTo>
                <a:lnTo>
                  <a:pt x="13359" y="11562"/>
                </a:lnTo>
                <a:lnTo>
                  <a:pt x="13357" y="11569"/>
                </a:lnTo>
                <a:lnTo>
                  <a:pt x="13353" y="11583"/>
                </a:lnTo>
                <a:lnTo>
                  <a:pt x="13350" y="11600"/>
                </a:lnTo>
                <a:lnTo>
                  <a:pt x="13348" y="11619"/>
                </a:lnTo>
                <a:lnTo>
                  <a:pt x="13347" y="11639"/>
                </a:lnTo>
                <a:lnTo>
                  <a:pt x="13345" y="11684"/>
                </a:lnTo>
                <a:lnTo>
                  <a:pt x="13345" y="11731"/>
                </a:lnTo>
                <a:lnTo>
                  <a:pt x="13344" y="11778"/>
                </a:lnTo>
                <a:lnTo>
                  <a:pt x="13343" y="11824"/>
                </a:lnTo>
                <a:lnTo>
                  <a:pt x="13324" y="11850"/>
                </a:lnTo>
                <a:lnTo>
                  <a:pt x="13305" y="11877"/>
                </a:lnTo>
                <a:lnTo>
                  <a:pt x="13285" y="11904"/>
                </a:lnTo>
                <a:lnTo>
                  <a:pt x="13266" y="11931"/>
                </a:lnTo>
                <a:lnTo>
                  <a:pt x="13242" y="11932"/>
                </a:lnTo>
                <a:lnTo>
                  <a:pt x="13221" y="11929"/>
                </a:lnTo>
                <a:lnTo>
                  <a:pt x="13202" y="11922"/>
                </a:lnTo>
                <a:lnTo>
                  <a:pt x="13184" y="11911"/>
                </a:lnTo>
                <a:lnTo>
                  <a:pt x="13168" y="11896"/>
                </a:lnTo>
                <a:lnTo>
                  <a:pt x="13153" y="11879"/>
                </a:lnTo>
                <a:lnTo>
                  <a:pt x="13140" y="11859"/>
                </a:lnTo>
                <a:lnTo>
                  <a:pt x="13130" y="11837"/>
                </a:lnTo>
                <a:lnTo>
                  <a:pt x="13120" y="11812"/>
                </a:lnTo>
                <a:lnTo>
                  <a:pt x="13112" y="11784"/>
                </a:lnTo>
                <a:lnTo>
                  <a:pt x="13105" y="11754"/>
                </a:lnTo>
                <a:lnTo>
                  <a:pt x="13100" y="11724"/>
                </a:lnTo>
                <a:lnTo>
                  <a:pt x="13095" y="11692"/>
                </a:lnTo>
                <a:lnTo>
                  <a:pt x="13092" y="11658"/>
                </a:lnTo>
                <a:lnTo>
                  <a:pt x="13090" y="11623"/>
                </a:lnTo>
                <a:lnTo>
                  <a:pt x="13089" y="11588"/>
                </a:lnTo>
                <a:lnTo>
                  <a:pt x="13088" y="11553"/>
                </a:lnTo>
                <a:lnTo>
                  <a:pt x="13089" y="11516"/>
                </a:lnTo>
                <a:lnTo>
                  <a:pt x="13090" y="11480"/>
                </a:lnTo>
                <a:lnTo>
                  <a:pt x="13092" y="11445"/>
                </a:lnTo>
                <a:lnTo>
                  <a:pt x="13094" y="11410"/>
                </a:lnTo>
                <a:lnTo>
                  <a:pt x="13097" y="11375"/>
                </a:lnTo>
                <a:lnTo>
                  <a:pt x="13101" y="11342"/>
                </a:lnTo>
                <a:lnTo>
                  <a:pt x="13104" y="11310"/>
                </a:lnTo>
                <a:lnTo>
                  <a:pt x="13113" y="11250"/>
                </a:lnTo>
                <a:lnTo>
                  <a:pt x="13122" y="11199"/>
                </a:lnTo>
                <a:lnTo>
                  <a:pt x="13126" y="11177"/>
                </a:lnTo>
                <a:lnTo>
                  <a:pt x="13130" y="11158"/>
                </a:lnTo>
                <a:lnTo>
                  <a:pt x="13135" y="11140"/>
                </a:lnTo>
                <a:lnTo>
                  <a:pt x="13139" y="11127"/>
                </a:lnTo>
                <a:close/>
                <a:moveTo>
                  <a:pt x="14524" y="7522"/>
                </a:moveTo>
                <a:lnTo>
                  <a:pt x="14491" y="7522"/>
                </a:lnTo>
                <a:lnTo>
                  <a:pt x="14457" y="7520"/>
                </a:lnTo>
                <a:lnTo>
                  <a:pt x="14422" y="7516"/>
                </a:lnTo>
                <a:lnTo>
                  <a:pt x="14389" y="7511"/>
                </a:lnTo>
                <a:lnTo>
                  <a:pt x="14359" y="7506"/>
                </a:lnTo>
                <a:lnTo>
                  <a:pt x="14332" y="7500"/>
                </a:lnTo>
                <a:lnTo>
                  <a:pt x="14310" y="7492"/>
                </a:lnTo>
                <a:lnTo>
                  <a:pt x="14292" y="7487"/>
                </a:lnTo>
                <a:lnTo>
                  <a:pt x="14272" y="7486"/>
                </a:lnTo>
                <a:lnTo>
                  <a:pt x="14253" y="7484"/>
                </a:lnTo>
                <a:lnTo>
                  <a:pt x="14233" y="7482"/>
                </a:lnTo>
                <a:lnTo>
                  <a:pt x="14214" y="7478"/>
                </a:lnTo>
                <a:lnTo>
                  <a:pt x="14195" y="7474"/>
                </a:lnTo>
                <a:lnTo>
                  <a:pt x="14176" y="7469"/>
                </a:lnTo>
                <a:lnTo>
                  <a:pt x="14157" y="7463"/>
                </a:lnTo>
                <a:lnTo>
                  <a:pt x="14138" y="7456"/>
                </a:lnTo>
                <a:lnTo>
                  <a:pt x="14101" y="7442"/>
                </a:lnTo>
                <a:lnTo>
                  <a:pt x="14064" y="7427"/>
                </a:lnTo>
                <a:lnTo>
                  <a:pt x="14027" y="7410"/>
                </a:lnTo>
                <a:lnTo>
                  <a:pt x="13990" y="7394"/>
                </a:lnTo>
                <a:lnTo>
                  <a:pt x="13954" y="7379"/>
                </a:lnTo>
                <a:lnTo>
                  <a:pt x="13917" y="7364"/>
                </a:lnTo>
                <a:lnTo>
                  <a:pt x="13898" y="7358"/>
                </a:lnTo>
                <a:lnTo>
                  <a:pt x="13880" y="7352"/>
                </a:lnTo>
                <a:lnTo>
                  <a:pt x="13861" y="7347"/>
                </a:lnTo>
                <a:lnTo>
                  <a:pt x="13843" y="7343"/>
                </a:lnTo>
                <a:lnTo>
                  <a:pt x="13824" y="7340"/>
                </a:lnTo>
                <a:lnTo>
                  <a:pt x="13806" y="7338"/>
                </a:lnTo>
                <a:lnTo>
                  <a:pt x="13786" y="7336"/>
                </a:lnTo>
                <a:lnTo>
                  <a:pt x="13767" y="7336"/>
                </a:lnTo>
                <a:lnTo>
                  <a:pt x="13748" y="7337"/>
                </a:lnTo>
                <a:lnTo>
                  <a:pt x="13729" y="7340"/>
                </a:lnTo>
                <a:lnTo>
                  <a:pt x="13709" y="7343"/>
                </a:lnTo>
                <a:lnTo>
                  <a:pt x="13690" y="7349"/>
                </a:lnTo>
                <a:lnTo>
                  <a:pt x="13690" y="7345"/>
                </a:lnTo>
                <a:lnTo>
                  <a:pt x="13691" y="7342"/>
                </a:lnTo>
                <a:lnTo>
                  <a:pt x="13690" y="7340"/>
                </a:lnTo>
                <a:lnTo>
                  <a:pt x="13689" y="7338"/>
                </a:lnTo>
                <a:lnTo>
                  <a:pt x="13688" y="7337"/>
                </a:lnTo>
                <a:lnTo>
                  <a:pt x="13685" y="7337"/>
                </a:lnTo>
                <a:lnTo>
                  <a:pt x="13682" y="7337"/>
                </a:lnTo>
                <a:lnTo>
                  <a:pt x="13679" y="7338"/>
                </a:lnTo>
                <a:lnTo>
                  <a:pt x="13680" y="7333"/>
                </a:lnTo>
                <a:lnTo>
                  <a:pt x="13680" y="7326"/>
                </a:lnTo>
                <a:lnTo>
                  <a:pt x="13679" y="7318"/>
                </a:lnTo>
                <a:lnTo>
                  <a:pt x="13677" y="7309"/>
                </a:lnTo>
                <a:lnTo>
                  <a:pt x="13674" y="7298"/>
                </a:lnTo>
                <a:lnTo>
                  <a:pt x="13669" y="7287"/>
                </a:lnTo>
                <a:lnTo>
                  <a:pt x="13665" y="7275"/>
                </a:lnTo>
                <a:lnTo>
                  <a:pt x="13659" y="7263"/>
                </a:lnTo>
                <a:lnTo>
                  <a:pt x="13647" y="7236"/>
                </a:lnTo>
                <a:lnTo>
                  <a:pt x="13632" y="7209"/>
                </a:lnTo>
                <a:lnTo>
                  <a:pt x="13615" y="7182"/>
                </a:lnTo>
                <a:lnTo>
                  <a:pt x="13596" y="7156"/>
                </a:lnTo>
                <a:lnTo>
                  <a:pt x="13587" y="7144"/>
                </a:lnTo>
                <a:lnTo>
                  <a:pt x="13577" y="7133"/>
                </a:lnTo>
                <a:lnTo>
                  <a:pt x="13567" y="7122"/>
                </a:lnTo>
                <a:lnTo>
                  <a:pt x="13557" y="7111"/>
                </a:lnTo>
                <a:lnTo>
                  <a:pt x="13546" y="7102"/>
                </a:lnTo>
                <a:lnTo>
                  <a:pt x="13535" y="7095"/>
                </a:lnTo>
                <a:lnTo>
                  <a:pt x="13525" y="7089"/>
                </a:lnTo>
                <a:lnTo>
                  <a:pt x="13515" y="7084"/>
                </a:lnTo>
                <a:lnTo>
                  <a:pt x="13505" y="7081"/>
                </a:lnTo>
                <a:lnTo>
                  <a:pt x="13495" y="7079"/>
                </a:lnTo>
                <a:lnTo>
                  <a:pt x="13486" y="7080"/>
                </a:lnTo>
                <a:lnTo>
                  <a:pt x="13477" y="7082"/>
                </a:lnTo>
                <a:lnTo>
                  <a:pt x="13468" y="7087"/>
                </a:lnTo>
                <a:lnTo>
                  <a:pt x="13460" y="7093"/>
                </a:lnTo>
                <a:lnTo>
                  <a:pt x="13452" y="7102"/>
                </a:lnTo>
                <a:lnTo>
                  <a:pt x="13445" y="7113"/>
                </a:lnTo>
                <a:lnTo>
                  <a:pt x="13443" y="7117"/>
                </a:lnTo>
                <a:lnTo>
                  <a:pt x="13442" y="7122"/>
                </a:lnTo>
                <a:lnTo>
                  <a:pt x="13442" y="7127"/>
                </a:lnTo>
                <a:lnTo>
                  <a:pt x="13442" y="7132"/>
                </a:lnTo>
                <a:lnTo>
                  <a:pt x="13443" y="7144"/>
                </a:lnTo>
                <a:lnTo>
                  <a:pt x="13447" y="7156"/>
                </a:lnTo>
                <a:lnTo>
                  <a:pt x="13451" y="7170"/>
                </a:lnTo>
                <a:lnTo>
                  <a:pt x="13457" y="7185"/>
                </a:lnTo>
                <a:lnTo>
                  <a:pt x="13464" y="7200"/>
                </a:lnTo>
                <a:lnTo>
                  <a:pt x="13472" y="7215"/>
                </a:lnTo>
                <a:lnTo>
                  <a:pt x="13481" y="7230"/>
                </a:lnTo>
                <a:lnTo>
                  <a:pt x="13490" y="7246"/>
                </a:lnTo>
                <a:lnTo>
                  <a:pt x="13499" y="7260"/>
                </a:lnTo>
                <a:lnTo>
                  <a:pt x="13508" y="7273"/>
                </a:lnTo>
                <a:lnTo>
                  <a:pt x="13517" y="7284"/>
                </a:lnTo>
                <a:lnTo>
                  <a:pt x="13526" y="7294"/>
                </a:lnTo>
                <a:lnTo>
                  <a:pt x="13534" y="7301"/>
                </a:lnTo>
                <a:lnTo>
                  <a:pt x="13541" y="7307"/>
                </a:lnTo>
                <a:lnTo>
                  <a:pt x="13541" y="7319"/>
                </a:lnTo>
                <a:lnTo>
                  <a:pt x="13544" y="7334"/>
                </a:lnTo>
                <a:lnTo>
                  <a:pt x="13549" y="7349"/>
                </a:lnTo>
                <a:lnTo>
                  <a:pt x="13554" y="7366"/>
                </a:lnTo>
                <a:lnTo>
                  <a:pt x="13560" y="7383"/>
                </a:lnTo>
                <a:lnTo>
                  <a:pt x="13567" y="7399"/>
                </a:lnTo>
                <a:lnTo>
                  <a:pt x="13571" y="7405"/>
                </a:lnTo>
                <a:lnTo>
                  <a:pt x="13575" y="7412"/>
                </a:lnTo>
                <a:lnTo>
                  <a:pt x="13579" y="7417"/>
                </a:lnTo>
                <a:lnTo>
                  <a:pt x="13584" y="7422"/>
                </a:lnTo>
                <a:lnTo>
                  <a:pt x="13594" y="7433"/>
                </a:lnTo>
                <a:lnTo>
                  <a:pt x="13601" y="7443"/>
                </a:lnTo>
                <a:lnTo>
                  <a:pt x="13605" y="7452"/>
                </a:lnTo>
                <a:lnTo>
                  <a:pt x="13607" y="7460"/>
                </a:lnTo>
                <a:lnTo>
                  <a:pt x="13608" y="7468"/>
                </a:lnTo>
                <a:lnTo>
                  <a:pt x="13607" y="7475"/>
                </a:lnTo>
                <a:lnTo>
                  <a:pt x="13604" y="7482"/>
                </a:lnTo>
                <a:lnTo>
                  <a:pt x="13601" y="7489"/>
                </a:lnTo>
                <a:lnTo>
                  <a:pt x="13594" y="7502"/>
                </a:lnTo>
                <a:lnTo>
                  <a:pt x="13586" y="7514"/>
                </a:lnTo>
                <a:lnTo>
                  <a:pt x="13584" y="7520"/>
                </a:lnTo>
                <a:lnTo>
                  <a:pt x="13582" y="7526"/>
                </a:lnTo>
                <a:lnTo>
                  <a:pt x="13582" y="7533"/>
                </a:lnTo>
                <a:lnTo>
                  <a:pt x="13583" y="7540"/>
                </a:lnTo>
                <a:lnTo>
                  <a:pt x="13597" y="7540"/>
                </a:lnTo>
                <a:lnTo>
                  <a:pt x="13609" y="7539"/>
                </a:lnTo>
                <a:lnTo>
                  <a:pt x="13618" y="7538"/>
                </a:lnTo>
                <a:lnTo>
                  <a:pt x="13627" y="7536"/>
                </a:lnTo>
                <a:lnTo>
                  <a:pt x="13633" y="7533"/>
                </a:lnTo>
                <a:lnTo>
                  <a:pt x="13639" y="7529"/>
                </a:lnTo>
                <a:lnTo>
                  <a:pt x="13644" y="7525"/>
                </a:lnTo>
                <a:lnTo>
                  <a:pt x="13648" y="7519"/>
                </a:lnTo>
                <a:lnTo>
                  <a:pt x="13651" y="7511"/>
                </a:lnTo>
                <a:lnTo>
                  <a:pt x="13653" y="7503"/>
                </a:lnTo>
                <a:lnTo>
                  <a:pt x="13655" y="7491"/>
                </a:lnTo>
                <a:lnTo>
                  <a:pt x="13658" y="7480"/>
                </a:lnTo>
                <a:lnTo>
                  <a:pt x="13662" y="7450"/>
                </a:lnTo>
                <a:lnTo>
                  <a:pt x="13668" y="7413"/>
                </a:lnTo>
                <a:lnTo>
                  <a:pt x="13674" y="7417"/>
                </a:lnTo>
                <a:lnTo>
                  <a:pt x="13678" y="7421"/>
                </a:lnTo>
                <a:lnTo>
                  <a:pt x="13682" y="7423"/>
                </a:lnTo>
                <a:lnTo>
                  <a:pt x="13690" y="7423"/>
                </a:lnTo>
                <a:lnTo>
                  <a:pt x="13686" y="7439"/>
                </a:lnTo>
                <a:lnTo>
                  <a:pt x="13685" y="7454"/>
                </a:lnTo>
                <a:lnTo>
                  <a:pt x="13685" y="7469"/>
                </a:lnTo>
                <a:lnTo>
                  <a:pt x="13687" y="7484"/>
                </a:lnTo>
                <a:lnTo>
                  <a:pt x="13690" y="7499"/>
                </a:lnTo>
                <a:lnTo>
                  <a:pt x="13695" y="7513"/>
                </a:lnTo>
                <a:lnTo>
                  <a:pt x="13701" y="7527"/>
                </a:lnTo>
                <a:lnTo>
                  <a:pt x="13709" y="7540"/>
                </a:lnTo>
                <a:lnTo>
                  <a:pt x="13721" y="7560"/>
                </a:lnTo>
                <a:lnTo>
                  <a:pt x="13730" y="7575"/>
                </a:lnTo>
                <a:lnTo>
                  <a:pt x="13736" y="7586"/>
                </a:lnTo>
                <a:lnTo>
                  <a:pt x="13739" y="7593"/>
                </a:lnTo>
                <a:lnTo>
                  <a:pt x="13740" y="7597"/>
                </a:lnTo>
                <a:lnTo>
                  <a:pt x="13739" y="7600"/>
                </a:lnTo>
                <a:lnTo>
                  <a:pt x="13736" y="7600"/>
                </a:lnTo>
                <a:lnTo>
                  <a:pt x="13733" y="7599"/>
                </a:lnTo>
                <a:lnTo>
                  <a:pt x="13729" y="7599"/>
                </a:lnTo>
                <a:lnTo>
                  <a:pt x="13724" y="7598"/>
                </a:lnTo>
                <a:lnTo>
                  <a:pt x="13720" y="7598"/>
                </a:lnTo>
                <a:lnTo>
                  <a:pt x="13717" y="7600"/>
                </a:lnTo>
                <a:lnTo>
                  <a:pt x="13716" y="7601"/>
                </a:lnTo>
                <a:lnTo>
                  <a:pt x="13715" y="7604"/>
                </a:lnTo>
                <a:lnTo>
                  <a:pt x="13715" y="7607"/>
                </a:lnTo>
                <a:lnTo>
                  <a:pt x="13715" y="7610"/>
                </a:lnTo>
                <a:lnTo>
                  <a:pt x="13717" y="7620"/>
                </a:lnTo>
                <a:lnTo>
                  <a:pt x="13721" y="7635"/>
                </a:lnTo>
                <a:lnTo>
                  <a:pt x="13741" y="7635"/>
                </a:lnTo>
                <a:lnTo>
                  <a:pt x="13761" y="7633"/>
                </a:lnTo>
                <a:lnTo>
                  <a:pt x="13781" y="7629"/>
                </a:lnTo>
                <a:lnTo>
                  <a:pt x="13801" y="7624"/>
                </a:lnTo>
                <a:lnTo>
                  <a:pt x="13820" y="7617"/>
                </a:lnTo>
                <a:lnTo>
                  <a:pt x="13838" y="7609"/>
                </a:lnTo>
                <a:lnTo>
                  <a:pt x="13856" y="7600"/>
                </a:lnTo>
                <a:lnTo>
                  <a:pt x="13874" y="7589"/>
                </a:lnTo>
                <a:lnTo>
                  <a:pt x="13890" y="7577"/>
                </a:lnTo>
                <a:lnTo>
                  <a:pt x="13907" y="7563"/>
                </a:lnTo>
                <a:lnTo>
                  <a:pt x="13922" y="7547"/>
                </a:lnTo>
                <a:lnTo>
                  <a:pt x="13937" y="7530"/>
                </a:lnTo>
                <a:lnTo>
                  <a:pt x="13951" y="7512"/>
                </a:lnTo>
                <a:lnTo>
                  <a:pt x="13963" y="7490"/>
                </a:lnTo>
                <a:lnTo>
                  <a:pt x="13975" y="7468"/>
                </a:lnTo>
                <a:lnTo>
                  <a:pt x="13986" y="7444"/>
                </a:lnTo>
                <a:lnTo>
                  <a:pt x="13992" y="7450"/>
                </a:lnTo>
                <a:lnTo>
                  <a:pt x="13997" y="7456"/>
                </a:lnTo>
                <a:lnTo>
                  <a:pt x="14000" y="7463"/>
                </a:lnTo>
                <a:lnTo>
                  <a:pt x="14002" y="7469"/>
                </a:lnTo>
                <a:lnTo>
                  <a:pt x="14003" y="7476"/>
                </a:lnTo>
                <a:lnTo>
                  <a:pt x="14003" y="7482"/>
                </a:lnTo>
                <a:lnTo>
                  <a:pt x="14002" y="7489"/>
                </a:lnTo>
                <a:lnTo>
                  <a:pt x="14001" y="7495"/>
                </a:lnTo>
                <a:lnTo>
                  <a:pt x="14001" y="7503"/>
                </a:lnTo>
                <a:lnTo>
                  <a:pt x="14000" y="7509"/>
                </a:lnTo>
                <a:lnTo>
                  <a:pt x="14000" y="7515"/>
                </a:lnTo>
                <a:lnTo>
                  <a:pt x="14001" y="7521"/>
                </a:lnTo>
                <a:lnTo>
                  <a:pt x="14003" y="7526"/>
                </a:lnTo>
                <a:lnTo>
                  <a:pt x="14006" y="7531"/>
                </a:lnTo>
                <a:lnTo>
                  <a:pt x="14010" y="7536"/>
                </a:lnTo>
                <a:lnTo>
                  <a:pt x="14017" y="7540"/>
                </a:lnTo>
                <a:lnTo>
                  <a:pt x="14042" y="7567"/>
                </a:lnTo>
                <a:lnTo>
                  <a:pt x="14063" y="7591"/>
                </a:lnTo>
                <a:lnTo>
                  <a:pt x="14066" y="7598"/>
                </a:lnTo>
                <a:lnTo>
                  <a:pt x="14069" y="7604"/>
                </a:lnTo>
                <a:lnTo>
                  <a:pt x="14071" y="7610"/>
                </a:lnTo>
                <a:lnTo>
                  <a:pt x="14071" y="7617"/>
                </a:lnTo>
                <a:lnTo>
                  <a:pt x="14071" y="7625"/>
                </a:lnTo>
                <a:lnTo>
                  <a:pt x="14070" y="7633"/>
                </a:lnTo>
                <a:lnTo>
                  <a:pt x="14068" y="7641"/>
                </a:lnTo>
                <a:lnTo>
                  <a:pt x="14064" y="7650"/>
                </a:lnTo>
                <a:lnTo>
                  <a:pt x="14063" y="7653"/>
                </a:lnTo>
                <a:lnTo>
                  <a:pt x="14063" y="7656"/>
                </a:lnTo>
                <a:lnTo>
                  <a:pt x="14063" y="7659"/>
                </a:lnTo>
                <a:lnTo>
                  <a:pt x="14064" y="7663"/>
                </a:lnTo>
                <a:lnTo>
                  <a:pt x="14067" y="7670"/>
                </a:lnTo>
                <a:lnTo>
                  <a:pt x="14072" y="7676"/>
                </a:lnTo>
                <a:lnTo>
                  <a:pt x="14078" y="7683"/>
                </a:lnTo>
                <a:lnTo>
                  <a:pt x="14085" y="7688"/>
                </a:lnTo>
                <a:lnTo>
                  <a:pt x="14093" y="7692"/>
                </a:lnTo>
                <a:lnTo>
                  <a:pt x="14101" y="7695"/>
                </a:lnTo>
                <a:lnTo>
                  <a:pt x="14105" y="7695"/>
                </a:lnTo>
                <a:lnTo>
                  <a:pt x="14109" y="7696"/>
                </a:lnTo>
                <a:lnTo>
                  <a:pt x="14113" y="7695"/>
                </a:lnTo>
                <a:lnTo>
                  <a:pt x="14116" y="7694"/>
                </a:lnTo>
                <a:lnTo>
                  <a:pt x="14120" y="7693"/>
                </a:lnTo>
                <a:lnTo>
                  <a:pt x="14123" y="7691"/>
                </a:lnTo>
                <a:lnTo>
                  <a:pt x="14126" y="7688"/>
                </a:lnTo>
                <a:lnTo>
                  <a:pt x="14129" y="7684"/>
                </a:lnTo>
                <a:lnTo>
                  <a:pt x="14131" y="7680"/>
                </a:lnTo>
                <a:lnTo>
                  <a:pt x="14133" y="7675"/>
                </a:lnTo>
                <a:lnTo>
                  <a:pt x="14135" y="7669"/>
                </a:lnTo>
                <a:lnTo>
                  <a:pt x="14135" y="7662"/>
                </a:lnTo>
                <a:lnTo>
                  <a:pt x="14136" y="7654"/>
                </a:lnTo>
                <a:lnTo>
                  <a:pt x="14136" y="7646"/>
                </a:lnTo>
                <a:lnTo>
                  <a:pt x="14135" y="7636"/>
                </a:lnTo>
                <a:lnTo>
                  <a:pt x="14133" y="7625"/>
                </a:lnTo>
                <a:lnTo>
                  <a:pt x="14144" y="7628"/>
                </a:lnTo>
                <a:lnTo>
                  <a:pt x="14153" y="7632"/>
                </a:lnTo>
                <a:lnTo>
                  <a:pt x="14162" y="7637"/>
                </a:lnTo>
                <a:lnTo>
                  <a:pt x="14170" y="7642"/>
                </a:lnTo>
                <a:lnTo>
                  <a:pt x="14179" y="7648"/>
                </a:lnTo>
                <a:lnTo>
                  <a:pt x="14185" y="7654"/>
                </a:lnTo>
                <a:lnTo>
                  <a:pt x="14191" y="7660"/>
                </a:lnTo>
                <a:lnTo>
                  <a:pt x="14196" y="7667"/>
                </a:lnTo>
                <a:lnTo>
                  <a:pt x="14201" y="7674"/>
                </a:lnTo>
                <a:lnTo>
                  <a:pt x="14205" y="7682"/>
                </a:lnTo>
                <a:lnTo>
                  <a:pt x="14208" y="7689"/>
                </a:lnTo>
                <a:lnTo>
                  <a:pt x="14210" y="7698"/>
                </a:lnTo>
                <a:lnTo>
                  <a:pt x="14212" y="7706"/>
                </a:lnTo>
                <a:lnTo>
                  <a:pt x="14213" y="7714"/>
                </a:lnTo>
                <a:lnTo>
                  <a:pt x="14214" y="7723"/>
                </a:lnTo>
                <a:lnTo>
                  <a:pt x="14214" y="7732"/>
                </a:lnTo>
                <a:lnTo>
                  <a:pt x="14214" y="7740"/>
                </a:lnTo>
                <a:lnTo>
                  <a:pt x="14213" y="7750"/>
                </a:lnTo>
                <a:lnTo>
                  <a:pt x="14211" y="7759"/>
                </a:lnTo>
                <a:lnTo>
                  <a:pt x="14209" y="7768"/>
                </a:lnTo>
                <a:lnTo>
                  <a:pt x="14206" y="7777"/>
                </a:lnTo>
                <a:lnTo>
                  <a:pt x="14203" y="7785"/>
                </a:lnTo>
                <a:lnTo>
                  <a:pt x="14199" y="7794"/>
                </a:lnTo>
                <a:lnTo>
                  <a:pt x="14195" y="7802"/>
                </a:lnTo>
                <a:lnTo>
                  <a:pt x="14190" y="7810"/>
                </a:lnTo>
                <a:lnTo>
                  <a:pt x="14185" y="7818"/>
                </a:lnTo>
                <a:lnTo>
                  <a:pt x="14180" y="7825"/>
                </a:lnTo>
                <a:lnTo>
                  <a:pt x="14172" y="7832"/>
                </a:lnTo>
                <a:lnTo>
                  <a:pt x="14166" y="7839"/>
                </a:lnTo>
                <a:lnTo>
                  <a:pt x="14159" y="7845"/>
                </a:lnTo>
                <a:lnTo>
                  <a:pt x="14152" y="7851"/>
                </a:lnTo>
                <a:lnTo>
                  <a:pt x="14144" y="7857"/>
                </a:lnTo>
                <a:lnTo>
                  <a:pt x="14144" y="7867"/>
                </a:lnTo>
                <a:lnTo>
                  <a:pt x="14142" y="7876"/>
                </a:lnTo>
                <a:lnTo>
                  <a:pt x="14139" y="7884"/>
                </a:lnTo>
                <a:lnTo>
                  <a:pt x="14136" y="7892"/>
                </a:lnTo>
                <a:lnTo>
                  <a:pt x="14127" y="7905"/>
                </a:lnTo>
                <a:lnTo>
                  <a:pt x="14118" y="7917"/>
                </a:lnTo>
                <a:lnTo>
                  <a:pt x="14113" y="7924"/>
                </a:lnTo>
                <a:lnTo>
                  <a:pt x="14108" y="7931"/>
                </a:lnTo>
                <a:lnTo>
                  <a:pt x="14104" y="7938"/>
                </a:lnTo>
                <a:lnTo>
                  <a:pt x="14100" y="7946"/>
                </a:lnTo>
                <a:lnTo>
                  <a:pt x="14096" y="7955"/>
                </a:lnTo>
                <a:lnTo>
                  <a:pt x="14094" y="7965"/>
                </a:lnTo>
                <a:lnTo>
                  <a:pt x="14092" y="7977"/>
                </a:lnTo>
                <a:lnTo>
                  <a:pt x="14091" y="7989"/>
                </a:lnTo>
                <a:lnTo>
                  <a:pt x="14091" y="7998"/>
                </a:lnTo>
                <a:lnTo>
                  <a:pt x="14090" y="8009"/>
                </a:lnTo>
                <a:lnTo>
                  <a:pt x="14088" y="8019"/>
                </a:lnTo>
                <a:lnTo>
                  <a:pt x="14085" y="8030"/>
                </a:lnTo>
                <a:lnTo>
                  <a:pt x="14082" y="8041"/>
                </a:lnTo>
                <a:lnTo>
                  <a:pt x="14079" y="8051"/>
                </a:lnTo>
                <a:lnTo>
                  <a:pt x="14074" y="8062"/>
                </a:lnTo>
                <a:lnTo>
                  <a:pt x="14069" y="8073"/>
                </a:lnTo>
                <a:lnTo>
                  <a:pt x="14064" y="8083"/>
                </a:lnTo>
                <a:lnTo>
                  <a:pt x="14058" y="8093"/>
                </a:lnTo>
                <a:lnTo>
                  <a:pt x="14052" y="8102"/>
                </a:lnTo>
                <a:lnTo>
                  <a:pt x="14045" y="8110"/>
                </a:lnTo>
                <a:lnTo>
                  <a:pt x="14038" y="8117"/>
                </a:lnTo>
                <a:lnTo>
                  <a:pt x="14031" y="8123"/>
                </a:lnTo>
                <a:lnTo>
                  <a:pt x="14024" y="8129"/>
                </a:lnTo>
                <a:lnTo>
                  <a:pt x="14017" y="8133"/>
                </a:lnTo>
                <a:lnTo>
                  <a:pt x="14016" y="8136"/>
                </a:lnTo>
                <a:lnTo>
                  <a:pt x="14013" y="8139"/>
                </a:lnTo>
                <a:lnTo>
                  <a:pt x="14009" y="8143"/>
                </a:lnTo>
                <a:lnTo>
                  <a:pt x="14003" y="8148"/>
                </a:lnTo>
                <a:lnTo>
                  <a:pt x="13988" y="8159"/>
                </a:lnTo>
                <a:lnTo>
                  <a:pt x="13968" y="8171"/>
                </a:lnTo>
                <a:lnTo>
                  <a:pt x="13918" y="8200"/>
                </a:lnTo>
                <a:lnTo>
                  <a:pt x="13862" y="8232"/>
                </a:lnTo>
                <a:lnTo>
                  <a:pt x="13834" y="8249"/>
                </a:lnTo>
                <a:lnTo>
                  <a:pt x="13807" y="8267"/>
                </a:lnTo>
                <a:lnTo>
                  <a:pt x="13781" y="8283"/>
                </a:lnTo>
                <a:lnTo>
                  <a:pt x="13759" y="8300"/>
                </a:lnTo>
                <a:lnTo>
                  <a:pt x="13749" y="8307"/>
                </a:lnTo>
                <a:lnTo>
                  <a:pt x="13741" y="8315"/>
                </a:lnTo>
                <a:lnTo>
                  <a:pt x="13734" y="8322"/>
                </a:lnTo>
                <a:lnTo>
                  <a:pt x="13728" y="8329"/>
                </a:lnTo>
                <a:lnTo>
                  <a:pt x="13724" y="8336"/>
                </a:lnTo>
                <a:lnTo>
                  <a:pt x="13721" y="8343"/>
                </a:lnTo>
                <a:lnTo>
                  <a:pt x="13720" y="8349"/>
                </a:lnTo>
                <a:lnTo>
                  <a:pt x="13721" y="8354"/>
                </a:lnTo>
                <a:lnTo>
                  <a:pt x="13709" y="8355"/>
                </a:lnTo>
                <a:lnTo>
                  <a:pt x="13695" y="8357"/>
                </a:lnTo>
                <a:lnTo>
                  <a:pt x="13677" y="8360"/>
                </a:lnTo>
                <a:lnTo>
                  <a:pt x="13657" y="8364"/>
                </a:lnTo>
                <a:lnTo>
                  <a:pt x="13637" y="8369"/>
                </a:lnTo>
                <a:lnTo>
                  <a:pt x="13616" y="8375"/>
                </a:lnTo>
                <a:lnTo>
                  <a:pt x="13593" y="8384"/>
                </a:lnTo>
                <a:lnTo>
                  <a:pt x="13571" y="8392"/>
                </a:lnTo>
                <a:lnTo>
                  <a:pt x="13549" y="8401"/>
                </a:lnTo>
                <a:lnTo>
                  <a:pt x="13526" y="8410"/>
                </a:lnTo>
                <a:lnTo>
                  <a:pt x="13506" y="8421"/>
                </a:lnTo>
                <a:lnTo>
                  <a:pt x="13487" y="8432"/>
                </a:lnTo>
                <a:lnTo>
                  <a:pt x="13470" y="8443"/>
                </a:lnTo>
                <a:lnTo>
                  <a:pt x="13456" y="8455"/>
                </a:lnTo>
                <a:lnTo>
                  <a:pt x="13449" y="8462"/>
                </a:lnTo>
                <a:lnTo>
                  <a:pt x="13444" y="8468"/>
                </a:lnTo>
                <a:lnTo>
                  <a:pt x="13439" y="8475"/>
                </a:lnTo>
                <a:lnTo>
                  <a:pt x="13436" y="8481"/>
                </a:lnTo>
                <a:lnTo>
                  <a:pt x="13427" y="8482"/>
                </a:lnTo>
                <a:lnTo>
                  <a:pt x="13415" y="8484"/>
                </a:lnTo>
                <a:lnTo>
                  <a:pt x="13402" y="8487"/>
                </a:lnTo>
                <a:lnTo>
                  <a:pt x="13387" y="8490"/>
                </a:lnTo>
                <a:lnTo>
                  <a:pt x="13355" y="8500"/>
                </a:lnTo>
                <a:lnTo>
                  <a:pt x="13320" y="8514"/>
                </a:lnTo>
                <a:lnTo>
                  <a:pt x="13303" y="8520"/>
                </a:lnTo>
                <a:lnTo>
                  <a:pt x="13286" y="8527"/>
                </a:lnTo>
                <a:lnTo>
                  <a:pt x="13271" y="8534"/>
                </a:lnTo>
                <a:lnTo>
                  <a:pt x="13257" y="8541"/>
                </a:lnTo>
                <a:lnTo>
                  <a:pt x="13245" y="8548"/>
                </a:lnTo>
                <a:lnTo>
                  <a:pt x="13235" y="8554"/>
                </a:lnTo>
                <a:lnTo>
                  <a:pt x="13228" y="8561"/>
                </a:lnTo>
                <a:lnTo>
                  <a:pt x="13223" y="8566"/>
                </a:lnTo>
                <a:lnTo>
                  <a:pt x="13206" y="8566"/>
                </a:lnTo>
                <a:lnTo>
                  <a:pt x="13190" y="8564"/>
                </a:lnTo>
                <a:lnTo>
                  <a:pt x="13174" y="8560"/>
                </a:lnTo>
                <a:lnTo>
                  <a:pt x="13159" y="8556"/>
                </a:lnTo>
                <a:lnTo>
                  <a:pt x="13147" y="8551"/>
                </a:lnTo>
                <a:lnTo>
                  <a:pt x="13135" y="8545"/>
                </a:lnTo>
                <a:lnTo>
                  <a:pt x="13124" y="8538"/>
                </a:lnTo>
                <a:lnTo>
                  <a:pt x="13114" y="8530"/>
                </a:lnTo>
                <a:lnTo>
                  <a:pt x="13105" y="8522"/>
                </a:lnTo>
                <a:lnTo>
                  <a:pt x="13096" y="8513"/>
                </a:lnTo>
                <a:lnTo>
                  <a:pt x="13089" y="8502"/>
                </a:lnTo>
                <a:lnTo>
                  <a:pt x="13082" y="8492"/>
                </a:lnTo>
                <a:lnTo>
                  <a:pt x="13069" y="8471"/>
                </a:lnTo>
                <a:lnTo>
                  <a:pt x="13059" y="8450"/>
                </a:lnTo>
                <a:lnTo>
                  <a:pt x="13039" y="8407"/>
                </a:lnTo>
                <a:lnTo>
                  <a:pt x="13021" y="8369"/>
                </a:lnTo>
                <a:lnTo>
                  <a:pt x="13016" y="8362"/>
                </a:lnTo>
                <a:lnTo>
                  <a:pt x="13011" y="8355"/>
                </a:lnTo>
                <a:lnTo>
                  <a:pt x="13005" y="8348"/>
                </a:lnTo>
                <a:lnTo>
                  <a:pt x="12999" y="8343"/>
                </a:lnTo>
                <a:lnTo>
                  <a:pt x="12993" y="8339"/>
                </a:lnTo>
                <a:lnTo>
                  <a:pt x="12986" y="8336"/>
                </a:lnTo>
                <a:lnTo>
                  <a:pt x="12978" y="8334"/>
                </a:lnTo>
                <a:lnTo>
                  <a:pt x="12970" y="8333"/>
                </a:lnTo>
                <a:lnTo>
                  <a:pt x="12971" y="8326"/>
                </a:lnTo>
                <a:lnTo>
                  <a:pt x="12971" y="8320"/>
                </a:lnTo>
                <a:lnTo>
                  <a:pt x="12970" y="8313"/>
                </a:lnTo>
                <a:lnTo>
                  <a:pt x="12969" y="8308"/>
                </a:lnTo>
                <a:lnTo>
                  <a:pt x="12966" y="8296"/>
                </a:lnTo>
                <a:lnTo>
                  <a:pt x="12960" y="8286"/>
                </a:lnTo>
                <a:lnTo>
                  <a:pt x="12945" y="8264"/>
                </a:lnTo>
                <a:lnTo>
                  <a:pt x="12928" y="8238"/>
                </a:lnTo>
                <a:lnTo>
                  <a:pt x="12932" y="8236"/>
                </a:lnTo>
                <a:lnTo>
                  <a:pt x="12935" y="8232"/>
                </a:lnTo>
                <a:lnTo>
                  <a:pt x="12937" y="8226"/>
                </a:lnTo>
                <a:lnTo>
                  <a:pt x="12937" y="8218"/>
                </a:lnTo>
                <a:lnTo>
                  <a:pt x="12935" y="8207"/>
                </a:lnTo>
                <a:lnTo>
                  <a:pt x="12932" y="8194"/>
                </a:lnTo>
                <a:lnTo>
                  <a:pt x="12928" y="8180"/>
                </a:lnTo>
                <a:lnTo>
                  <a:pt x="12923" y="8164"/>
                </a:lnTo>
                <a:lnTo>
                  <a:pt x="12909" y="8128"/>
                </a:lnTo>
                <a:lnTo>
                  <a:pt x="12893" y="8086"/>
                </a:lnTo>
                <a:lnTo>
                  <a:pt x="12875" y="8042"/>
                </a:lnTo>
                <a:lnTo>
                  <a:pt x="12855" y="7995"/>
                </a:lnTo>
                <a:lnTo>
                  <a:pt x="12813" y="7901"/>
                </a:lnTo>
                <a:lnTo>
                  <a:pt x="12775" y="7813"/>
                </a:lnTo>
                <a:lnTo>
                  <a:pt x="12759" y="7776"/>
                </a:lnTo>
                <a:lnTo>
                  <a:pt x="12747" y="7742"/>
                </a:lnTo>
                <a:lnTo>
                  <a:pt x="12743" y="7728"/>
                </a:lnTo>
                <a:lnTo>
                  <a:pt x="12740" y="7716"/>
                </a:lnTo>
                <a:lnTo>
                  <a:pt x="12738" y="7706"/>
                </a:lnTo>
                <a:lnTo>
                  <a:pt x="12737" y="7698"/>
                </a:lnTo>
                <a:lnTo>
                  <a:pt x="12730" y="7693"/>
                </a:lnTo>
                <a:lnTo>
                  <a:pt x="12722" y="7686"/>
                </a:lnTo>
                <a:lnTo>
                  <a:pt x="12715" y="7677"/>
                </a:lnTo>
                <a:lnTo>
                  <a:pt x="12707" y="7666"/>
                </a:lnTo>
                <a:lnTo>
                  <a:pt x="12700" y="7653"/>
                </a:lnTo>
                <a:lnTo>
                  <a:pt x="12692" y="7640"/>
                </a:lnTo>
                <a:lnTo>
                  <a:pt x="12685" y="7625"/>
                </a:lnTo>
                <a:lnTo>
                  <a:pt x="12678" y="7609"/>
                </a:lnTo>
                <a:lnTo>
                  <a:pt x="12666" y="7577"/>
                </a:lnTo>
                <a:lnTo>
                  <a:pt x="12654" y="7547"/>
                </a:lnTo>
                <a:lnTo>
                  <a:pt x="12646" y="7520"/>
                </a:lnTo>
                <a:lnTo>
                  <a:pt x="12641" y="7498"/>
                </a:lnTo>
                <a:lnTo>
                  <a:pt x="12631" y="7490"/>
                </a:lnTo>
                <a:lnTo>
                  <a:pt x="12622" y="7481"/>
                </a:lnTo>
                <a:lnTo>
                  <a:pt x="12612" y="7470"/>
                </a:lnTo>
                <a:lnTo>
                  <a:pt x="12603" y="7459"/>
                </a:lnTo>
                <a:lnTo>
                  <a:pt x="12593" y="7446"/>
                </a:lnTo>
                <a:lnTo>
                  <a:pt x="12584" y="7432"/>
                </a:lnTo>
                <a:lnTo>
                  <a:pt x="12575" y="7418"/>
                </a:lnTo>
                <a:lnTo>
                  <a:pt x="12567" y="7403"/>
                </a:lnTo>
                <a:lnTo>
                  <a:pt x="12551" y="7372"/>
                </a:lnTo>
                <a:lnTo>
                  <a:pt x="12535" y="7341"/>
                </a:lnTo>
                <a:lnTo>
                  <a:pt x="12523" y="7312"/>
                </a:lnTo>
                <a:lnTo>
                  <a:pt x="12514" y="7286"/>
                </a:lnTo>
                <a:lnTo>
                  <a:pt x="12503" y="7278"/>
                </a:lnTo>
                <a:lnTo>
                  <a:pt x="12491" y="7268"/>
                </a:lnTo>
                <a:lnTo>
                  <a:pt x="12478" y="7255"/>
                </a:lnTo>
                <a:lnTo>
                  <a:pt x="12464" y="7239"/>
                </a:lnTo>
                <a:lnTo>
                  <a:pt x="12449" y="7223"/>
                </a:lnTo>
                <a:lnTo>
                  <a:pt x="12433" y="7206"/>
                </a:lnTo>
                <a:lnTo>
                  <a:pt x="12418" y="7187"/>
                </a:lnTo>
                <a:lnTo>
                  <a:pt x="12401" y="7168"/>
                </a:lnTo>
                <a:lnTo>
                  <a:pt x="12386" y="7148"/>
                </a:lnTo>
                <a:lnTo>
                  <a:pt x="12372" y="7128"/>
                </a:lnTo>
                <a:lnTo>
                  <a:pt x="12358" y="7108"/>
                </a:lnTo>
                <a:lnTo>
                  <a:pt x="12346" y="7088"/>
                </a:lnTo>
                <a:lnTo>
                  <a:pt x="12335" y="7070"/>
                </a:lnTo>
                <a:lnTo>
                  <a:pt x="12326" y="7052"/>
                </a:lnTo>
                <a:lnTo>
                  <a:pt x="12319" y="7036"/>
                </a:lnTo>
                <a:lnTo>
                  <a:pt x="12313" y="7021"/>
                </a:lnTo>
                <a:lnTo>
                  <a:pt x="12343" y="7025"/>
                </a:lnTo>
                <a:lnTo>
                  <a:pt x="12375" y="7027"/>
                </a:lnTo>
                <a:lnTo>
                  <a:pt x="12391" y="7028"/>
                </a:lnTo>
                <a:lnTo>
                  <a:pt x="12406" y="7027"/>
                </a:lnTo>
                <a:lnTo>
                  <a:pt x="12423" y="7026"/>
                </a:lnTo>
                <a:lnTo>
                  <a:pt x="12437" y="7024"/>
                </a:lnTo>
                <a:lnTo>
                  <a:pt x="12451" y="7021"/>
                </a:lnTo>
                <a:lnTo>
                  <a:pt x="12464" y="7016"/>
                </a:lnTo>
                <a:lnTo>
                  <a:pt x="12469" y="7013"/>
                </a:lnTo>
                <a:lnTo>
                  <a:pt x="12475" y="7010"/>
                </a:lnTo>
                <a:lnTo>
                  <a:pt x="12480" y="7006"/>
                </a:lnTo>
                <a:lnTo>
                  <a:pt x="12485" y="7001"/>
                </a:lnTo>
                <a:lnTo>
                  <a:pt x="12489" y="6997"/>
                </a:lnTo>
                <a:lnTo>
                  <a:pt x="12492" y="6990"/>
                </a:lnTo>
                <a:lnTo>
                  <a:pt x="12496" y="6985"/>
                </a:lnTo>
                <a:lnTo>
                  <a:pt x="12498" y="6978"/>
                </a:lnTo>
                <a:lnTo>
                  <a:pt x="12501" y="6971"/>
                </a:lnTo>
                <a:lnTo>
                  <a:pt x="12502" y="6964"/>
                </a:lnTo>
                <a:lnTo>
                  <a:pt x="12503" y="6956"/>
                </a:lnTo>
                <a:lnTo>
                  <a:pt x="12504" y="6947"/>
                </a:lnTo>
                <a:lnTo>
                  <a:pt x="12494" y="6946"/>
                </a:lnTo>
                <a:lnTo>
                  <a:pt x="12486" y="6944"/>
                </a:lnTo>
                <a:lnTo>
                  <a:pt x="12480" y="6941"/>
                </a:lnTo>
                <a:lnTo>
                  <a:pt x="12474" y="6937"/>
                </a:lnTo>
                <a:lnTo>
                  <a:pt x="12469" y="6932"/>
                </a:lnTo>
                <a:lnTo>
                  <a:pt x="12465" y="6927"/>
                </a:lnTo>
                <a:lnTo>
                  <a:pt x="12463" y="6921"/>
                </a:lnTo>
                <a:lnTo>
                  <a:pt x="12461" y="6915"/>
                </a:lnTo>
                <a:lnTo>
                  <a:pt x="12461" y="6910"/>
                </a:lnTo>
                <a:lnTo>
                  <a:pt x="12462" y="6904"/>
                </a:lnTo>
                <a:lnTo>
                  <a:pt x="12464" y="6899"/>
                </a:lnTo>
                <a:lnTo>
                  <a:pt x="12467" y="6894"/>
                </a:lnTo>
                <a:lnTo>
                  <a:pt x="12472" y="6890"/>
                </a:lnTo>
                <a:lnTo>
                  <a:pt x="12478" y="6887"/>
                </a:lnTo>
                <a:lnTo>
                  <a:pt x="12485" y="6885"/>
                </a:lnTo>
                <a:lnTo>
                  <a:pt x="12493" y="6884"/>
                </a:lnTo>
                <a:lnTo>
                  <a:pt x="12491" y="6872"/>
                </a:lnTo>
                <a:lnTo>
                  <a:pt x="12490" y="6860"/>
                </a:lnTo>
                <a:lnTo>
                  <a:pt x="12490" y="6849"/>
                </a:lnTo>
                <a:lnTo>
                  <a:pt x="12492" y="6838"/>
                </a:lnTo>
                <a:lnTo>
                  <a:pt x="12494" y="6827"/>
                </a:lnTo>
                <a:lnTo>
                  <a:pt x="12498" y="6817"/>
                </a:lnTo>
                <a:lnTo>
                  <a:pt x="12501" y="6807"/>
                </a:lnTo>
                <a:lnTo>
                  <a:pt x="12506" y="6797"/>
                </a:lnTo>
                <a:lnTo>
                  <a:pt x="12515" y="6778"/>
                </a:lnTo>
                <a:lnTo>
                  <a:pt x="12524" y="6759"/>
                </a:lnTo>
                <a:lnTo>
                  <a:pt x="12528" y="6750"/>
                </a:lnTo>
                <a:lnTo>
                  <a:pt x="12532" y="6740"/>
                </a:lnTo>
                <a:lnTo>
                  <a:pt x="12535" y="6730"/>
                </a:lnTo>
                <a:lnTo>
                  <a:pt x="12539" y="6721"/>
                </a:lnTo>
                <a:lnTo>
                  <a:pt x="12544" y="6697"/>
                </a:lnTo>
                <a:lnTo>
                  <a:pt x="12550" y="6670"/>
                </a:lnTo>
                <a:lnTo>
                  <a:pt x="12557" y="6641"/>
                </a:lnTo>
                <a:lnTo>
                  <a:pt x="12563" y="6611"/>
                </a:lnTo>
                <a:lnTo>
                  <a:pt x="12569" y="6580"/>
                </a:lnTo>
                <a:lnTo>
                  <a:pt x="12574" y="6550"/>
                </a:lnTo>
                <a:lnTo>
                  <a:pt x="12577" y="6521"/>
                </a:lnTo>
                <a:lnTo>
                  <a:pt x="12578" y="6493"/>
                </a:lnTo>
                <a:lnTo>
                  <a:pt x="12553" y="6493"/>
                </a:lnTo>
                <a:lnTo>
                  <a:pt x="12531" y="6495"/>
                </a:lnTo>
                <a:lnTo>
                  <a:pt x="12514" y="6497"/>
                </a:lnTo>
                <a:lnTo>
                  <a:pt x="12498" y="6501"/>
                </a:lnTo>
                <a:lnTo>
                  <a:pt x="12467" y="6511"/>
                </a:lnTo>
                <a:lnTo>
                  <a:pt x="12430" y="6524"/>
                </a:lnTo>
                <a:lnTo>
                  <a:pt x="12430" y="6528"/>
                </a:lnTo>
                <a:lnTo>
                  <a:pt x="12428" y="6531"/>
                </a:lnTo>
                <a:lnTo>
                  <a:pt x="12427" y="6534"/>
                </a:lnTo>
                <a:lnTo>
                  <a:pt x="12424" y="6536"/>
                </a:lnTo>
                <a:lnTo>
                  <a:pt x="12421" y="6538"/>
                </a:lnTo>
                <a:lnTo>
                  <a:pt x="12418" y="6539"/>
                </a:lnTo>
                <a:lnTo>
                  <a:pt x="12414" y="6540"/>
                </a:lnTo>
                <a:lnTo>
                  <a:pt x="12409" y="6540"/>
                </a:lnTo>
                <a:lnTo>
                  <a:pt x="12399" y="6540"/>
                </a:lnTo>
                <a:lnTo>
                  <a:pt x="12387" y="6539"/>
                </a:lnTo>
                <a:lnTo>
                  <a:pt x="12375" y="6537"/>
                </a:lnTo>
                <a:lnTo>
                  <a:pt x="12363" y="6535"/>
                </a:lnTo>
                <a:lnTo>
                  <a:pt x="12313" y="6521"/>
                </a:lnTo>
                <a:lnTo>
                  <a:pt x="12281" y="6513"/>
                </a:lnTo>
                <a:lnTo>
                  <a:pt x="12278" y="6509"/>
                </a:lnTo>
                <a:lnTo>
                  <a:pt x="12274" y="6505"/>
                </a:lnTo>
                <a:lnTo>
                  <a:pt x="12269" y="6502"/>
                </a:lnTo>
                <a:lnTo>
                  <a:pt x="12263" y="6500"/>
                </a:lnTo>
                <a:lnTo>
                  <a:pt x="12257" y="6499"/>
                </a:lnTo>
                <a:lnTo>
                  <a:pt x="12249" y="6499"/>
                </a:lnTo>
                <a:lnTo>
                  <a:pt x="12241" y="6499"/>
                </a:lnTo>
                <a:lnTo>
                  <a:pt x="12233" y="6500"/>
                </a:lnTo>
                <a:lnTo>
                  <a:pt x="12194" y="6506"/>
                </a:lnTo>
                <a:lnTo>
                  <a:pt x="12149" y="6514"/>
                </a:lnTo>
                <a:lnTo>
                  <a:pt x="12127" y="6518"/>
                </a:lnTo>
                <a:lnTo>
                  <a:pt x="12104" y="6520"/>
                </a:lnTo>
                <a:lnTo>
                  <a:pt x="12093" y="6521"/>
                </a:lnTo>
                <a:lnTo>
                  <a:pt x="12082" y="6520"/>
                </a:lnTo>
                <a:lnTo>
                  <a:pt x="12071" y="6520"/>
                </a:lnTo>
                <a:lnTo>
                  <a:pt x="12061" y="6518"/>
                </a:lnTo>
                <a:lnTo>
                  <a:pt x="12051" y="6516"/>
                </a:lnTo>
                <a:lnTo>
                  <a:pt x="12042" y="6513"/>
                </a:lnTo>
                <a:lnTo>
                  <a:pt x="12032" y="6509"/>
                </a:lnTo>
                <a:lnTo>
                  <a:pt x="12023" y="6504"/>
                </a:lnTo>
                <a:lnTo>
                  <a:pt x="12015" y="6497"/>
                </a:lnTo>
                <a:lnTo>
                  <a:pt x="12008" y="6490"/>
                </a:lnTo>
                <a:lnTo>
                  <a:pt x="12002" y="6480"/>
                </a:lnTo>
                <a:lnTo>
                  <a:pt x="11996" y="6470"/>
                </a:lnTo>
                <a:lnTo>
                  <a:pt x="11980" y="6455"/>
                </a:lnTo>
                <a:lnTo>
                  <a:pt x="11967" y="6440"/>
                </a:lnTo>
                <a:lnTo>
                  <a:pt x="11956" y="6426"/>
                </a:lnTo>
                <a:lnTo>
                  <a:pt x="11947" y="6411"/>
                </a:lnTo>
                <a:lnTo>
                  <a:pt x="11940" y="6397"/>
                </a:lnTo>
                <a:lnTo>
                  <a:pt x="11934" y="6382"/>
                </a:lnTo>
                <a:lnTo>
                  <a:pt x="11929" y="6368"/>
                </a:lnTo>
                <a:lnTo>
                  <a:pt x="11925" y="6352"/>
                </a:lnTo>
                <a:lnTo>
                  <a:pt x="11920" y="6320"/>
                </a:lnTo>
                <a:lnTo>
                  <a:pt x="11915" y="6287"/>
                </a:lnTo>
                <a:lnTo>
                  <a:pt x="11913" y="6269"/>
                </a:lnTo>
                <a:lnTo>
                  <a:pt x="11909" y="6250"/>
                </a:lnTo>
                <a:lnTo>
                  <a:pt x="11905" y="6229"/>
                </a:lnTo>
                <a:lnTo>
                  <a:pt x="11900" y="6207"/>
                </a:lnTo>
                <a:lnTo>
                  <a:pt x="11896" y="6197"/>
                </a:lnTo>
                <a:lnTo>
                  <a:pt x="11891" y="6188"/>
                </a:lnTo>
                <a:lnTo>
                  <a:pt x="11885" y="6180"/>
                </a:lnTo>
                <a:lnTo>
                  <a:pt x="11878" y="6173"/>
                </a:lnTo>
                <a:lnTo>
                  <a:pt x="11870" y="6167"/>
                </a:lnTo>
                <a:lnTo>
                  <a:pt x="11861" y="6162"/>
                </a:lnTo>
                <a:lnTo>
                  <a:pt x="11851" y="6157"/>
                </a:lnTo>
                <a:lnTo>
                  <a:pt x="11841" y="6153"/>
                </a:lnTo>
                <a:lnTo>
                  <a:pt x="11819" y="6147"/>
                </a:lnTo>
                <a:lnTo>
                  <a:pt x="11797" y="6143"/>
                </a:lnTo>
                <a:lnTo>
                  <a:pt x="11775" y="6139"/>
                </a:lnTo>
                <a:lnTo>
                  <a:pt x="11756" y="6136"/>
                </a:lnTo>
                <a:lnTo>
                  <a:pt x="11743" y="6134"/>
                </a:lnTo>
                <a:lnTo>
                  <a:pt x="11733" y="6133"/>
                </a:lnTo>
                <a:lnTo>
                  <a:pt x="11723" y="6134"/>
                </a:lnTo>
                <a:lnTo>
                  <a:pt x="11715" y="6135"/>
                </a:lnTo>
                <a:lnTo>
                  <a:pt x="11707" y="6138"/>
                </a:lnTo>
                <a:lnTo>
                  <a:pt x="11701" y="6141"/>
                </a:lnTo>
                <a:lnTo>
                  <a:pt x="11696" y="6145"/>
                </a:lnTo>
                <a:lnTo>
                  <a:pt x="11692" y="6151"/>
                </a:lnTo>
                <a:lnTo>
                  <a:pt x="11688" y="6156"/>
                </a:lnTo>
                <a:lnTo>
                  <a:pt x="11686" y="6163"/>
                </a:lnTo>
                <a:lnTo>
                  <a:pt x="11684" y="6170"/>
                </a:lnTo>
                <a:lnTo>
                  <a:pt x="11683" y="6178"/>
                </a:lnTo>
                <a:lnTo>
                  <a:pt x="11683" y="6195"/>
                </a:lnTo>
                <a:lnTo>
                  <a:pt x="11684" y="6213"/>
                </a:lnTo>
                <a:lnTo>
                  <a:pt x="11687" y="6232"/>
                </a:lnTo>
                <a:lnTo>
                  <a:pt x="11692" y="6252"/>
                </a:lnTo>
                <a:lnTo>
                  <a:pt x="11696" y="6271"/>
                </a:lnTo>
                <a:lnTo>
                  <a:pt x="11701" y="6289"/>
                </a:lnTo>
                <a:lnTo>
                  <a:pt x="11705" y="6306"/>
                </a:lnTo>
                <a:lnTo>
                  <a:pt x="11709" y="6321"/>
                </a:lnTo>
                <a:lnTo>
                  <a:pt x="11710" y="6334"/>
                </a:lnTo>
                <a:lnTo>
                  <a:pt x="11710" y="6343"/>
                </a:lnTo>
                <a:lnTo>
                  <a:pt x="11717" y="6344"/>
                </a:lnTo>
                <a:lnTo>
                  <a:pt x="11723" y="6345"/>
                </a:lnTo>
                <a:lnTo>
                  <a:pt x="11728" y="6346"/>
                </a:lnTo>
                <a:lnTo>
                  <a:pt x="11732" y="6348"/>
                </a:lnTo>
                <a:lnTo>
                  <a:pt x="11735" y="6351"/>
                </a:lnTo>
                <a:lnTo>
                  <a:pt x="11737" y="6353"/>
                </a:lnTo>
                <a:lnTo>
                  <a:pt x="11737" y="6357"/>
                </a:lnTo>
                <a:lnTo>
                  <a:pt x="11737" y="6361"/>
                </a:lnTo>
                <a:lnTo>
                  <a:pt x="11735" y="6370"/>
                </a:lnTo>
                <a:lnTo>
                  <a:pt x="11730" y="6380"/>
                </a:lnTo>
                <a:lnTo>
                  <a:pt x="11724" y="6391"/>
                </a:lnTo>
                <a:lnTo>
                  <a:pt x="11715" y="6403"/>
                </a:lnTo>
                <a:lnTo>
                  <a:pt x="11696" y="6429"/>
                </a:lnTo>
                <a:lnTo>
                  <a:pt x="11677" y="6455"/>
                </a:lnTo>
                <a:lnTo>
                  <a:pt x="11669" y="6468"/>
                </a:lnTo>
                <a:lnTo>
                  <a:pt x="11663" y="6480"/>
                </a:lnTo>
                <a:lnTo>
                  <a:pt x="11661" y="6486"/>
                </a:lnTo>
                <a:lnTo>
                  <a:pt x="11659" y="6492"/>
                </a:lnTo>
                <a:lnTo>
                  <a:pt x="11658" y="6498"/>
                </a:lnTo>
                <a:lnTo>
                  <a:pt x="11657" y="6503"/>
                </a:lnTo>
                <a:lnTo>
                  <a:pt x="11644" y="6500"/>
                </a:lnTo>
                <a:lnTo>
                  <a:pt x="11632" y="6496"/>
                </a:lnTo>
                <a:lnTo>
                  <a:pt x="11621" y="6491"/>
                </a:lnTo>
                <a:lnTo>
                  <a:pt x="11612" y="6485"/>
                </a:lnTo>
                <a:lnTo>
                  <a:pt x="11603" y="6479"/>
                </a:lnTo>
                <a:lnTo>
                  <a:pt x="11595" y="6473"/>
                </a:lnTo>
                <a:lnTo>
                  <a:pt x="11587" y="6466"/>
                </a:lnTo>
                <a:lnTo>
                  <a:pt x="11581" y="6459"/>
                </a:lnTo>
                <a:lnTo>
                  <a:pt x="11575" y="6451"/>
                </a:lnTo>
                <a:lnTo>
                  <a:pt x="11569" y="6443"/>
                </a:lnTo>
                <a:lnTo>
                  <a:pt x="11564" y="6435"/>
                </a:lnTo>
                <a:lnTo>
                  <a:pt x="11560" y="6427"/>
                </a:lnTo>
                <a:lnTo>
                  <a:pt x="11552" y="6409"/>
                </a:lnTo>
                <a:lnTo>
                  <a:pt x="11546" y="6391"/>
                </a:lnTo>
                <a:lnTo>
                  <a:pt x="11534" y="6353"/>
                </a:lnTo>
                <a:lnTo>
                  <a:pt x="11521" y="6320"/>
                </a:lnTo>
                <a:lnTo>
                  <a:pt x="11517" y="6312"/>
                </a:lnTo>
                <a:lnTo>
                  <a:pt x="11513" y="6304"/>
                </a:lnTo>
                <a:lnTo>
                  <a:pt x="11508" y="6297"/>
                </a:lnTo>
                <a:lnTo>
                  <a:pt x="11503" y="6291"/>
                </a:lnTo>
                <a:lnTo>
                  <a:pt x="11498" y="6285"/>
                </a:lnTo>
                <a:lnTo>
                  <a:pt x="11491" y="6279"/>
                </a:lnTo>
                <a:lnTo>
                  <a:pt x="11485" y="6274"/>
                </a:lnTo>
                <a:lnTo>
                  <a:pt x="11477" y="6270"/>
                </a:lnTo>
                <a:lnTo>
                  <a:pt x="11473" y="6262"/>
                </a:lnTo>
                <a:lnTo>
                  <a:pt x="11470" y="6255"/>
                </a:lnTo>
                <a:lnTo>
                  <a:pt x="11467" y="6248"/>
                </a:lnTo>
                <a:lnTo>
                  <a:pt x="11465" y="6241"/>
                </a:lnTo>
                <a:lnTo>
                  <a:pt x="11462" y="6227"/>
                </a:lnTo>
                <a:lnTo>
                  <a:pt x="11458" y="6217"/>
                </a:lnTo>
                <a:lnTo>
                  <a:pt x="11456" y="6212"/>
                </a:lnTo>
                <a:lnTo>
                  <a:pt x="11453" y="6208"/>
                </a:lnTo>
                <a:lnTo>
                  <a:pt x="11450" y="6204"/>
                </a:lnTo>
                <a:lnTo>
                  <a:pt x="11445" y="6201"/>
                </a:lnTo>
                <a:lnTo>
                  <a:pt x="11440" y="6199"/>
                </a:lnTo>
                <a:lnTo>
                  <a:pt x="11433" y="6197"/>
                </a:lnTo>
                <a:lnTo>
                  <a:pt x="11424" y="6196"/>
                </a:lnTo>
                <a:lnTo>
                  <a:pt x="11414" y="6196"/>
                </a:lnTo>
                <a:lnTo>
                  <a:pt x="11415" y="6173"/>
                </a:lnTo>
                <a:lnTo>
                  <a:pt x="11418" y="6147"/>
                </a:lnTo>
                <a:lnTo>
                  <a:pt x="11420" y="6120"/>
                </a:lnTo>
                <a:lnTo>
                  <a:pt x="11422" y="6092"/>
                </a:lnTo>
                <a:lnTo>
                  <a:pt x="11421" y="6079"/>
                </a:lnTo>
                <a:lnTo>
                  <a:pt x="11420" y="6067"/>
                </a:lnTo>
                <a:lnTo>
                  <a:pt x="11417" y="6055"/>
                </a:lnTo>
                <a:lnTo>
                  <a:pt x="11414" y="6045"/>
                </a:lnTo>
                <a:lnTo>
                  <a:pt x="11411" y="6040"/>
                </a:lnTo>
                <a:lnTo>
                  <a:pt x="11409" y="6035"/>
                </a:lnTo>
                <a:lnTo>
                  <a:pt x="11405" y="6031"/>
                </a:lnTo>
                <a:lnTo>
                  <a:pt x="11401" y="6027"/>
                </a:lnTo>
                <a:lnTo>
                  <a:pt x="11397" y="6024"/>
                </a:lnTo>
                <a:lnTo>
                  <a:pt x="11392" y="6021"/>
                </a:lnTo>
                <a:lnTo>
                  <a:pt x="11387" y="6018"/>
                </a:lnTo>
                <a:lnTo>
                  <a:pt x="11382" y="6016"/>
                </a:lnTo>
                <a:lnTo>
                  <a:pt x="11381" y="6013"/>
                </a:lnTo>
                <a:lnTo>
                  <a:pt x="11380" y="6011"/>
                </a:lnTo>
                <a:lnTo>
                  <a:pt x="11379" y="6009"/>
                </a:lnTo>
                <a:lnTo>
                  <a:pt x="11377" y="6006"/>
                </a:lnTo>
                <a:lnTo>
                  <a:pt x="11371" y="6002"/>
                </a:lnTo>
                <a:lnTo>
                  <a:pt x="11363" y="5998"/>
                </a:lnTo>
                <a:lnTo>
                  <a:pt x="11343" y="5990"/>
                </a:lnTo>
                <a:lnTo>
                  <a:pt x="11320" y="5981"/>
                </a:lnTo>
                <a:lnTo>
                  <a:pt x="11296" y="5973"/>
                </a:lnTo>
                <a:lnTo>
                  <a:pt x="11273" y="5964"/>
                </a:lnTo>
                <a:lnTo>
                  <a:pt x="11263" y="5959"/>
                </a:lnTo>
                <a:lnTo>
                  <a:pt x="11255" y="5954"/>
                </a:lnTo>
                <a:lnTo>
                  <a:pt x="11249" y="5948"/>
                </a:lnTo>
                <a:lnTo>
                  <a:pt x="11244" y="5941"/>
                </a:lnTo>
                <a:lnTo>
                  <a:pt x="11237" y="5941"/>
                </a:lnTo>
                <a:lnTo>
                  <a:pt x="11229" y="5938"/>
                </a:lnTo>
                <a:lnTo>
                  <a:pt x="11221" y="5934"/>
                </a:lnTo>
                <a:lnTo>
                  <a:pt x="11212" y="5929"/>
                </a:lnTo>
                <a:lnTo>
                  <a:pt x="11203" y="5923"/>
                </a:lnTo>
                <a:lnTo>
                  <a:pt x="11193" y="5916"/>
                </a:lnTo>
                <a:lnTo>
                  <a:pt x="11183" y="5907"/>
                </a:lnTo>
                <a:lnTo>
                  <a:pt x="11173" y="5898"/>
                </a:lnTo>
                <a:lnTo>
                  <a:pt x="11128" y="5855"/>
                </a:lnTo>
                <a:lnTo>
                  <a:pt x="11083" y="5810"/>
                </a:lnTo>
                <a:lnTo>
                  <a:pt x="11061" y="5789"/>
                </a:lnTo>
                <a:lnTo>
                  <a:pt x="11040" y="5769"/>
                </a:lnTo>
                <a:lnTo>
                  <a:pt x="11029" y="5761"/>
                </a:lnTo>
                <a:lnTo>
                  <a:pt x="11018" y="5753"/>
                </a:lnTo>
                <a:lnTo>
                  <a:pt x="11008" y="5746"/>
                </a:lnTo>
                <a:lnTo>
                  <a:pt x="10998" y="5741"/>
                </a:lnTo>
                <a:lnTo>
                  <a:pt x="10989" y="5736"/>
                </a:lnTo>
                <a:lnTo>
                  <a:pt x="10980" y="5732"/>
                </a:lnTo>
                <a:lnTo>
                  <a:pt x="10972" y="5731"/>
                </a:lnTo>
                <a:lnTo>
                  <a:pt x="10964" y="5731"/>
                </a:lnTo>
                <a:lnTo>
                  <a:pt x="10957" y="5734"/>
                </a:lnTo>
                <a:lnTo>
                  <a:pt x="10950" y="5738"/>
                </a:lnTo>
                <a:lnTo>
                  <a:pt x="10944" y="5744"/>
                </a:lnTo>
                <a:lnTo>
                  <a:pt x="10939" y="5752"/>
                </a:lnTo>
                <a:lnTo>
                  <a:pt x="10934" y="5763"/>
                </a:lnTo>
                <a:lnTo>
                  <a:pt x="10930" y="5773"/>
                </a:lnTo>
                <a:lnTo>
                  <a:pt x="10929" y="5782"/>
                </a:lnTo>
                <a:lnTo>
                  <a:pt x="10929" y="5790"/>
                </a:lnTo>
                <a:lnTo>
                  <a:pt x="10931" y="5798"/>
                </a:lnTo>
                <a:lnTo>
                  <a:pt x="10934" y="5805"/>
                </a:lnTo>
                <a:lnTo>
                  <a:pt x="10937" y="5812"/>
                </a:lnTo>
                <a:lnTo>
                  <a:pt x="10942" y="5819"/>
                </a:lnTo>
                <a:lnTo>
                  <a:pt x="10952" y="5832"/>
                </a:lnTo>
                <a:lnTo>
                  <a:pt x="10963" y="5846"/>
                </a:lnTo>
                <a:lnTo>
                  <a:pt x="10968" y="5853"/>
                </a:lnTo>
                <a:lnTo>
                  <a:pt x="10973" y="5861"/>
                </a:lnTo>
                <a:lnTo>
                  <a:pt x="10977" y="5870"/>
                </a:lnTo>
                <a:lnTo>
                  <a:pt x="10980" y="5879"/>
                </a:lnTo>
                <a:lnTo>
                  <a:pt x="10990" y="5877"/>
                </a:lnTo>
                <a:lnTo>
                  <a:pt x="10999" y="5877"/>
                </a:lnTo>
                <a:lnTo>
                  <a:pt x="11007" y="5878"/>
                </a:lnTo>
                <a:lnTo>
                  <a:pt x="11015" y="5880"/>
                </a:lnTo>
                <a:lnTo>
                  <a:pt x="11023" y="5883"/>
                </a:lnTo>
                <a:lnTo>
                  <a:pt x="11031" y="5887"/>
                </a:lnTo>
                <a:lnTo>
                  <a:pt x="11038" y="5892"/>
                </a:lnTo>
                <a:lnTo>
                  <a:pt x="11044" y="5897"/>
                </a:lnTo>
                <a:lnTo>
                  <a:pt x="11056" y="5910"/>
                </a:lnTo>
                <a:lnTo>
                  <a:pt x="11066" y="5925"/>
                </a:lnTo>
                <a:lnTo>
                  <a:pt x="11077" y="5941"/>
                </a:lnTo>
                <a:lnTo>
                  <a:pt x="11087" y="5958"/>
                </a:lnTo>
                <a:lnTo>
                  <a:pt x="11098" y="5974"/>
                </a:lnTo>
                <a:lnTo>
                  <a:pt x="11109" y="5991"/>
                </a:lnTo>
                <a:lnTo>
                  <a:pt x="11115" y="5999"/>
                </a:lnTo>
                <a:lnTo>
                  <a:pt x="11121" y="6006"/>
                </a:lnTo>
                <a:lnTo>
                  <a:pt x="11128" y="6013"/>
                </a:lnTo>
                <a:lnTo>
                  <a:pt x="11135" y="6019"/>
                </a:lnTo>
                <a:lnTo>
                  <a:pt x="11142" y="6024"/>
                </a:lnTo>
                <a:lnTo>
                  <a:pt x="11150" y="6029"/>
                </a:lnTo>
                <a:lnTo>
                  <a:pt x="11160" y="6033"/>
                </a:lnTo>
                <a:lnTo>
                  <a:pt x="11169" y="6036"/>
                </a:lnTo>
                <a:lnTo>
                  <a:pt x="11179" y="6038"/>
                </a:lnTo>
                <a:lnTo>
                  <a:pt x="11189" y="6039"/>
                </a:lnTo>
                <a:lnTo>
                  <a:pt x="11201" y="6038"/>
                </a:lnTo>
                <a:lnTo>
                  <a:pt x="11213" y="6037"/>
                </a:lnTo>
                <a:lnTo>
                  <a:pt x="11213" y="6058"/>
                </a:lnTo>
                <a:lnTo>
                  <a:pt x="11215" y="6079"/>
                </a:lnTo>
                <a:lnTo>
                  <a:pt x="11219" y="6100"/>
                </a:lnTo>
                <a:lnTo>
                  <a:pt x="11223" y="6122"/>
                </a:lnTo>
                <a:lnTo>
                  <a:pt x="11232" y="6120"/>
                </a:lnTo>
                <a:lnTo>
                  <a:pt x="11240" y="6119"/>
                </a:lnTo>
                <a:lnTo>
                  <a:pt x="11248" y="6119"/>
                </a:lnTo>
                <a:lnTo>
                  <a:pt x="11255" y="6119"/>
                </a:lnTo>
                <a:lnTo>
                  <a:pt x="11262" y="6119"/>
                </a:lnTo>
                <a:lnTo>
                  <a:pt x="11268" y="6120"/>
                </a:lnTo>
                <a:lnTo>
                  <a:pt x="11274" y="6122"/>
                </a:lnTo>
                <a:lnTo>
                  <a:pt x="11280" y="6124"/>
                </a:lnTo>
                <a:lnTo>
                  <a:pt x="11289" y="6129"/>
                </a:lnTo>
                <a:lnTo>
                  <a:pt x="11297" y="6135"/>
                </a:lnTo>
                <a:lnTo>
                  <a:pt x="11304" y="6142"/>
                </a:lnTo>
                <a:lnTo>
                  <a:pt x="11311" y="6150"/>
                </a:lnTo>
                <a:lnTo>
                  <a:pt x="11322" y="6166"/>
                </a:lnTo>
                <a:lnTo>
                  <a:pt x="11332" y="6181"/>
                </a:lnTo>
                <a:lnTo>
                  <a:pt x="11338" y="6187"/>
                </a:lnTo>
                <a:lnTo>
                  <a:pt x="11345" y="6191"/>
                </a:lnTo>
                <a:lnTo>
                  <a:pt x="11348" y="6193"/>
                </a:lnTo>
                <a:lnTo>
                  <a:pt x="11352" y="6194"/>
                </a:lnTo>
                <a:lnTo>
                  <a:pt x="11356" y="6195"/>
                </a:lnTo>
                <a:lnTo>
                  <a:pt x="11361" y="6196"/>
                </a:lnTo>
                <a:lnTo>
                  <a:pt x="11357" y="6200"/>
                </a:lnTo>
                <a:lnTo>
                  <a:pt x="11353" y="6203"/>
                </a:lnTo>
                <a:lnTo>
                  <a:pt x="11349" y="6205"/>
                </a:lnTo>
                <a:lnTo>
                  <a:pt x="11344" y="6206"/>
                </a:lnTo>
                <a:lnTo>
                  <a:pt x="11339" y="6207"/>
                </a:lnTo>
                <a:lnTo>
                  <a:pt x="11334" y="6207"/>
                </a:lnTo>
                <a:lnTo>
                  <a:pt x="11328" y="6206"/>
                </a:lnTo>
                <a:lnTo>
                  <a:pt x="11323" y="6205"/>
                </a:lnTo>
                <a:lnTo>
                  <a:pt x="11311" y="6202"/>
                </a:lnTo>
                <a:lnTo>
                  <a:pt x="11299" y="6198"/>
                </a:lnTo>
                <a:lnTo>
                  <a:pt x="11287" y="6193"/>
                </a:lnTo>
                <a:lnTo>
                  <a:pt x="11275" y="6188"/>
                </a:lnTo>
                <a:lnTo>
                  <a:pt x="11265" y="6184"/>
                </a:lnTo>
                <a:lnTo>
                  <a:pt x="11255" y="6182"/>
                </a:lnTo>
                <a:lnTo>
                  <a:pt x="11251" y="6181"/>
                </a:lnTo>
                <a:lnTo>
                  <a:pt x="11248" y="6181"/>
                </a:lnTo>
                <a:lnTo>
                  <a:pt x="11244" y="6181"/>
                </a:lnTo>
                <a:lnTo>
                  <a:pt x="11241" y="6182"/>
                </a:lnTo>
                <a:lnTo>
                  <a:pt x="11239" y="6184"/>
                </a:lnTo>
                <a:lnTo>
                  <a:pt x="11237" y="6186"/>
                </a:lnTo>
                <a:lnTo>
                  <a:pt x="11236" y="6190"/>
                </a:lnTo>
                <a:lnTo>
                  <a:pt x="11236" y="6194"/>
                </a:lnTo>
                <a:lnTo>
                  <a:pt x="11236" y="6200"/>
                </a:lnTo>
                <a:lnTo>
                  <a:pt x="11237" y="6207"/>
                </a:lnTo>
                <a:lnTo>
                  <a:pt x="11238" y="6214"/>
                </a:lnTo>
                <a:lnTo>
                  <a:pt x="11241" y="6224"/>
                </a:lnTo>
                <a:lnTo>
                  <a:pt x="11244" y="6235"/>
                </a:lnTo>
                <a:lnTo>
                  <a:pt x="11246" y="6247"/>
                </a:lnTo>
                <a:lnTo>
                  <a:pt x="11248" y="6258"/>
                </a:lnTo>
                <a:lnTo>
                  <a:pt x="11249" y="6269"/>
                </a:lnTo>
                <a:lnTo>
                  <a:pt x="11248" y="6279"/>
                </a:lnTo>
                <a:lnTo>
                  <a:pt x="11247" y="6290"/>
                </a:lnTo>
                <a:lnTo>
                  <a:pt x="11245" y="6300"/>
                </a:lnTo>
                <a:lnTo>
                  <a:pt x="11242" y="6311"/>
                </a:lnTo>
                <a:lnTo>
                  <a:pt x="11238" y="6321"/>
                </a:lnTo>
                <a:lnTo>
                  <a:pt x="11232" y="6332"/>
                </a:lnTo>
                <a:lnTo>
                  <a:pt x="11225" y="6342"/>
                </a:lnTo>
                <a:lnTo>
                  <a:pt x="11217" y="6353"/>
                </a:lnTo>
                <a:lnTo>
                  <a:pt x="11208" y="6364"/>
                </a:lnTo>
                <a:lnTo>
                  <a:pt x="11197" y="6375"/>
                </a:lnTo>
                <a:lnTo>
                  <a:pt x="11184" y="6386"/>
                </a:lnTo>
                <a:lnTo>
                  <a:pt x="11171" y="6397"/>
                </a:lnTo>
                <a:lnTo>
                  <a:pt x="11170" y="6368"/>
                </a:lnTo>
                <a:lnTo>
                  <a:pt x="11169" y="6331"/>
                </a:lnTo>
                <a:lnTo>
                  <a:pt x="11167" y="6311"/>
                </a:lnTo>
                <a:lnTo>
                  <a:pt x="11165" y="6291"/>
                </a:lnTo>
                <a:lnTo>
                  <a:pt x="11163" y="6271"/>
                </a:lnTo>
                <a:lnTo>
                  <a:pt x="11159" y="6251"/>
                </a:lnTo>
                <a:lnTo>
                  <a:pt x="11155" y="6231"/>
                </a:lnTo>
                <a:lnTo>
                  <a:pt x="11149" y="6213"/>
                </a:lnTo>
                <a:lnTo>
                  <a:pt x="11143" y="6196"/>
                </a:lnTo>
                <a:lnTo>
                  <a:pt x="11136" y="6182"/>
                </a:lnTo>
                <a:lnTo>
                  <a:pt x="11133" y="6176"/>
                </a:lnTo>
                <a:lnTo>
                  <a:pt x="11128" y="6170"/>
                </a:lnTo>
                <a:lnTo>
                  <a:pt x="11124" y="6165"/>
                </a:lnTo>
                <a:lnTo>
                  <a:pt x="11119" y="6161"/>
                </a:lnTo>
                <a:lnTo>
                  <a:pt x="11114" y="6158"/>
                </a:lnTo>
                <a:lnTo>
                  <a:pt x="11108" y="6155"/>
                </a:lnTo>
                <a:lnTo>
                  <a:pt x="11102" y="6154"/>
                </a:lnTo>
                <a:lnTo>
                  <a:pt x="11096" y="6153"/>
                </a:lnTo>
                <a:lnTo>
                  <a:pt x="11092" y="6145"/>
                </a:lnTo>
                <a:lnTo>
                  <a:pt x="11087" y="6137"/>
                </a:lnTo>
                <a:lnTo>
                  <a:pt x="11081" y="6130"/>
                </a:lnTo>
                <a:lnTo>
                  <a:pt x="11075" y="6124"/>
                </a:lnTo>
                <a:lnTo>
                  <a:pt x="11068" y="6117"/>
                </a:lnTo>
                <a:lnTo>
                  <a:pt x="11062" y="6112"/>
                </a:lnTo>
                <a:lnTo>
                  <a:pt x="11054" y="6106"/>
                </a:lnTo>
                <a:lnTo>
                  <a:pt x="11047" y="6101"/>
                </a:lnTo>
                <a:lnTo>
                  <a:pt x="11031" y="6092"/>
                </a:lnTo>
                <a:lnTo>
                  <a:pt x="11014" y="6085"/>
                </a:lnTo>
                <a:lnTo>
                  <a:pt x="10996" y="6078"/>
                </a:lnTo>
                <a:lnTo>
                  <a:pt x="10979" y="6071"/>
                </a:lnTo>
                <a:lnTo>
                  <a:pt x="10961" y="6065"/>
                </a:lnTo>
                <a:lnTo>
                  <a:pt x="10943" y="6058"/>
                </a:lnTo>
                <a:lnTo>
                  <a:pt x="10926" y="6051"/>
                </a:lnTo>
                <a:lnTo>
                  <a:pt x="10909" y="6043"/>
                </a:lnTo>
                <a:lnTo>
                  <a:pt x="10892" y="6034"/>
                </a:lnTo>
                <a:lnTo>
                  <a:pt x="10878" y="6023"/>
                </a:lnTo>
                <a:lnTo>
                  <a:pt x="10871" y="6017"/>
                </a:lnTo>
                <a:lnTo>
                  <a:pt x="10864" y="6010"/>
                </a:lnTo>
                <a:lnTo>
                  <a:pt x="10858" y="6003"/>
                </a:lnTo>
                <a:lnTo>
                  <a:pt x="10852" y="5995"/>
                </a:lnTo>
                <a:lnTo>
                  <a:pt x="10848" y="5995"/>
                </a:lnTo>
                <a:lnTo>
                  <a:pt x="10844" y="5993"/>
                </a:lnTo>
                <a:lnTo>
                  <a:pt x="10840" y="5991"/>
                </a:lnTo>
                <a:lnTo>
                  <a:pt x="10836" y="5989"/>
                </a:lnTo>
                <a:lnTo>
                  <a:pt x="10828" y="5980"/>
                </a:lnTo>
                <a:lnTo>
                  <a:pt x="10821" y="5971"/>
                </a:lnTo>
                <a:lnTo>
                  <a:pt x="10806" y="5947"/>
                </a:lnTo>
                <a:lnTo>
                  <a:pt x="10792" y="5919"/>
                </a:lnTo>
                <a:lnTo>
                  <a:pt x="10784" y="5905"/>
                </a:lnTo>
                <a:lnTo>
                  <a:pt x="10775" y="5891"/>
                </a:lnTo>
                <a:lnTo>
                  <a:pt x="10765" y="5878"/>
                </a:lnTo>
                <a:lnTo>
                  <a:pt x="10755" y="5866"/>
                </a:lnTo>
                <a:lnTo>
                  <a:pt x="10750" y="5860"/>
                </a:lnTo>
                <a:lnTo>
                  <a:pt x="10744" y="5854"/>
                </a:lnTo>
                <a:lnTo>
                  <a:pt x="10738" y="5849"/>
                </a:lnTo>
                <a:lnTo>
                  <a:pt x="10732" y="5845"/>
                </a:lnTo>
                <a:lnTo>
                  <a:pt x="10726" y="5842"/>
                </a:lnTo>
                <a:lnTo>
                  <a:pt x="10719" y="5839"/>
                </a:lnTo>
                <a:lnTo>
                  <a:pt x="10712" y="5837"/>
                </a:lnTo>
                <a:lnTo>
                  <a:pt x="10705" y="5836"/>
                </a:lnTo>
                <a:lnTo>
                  <a:pt x="10701" y="5840"/>
                </a:lnTo>
                <a:lnTo>
                  <a:pt x="10697" y="5844"/>
                </a:lnTo>
                <a:lnTo>
                  <a:pt x="10692" y="5847"/>
                </a:lnTo>
                <a:lnTo>
                  <a:pt x="10687" y="5851"/>
                </a:lnTo>
                <a:lnTo>
                  <a:pt x="10674" y="5858"/>
                </a:lnTo>
                <a:lnTo>
                  <a:pt x="10660" y="5866"/>
                </a:lnTo>
                <a:lnTo>
                  <a:pt x="10645" y="5871"/>
                </a:lnTo>
                <a:lnTo>
                  <a:pt x="10631" y="5875"/>
                </a:lnTo>
                <a:lnTo>
                  <a:pt x="10619" y="5878"/>
                </a:lnTo>
                <a:lnTo>
                  <a:pt x="10609" y="5879"/>
                </a:lnTo>
                <a:lnTo>
                  <a:pt x="10604" y="5886"/>
                </a:lnTo>
                <a:lnTo>
                  <a:pt x="10599" y="5893"/>
                </a:lnTo>
                <a:lnTo>
                  <a:pt x="10592" y="5899"/>
                </a:lnTo>
                <a:lnTo>
                  <a:pt x="10584" y="5905"/>
                </a:lnTo>
                <a:lnTo>
                  <a:pt x="10575" y="5909"/>
                </a:lnTo>
                <a:lnTo>
                  <a:pt x="10566" y="5912"/>
                </a:lnTo>
                <a:lnTo>
                  <a:pt x="10555" y="5915"/>
                </a:lnTo>
                <a:lnTo>
                  <a:pt x="10545" y="5918"/>
                </a:lnTo>
                <a:lnTo>
                  <a:pt x="10533" y="5919"/>
                </a:lnTo>
                <a:lnTo>
                  <a:pt x="10522" y="5920"/>
                </a:lnTo>
                <a:lnTo>
                  <a:pt x="10508" y="5921"/>
                </a:lnTo>
                <a:lnTo>
                  <a:pt x="10496" y="5921"/>
                </a:lnTo>
                <a:lnTo>
                  <a:pt x="10470" y="5920"/>
                </a:lnTo>
                <a:lnTo>
                  <a:pt x="10445" y="5918"/>
                </a:lnTo>
                <a:lnTo>
                  <a:pt x="10396" y="5911"/>
                </a:lnTo>
                <a:lnTo>
                  <a:pt x="10353" y="5904"/>
                </a:lnTo>
                <a:lnTo>
                  <a:pt x="10337" y="5901"/>
                </a:lnTo>
                <a:lnTo>
                  <a:pt x="10324" y="5899"/>
                </a:lnTo>
                <a:lnTo>
                  <a:pt x="10320" y="5898"/>
                </a:lnTo>
                <a:lnTo>
                  <a:pt x="10316" y="5898"/>
                </a:lnTo>
                <a:lnTo>
                  <a:pt x="10314" y="5899"/>
                </a:lnTo>
                <a:lnTo>
                  <a:pt x="10314" y="5899"/>
                </a:lnTo>
                <a:lnTo>
                  <a:pt x="10306" y="5914"/>
                </a:lnTo>
                <a:lnTo>
                  <a:pt x="10290" y="5953"/>
                </a:lnTo>
                <a:lnTo>
                  <a:pt x="10266" y="6009"/>
                </a:lnTo>
                <a:lnTo>
                  <a:pt x="10240" y="6073"/>
                </a:lnTo>
                <a:lnTo>
                  <a:pt x="10214" y="6141"/>
                </a:lnTo>
                <a:lnTo>
                  <a:pt x="10191" y="6202"/>
                </a:lnTo>
                <a:lnTo>
                  <a:pt x="10181" y="6228"/>
                </a:lnTo>
                <a:lnTo>
                  <a:pt x="10174" y="6251"/>
                </a:lnTo>
                <a:lnTo>
                  <a:pt x="10168" y="6269"/>
                </a:lnTo>
                <a:lnTo>
                  <a:pt x="10165" y="6280"/>
                </a:lnTo>
                <a:lnTo>
                  <a:pt x="10162" y="6297"/>
                </a:lnTo>
                <a:lnTo>
                  <a:pt x="10157" y="6312"/>
                </a:lnTo>
                <a:lnTo>
                  <a:pt x="10151" y="6325"/>
                </a:lnTo>
                <a:lnTo>
                  <a:pt x="10144" y="6336"/>
                </a:lnTo>
                <a:lnTo>
                  <a:pt x="10135" y="6347"/>
                </a:lnTo>
                <a:lnTo>
                  <a:pt x="10127" y="6357"/>
                </a:lnTo>
                <a:lnTo>
                  <a:pt x="10119" y="6367"/>
                </a:lnTo>
                <a:lnTo>
                  <a:pt x="10110" y="6376"/>
                </a:lnTo>
                <a:lnTo>
                  <a:pt x="10092" y="6394"/>
                </a:lnTo>
                <a:lnTo>
                  <a:pt x="10075" y="6413"/>
                </a:lnTo>
                <a:lnTo>
                  <a:pt x="10068" y="6424"/>
                </a:lnTo>
                <a:lnTo>
                  <a:pt x="10061" y="6437"/>
                </a:lnTo>
                <a:lnTo>
                  <a:pt x="10055" y="6451"/>
                </a:lnTo>
                <a:lnTo>
                  <a:pt x="10050" y="6467"/>
                </a:lnTo>
                <a:lnTo>
                  <a:pt x="10048" y="6471"/>
                </a:lnTo>
                <a:lnTo>
                  <a:pt x="10045" y="6474"/>
                </a:lnTo>
                <a:lnTo>
                  <a:pt x="10041" y="6478"/>
                </a:lnTo>
                <a:lnTo>
                  <a:pt x="10035" y="6481"/>
                </a:lnTo>
                <a:lnTo>
                  <a:pt x="10020" y="6486"/>
                </a:lnTo>
                <a:lnTo>
                  <a:pt x="10000" y="6491"/>
                </a:lnTo>
                <a:lnTo>
                  <a:pt x="9978" y="6494"/>
                </a:lnTo>
                <a:lnTo>
                  <a:pt x="9954" y="6496"/>
                </a:lnTo>
                <a:lnTo>
                  <a:pt x="9929" y="6499"/>
                </a:lnTo>
                <a:lnTo>
                  <a:pt x="9902" y="6500"/>
                </a:lnTo>
                <a:lnTo>
                  <a:pt x="9850" y="6504"/>
                </a:lnTo>
                <a:lnTo>
                  <a:pt x="9806" y="6508"/>
                </a:lnTo>
                <a:lnTo>
                  <a:pt x="9788" y="6511"/>
                </a:lnTo>
                <a:lnTo>
                  <a:pt x="9775" y="6514"/>
                </a:lnTo>
                <a:lnTo>
                  <a:pt x="9770" y="6516"/>
                </a:lnTo>
                <a:lnTo>
                  <a:pt x="9766" y="6519"/>
                </a:lnTo>
                <a:lnTo>
                  <a:pt x="9763" y="6521"/>
                </a:lnTo>
                <a:lnTo>
                  <a:pt x="9762" y="6524"/>
                </a:lnTo>
                <a:lnTo>
                  <a:pt x="9740" y="6516"/>
                </a:lnTo>
                <a:lnTo>
                  <a:pt x="9719" y="6507"/>
                </a:lnTo>
                <a:lnTo>
                  <a:pt x="9698" y="6497"/>
                </a:lnTo>
                <a:lnTo>
                  <a:pt x="9678" y="6485"/>
                </a:lnTo>
                <a:lnTo>
                  <a:pt x="9659" y="6473"/>
                </a:lnTo>
                <a:lnTo>
                  <a:pt x="9641" y="6460"/>
                </a:lnTo>
                <a:lnTo>
                  <a:pt x="9623" y="6446"/>
                </a:lnTo>
                <a:lnTo>
                  <a:pt x="9607" y="6431"/>
                </a:lnTo>
                <a:lnTo>
                  <a:pt x="9592" y="6415"/>
                </a:lnTo>
                <a:lnTo>
                  <a:pt x="9579" y="6397"/>
                </a:lnTo>
                <a:lnTo>
                  <a:pt x="9574" y="6388"/>
                </a:lnTo>
                <a:lnTo>
                  <a:pt x="9568" y="6379"/>
                </a:lnTo>
                <a:lnTo>
                  <a:pt x="9563" y="6369"/>
                </a:lnTo>
                <a:lnTo>
                  <a:pt x="9559" y="6359"/>
                </a:lnTo>
                <a:lnTo>
                  <a:pt x="9555" y="6348"/>
                </a:lnTo>
                <a:lnTo>
                  <a:pt x="9551" y="6338"/>
                </a:lnTo>
                <a:lnTo>
                  <a:pt x="9548" y="6327"/>
                </a:lnTo>
                <a:lnTo>
                  <a:pt x="9545" y="6317"/>
                </a:lnTo>
                <a:lnTo>
                  <a:pt x="9543" y="6305"/>
                </a:lnTo>
                <a:lnTo>
                  <a:pt x="9542" y="6294"/>
                </a:lnTo>
                <a:lnTo>
                  <a:pt x="9541" y="6282"/>
                </a:lnTo>
                <a:lnTo>
                  <a:pt x="9541" y="6270"/>
                </a:lnTo>
                <a:lnTo>
                  <a:pt x="9539" y="6266"/>
                </a:lnTo>
                <a:lnTo>
                  <a:pt x="9539" y="6256"/>
                </a:lnTo>
                <a:lnTo>
                  <a:pt x="9539" y="6239"/>
                </a:lnTo>
                <a:lnTo>
                  <a:pt x="9540" y="6217"/>
                </a:lnTo>
                <a:lnTo>
                  <a:pt x="9545" y="6162"/>
                </a:lnTo>
                <a:lnTo>
                  <a:pt x="9551" y="6097"/>
                </a:lnTo>
                <a:lnTo>
                  <a:pt x="9558" y="6031"/>
                </a:lnTo>
                <a:lnTo>
                  <a:pt x="9567" y="5968"/>
                </a:lnTo>
                <a:lnTo>
                  <a:pt x="9571" y="5942"/>
                </a:lnTo>
                <a:lnTo>
                  <a:pt x="9575" y="5919"/>
                </a:lnTo>
                <a:lnTo>
                  <a:pt x="9579" y="5901"/>
                </a:lnTo>
                <a:lnTo>
                  <a:pt x="9583" y="5889"/>
                </a:lnTo>
                <a:lnTo>
                  <a:pt x="9591" y="5892"/>
                </a:lnTo>
                <a:lnTo>
                  <a:pt x="9598" y="5895"/>
                </a:lnTo>
                <a:lnTo>
                  <a:pt x="9603" y="5898"/>
                </a:lnTo>
                <a:lnTo>
                  <a:pt x="9608" y="5902"/>
                </a:lnTo>
                <a:lnTo>
                  <a:pt x="9612" y="5908"/>
                </a:lnTo>
                <a:lnTo>
                  <a:pt x="9616" y="5914"/>
                </a:lnTo>
                <a:lnTo>
                  <a:pt x="9620" y="5922"/>
                </a:lnTo>
                <a:lnTo>
                  <a:pt x="9625" y="5931"/>
                </a:lnTo>
                <a:lnTo>
                  <a:pt x="9641" y="5927"/>
                </a:lnTo>
                <a:lnTo>
                  <a:pt x="9657" y="5924"/>
                </a:lnTo>
                <a:lnTo>
                  <a:pt x="9675" y="5922"/>
                </a:lnTo>
                <a:lnTo>
                  <a:pt x="9694" y="5921"/>
                </a:lnTo>
                <a:lnTo>
                  <a:pt x="9734" y="5921"/>
                </a:lnTo>
                <a:lnTo>
                  <a:pt x="9775" y="5920"/>
                </a:lnTo>
                <a:lnTo>
                  <a:pt x="9794" y="5919"/>
                </a:lnTo>
                <a:lnTo>
                  <a:pt x="9811" y="5916"/>
                </a:lnTo>
                <a:lnTo>
                  <a:pt x="9827" y="5913"/>
                </a:lnTo>
                <a:lnTo>
                  <a:pt x="9841" y="5908"/>
                </a:lnTo>
                <a:lnTo>
                  <a:pt x="9847" y="5905"/>
                </a:lnTo>
                <a:lnTo>
                  <a:pt x="9852" y="5902"/>
                </a:lnTo>
                <a:lnTo>
                  <a:pt x="9857" y="5898"/>
                </a:lnTo>
                <a:lnTo>
                  <a:pt x="9861" y="5893"/>
                </a:lnTo>
                <a:lnTo>
                  <a:pt x="9864" y="5888"/>
                </a:lnTo>
                <a:lnTo>
                  <a:pt x="9866" y="5882"/>
                </a:lnTo>
                <a:lnTo>
                  <a:pt x="9868" y="5875"/>
                </a:lnTo>
                <a:lnTo>
                  <a:pt x="9868" y="5868"/>
                </a:lnTo>
                <a:lnTo>
                  <a:pt x="9881" y="5869"/>
                </a:lnTo>
                <a:lnTo>
                  <a:pt x="9893" y="5870"/>
                </a:lnTo>
                <a:lnTo>
                  <a:pt x="9904" y="5872"/>
                </a:lnTo>
                <a:lnTo>
                  <a:pt x="9913" y="5874"/>
                </a:lnTo>
                <a:lnTo>
                  <a:pt x="9921" y="5877"/>
                </a:lnTo>
                <a:lnTo>
                  <a:pt x="9928" y="5881"/>
                </a:lnTo>
                <a:lnTo>
                  <a:pt x="9933" y="5886"/>
                </a:lnTo>
                <a:lnTo>
                  <a:pt x="9938" y="5891"/>
                </a:lnTo>
                <a:lnTo>
                  <a:pt x="9941" y="5896"/>
                </a:lnTo>
                <a:lnTo>
                  <a:pt x="9943" y="5902"/>
                </a:lnTo>
                <a:lnTo>
                  <a:pt x="9944" y="5909"/>
                </a:lnTo>
                <a:lnTo>
                  <a:pt x="9944" y="5916"/>
                </a:lnTo>
                <a:lnTo>
                  <a:pt x="9943" y="5924"/>
                </a:lnTo>
                <a:lnTo>
                  <a:pt x="9941" y="5933"/>
                </a:lnTo>
                <a:lnTo>
                  <a:pt x="9937" y="5942"/>
                </a:lnTo>
                <a:lnTo>
                  <a:pt x="9932" y="5952"/>
                </a:lnTo>
                <a:lnTo>
                  <a:pt x="9959" y="5957"/>
                </a:lnTo>
                <a:lnTo>
                  <a:pt x="9988" y="5960"/>
                </a:lnTo>
                <a:lnTo>
                  <a:pt x="10003" y="5962"/>
                </a:lnTo>
                <a:lnTo>
                  <a:pt x="10019" y="5962"/>
                </a:lnTo>
                <a:lnTo>
                  <a:pt x="10033" y="5961"/>
                </a:lnTo>
                <a:lnTo>
                  <a:pt x="10047" y="5960"/>
                </a:lnTo>
                <a:lnTo>
                  <a:pt x="10060" y="5957"/>
                </a:lnTo>
                <a:lnTo>
                  <a:pt x="10073" y="5953"/>
                </a:lnTo>
                <a:lnTo>
                  <a:pt x="10078" y="5950"/>
                </a:lnTo>
                <a:lnTo>
                  <a:pt x="10084" y="5947"/>
                </a:lnTo>
                <a:lnTo>
                  <a:pt x="10089" y="5944"/>
                </a:lnTo>
                <a:lnTo>
                  <a:pt x="10093" y="5940"/>
                </a:lnTo>
                <a:lnTo>
                  <a:pt x="10097" y="5935"/>
                </a:lnTo>
                <a:lnTo>
                  <a:pt x="10101" y="5930"/>
                </a:lnTo>
                <a:lnTo>
                  <a:pt x="10104" y="5925"/>
                </a:lnTo>
                <a:lnTo>
                  <a:pt x="10107" y="5919"/>
                </a:lnTo>
                <a:lnTo>
                  <a:pt x="10109" y="5912"/>
                </a:lnTo>
                <a:lnTo>
                  <a:pt x="10111" y="5905"/>
                </a:lnTo>
                <a:lnTo>
                  <a:pt x="10112" y="5897"/>
                </a:lnTo>
                <a:lnTo>
                  <a:pt x="10112" y="5889"/>
                </a:lnTo>
                <a:lnTo>
                  <a:pt x="10099" y="5889"/>
                </a:lnTo>
                <a:lnTo>
                  <a:pt x="10089" y="5888"/>
                </a:lnTo>
                <a:lnTo>
                  <a:pt x="10085" y="5887"/>
                </a:lnTo>
                <a:lnTo>
                  <a:pt x="10082" y="5886"/>
                </a:lnTo>
                <a:lnTo>
                  <a:pt x="10079" y="5884"/>
                </a:lnTo>
                <a:lnTo>
                  <a:pt x="10076" y="5882"/>
                </a:lnTo>
                <a:lnTo>
                  <a:pt x="10074" y="5880"/>
                </a:lnTo>
                <a:lnTo>
                  <a:pt x="10073" y="5877"/>
                </a:lnTo>
                <a:lnTo>
                  <a:pt x="10072" y="5874"/>
                </a:lnTo>
                <a:lnTo>
                  <a:pt x="10071" y="5870"/>
                </a:lnTo>
                <a:lnTo>
                  <a:pt x="10070" y="5860"/>
                </a:lnTo>
                <a:lnTo>
                  <a:pt x="10070" y="5846"/>
                </a:lnTo>
                <a:lnTo>
                  <a:pt x="10081" y="5834"/>
                </a:lnTo>
                <a:lnTo>
                  <a:pt x="10089" y="5822"/>
                </a:lnTo>
                <a:lnTo>
                  <a:pt x="10096" y="5809"/>
                </a:lnTo>
                <a:lnTo>
                  <a:pt x="10102" y="5797"/>
                </a:lnTo>
                <a:lnTo>
                  <a:pt x="10105" y="5786"/>
                </a:lnTo>
                <a:lnTo>
                  <a:pt x="10108" y="5774"/>
                </a:lnTo>
                <a:lnTo>
                  <a:pt x="10108" y="5762"/>
                </a:lnTo>
                <a:lnTo>
                  <a:pt x="10108" y="5751"/>
                </a:lnTo>
                <a:lnTo>
                  <a:pt x="10106" y="5739"/>
                </a:lnTo>
                <a:lnTo>
                  <a:pt x="10103" y="5727"/>
                </a:lnTo>
                <a:lnTo>
                  <a:pt x="10100" y="5716"/>
                </a:lnTo>
                <a:lnTo>
                  <a:pt x="10095" y="5705"/>
                </a:lnTo>
                <a:lnTo>
                  <a:pt x="10089" y="5694"/>
                </a:lnTo>
                <a:lnTo>
                  <a:pt x="10083" y="5684"/>
                </a:lnTo>
                <a:lnTo>
                  <a:pt x="10077" y="5673"/>
                </a:lnTo>
                <a:lnTo>
                  <a:pt x="10070" y="5663"/>
                </a:lnTo>
                <a:lnTo>
                  <a:pt x="10038" y="5624"/>
                </a:lnTo>
                <a:lnTo>
                  <a:pt x="10007" y="5587"/>
                </a:lnTo>
                <a:lnTo>
                  <a:pt x="9994" y="5571"/>
                </a:lnTo>
                <a:lnTo>
                  <a:pt x="9983" y="5556"/>
                </a:lnTo>
                <a:lnTo>
                  <a:pt x="9980" y="5549"/>
                </a:lnTo>
                <a:lnTo>
                  <a:pt x="9977" y="5542"/>
                </a:lnTo>
                <a:lnTo>
                  <a:pt x="9975" y="5535"/>
                </a:lnTo>
                <a:lnTo>
                  <a:pt x="9974" y="5529"/>
                </a:lnTo>
                <a:lnTo>
                  <a:pt x="9965" y="5525"/>
                </a:lnTo>
                <a:lnTo>
                  <a:pt x="9956" y="5520"/>
                </a:lnTo>
                <a:lnTo>
                  <a:pt x="9946" y="5514"/>
                </a:lnTo>
                <a:lnTo>
                  <a:pt x="9936" y="5506"/>
                </a:lnTo>
                <a:lnTo>
                  <a:pt x="9916" y="5489"/>
                </a:lnTo>
                <a:lnTo>
                  <a:pt x="9898" y="5471"/>
                </a:lnTo>
                <a:lnTo>
                  <a:pt x="9890" y="5463"/>
                </a:lnTo>
                <a:lnTo>
                  <a:pt x="9885" y="5457"/>
                </a:lnTo>
                <a:lnTo>
                  <a:pt x="9882" y="5451"/>
                </a:lnTo>
                <a:lnTo>
                  <a:pt x="9880" y="5447"/>
                </a:lnTo>
                <a:lnTo>
                  <a:pt x="9881" y="5446"/>
                </a:lnTo>
                <a:lnTo>
                  <a:pt x="9881" y="5445"/>
                </a:lnTo>
                <a:lnTo>
                  <a:pt x="9883" y="5445"/>
                </a:lnTo>
                <a:lnTo>
                  <a:pt x="9885" y="5445"/>
                </a:lnTo>
                <a:lnTo>
                  <a:pt x="9893" y="5447"/>
                </a:lnTo>
                <a:lnTo>
                  <a:pt x="9904" y="5453"/>
                </a:lnTo>
                <a:lnTo>
                  <a:pt x="9915" y="5459"/>
                </a:lnTo>
                <a:lnTo>
                  <a:pt x="9930" y="5465"/>
                </a:lnTo>
                <a:lnTo>
                  <a:pt x="9947" y="5472"/>
                </a:lnTo>
                <a:lnTo>
                  <a:pt x="9965" y="5478"/>
                </a:lnTo>
                <a:lnTo>
                  <a:pt x="9984" y="5485"/>
                </a:lnTo>
                <a:lnTo>
                  <a:pt x="10004" y="5490"/>
                </a:lnTo>
                <a:lnTo>
                  <a:pt x="10024" y="5493"/>
                </a:lnTo>
                <a:lnTo>
                  <a:pt x="10042" y="5495"/>
                </a:lnTo>
                <a:lnTo>
                  <a:pt x="10051" y="5495"/>
                </a:lnTo>
                <a:lnTo>
                  <a:pt x="10059" y="5495"/>
                </a:lnTo>
                <a:lnTo>
                  <a:pt x="10067" y="5494"/>
                </a:lnTo>
                <a:lnTo>
                  <a:pt x="10074" y="5493"/>
                </a:lnTo>
                <a:lnTo>
                  <a:pt x="10080" y="5491"/>
                </a:lnTo>
                <a:lnTo>
                  <a:pt x="10085" y="5488"/>
                </a:lnTo>
                <a:lnTo>
                  <a:pt x="10090" y="5485"/>
                </a:lnTo>
                <a:lnTo>
                  <a:pt x="10094" y="5479"/>
                </a:lnTo>
                <a:lnTo>
                  <a:pt x="10096" y="5474"/>
                </a:lnTo>
                <a:lnTo>
                  <a:pt x="10098" y="5468"/>
                </a:lnTo>
                <a:lnTo>
                  <a:pt x="10098" y="5461"/>
                </a:lnTo>
                <a:lnTo>
                  <a:pt x="10097" y="5454"/>
                </a:lnTo>
                <a:lnTo>
                  <a:pt x="10095" y="5445"/>
                </a:lnTo>
                <a:lnTo>
                  <a:pt x="10092" y="5435"/>
                </a:lnTo>
                <a:lnTo>
                  <a:pt x="10087" y="5424"/>
                </a:lnTo>
                <a:lnTo>
                  <a:pt x="10080" y="5412"/>
                </a:lnTo>
                <a:lnTo>
                  <a:pt x="10084" y="5411"/>
                </a:lnTo>
                <a:lnTo>
                  <a:pt x="10087" y="5409"/>
                </a:lnTo>
                <a:lnTo>
                  <a:pt x="10089" y="5406"/>
                </a:lnTo>
                <a:lnTo>
                  <a:pt x="10091" y="5402"/>
                </a:lnTo>
                <a:lnTo>
                  <a:pt x="10102" y="5411"/>
                </a:lnTo>
                <a:lnTo>
                  <a:pt x="10118" y="5425"/>
                </a:lnTo>
                <a:lnTo>
                  <a:pt x="10127" y="5433"/>
                </a:lnTo>
                <a:lnTo>
                  <a:pt x="10137" y="5440"/>
                </a:lnTo>
                <a:lnTo>
                  <a:pt x="10148" y="5447"/>
                </a:lnTo>
                <a:lnTo>
                  <a:pt x="10158" y="5453"/>
                </a:lnTo>
                <a:lnTo>
                  <a:pt x="10167" y="5458"/>
                </a:lnTo>
                <a:lnTo>
                  <a:pt x="10176" y="5461"/>
                </a:lnTo>
                <a:lnTo>
                  <a:pt x="10181" y="5462"/>
                </a:lnTo>
                <a:lnTo>
                  <a:pt x="10185" y="5462"/>
                </a:lnTo>
                <a:lnTo>
                  <a:pt x="10189" y="5462"/>
                </a:lnTo>
                <a:lnTo>
                  <a:pt x="10192" y="5461"/>
                </a:lnTo>
                <a:lnTo>
                  <a:pt x="10196" y="5459"/>
                </a:lnTo>
                <a:lnTo>
                  <a:pt x="10198" y="5457"/>
                </a:lnTo>
                <a:lnTo>
                  <a:pt x="10201" y="5453"/>
                </a:lnTo>
                <a:lnTo>
                  <a:pt x="10203" y="5449"/>
                </a:lnTo>
                <a:lnTo>
                  <a:pt x="10205" y="5444"/>
                </a:lnTo>
                <a:lnTo>
                  <a:pt x="10206" y="5438"/>
                </a:lnTo>
                <a:lnTo>
                  <a:pt x="10207" y="5431"/>
                </a:lnTo>
                <a:lnTo>
                  <a:pt x="10207" y="5423"/>
                </a:lnTo>
                <a:lnTo>
                  <a:pt x="10213" y="5422"/>
                </a:lnTo>
                <a:lnTo>
                  <a:pt x="10220" y="5420"/>
                </a:lnTo>
                <a:lnTo>
                  <a:pt x="10228" y="5417"/>
                </a:lnTo>
                <a:lnTo>
                  <a:pt x="10237" y="5413"/>
                </a:lnTo>
                <a:lnTo>
                  <a:pt x="10245" y="5408"/>
                </a:lnTo>
                <a:lnTo>
                  <a:pt x="10254" y="5403"/>
                </a:lnTo>
                <a:lnTo>
                  <a:pt x="10262" y="5397"/>
                </a:lnTo>
                <a:lnTo>
                  <a:pt x="10270" y="5392"/>
                </a:lnTo>
                <a:lnTo>
                  <a:pt x="10276" y="5386"/>
                </a:lnTo>
                <a:lnTo>
                  <a:pt x="10281" y="5380"/>
                </a:lnTo>
                <a:lnTo>
                  <a:pt x="10282" y="5377"/>
                </a:lnTo>
                <a:lnTo>
                  <a:pt x="10283" y="5375"/>
                </a:lnTo>
                <a:lnTo>
                  <a:pt x="10283" y="5372"/>
                </a:lnTo>
                <a:lnTo>
                  <a:pt x="10283" y="5370"/>
                </a:lnTo>
                <a:lnTo>
                  <a:pt x="10282" y="5368"/>
                </a:lnTo>
                <a:lnTo>
                  <a:pt x="10280" y="5366"/>
                </a:lnTo>
                <a:lnTo>
                  <a:pt x="10277" y="5364"/>
                </a:lnTo>
                <a:lnTo>
                  <a:pt x="10274" y="5363"/>
                </a:lnTo>
                <a:lnTo>
                  <a:pt x="10263" y="5361"/>
                </a:lnTo>
                <a:lnTo>
                  <a:pt x="10249" y="5360"/>
                </a:lnTo>
                <a:lnTo>
                  <a:pt x="10254" y="5325"/>
                </a:lnTo>
                <a:lnTo>
                  <a:pt x="10256" y="5295"/>
                </a:lnTo>
                <a:lnTo>
                  <a:pt x="10257" y="5267"/>
                </a:lnTo>
                <a:lnTo>
                  <a:pt x="10260" y="5243"/>
                </a:lnTo>
                <a:lnTo>
                  <a:pt x="10283" y="5255"/>
                </a:lnTo>
                <a:lnTo>
                  <a:pt x="10302" y="5262"/>
                </a:lnTo>
                <a:lnTo>
                  <a:pt x="10309" y="5264"/>
                </a:lnTo>
                <a:lnTo>
                  <a:pt x="10316" y="5265"/>
                </a:lnTo>
                <a:lnTo>
                  <a:pt x="10322" y="5266"/>
                </a:lnTo>
                <a:lnTo>
                  <a:pt x="10327" y="5265"/>
                </a:lnTo>
                <a:lnTo>
                  <a:pt x="10331" y="5264"/>
                </a:lnTo>
                <a:lnTo>
                  <a:pt x="10335" y="5263"/>
                </a:lnTo>
                <a:lnTo>
                  <a:pt x="10338" y="5260"/>
                </a:lnTo>
                <a:lnTo>
                  <a:pt x="10341" y="5257"/>
                </a:lnTo>
                <a:lnTo>
                  <a:pt x="10345" y="5250"/>
                </a:lnTo>
                <a:lnTo>
                  <a:pt x="10348" y="5240"/>
                </a:lnTo>
                <a:lnTo>
                  <a:pt x="10352" y="5217"/>
                </a:lnTo>
                <a:lnTo>
                  <a:pt x="10357" y="5192"/>
                </a:lnTo>
                <a:lnTo>
                  <a:pt x="10361" y="5180"/>
                </a:lnTo>
                <a:lnTo>
                  <a:pt x="10367" y="5168"/>
                </a:lnTo>
                <a:lnTo>
                  <a:pt x="10371" y="5163"/>
                </a:lnTo>
                <a:lnTo>
                  <a:pt x="10376" y="5158"/>
                </a:lnTo>
                <a:lnTo>
                  <a:pt x="10381" y="5153"/>
                </a:lnTo>
                <a:lnTo>
                  <a:pt x="10387" y="5148"/>
                </a:lnTo>
                <a:lnTo>
                  <a:pt x="10387" y="5156"/>
                </a:lnTo>
                <a:lnTo>
                  <a:pt x="10388" y="5162"/>
                </a:lnTo>
                <a:lnTo>
                  <a:pt x="10389" y="5167"/>
                </a:lnTo>
                <a:lnTo>
                  <a:pt x="10390" y="5171"/>
                </a:lnTo>
                <a:lnTo>
                  <a:pt x="10392" y="5175"/>
                </a:lnTo>
                <a:lnTo>
                  <a:pt x="10394" y="5177"/>
                </a:lnTo>
                <a:lnTo>
                  <a:pt x="10397" y="5178"/>
                </a:lnTo>
                <a:lnTo>
                  <a:pt x="10400" y="5178"/>
                </a:lnTo>
                <a:lnTo>
                  <a:pt x="10406" y="5177"/>
                </a:lnTo>
                <a:lnTo>
                  <a:pt x="10413" y="5173"/>
                </a:lnTo>
                <a:lnTo>
                  <a:pt x="10421" y="5167"/>
                </a:lnTo>
                <a:lnTo>
                  <a:pt x="10429" y="5160"/>
                </a:lnTo>
                <a:lnTo>
                  <a:pt x="10448" y="5143"/>
                </a:lnTo>
                <a:lnTo>
                  <a:pt x="10467" y="5125"/>
                </a:lnTo>
                <a:lnTo>
                  <a:pt x="10476" y="5118"/>
                </a:lnTo>
                <a:lnTo>
                  <a:pt x="10486" y="5112"/>
                </a:lnTo>
                <a:lnTo>
                  <a:pt x="10490" y="5109"/>
                </a:lnTo>
                <a:lnTo>
                  <a:pt x="10495" y="5108"/>
                </a:lnTo>
                <a:lnTo>
                  <a:pt x="10499" y="5107"/>
                </a:lnTo>
                <a:lnTo>
                  <a:pt x="10503" y="5106"/>
                </a:lnTo>
                <a:lnTo>
                  <a:pt x="10508" y="5098"/>
                </a:lnTo>
                <a:lnTo>
                  <a:pt x="10514" y="5092"/>
                </a:lnTo>
                <a:lnTo>
                  <a:pt x="10520" y="5087"/>
                </a:lnTo>
                <a:lnTo>
                  <a:pt x="10526" y="5082"/>
                </a:lnTo>
                <a:lnTo>
                  <a:pt x="10533" y="5078"/>
                </a:lnTo>
                <a:lnTo>
                  <a:pt x="10539" y="5074"/>
                </a:lnTo>
                <a:lnTo>
                  <a:pt x="10546" y="5071"/>
                </a:lnTo>
                <a:lnTo>
                  <a:pt x="10553" y="5068"/>
                </a:lnTo>
                <a:lnTo>
                  <a:pt x="10568" y="5064"/>
                </a:lnTo>
                <a:lnTo>
                  <a:pt x="10582" y="5061"/>
                </a:lnTo>
                <a:lnTo>
                  <a:pt x="10597" y="5058"/>
                </a:lnTo>
                <a:lnTo>
                  <a:pt x="10612" y="5056"/>
                </a:lnTo>
                <a:lnTo>
                  <a:pt x="10627" y="5054"/>
                </a:lnTo>
                <a:lnTo>
                  <a:pt x="10641" y="5051"/>
                </a:lnTo>
                <a:lnTo>
                  <a:pt x="10656" y="5048"/>
                </a:lnTo>
                <a:lnTo>
                  <a:pt x="10668" y="5042"/>
                </a:lnTo>
                <a:lnTo>
                  <a:pt x="10674" y="5039"/>
                </a:lnTo>
                <a:lnTo>
                  <a:pt x="10680" y="5036"/>
                </a:lnTo>
                <a:lnTo>
                  <a:pt x="10685" y="5031"/>
                </a:lnTo>
                <a:lnTo>
                  <a:pt x="10690" y="5026"/>
                </a:lnTo>
                <a:lnTo>
                  <a:pt x="10694" y="5021"/>
                </a:lnTo>
                <a:lnTo>
                  <a:pt x="10698" y="5015"/>
                </a:lnTo>
                <a:lnTo>
                  <a:pt x="10702" y="5008"/>
                </a:lnTo>
                <a:lnTo>
                  <a:pt x="10705" y="5000"/>
                </a:lnTo>
                <a:lnTo>
                  <a:pt x="10699" y="4997"/>
                </a:lnTo>
                <a:lnTo>
                  <a:pt x="10693" y="4994"/>
                </a:lnTo>
                <a:lnTo>
                  <a:pt x="10688" y="4990"/>
                </a:lnTo>
                <a:lnTo>
                  <a:pt x="10684" y="4986"/>
                </a:lnTo>
                <a:lnTo>
                  <a:pt x="10680" y="4981"/>
                </a:lnTo>
                <a:lnTo>
                  <a:pt x="10676" y="4974"/>
                </a:lnTo>
                <a:lnTo>
                  <a:pt x="10672" y="4967"/>
                </a:lnTo>
                <a:lnTo>
                  <a:pt x="10669" y="4960"/>
                </a:lnTo>
                <a:lnTo>
                  <a:pt x="10664" y="4945"/>
                </a:lnTo>
                <a:lnTo>
                  <a:pt x="10660" y="4929"/>
                </a:lnTo>
                <a:lnTo>
                  <a:pt x="10657" y="4911"/>
                </a:lnTo>
                <a:lnTo>
                  <a:pt x="10654" y="4892"/>
                </a:lnTo>
                <a:lnTo>
                  <a:pt x="10652" y="4854"/>
                </a:lnTo>
                <a:lnTo>
                  <a:pt x="10651" y="4816"/>
                </a:lnTo>
                <a:lnTo>
                  <a:pt x="10652" y="4783"/>
                </a:lnTo>
                <a:lnTo>
                  <a:pt x="10652" y="4757"/>
                </a:lnTo>
                <a:lnTo>
                  <a:pt x="10660" y="4758"/>
                </a:lnTo>
                <a:lnTo>
                  <a:pt x="10667" y="4758"/>
                </a:lnTo>
                <a:lnTo>
                  <a:pt x="10674" y="4757"/>
                </a:lnTo>
                <a:lnTo>
                  <a:pt x="10681" y="4756"/>
                </a:lnTo>
                <a:lnTo>
                  <a:pt x="10696" y="4752"/>
                </a:lnTo>
                <a:lnTo>
                  <a:pt x="10710" y="4747"/>
                </a:lnTo>
                <a:lnTo>
                  <a:pt x="10738" y="4733"/>
                </a:lnTo>
                <a:lnTo>
                  <a:pt x="10764" y="4718"/>
                </a:lnTo>
                <a:lnTo>
                  <a:pt x="10777" y="4712"/>
                </a:lnTo>
                <a:lnTo>
                  <a:pt x="10788" y="4707"/>
                </a:lnTo>
                <a:lnTo>
                  <a:pt x="10798" y="4704"/>
                </a:lnTo>
                <a:lnTo>
                  <a:pt x="10807" y="4703"/>
                </a:lnTo>
                <a:lnTo>
                  <a:pt x="10811" y="4704"/>
                </a:lnTo>
                <a:lnTo>
                  <a:pt x="10814" y="4705"/>
                </a:lnTo>
                <a:lnTo>
                  <a:pt x="10818" y="4707"/>
                </a:lnTo>
                <a:lnTo>
                  <a:pt x="10821" y="4710"/>
                </a:lnTo>
                <a:lnTo>
                  <a:pt x="10823" y="4714"/>
                </a:lnTo>
                <a:lnTo>
                  <a:pt x="10825" y="4719"/>
                </a:lnTo>
                <a:lnTo>
                  <a:pt x="10827" y="4726"/>
                </a:lnTo>
                <a:lnTo>
                  <a:pt x="10828" y="4733"/>
                </a:lnTo>
                <a:lnTo>
                  <a:pt x="10832" y="4764"/>
                </a:lnTo>
                <a:lnTo>
                  <a:pt x="10836" y="4804"/>
                </a:lnTo>
                <a:lnTo>
                  <a:pt x="10839" y="4824"/>
                </a:lnTo>
                <a:lnTo>
                  <a:pt x="10843" y="4841"/>
                </a:lnTo>
                <a:lnTo>
                  <a:pt x="10845" y="4848"/>
                </a:lnTo>
                <a:lnTo>
                  <a:pt x="10847" y="4855"/>
                </a:lnTo>
                <a:lnTo>
                  <a:pt x="10850" y="4860"/>
                </a:lnTo>
                <a:lnTo>
                  <a:pt x="10852" y="4863"/>
                </a:lnTo>
                <a:lnTo>
                  <a:pt x="10872" y="4872"/>
                </a:lnTo>
                <a:lnTo>
                  <a:pt x="10889" y="4878"/>
                </a:lnTo>
                <a:lnTo>
                  <a:pt x="10896" y="4880"/>
                </a:lnTo>
                <a:lnTo>
                  <a:pt x="10904" y="4881"/>
                </a:lnTo>
                <a:lnTo>
                  <a:pt x="10910" y="4882"/>
                </a:lnTo>
                <a:lnTo>
                  <a:pt x="10915" y="4882"/>
                </a:lnTo>
                <a:lnTo>
                  <a:pt x="10920" y="4881"/>
                </a:lnTo>
                <a:lnTo>
                  <a:pt x="10924" y="4879"/>
                </a:lnTo>
                <a:lnTo>
                  <a:pt x="10927" y="4877"/>
                </a:lnTo>
                <a:lnTo>
                  <a:pt x="10931" y="4875"/>
                </a:lnTo>
                <a:lnTo>
                  <a:pt x="10933" y="4872"/>
                </a:lnTo>
                <a:lnTo>
                  <a:pt x="10935" y="4869"/>
                </a:lnTo>
                <a:lnTo>
                  <a:pt x="10937" y="4865"/>
                </a:lnTo>
                <a:lnTo>
                  <a:pt x="10939" y="4860"/>
                </a:lnTo>
                <a:lnTo>
                  <a:pt x="10941" y="4850"/>
                </a:lnTo>
                <a:lnTo>
                  <a:pt x="10941" y="4839"/>
                </a:lnTo>
                <a:lnTo>
                  <a:pt x="10941" y="4828"/>
                </a:lnTo>
                <a:lnTo>
                  <a:pt x="10941" y="4816"/>
                </a:lnTo>
                <a:lnTo>
                  <a:pt x="10939" y="4791"/>
                </a:lnTo>
                <a:lnTo>
                  <a:pt x="10938" y="4767"/>
                </a:lnTo>
                <a:lnTo>
                  <a:pt x="10934" y="4767"/>
                </a:lnTo>
                <a:lnTo>
                  <a:pt x="10931" y="4766"/>
                </a:lnTo>
                <a:lnTo>
                  <a:pt x="10927" y="4764"/>
                </a:lnTo>
                <a:lnTo>
                  <a:pt x="10923" y="4761"/>
                </a:lnTo>
                <a:lnTo>
                  <a:pt x="10915" y="4754"/>
                </a:lnTo>
                <a:lnTo>
                  <a:pt x="10908" y="4745"/>
                </a:lnTo>
                <a:lnTo>
                  <a:pt x="10900" y="4734"/>
                </a:lnTo>
                <a:lnTo>
                  <a:pt x="10891" y="4720"/>
                </a:lnTo>
                <a:lnTo>
                  <a:pt x="10884" y="4706"/>
                </a:lnTo>
                <a:lnTo>
                  <a:pt x="10877" y="4691"/>
                </a:lnTo>
                <a:lnTo>
                  <a:pt x="10870" y="4675"/>
                </a:lnTo>
                <a:lnTo>
                  <a:pt x="10864" y="4658"/>
                </a:lnTo>
                <a:lnTo>
                  <a:pt x="10859" y="4642"/>
                </a:lnTo>
                <a:lnTo>
                  <a:pt x="10854" y="4625"/>
                </a:lnTo>
                <a:lnTo>
                  <a:pt x="10850" y="4609"/>
                </a:lnTo>
                <a:lnTo>
                  <a:pt x="10846" y="4593"/>
                </a:lnTo>
                <a:lnTo>
                  <a:pt x="10844" y="4578"/>
                </a:lnTo>
                <a:lnTo>
                  <a:pt x="10842" y="4566"/>
                </a:lnTo>
                <a:lnTo>
                  <a:pt x="10829" y="4568"/>
                </a:lnTo>
                <a:lnTo>
                  <a:pt x="10816" y="4571"/>
                </a:lnTo>
                <a:lnTo>
                  <a:pt x="10802" y="4574"/>
                </a:lnTo>
                <a:lnTo>
                  <a:pt x="10788" y="4579"/>
                </a:lnTo>
                <a:lnTo>
                  <a:pt x="10775" y="4585"/>
                </a:lnTo>
                <a:lnTo>
                  <a:pt x="10762" y="4591"/>
                </a:lnTo>
                <a:lnTo>
                  <a:pt x="10757" y="4595"/>
                </a:lnTo>
                <a:lnTo>
                  <a:pt x="10753" y="4600"/>
                </a:lnTo>
                <a:lnTo>
                  <a:pt x="10749" y="4604"/>
                </a:lnTo>
                <a:lnTo>
                  <a:pt x="10746" y="4608"/>
                </a:lnTo>
                <a:lnTo>
                  <a:pt x="10725" y="4608"/>
                </a:lnTo>
                <a:lnTo>
                  <a:pt x="10705" y="4607"/>
                </a:lnTo>
                <a:lnTo>
                  <a:pt x="10686" y="4605"/>
                </a:lnTo>
                <a:lnTo>
                  <a:pt x="10667" y="4602"/>
                </a:lnTo>
                <a:lnTo>
                  <a:pt x="10629" y="4594"/>
                </a:lnTo>
                <a:lnTo>
                  <a:pt x="10595" y="4587"/>
                </a:lnTo>
                <a:lnTo>
                  <a:pt x="10562" y="4579"/>
                </a:lnTo>
                <a:lnTo>
                  <a:pt x="10529" y="4572"/>
                </a:lnTo>
                <a:lnTo>
                  <a:pt x="10511" y="4569"/>
                </a:lnTo>
                <a:lnTo>
                  <a:pt x="10495" y="4567"/>
                </a:lnTo>
                <a:lnTo>
                  <a:pt x="10478" y="4566"/>
                </a:lnTo>
                <a:lnTo>
                  <a:pt x="10461" y="4566"/>
                </a:lnTo>
                <a:lnTo>
                  <a:pt x="10440" y="4538"/>
                </a:lnTo>
                <a:lnTo>
                  <a:pt x="10402" y="4492"/>
                </a:lnTo>
                <a:lnTo>
                  <a:pt x="10382" y="4467"/>
                </a:lnTo>
                <a:lnTo>
                  <a:pt x="10366" y="4447"/>
                </a:lnTo>
                <a:lnTo>
                  <a:pt x="10360" y="4439"/>
                </a:lnTo>
                <a:lnTo>
                  <a:pt x="10356" y="4433"/>
                </a:lnTo>
                <a:lnTo>
                  <a:pt x="10354" y="4429"/>
                </a:lnTo>
                <a:lnTo>
                  <a:pt x="10355" y="4428"/>
                </a:lnTo>
                <a:lnTo>
                  <a:pt x="10350" y="4418"/>
                </a:lnTo>
                <a:lnTo>
                  <a:pt x="10345" y="4409"/>
                </a:lnTo>
                <a:lnTo>
                  <a:pt x="10342" y="4400"/>
                </a:lnTo>
                <a:lnTo>
                  <a:pt x="10340" y="4393"/>
                </a:lnTo>
                <a:lnTo>
                  <a:pt x="10338" y="4386"/>
                </a:lnTo>
                <a:lnTo>
                  <a:pt x="10338" y="4380"/>
                </a:lnTo>
                <a:lnTo>
                  <a:pt x="10338" y="4374"/>
                </a:lnTo>
                <a:lnTo>
                  <a:pt x="10339" y="4369"/>
                </a:lnTo>
                <a:lnTo>
                  <a:pt x="10340" y="4365"/>
                </a:lnTo>
                <a:lnTo>
                  <a:pt x="10342" y="4361"/>
                </a:lnTo>
                <a:lnTo>
                  <a:pt x="10345" y="4357"/>
                </a:lnTo>
                <a:lnTo>
                  <a:pt x="10349" y="4354"/>
                </a:lnTo>
                <a:lnTo>
                  <a:pt x="10356" y="4350"/>
                </a:lnTo>
                <a:lnTo>
                  <a:pt x="10366" y="4346"/>
                </a:lnTo>
                <a:lnTo>
                  <a:pt x="10376" y="4344"/>
                </a:lnTo>
                <a:lnTo>
                  <a:pt x="10387" y="4343"/>
                </a:lnTo>
                <a:lnTo>
                  <a:pt x="10399" y="4343"/>
                </a:lnTo>
                <a:lnTo>
                  <a:pt x="10410" y="4343"/>
                </a:lnTo>
                <a:lnTo>
                  <a:pt x="10428" y="4344"/>
                </a:lnTo>
                <a:lnTo>
                  <a:pt x="10440" y="4344"/>
                </a:lnTo>
                <a:lnTo>
                  <a:pt x="10442" y="4334"/>
                </a:lnTo>
                <a:lnTo>
                  <a:pt x="10445" y="4325"/>
                </a:lnTo>
                <a:lnTo>
                  <a:pt x="10451" y="4317"/>
                </a:lnTo>
                <a:lnTo>
                  <a:pt x="10459" y="4309"/>
                </a:lnTo>
                <a:lnTo>
                  <a:pt x="10469" y="4302"/>
                </a:lnTo>
                <a:lnTo>
                  <a:pt x="10480" y="4296"/>
                </a:lnTo>
                <a:lnTo>
                  <a:pt x="10494" y="4289"/>
                </a:lnTo>
                <a:lnTo>
                  <a:pt x="10508" y="4283"/>
                </a:lnTo>
                <a:lnTo>
                  <a:pt x="10542" y="4272"/>
                </a:lnTo>
                <a:lnTo>
                  <a:pt x="10579" y="4261"/>
                </a:lnTo>
                <a:lnTo>
                  <a:pt x="10619" y="4251"/>
                </a:lnTo>
                <a:lnTo>
                  <a:pt x="10661" y="4240"/>
                </a:lnTo>
                <a:lnTo>
                  <a:pt x="10703" y="4229"/>
                </a:lnTo>
                <a:lnTo>
                  <a:pt x="10743" y="4215"/>
                </a:lnTo>
                <a:lnTo>
                  <a:pt x="10762" y="4209"/>
                </a:lnTo>
                <a:lnTo>
                  <a:pt x="10782" y="4201"/>
                </a:lnTo>
                <a:lnTo>
                  <a:pt x="10800" y="4193"/>
                </a:lnTo>
                <a:lnTo>
                  <a:pt x="10816" y="4185"/>
                </a:lnTo>
                <a:lnTo>
                  <a:pt x="10832" y="4176"/>
                </a:lnTo>
                <a:lnTo>
                  <a:pt x="10846" y="4166"/>
                </a:lnTo>
                <a:lnTo>
                  <a:pt x="10859" y="4156"/>
                </a:lnTo>
                <a:lnTo>
                  <a:pt x="10870" y="4144"/>
                </a:lnTo>
                <a:lnTo>
                  <a:pt x="10879" y="4132"/>
                </a:lnTo>
                <a:lnTo>
                  <a:pt x="10887" y="4119"/>
                </a:lnTo>
                <a:lnTo>
                  <a:pt x="10892" y="4105"/>
                </a:lnTo>
                <a:lnTo>
                  <a:pt x="10895" y="4089"/>
                </a:lnTo>
                <a:lnTo>
                  <a:pt x="10883" y="4088"/>
                </a:lnTo>
                <a:lnTo>
                  <a:pt x="10873" y="4086"/>
                </a:lnTo>
                <a:lnTo>
                  <a:pt x="10866" y="4083"/>
                </a:lnTo>
                <a:lnTo>
                  <a:pt x="10860" y="4079"/>
                </a:lnTo>
                <a:lnTo>
                  <a:pt x="10857" y="4073"/>
                </a:lnTo>
                <a:lnTo>
                  <a:pt x="10856" y="4067"/>
                </a:lnTo>
                <a:lnTo>
                  <a:pt x="10856" y="4059"/>
                </a:lnTo>
                <a:lnTo>
                  <a:pt x="10858" y="4051"/>
                </a:lnTo>
                <a:lnTo>
                  <a:pt x="10861" y="4042"/>
                </a:lnTo>
                <a:lnTo>
                  <a:pt x="10866" y="4033"/>
                </a:lnTo>
                <a:lnTo>
                  <a:pt x="10872" y="4023"/>
                </a:lnTo>
                <a:lnTo>
                  <a:pt x="10879" y="4012"/>
                </a:lnTo>
                <a:lnTo>
                  <a:pt x="10895" y="3991"/>
                </a:lnTo>
                <a:lnTo>
                  <a:pt x="10916" y="3967"/>
                </a:lnTo>
                <a:lnTo>
                  <a:pt x="10937" y="3945"/>
                </a:lnTo>
                <a:lnTo>
                  <a:pt x="10959" y="3923"/>
                </a:lnTo>
                <a:lnTo>
                  <a:pt x="10980" y="3902"/>
                </a:lnTo>
                <a:lnTo>
                  <a:pt x="11000" y="3884"/>
                </a:lnTo>
                <a:lnTo>
                  <a:pt x="11031" y="3857"/>
                </a:lnTo>
                <a:lnTo>
                  <a:pt x="11044" y="3847"/>
                </a:lnTo>
                <a:lnTo>
                  <a:pt x="11078" y="3816"/>
                </a:lnTo>
                <a:lnTo>
                  <a:pt x="11109" y="3787"/>
                </a:lnTo>
                <a:lnTo>
                  <a:pt x="11124" y="3773"/>
                </a:lnTo>
                <a:lnTo>
                  <a:pt x="11139" y="3760"/>
                </a:lnTo>
                <a:lnTo>
                  <a:pt x="11155" y="3748"/>
                </a:lnTo>
                <a:lnTo>
                  <a:pt x="11170" y="3737"/>
                </a:lnTo>
                <a:lnTo>
                  <a:pt x="11185" y="3726"/>
                </a:lnTo>
                <a:lnTo>
                  <a:pt x="11200" y="3716"/>
                </a:lnTo>
                <a:lnTo>
                  <a:pt x="11216" y="3707"/>
                </a:lnTo>
                <a:lnTo>
                  <a:pt x="11233" y="3699"/>
                </a:lnTo>
                <a:lnTo>
                  <a:pt x="11251" y="3693"/>
                </a:lnTo>
                <a:lnTo>
                  <a:pt x="11270" y="3688"/>
                </a:lnTo>
                <a:lnTo>
                  <a:pt x="11292" y="3684"/>
                </a:lnTo>
                <a:lnTo>
                  <a:pt x="11313" y="3682"/>
                </a:lnTo>
                <a:lnTo>
                  <a:pt x="11329" y="3679"/>
                </a:lnTo>
                <a:lnTo>
                  <a:pt x="11354" y="3674"/>
                </a:lnTo>
                <a:lnTo>
                  <a:pt x="11389" y="3666"/>
                </a:lnTo>
                <a:lnTo>
                  <a:pt x="11432" y="3656"/>
                </a:lnTo>
                <a:lnTo>
                  <a:pt x="11532" y="3633"/>
                </a:lnTo>
                <a:lnTo>
                  <a:pt x="11642" y="3609"/>
                </a:lnTo>
                <a:lnTo>
                  <a:pt x="11697" y="3599"/>
                </a:lnTo>
                <a:lnTo>
                  <a:pt x="11750" y="3588"/>
                </a:lnTo>
                <a:lnTo>
                  <a:pt x="11799" y="3580"/>
                </a:lnTo>
                <a:lnTo>
                  <a:pt x="11843" y="3575"/>
                </a:lnTo>
                <a:lnTo>
                  <a:pt x="11862" y="3574"/>
                </a:lnTo>
                <a:lnTo>
                  <a:pt x="11879" y="3573"/>
                </a:lnTo>
                <a:lnTo>
                  <a:pt x="11894" y="3574"/>
                </a:lnTo>
                <a:lnTo>
                  <a:pt x="11908" y="3575"/>
                </a:lnTo>
                <a:lnTo>
                  <a:pt x="11919" y="3578"/>
                </a:lnTo>
                <a:lnTo>
                  <a:pt x="11926" y="3581"/>
                </a:lnTo>
                <a:lnTo>
                  <a:pt x="11931" y="3586"/>
                </a:lnTo>
                <a:lnTo>
                  <a:pt x="11933" y="3593"/>
                </a:lnTo>
                <a:lnTo>
                  <a:pt x="11966" y="3593"/>
                </a:lnTo>
                <a:lnTo>
                  <a:pt x="12020" y="3594"/>
                </a:lnTo>
                <a:lnTo>
                  <a:pt x="12088" y="3596"/>
                </a:lnTo>
                <a:lnTo>
                  <a:pt x="12160" y="3599"/>
                </a:lnTo>
                <a:lnTo>
                  <a:pt x="12196" y="3601"/>
                </a:lnTo>
                <a:lnTo>
                  <a:pt x="12229" y="3604"/>
                </a:lnTo>
                <a:lnTo>
                  <a:pt x="12261" y="3607"/>
                </a:lnTo>
                <a:lnTo>
                  <a:pt x="12289" y="3611"/>
                </a:lnTo>
                <a:lnTo>
                  <a:pt x="12301" y="3613"/>
                </a:lnTo>
                <a:lnTo>
                  <a:pt x="12312" y="3616"/>
                </a:lnTo>
                <a:lnTo>
                  <a:pt x="12322" y="3618"/>
                </a:lnTo>
                <a:lnTo>
                  <a:pt x="12330" y="3621"/>
                </a:lnTo>
                <a:lnTo>
                  <a:pt x="12337" y="3624"/>
                </a:lnTo>
                <a:lnTo>
                  <a:pt x="12341" y="3627"/>
                </a:lnTo>
                <a:lnTo>
                  <a:pt x="12344" y="3631"/>
                </a:lnTo>
                <a:lnTo>
                  <a:pt x="12345" y="3635"/>
                </a:lnTo>
                <a:lnTo>
                  <a:pt x="12357" y="3635"/>
                </a:lnTo>
                <a:lnTo>
                  <a:pt x="12369" y="3637"/>
                </a:lnTo>
                <a:lnTo>
                  <a:pt x="12383" y="3640"/>
                </a:lnTo>
                <a:lnTo>
                  <a:pt x="12398" y="3644"/>
                </a:lnTo>
                <a:lnTo>
                  <a:pt x="12431" y="3653"/>
                </a:lnTo>
                <a:lnTo>
                  <a:pt x="12463" y="3663"/>
                </a:lnTo>
                <a:lnTo>
                  <a:pt x="12480" y="3668"/>
                </a:lnTo>
                <a:lnTo>
                  <a:pt x="12495" y="3672"/>
                </a:lnTo>
                <a:lnTo>
                  <a:pt x="12510" y="3675"/>
                </a:lnTo>
                <a:lnTo>
                  <a:pt x="12525" y="3678"/>
                </a:lnTo>
                <a:lnTo>
                  <a:pt x="12539" y="3679"/>
                </a:lnTo>
                <a:lnTo>
                  <a:pt x="12551" y="3680"/>
                </a:lnTo>
                <a:lnTo>
                  <a:pt x="12556" y="3679"/>
                </a:lnTo>
                <a:lnTo>
                  <a:pt x="12561" y="3678"/>
                </a:lnTo>
                <a:lnTo>
                  <a:pt x="12566" y="3677"/>
                </a:lnTo>
                <a:lnTo>
                  <a:pt x="12570" y="3675"/>
                </a:lnTo>
                <a:lnTo>
                  <a:pt x="12577" y="3672"/>
                </a:lnTo>
                <a:lnTo>
                  <a:pt x="12585" y="3670"/>
                </a:lnTo>
                <a:lnTo>
                  <a:pt x="12594" y="3669"/>
                </a:lnTo>
                <a:lnTo>
                  <a:pt x="12605" y="3668"/>
                </a:lnTo>
                <a:lnTo>
                  <a:pt x="12616" y="3668"/>
                </a:lnTo>
                <a:lnTo>
                  <a:pt x="12628" y="3670"/>
                </a:lnTo>
                <a:lnTo>
                  <a:pt x="12641" y="3671"/>
                </a:lnTo>
                <a:lnTo>
                  <a:pt x="12654" y="3674"/>
                </a:lnTo>
                <a:lnTo>
                  <a:pt x="12684" y="3681"/>
                </a:lnTo>
                <a:lnTo>
                  <a:pt x="12713" y="3690"/>
                </a:lnTo>
                <a:lnTo>
                  <a:pt x="12744" y="3702"/>
                </a:lnTo>
                <a:lnTo>
                  <a:pt x="12774" y="3715"/>
                </a:lnTo>
                <a:lnTo>
                  <a:pt x="12805" y="3731"/>
                </a:lnTo>
                <a:lnTo>
                  <a:pt x="12833" y="3747"/>
                </a:lnTo>
                <a:lnTo>
                  <a:pt x="12846" y="3756"/>
                </a:lnTo>
                <a:lnTo>
                  <a:pt x="12858" y="3764"/>
                </a:lnTo>
                <a:lnTo>
                  <a:pt x="12870" y="3773"/>
                </a:lnTo>
                <a:lnTo>
                  <a:pt x="12881" y="3782"/>
                </a:lnTo>
                <a:lnTo>
                  <a:pt x="12891" y="3791"/>
                </a:lnTo>
                <a:lnTo>
                  <a:pt x="12900" y="3801"/>
                </a:lnTo>
                <a:lnTo>
                  <a:pt x="12908" y="3810"/>
                </a:lnTo>
                <a:lnTo>
                  <a:pt x="12914" y="3819"/>
                </a:lnTo>
                <a:lnTo>
                  <a:pt x="12921" y="3829"/>
                </a:lnTo>
                <a:lnTo>
                  <a:pt x="12924" y="3838"/>
                </a:lnTo>
                <a:lnTo>
                  <a:pt x="12927" y="3848"/>
                </a:lnTo>
                <a:lnTo>
                  <a:pt x="12928" y="3857"/>
                </a:lnTo>
                <a:lnTo>
                  <a:pt x="12901" y="3858"/>
                </a:lnTo>
                <a:lnTo>
                  <a:pt x="12874" y="3858"/>
                </a:lnTo>
                <a:lnTo>
                  <a:pt x="12846" y="3860"/>
                </a:lnTo>
                <a:lnTo>
                  <a:pt x="12818" y="3862"/>
                </a:lnTo>
                <a:lnTo>
                  <a:pt x="12757" y="3867"/>
                </a:lnTo>
                <a:lnTo>
                  <a:pt x="12694" y="3873"/>
                </a:lnTo>
                <a:lnTo>
                  <a:pt x="12629" y="3879"/>
                </a:lnTo>
                <a:lnTo>
                  <a:pt x="12563" y="3884"/>
                </a:lnTo>
                <a:lnTo>
                  <a:pt x="12529" y="3886"/>
                </a:lnTo>
                <a:lnTo>
                  <a:pt x="12496" y="3887"/>
                </a:lnTo>
                <a:lnTo>
                  <a:pt x="12463" y="3888"/>
                </a:lnTo>
                <a:lnTo>
                  <a:pt x="12430" y="3889"/>
                </a:lnTo>
                <a:lnTo>
                  <a:pt x="12431" y="3900"/>
                </a:lnTo>
                <a:lnTo>
                  <a:pt x="12433" y="3906"/>
                </a:lnTo>
                <a:lnTo>
                  <a:pt x="12435" y="3909"/>
                </a:lnTo>
                <a:lnTo>
                  <a:pt x="12437" y="3910"/>
                </a:lnTo>
                <a:lnTo>
                  <a:pt x="12438" y="3911"/>
                </a:lnTo>
                <a:lnTo>
                  <a:pt x="12438" y="3913"/>
                </a:lnTo>
                <a:lnTo>
                  <a:pt x="12435" y="3919"/>
                </a:lnTo>
                <a:lnTo>
                  <a:pt x="12430" y="3931"/>
                </a:lnTo>
                <a:lnTo>
                  <a:pt x="12436" y="3931"/>
                </a:lnTo>
                <a:lnTo>
                  <a:pt x="12442" y="3932"/>
                </a:lnTo>
                <a:lnTo>
                  <a:pt x="12448" y="3934"/>
                </a:lnTo>
                <a:lnTo>
                  <a:pt x="12455" y="3937"/>
                </a:lnTo>
                <a:lnTo>
                  <a:pt x="12468" y="3945"/>
                </a:lnTo>
                <a:lnTo>
                  <a:pt x="12482" y="3956"/>
                </a:lnTo>
                <a:lnTo>
                  <a:pt x="12496" y="3970"/>
                </a:lnTo>
                <a:lnTo>
                  <a:pt x="12509" y="3984"/>
                </a:lnTo>
                <a:lnTo>
                  <a:pt x="12523" y="4000"/>
                </a:lnTo>
                <a:lnTo>
                  <a:pt x="12536" y="4017"/>
                </a:lnTo>
                <a:lnTo>
                  <a:pt x="12548" y="4034"/>
                </a:lnTo>
                <a:lnTo>
                  <a:pt x="12559" y="4052"/>
                </a:lnTo>
                <a:lnTo>
                  <a:pt x="12569" y="4069"/>
                </a:lnTo>
                <a:lnTo>
                  <a:pt x="12577" y="4086"/>
                </a:lnTo>
                <a:lnTo>
                  <a:pt x="12583" y="4104"/>
                </a:lnTo>
                <a:lnTo>
                  <a:pt x="12587" y="4118"/>
                </a:lnTo>
                <a:lnTo>
                  <a:pt x="12589" y="4125"/>
                </a:lnTo>
                <a:lnTo>
                  <a:pt x="12589" y="4132"/>
                </a:lnTo>
                <a:lnTo>
                  <a:pt x="12589" y="4138"/>
                </a:lnTo>
                <a:lnTo>
                  <a:pt x="12589" y="4143"/>
                </a:lnTo>
                <a:lnTo>
                  <a:pt x="12604" y="4142"/>
                </a:lnTo>
                <a:lnTo>
                  <a:pt x="12619" y="4141"/>
                </a:lnTo>
                <a:lnTo>
                  <a:pt x="12632" y="4138"/>
                </a:lnTo>
                <a:lnTo>
                  <a:pt x="12644" y="4134"/>
                </a:lnTo>
                <a:lnTo>
                  <a:pt x="12656" y="4129"/>
                </a:lnTo>
                <a:lnTo>
                  <a:pt x="12668" y="4124"/>
                </a:lnTo>
                <a:lnTo>
                  <a:pt x="12679" y="4118"/>
                </a:lnTo>
                <a:lnTo>
                  <a:pt x="12689" y="4112"/>
                </a:lnTo>
                <a:lnTo>
                  <a:pt x="12708" y="4100"/>
                </a:lnTo>
                <a:lnTo>
                  <a:pt x="12727" y="4089"/>
                </a:lnTo>
                <a:lnTo>
                  <a:pt x="12737" y="4085"/>
                </a:lnTo>
                <a:lnTo>
                  <a:pt x="12747" y="4081"/>
                </a:lnTo>
                <a:lnTo>
                  <a:pt x="12757" y="4079"/>
                </a:lnTo>
                <a:lnTo>
                  <a:pt x="12768" y="4079"/>
                </a:lnTo>
                <a:lnTo>
                  <a:pt x="12769" y="4092"/>
                </a:lnTo>
                <a:lnTo>
                  <a:pt x="12772" y="4104"/>
                </a:lnTo>
                <a:lnTo>
                  <a:pt x="12776" y="4114"/>
                </a:lnTo>
                <a:lnTo>
                  <a:pt x="12781" y="4122"/>
                </a:lnTo>
                <a:lnTo>
                  <a:pt x="12788" y="4129"/>
                </a:lnTo>
                <a:lnTo>
                  <a:pt x="12797" y="4134"/>
                </a:lnTo>
                <a:lnTo>
                  <a:pt x="12805" y="4137"/>
                </a:lnTo>
                <a:lnTo>
                  <a:pt x="12813" y="4138"/>
                </a:lnTo>
                <a:lnTo>
                  <a:pt x="12822" y="4138"/>
                </a:lnTo>
                <a:lnTo>
                  <a:pt x="12831" y="4136"/>
                </a:lnTo>
                <a:lnTo>
                  <a:pt x="12840" y="4132"/>
                </a:lnTo>
                <a:lnTo>
                  <a:pt x="12849" y="4125"/>
                </a:lnTo>
                <a:lnTo>
                  <a:pt x="12856" y="4117"/>
                </a:lnTo>
                <a:lnTo>
                  <a:pt x="12863" y="4107"/>
                </a:lnTo>
                <a:lnTo>
                  <a:pt x="12869" y="4093"/>
                </a:lnTo>
                <a:lnTo>
                  <a:pt x="12874" y="4079"/>
                </a:lnTo>
                <a:lnTo>
                  <a:pt x="12868" y="4078"/>
                </a:lnTo>
                <a:lnTo>
                  <a:pt x="12863" y="4078"/>
                </a:lnTo>
                <a:lnTo>
                  <a:pt x="12858" y="4076"/>
                </a:lnTo>
                <a:lnTo>
                  <a:pt x="12854" y="4075"/>
                </a:lnTo>
                <a:lnTo>
                  <a:pt x="12850" y="4073"/>
                </a:lnTo>
                <a:lnTo>
                  <a:pt x="12847" y="4070"/>
                </a:lnTo>
                <a:lnTo>
                  <a:pt x="12844" y="4067"/>
                </a:lnTo>
                <a:lnTo>
                  <a:pt x="12842" y="4064"/>
                </a:lnTo>
                <a:lnTo>
                  <a:pt x="12838" y="4057"/>
                </a:lnTo>
                <a:lnTo>
                  <a:pt x="12836" y="4049"/>
                </a:lnTo>
                <a:lnTo>
                  <a:pt x="12835" y="4040"/>
                </a:lnTo>
                <a:lnTo>
                  <a:pt x="12835" y="4032"/>
                </a:lnTo>
                <a:lnTo>
                  <a:pt x="12836" y="4023"/>
                </a:lnTo>
                <a:lnTo>
                  <a:pt x="12837" y="4014"/>
                </a:lnTo>
                <a:lnTo>
                  <a:pt x="12839" y="4006"/>
                </a:lnTo>
                <a:lnTo>
                  <a:pt x="12842" y="3999"/>
                </a:lnTo>
                <a:lnTo>
                  <a:pt x="12845" y="3993"/>
                </a:lnTo>
                <a:lnTo>
                  <a:pt x="12848" y="3988"/>
                </a:lnTo>
                <a:lnTo>
                  <a:pt x="12850" y="3985"/>
                </a:lnTo>
                <a:lnTo>
                  <a:pt x="12853" y="3984"/>
                </a:lnTo>
                <a:lnTo>
                  <a:pt x="12857" y="3978"/>
                </a:lnTo>
                <a:lnTo>
                  <a:pt x="12861" y="3972"/>
                </a:lnTo>
                <a:lnTo>
                  <a:pt x="12866" y="3965"/>
                </a:lnTo>
                <a:lnTo>
                  <a:pt x="12871" y="3961"/>
                </a:lnTo>
                <a:lnTo>
                  <a:pt x="12876" y="3957"/>
                </a:lnTo>
                <a:lnTo>
                  <a:pt x="12881" y="3954"/>
                </a:lnTo>
                <a:lnTo>
                  <a:pt x="12886" y="3951"/>
                </a:lnTo>
                <a:lnTo>
                  <a:pt x="12892" y="3949"/>
                </a:lnTo>
                <a:lnTo>
                  <a:pt x="12903" y="3946"/>
                </a:lnTo>
                <a:lnTo>
                  <a:pt x="12916" y="3944"/>
                </a:lnTo>
                <a:lnTo>
                  <a:pt x="12928" y="3943"/>
                </a:lnTo>
                <a:lnTo>
                  <a:pt x="12940" y="3942"/>
                </a:lnTo>
                <a:lnTo>
                  <a:pt x="12952" y="3942"/>
                </a:lnTo>
                <a:lnTo>
                  <a:pt x="12964" y="3940"/>
                </a:lnTo>
                <a:lnTo>
                  <a:pt x="12975" y="3938"/>
                </a:lnTo>
                <a:lnTo>
                  <a:pt x="12986" y="3934"/>
                </a:lnTo>
                <a:lnTo>
                  <a:pt x="12992" y="3931"/>
                </a:lnTo>
                <a:lnTo>
                  <a:pt x="12997" y="3928"/>
                </a:lnTo>
                <a:lnTo>
                  <a:pt x="13002" y="3924"/>
                </a:lnTo>
                <a:lnTo>
                  <a:pt x="13007" y="3919"/>
                </a:lnTo>
                <a:lnTo>
                  <a:pt x="13012" y="3914"/>
                </a:lnTo>
                <a:lnTo>
                  <a:pt x="13016" y="3908"/>
                </a:lnTo>
                <a:lnTo>
                  <a:pt x="13020" y="3901"/>
                </a:lnTo>
                <a:lnTo>
                  <a:pt x="13024" y="3894"/>
                </a:lnTo>
                <a:lnTo>
                  <a:pt x="13103" y="3988"/>
                </a:lnTo>
                <a:lnTo>
                  <a:pt x="13179" y="4083"/>
                </a:lnTo>
                <a:lnTo>
                  <a:pt x="13253" y="4181"/>
                </a:lnTo>
                <a:lnTo>
                  <a:pt x="13326" y="4280"/>
                </a:lnTo>
                <a:lnTo>
                  <a:pt x="13396" y="4380"/>
                </a:lnTo>
                <a:lnTo>
                  <a:pt x="13465" y="4482"/>
                </a:lnTo>
                <a:lnTo>
                  <a:pt x="13532" y="4584"/>
                </a:lnTo>
                <a:lnTo>
                  <a:pt x="13598" y="4688"/>
                </a:lnTo>
                <a:lnTo>
                  <a:pt x="13660" y="4794"/>
                </a:lnTo>
                <a:lnTo>
                  <a:pt x="13722" y="4901"/>
                </a:lnTo>
                <a:lnTo>
                  <a:pt x="13781" y="5009"/>
                </a:lnTo>
                <a:lnTo>
                  <a:pt x="13839" y="5118"/>
                </a:lnTo>
                <a:lnTo>
                  <a:pt x="13893" y="5227"/>
                </a:lnTo>
                <a:lnTo>
                  <a:pt x="13947" y="5339"/>
                </a:lnTo>
                <a:lnTo>
                  <a:pt x="13998" y="5452"/>
                </a:lnTo>
                <a:lnTo>
                  <a:pt x="14046" y="5566"/>
                </a:lnTo>
                <a:lnTo>
                  <a:pt x="14094" y="5681"/>
                </a:lnTo>
                <a:lnTo>
                  <a:pt x="14138" y="5797"/>
                </a:lnTo>
                <a:lnTo>
                  <a:pt x="14181" y="5914"/>
                </a:lnTo>
                <a:lnTo>
                  <a:pt x="14221" y="6033"/>
                </a:lnTo>
                <a:lnTo>
                  <a:pt x="14259" y="6152"/>
                </a:lnTo>
                <a:lnTo>
                  <a:pt x="14295" y="6272"/>
                </a:lnTo>
                <a:lnTo>
                  <a:pt x="14329" y="6393"/>
                </a:lnTo>
                <a:lnTo>
                  <a:pt x="14360" y="6515"/>
                </a:lnTo>
                <a:lnTo>
                  <a:pt x="14389" y="6638"/>
                </a:lnTo>
                <a:lnTo>
                  <a:pt x="14415" y="6762"/>
                </a:lnTo>
                <a:lnTo>
                  <a:pt x="14440" y="6886"/>
                </a:lnTo>
                <a:lnTo>
                  <a:pt x="14462" y="7012"/>
                </a:lnTo>
                <a:lnTo>
                  <a:pt x="14481" y="7138"/>
                </a:lnTo>
                <a:lnTo>
                  <a:pt x="14498" y="7265"/>
                </a:lnTo>
                <a:lnTo>
                  <a:pt x="14512" y="7393"/>
                </a:lnTo>
                <a:lnTo>
                  <a:pt x="14524" y="7522"/>
                </a:lnTo>
                <a:close/>
                <a:moveTo>
                  <a:pt x="3650" y="3319"/>
                </a:moveTo>
                <a:lnTo>
                  <a:pt x="3656" y="3318"/>
                </a:lnTo>
                <a:lnTo>
                  <a:pt x="3663" y="3316"/>
                </a:lnTo>
                <a:lnTo>
                  <a:pt x="3671" y="3313"/>
                </a:lnTo>
                <a:lnTo>
                  <a:pt x="3679" y="3309"/>
                </a:lnTo>
                <a:lnTo>
                  <a:pt x="3697" y="3301"/>
                </a:lnTo>
                <a:lnTo>
                  <a:pt x="3715" y="3292"/>
                </a:lnTo>
                <a:lnTo>
                  <a:pt x="3749" y="3274"/>
                </a:lnTo>
                <a:lnTo>
                  <a:pt x="3769" y="3264"/>
                </a:lnTo>
                <a:lnTo>
                  <a:pt x="3767" y="3304"/>
                </a:lnTo>
                <a:lnTo>
                  <a:pt x="3765" y="3333"/>
                </a:lnTo>
                <a:lnTo>
                  <a:pt x="3765" y="3349"/>
                </a:lnTo>
                <a:lnTo>
                  <a:pt x="3767" y="3366"/>
                </a:lnTo>
                <a:lnTo>
                  <a:pt x="3772" y="3386"/>
                </a:lnTo>
                <a:lnTo>
                  <a:pt x="3780" y="3412"/>
                </a:lnTo>
                <a:lnTo>
                  <a:pt x="3783" y="3413"/>
                </a:lnTo>
                <a:lnTo>
                  <a:pt x="3787" y="3417"/>
                </a:lnTo>
                <a:lnTo>
                  <a:pt x="3791" y="3422"/>
                </a:lnTo>
                <a:lnTo>
                  <a:pt x="3797" y="3429"/>
                </a:lnTo>
                <a:lnTo>
                  <a:pt x="3809" y="3447"/>
                </a:lnTo>
                <a:lnTo>
                  <a:pt x="3822" y="3470"/>
                </a:lnTo>
                <a:lnTo>
                  <a:pt x="3834" y="3494"/>
                </a:lnTo>
                <a:lnTo>
                  <a:pt x="3845" y="3518"/>
                </a:lnTo>
                <a:lnTo>
                  <a:pt x="3849" y="3530"/>
                </a:lnTo>
                <a:lnTo>
                  <a:pt x="3852" y="3541"/>
                </a:lnTo>
                <a:lnTo>
                  <a:pt x="3854" y="3551"/>
                </a:lnTo>
                <a:lnTo>
                  <a:pt x="3854" y="3560"/>
                </a:lnTo>
                <a:lnTo>
                  <a:pt x="3877" y="3557"/>
                </a:lnTo>
                <a:lnTo>
                  <a:pt x="3900" y="3553"/>
                </a:lnTo>
                <a:lnTo>
                  <a:pt x="3924" y="3549"/>
                </a:lnTo>
                <a:lnTo>
                  <a:pt x="3948" y="3547"/>
                </a:lnTo>
                <a:lnTo>
                  <a:pt x="3959" y="3547"/>
                </a:lnTo>
                <a:lnTo>
                  <a:pt x="3970" y="3549"/>
                </a:lnTo>
                <a:lnTo>
                  <a:pt x="3980" y="3551"/>
                </a:lnTo>
                <a:lnTo>
                  <a:pt x="3988" y="3556"/>
                </a:lnTo>
                <a:lnTo>
                  <a:pt x="3993" y="3558"/>
                </a:lnTo>
                <a:lnTo>
                  <a:pt x="3996" y="3561"/>
                </a:lnTo>
                <a:lnTo>
                  <a:pt x="4000" y="3565"/>
                </a:lnTo>
                <a:lnTo>
                  <a:pt x="4003" y="3569"/>
                </a:lnTo>
                <a:lnTo>
                  <a:pt x="4006" y="3574"/>
                </a:lnTo>
                <a:lnTo>
                  <a:pt x="4009" y="3579"/>
                </a:lnTo>
                <a:lnTo>
                  <a:pt x="4011" y="3585"/>
                </a:lnTo>
                <a:lnTo>
                  <a:pt x="4013" y="3593"/>
                </a:lnTo>
                <a:lnTo>
                  <a:pt x="3992" y="3592"/>
                </a:lnTo>
                <a:lnTo>
                  <a:pt x="3971" y="3589"/>
                </a:lnTo>
                <a:lnTo>
                  <a:pt x="3949" y="3586"/>
                </a:lnTo>
                <a:lnTo>
                  <a:pt x="3928" y="3581"/>
                </a:lnTo>
                <a:lnTo>
                  <a:pt x="3930" y="3596"/>
                </a:lnTo>
                <a:lnTo>
                  <a:pt x="3930" y="3610"/>
                </a:lnTo>
                <a:lnTo>
                  <a:pt x="3931" y="3621"/>
                </a:lnTo>
                <a:lnTo>
                  <a:pt x="3931" y="3631"/>
                </a:lnTo>
                <a:lnTo>
                  <a:pt x="3930" y="3640"/>
                </a:lnTo>
                <a:lnTo>
                  <a:pt x="3928" y="3648"/>
                </a:lnTo>
                <a:lnTo>
                  <a:pt x="3927" y="3655"/>
                </a:lnTo>
                <a:lnTo>
                  <a:pt x="3924" y="3661"/>
                </a:lnTo>
                <a:lnTo>
                  <a:pt x="3921" y="3665"/>
                </a:lnTo>
                <a:lnTo>
                  <a:pt x="3918" y="3669"/>
                </a:lnTo>
                <a:lnTo>
                  <a:pt x="3914" y="3672"/>
                </a:lnTo>
                <a:lnTo>
                  <a:pt x="3910" y="3674"/>
                </a:lnTo>
                <a:lnTo>
                  <a:pt x="3906" y="3675"/>
                </a:lnTo>
                <a:lnTo>
                  <a:pt x="3901" y="3675"/>
                </a:lnTo>
                <a:lnTo>
                  <a:pt x="3896" y="3675"/>
                </a:lnTo>
                <a:lnTo>
                  <a:pt x="3891" y="3675"/>
                </a:lnTo>
                <a:lnTo>
                  <a:pt x="3879" y="3672"/>
                </a:lnTo>
                <a:lnTo>
                  <a:pt x="3866" y="3668"/>
                </a:lnTo>
                <a:lnTo>
                  <a:pt x="3853" y="3663"/>
                </a:lnTo>
                <a:lnTo>
                  <a:pt x="3838" y="3658"/>
                </a:lnTo>
                <a:lnTo>
                  <a:pt x="3824" y="3653"/>
                </a:lnTo>
                <a:lnTo>
                  <a:pt x="3809" y="3649"/>
                </a:lnTo>
                <a:lnTo>
                  <a:pt x="3794" y="3646"/>
                </a:lnTo>
                <a:lnTo>
                  <a:pt x="3780" y="3645"/>
                </a:lnTo>
                <a:lnTo>
                  <a:pt x="3777" y="3642"/>
                </a:lnTo>
                <a:lnTo>
                  <a:pt x="3770" y="3638"/>
                </a:lnTo>
                <a:lnTo>
                  <a:pt x="3759" y="3633"/>
                </a:lnTo>
                <a:lnTo>
                  <a:pt x="3745" y="3627"/>
                </a:lnTo>
                <a:lnTo>
                  <a:pt x="3729" y="3621"/>
                </a:lnTo>
                <a:lnTo>
                  <a:pt x="3711" y="3616"/>
                </a:lnTo>
                <a:lnTo>
                  <a:pt x="3693" y="3612"/>
                </a:lnTo>
                <a:lnTo>
                  <a:pt x="3676" y="3609"/>
                </a:lnTo>
                <a:lnTo>
                  <a:pt x="3667" y="3609"/>
                </a:lnTo>
                <a:lnTo>
                  <a:pt x="3659" y="3608"/>
                </a:lnTo>
                <a:lnTo>
                  <a:pt x="3651" y="3609"/>
                </a:lnTo>
                <a:lnTo>
                  <a:pt x="3644" y="3610"/>
                </a:lnTo>
                <a:lnTo>
                  <a:pt x="3638" y="3612"/>
                </a:lnTo>
                <a:lnTo>
                  <a:pt x="3633" y="3615"/>
                </a:lnTo>
                <a:lnTo>
                  <a:pt x="3628" y="3618"/>
                </a:lnTo>
                <a:lnTo>
                  <a:pt x="3624" y="3623"/>
                </a:lnTo>
                <a:lnTo>
                  <a:pt x="3622" y="3628"/>
                </a:lnTo>
                <a:lnTo>
                  <a:pt x="3620" y="3634"/>
                </a:lnTo>
                <a:lnTo>
                  <a:pt x="3620" y="3642"/>
                </a:lnTo>
                <a:lnTo>
                  <a:pt x="3621" y="3651"/>
                </a:lnTo>
                <a:lnTo>
                  <a:pt x="3624" y="3660"/>
                </a:lnTo>
                <a:lnTo>
                  <a:pt x="3628" y="3672"/>
                </a:lnTo>
                <a:lnTo>
                  <a:pt x="3634" y="3684"/>
                </a:lnTo>
                <a:lnTo>
                  <a:pt x="3642" y="3698"/>
                </a:lnTo>
                <a:lnTo>
                  <a:pt x="3646" y="3698"/>
                </a:lnTo>
                <a:lnTo>
                  <a:pt x="3650" y="3700"/>
                </a:lnTo>
                <a:lnTo>
                  <a:pt x="3653" y="3702"/>
                </a:lnTo>
                <a:lnTo>
                  <a:pt x="3656" y="3704"/>
                </a:lnTo>
                <a:lnTo>
                  <a:pt x="3660" y="3711"/>
                </a:lnTo>
                <a:lnTo>
                  <a:pt x="3666" y="3721"/>
                </a:lnTo>
                <a:lnTo>
                  <a:pt x="3670" y="3726"/>
                </a:lnTo>
                <a:lnTo>
                  <a:pt x="3674" y="3731"/>
                </a:lnTo>
                <a:lnTo>
                  <a:pt x="3679" y="3736"/>
                </a:lnTo>
                <a:lnTo>
                  <a:pt x="3685" y="3741"/>
                </a:lnTo>
                <a:lnTo>
                  <a:pt x="3692" y="3746"/>
                </a:lnTo>
                <a:lnTo>
                  <a:pt x="3701" y="3751"/>
                </a:lnTo>
                <a:lnTo>
                  <a:pt x="3712" y="3756"/>
                </a:lnTo>
                <a:lnTo>
                  <a:pt x="3725" y="3760"/>
                </a:lnTo>
                <a:lnTo>
                  <a:pt x="3755" y="3770"/>
                </a:lnTo>
                <a:lnTo>
                  <a:pt x="3787" y="3779"/>
                </a:lnTo>
                <a:lnTo>
                  <a:pt x="3818" y="3786"/>
                </a:lnTo>
                <a:lnTo>
                  <a:pt x="3852" y="3793"/>
                </a:lnTo>
                <a:lnTo>
                  <a:pt x="3884" y="3800"/>
                </a:lnTo>
                <a:lnTo>
                  <a:pt x="3916" y="3806"/>
                </a:lnTo>
                <a:lnTo>
                  <a:pt x="3948" y="3811"/>
                </a:lnTo>
                <a:lnTo>
                  <a:pt x="3981" y="3816"/>
                </a:lnTo>
                <a:lnTo>
                  <a:pt x="3994" y="3818"/>
                </a:lnTo>
                <a:lnTo>
                  <a:pt x="4006" y="3819"/>
                </a:lnTo>
                <a:lnTo>
                  <a:pt x="4017" y="3819"/>
                </a:lnTo>
                <a:lnTo>
                  <a:pt x="4028" y="3819"/>
                </a:lnTo>
                <a:lnTo>
                  <a:pt x="4049" y="3817"/>
                </a:lnTo>
                <a:lnTo>
                  <a:pt x="4069" y="3814"/>
                </a:lnTo>
                <a:lnTo>
                  <a:pt x="4088" y="3811"/>
                </a:lnTo>
                <a:lnTo>
                  <a:pt x="4109" y="3807"/>
                </a:lnTo>
                <a:lnTo>
                  <a:pt x="4129" y="3805"/>
                </a:lnTo>
                <a:lnTo>
                  <a:pt x="4150" y="3804"/>
                </a:lnTo>
                <a:lnTo>
                  <a:pt x="4152" y="3801"/>
                </a:lnTo>
                <a:lnTo>
                  <a:pt x="4156" y="3798"/>
                </a:lnTo>
                <a:lnTo>
                  <a:pt x="4163" y="3794"/>
                </a:lnTo>
                <a:lnTo>
                  <a:pt x="4171" y="3788"/>
                </a:lnTo>
                <a:lnTo>
                  <a:pt x="4190" y="3777"/>
                </a:lnTo>
                <a:lnTo>
                  <a:pt x="4210" y="3764"/>
                </a:lnTo>
                <a:lnTo>
                  <a:pt x="4218" y="3757"/>
                </a:lnTo>
                <a:lnTo>
                  <a:pt x="4225" y="3751"/>
                </a:lnTo>
                <a:lnTo>
                  <a:pt x="4227" y="3748"/>
                </a:lnTo>
                <a:lnTo>
                  <a:pt x="4229" y="3746"/>
                </a:lnTo>
                <a:lnTo>
                  <a:pt x="4230" y="3743"/>
                </a:lnTo>
                <a:lnTo>
                  <a:pt x="4230" y="3741"/>
                </a:lnTo>
                <a:lnTo>
                  <a:pt x="4229" y="3738"/>
                </a:lnTo>
                <a:lnTo>
                  <a:pt x="4227" y="3736"/>
                </a:lnTo>
                <a:lnTo>
                  <a:pt x="4225" y="3735"/>
                </a:lnTo>
                <a:lnTo>
                  <a:pt x="4220" y="3733"/>
                </a:lnTo>
                <a:lnTo>
                  <a:pt x="4209" y="3731"/>
                </a:lnTo>
                <a:lnTo>
                  <a:pt x="4193" y="3730"/>
                </a:lnTo>
                <a:lnTo>
                  <a:pt x="4195" y="3720"/>
                </a:lnTo>
                <a:lnTo>
                  <a:pt x="4196" y="3710"/>
                </a:lnTo>
                <a:lnTo>
                  <a:pt x="4196" y="3701"/>
                </a:lnTo>
                <a:lnTo>
                  <a:pt x="4196" y="3694"/>
                </a:lnTo>
                <a:lnTo>
                  <a:pt x="4194" y="3687"/>
                </a:lnTo>
                <a:lnTo>
                  <a:pt x="4192" y="3681"/>
                </a:lnTo>
                <a:lnTo>
                  <a:pt x="4188" y="3676"/>
                </a:lnTo>
                <a:lnTo>
                  <a:pt x="4184" y="3671"/>
                </a:lnTo>
                <a:lnTo>
                  <a:pt x="4179" y="3668"/>
                </a:lnTo>
                <a:lnTo>
                  <a:pt x="4173" y="3664"/>
                </a:lnTo>
                <a:lnTo>
                  <a:pt x="4166" y="3662"/>
                </a:lnTo>
                <a:lnTo>
                  <a:pt x="4158" y="3660"/>
                </a:lnTo>
                <a:lnTo>
                  <a:pt x="4140" y="3657"/>
                </a:lnTo>
                <a:lnTo>
                  <a:pt x="4119" y="3656"/>
                </a:lnTo>
                <a:lnTo>
                  <a:pt x="4120" y="3651"/>
                </a:lnTo>
                <a:lnTo>
                  <a:pt x="4121" y="3646"/>
                </a:lnTo>
                <a:lnTo>
                  <a:pt x="4124" y="3641"/>
                </a:lnTo>
                <a:lnTo>
                  <a:pt x="4127" y="3637"/>
                </a:lnTo>
                <a:lnTo>
                  <a:pt x="4131" y="3634"/>
                </a:lnTo>
                <a:lnTo>
                  <a:pt x="4135" y="3631"/>
                </a:lnTo>
                <a:lnTo>
                  <a:pt x="4140" y="3629"/>
                </a:lnTo>
                <a:lnTo>
                  <a:pt x="4146" y="3627"/>
                </a:lnTo>
                <a:lnTo>
                  <a:pt x="4158" y="3624"/>
                </a:lnTo>
                <a:lnTo>
                  <a:pt x="4172" y="3622"/>
                </a:lnTo>
                <a:lnTo>
                  <a:pt x="4187" y="3622"/>
                </a:lnTo>
                <a:lnTo>
                  <a:pt x="4204" y="3622"/>
                </a:lnTo>
                <a:lnTo>
                  <a:pt x="4239" y="3625"/>
                </a:lnTo>
                <a:lnTo>
                  <a:pt x="4273" y="3629"/>
                </a:lnTo>
                <a:lnTo>
                  <a:pt x="4304" y="3633"/>
                </a:lnTo>
                <a:lnTo>
                  <a:pt x="4330" y="3635"/>
                </a:lnTo>
                <a:lnTo>
                  <a:pt x="4337" y="3621"/>
                </a:lnTo>
                <a:lnTo>
                  <a:pt x="4343" y="3610"/>
                </a:lnTo>
                <a:lnTo>
                  <a:pt x="4348" y="3600"/>
                </a:lnTo>
                <a:lnTo>
                  <a:pt x="4351" y="3590"/>
                </a:lnTo>
                <a:lnTo>
                  <a:pt x="4352" y="3582"/>
                </a:lnTo>
                <a:lnTo>
                  <a:pt x="4353" y="3575"/>
                </a:lnTo>
                <a:lnTo>
                  <a:pt x="4354" y="3569"/>
                </a:lnTo>
                <a:lnTo>
                  <a:pt x="4354" y="3562"/>
                </a:lnTo>
                <a:lnTo>
                  <a:pt x="4354" y="3550"/>
                </a:lnTo>
                <a:lnTo>
                  <a:pt x="4355" y="3536"/>
                </a:lnTo>
                <a:lnTo>
                  <a:pt x="4358" y="3528"/>
                </a:lnTo>
                <a:lnTo>
                  <a:pt x="4361" y="3519"/>
                </a:lnTo>
                <a:lnTo>
                  <a:pt x="4366" y="3508"/>
                </a:lnTo>
                <a:lnTo>
                  <a:pt x="4372" y="3496"/>
                </a:lnTo>
                <a:lnTo>
                  <a:pt x="4377" y="3489"/>
                </a:lnTo>
                <a:lnTo>
                  <a:pt x="4381" y="3482"/>
                </a:lnTo>
                <a:lnTo>
                  <a:pt x="4386" y="3476"/>
                </a:lnTo>
                <a:lnTo>
                  <a:pt x="4391" y="3471"/>
                </a:lnTo>
                <a:lnTo>
                  <a:pt x="4400" y="3462"/>
                </a:lnTo>
                <a:lnTo>
                  <a:pt x="4410" y="3456"/>
                </a:lnTo>
                <a:lnTo>
                  <a:pt x="4419" y="3452"/>
                </a:lnTo>
                <a:lnTo>
                  <a:pt x="4428" y="3450"/>
                </a:lnTo>
                <a:lnTo>
                  <a:pt x="4438" y="3448"/>
                </a:lnTo>
                <a:lnTo>
                  <a:pt x="4447" y="3447"/>
                </a:lnTo>
                <a:lnTo>
                  <a:pt x="4456" y="3446"/>
                </a:lnTo>
                <a:lnTo>
                  <a:pt x="4465" y="3445"/>
                </a:lnTo>
                <a:lnTo>
                  <a:pt x="4474" y="3443"/>
                </a:lnTo>
                <a:lnTo>
                  <a:pt x="4482" y="3439"/>
                </a:lnTo>
                <a:lnTo>
                  <a:pt x="4490" y="3434"/>
                </a:lnTo>
                <a:lnTo>
                  <a:pt x="4497" y="3426"/>
                </a:lnTo>
                <a:lnTo>
                  <a:pt x="4504" y="3416"/>
                </a:lnTo>
                <a:lnTo>
                  <a:pt x="4510" y="3402"/>
                </a:lnTo>
                <a:lnTo>
                  <a:pt x="4528" y="3409"/>
                </a:lnTo>
                <a:lnTo>
                  <a:pt x="4544" y="3418"/>
                </a:lnTo>
                <a:lnTo>
                  <a:pt x="4553" y="3422"/>
                </a:lnTo>
                <a:lnTo>
                  <a:pt x="4560" y="3427"/>
                </a:lnTo>
                <a:lnTo>
                  <a:pt x="4568" y="3433"/>
                </a:lnTo>
                <a:lnTo>
                  <a:pt x="4575" y="3438"/>
                </a:lnTo>
                <a:lnTo>
                  <a:pt x="4582" y="3445"/>
                </a:lnTo>
                <a:lnTo>
                  <a:pt x="4588" y="3452"/>
                </a:lnTo>
                <a:lnTo>
                  <a:pt x="4594" y="3459"/>
                </a:lnTo>
                <a:lnTo>
                  <a:pt x="4600" y="3468"/>
                </a:lnTo>
                <a:lnTo>
                  <a:pt x="4605" y="3477"/>
                </a:lnTo>
                <a:lnTo>
                  <a:pt x="4609" y="3486"/>
                </a:lnTo>
                <a:lnTo>
                  <a:pt x="4613" y="3497"/>
                </a:lnTo>
                <a:lnTo>
                  <a:pt x="4616" y="3508"/>
                </a:lnTo>
                <a:lnTo>
                  <a:pt x="4625" y="3516"/>
                </a:lnTo>
                <a:lnTo>
                  <a:pt x="4637" y="3530"/>
                </a:lnTo>
                <a:lnTo>
                  <a:pt x="4652" y="3547"/>
                </a:lnTo>
                <a:lnTo>
                  <a:pt x="4668" y="3567"/>
                </a:lnTo>
                <a:lnTo>
                  <a:pt x="4687" y="3589"/>
                </a:lnTo>
                <a:lnTo>
                  <a:pt x="4706" y="3612"/>
                </a:lnTo>
                <a:lnTo>
                  <a:pt x="4727" y="3634"/>
                </a:lnTo>
                <a:lnTo>
                  <a:pt x="4747" y="3654"/>
                </a:lnTo>
                <a:lnTo>
                  <a:pt x="4757" y="3663"/>
                </a:lnTo>
                <a:lnTo>
                  <a:pt x="4766" y="3671"/>
                </a:lnTo>
                <a:lnTo>
                  <a:pt x="4776" y="3678"/>
                </a:lnTo>
                <a:lnTo>
                  <a:pt x="4785" y="3685"/>
                </a:lnTo>
                <a:lnTo>
                  <a:pt x="4794" y="3690"/>
                </a:lnTo>
                <a:lnTo>
                  <a:pt x="4802" y="3693"/>
                </a:lnTo>
                <a:lnTo>
                  <a:pt x="4810" y="3695"/>
                </a:lnTo>
                <a:lnTo>
                  <a:pt x="4817" y="3696"/>
                </a:lnTo>
                <a:lnTo>
                  <a:pt x="4824" y="3694"/>
                </a:lnTo>
                <a:lnTo>
                  <a:pt x="4830" y="3691"/>
                </a:lnTo>
                <a:lnTo>
                  <a:pt x="4835" y="3686"/>
                </a:lnTo>
                <a:lnTo>
                  <a:pt x="4840" y="3678"/>
                </a:lnTo>
                <a:lnTo>
                  <a:pt x="4843" y="3669"/>
                </a:lnTo>
                <a:lnTo>
                  <a:pt x="4846" y="3656"/>
                </a:lnTo>
                <a:lnTo>
                  <a:pt x="4848" y="3642"/>
                </a:lnTo>
                <a:lnTo>
                  <a:pt x="4848" y="3624"/>
                </a:lnTo>
                <a:lnTo>
                  <a:pt x="4856" y="3627"/>
                </a:lnTo>
                <a:lnTo>
                  <a:pt x="4862" y="3630"/>
                </a:lnTo>
                <a:lnTo>
                  <a:pt x="4868" y="3633"/>
                </a:lnTo>
                <a:lnTo>
                  <a:pt x="4873" y="3637"/>
                </a:lnTo>
                <a:lnTo>
                  <a:pt x="4884" y="3647"/>
                </a:lnTo>
                <a:lnTo>
                  <a:pt x="4895" y="3659"/>
                </a:lnTo>
                <a:lnTo>
                  <a:pt x="4904" y="3672"/>
                </a:lnTo>
                <a:lnTo>
                  <a:pt x="4912" y="3686"/>
                </a:lnTo>
                <a:lnTo>
                  <a:pt x="4920" y="3702"/>
                </a:lnTo>
                <a:lnTo>
                  <a:pt x="4927" y="3719"/>
                </a:lnTo>
                <a:lnTo>
                  <a:pt x="4933" y="3735"/>
                </a:lnTo>
                <a:lnTo>
                  <a:pt x="4939" y="3752"/>
                </a:lnTo>
                <a:lnTo>
                  <a:pt x="4943" y="3769"/>
                </a:lnTo>
                <a:lnTo>
                  <a:pt x="4947" y="3786"/>
                </a:lnTo>
                <a:lnTo>
                  <a:pt x="4950" y="3802"/>
                </a:lnTo>
                <a:lnTo>
                  <a:pt x="4952" y="3818"/>
                </a:lnTo>
                <a:lnTo>
                  <a:pt x="4953" y="3833"/>
                </a:lnTo>
                <a:lnTo>
                  <a:pt x="4954" y="3847"/>
                </a:lnTo>
                <a:lnTo>
                  <a:pt x="4966" y="3845"/>
                </a:lnTo>
                <a:lnTo>
                  <a:pt x="4976" y="3842"/>
                </a:lnTo>
                <a:lnTo>
                  <a:pt x="4987" y="3839"/>
                </a:lnTo>
                <a:lnTo>
                  <a:pt x="4997" y="3836"/>
                </a:lnTo>
                <a:lnTo>
                  <a:pt x="5006" y="3832"/>
                </a:lnTo>
                <a:lnTo>
                  <a:pt x="5014" y="3828"/>
                </a:lnTo>
                <a:lnTo>
                  <a:pt x="5022" y="3824"/>
                </a:lnTo>
                <a:lnTo>
                  <a:pt x="5029" y="3819"/>
                </a:lnTo>
                <a:lnTo>
                  <a:pt x="5036" y="3814"/>
                </a:lnTo>
                <a:lnTo>
                  <a:pt x="5042" y="3809"/>
                </a:lnTo>
                <a:lnTo>
                  <a:pt x="5048" y="3803"/>
                </a:lnTo>
                <a:lnTo>
                  <a:pt x="5054" y="3797"/>
                </a:lnTo>
                <a:lnTo>
                  <a:pt x="5063" y="3784"/>
                </a:lnTo>
                <a:lnTo>
                  <a:pt x="5070" y="3771"/>
                </a:lnTo>
                <a:lnTo>
                  <a:pt x="5077" y="3756"/>
                </a:lnTo>
                <a:lnTo>
                  <a:pt x="5082" y="3740"/>
                </a:lnTo>
                <a:lnTo>
                  <a:pt x="5085" y="3724"/>
                </a:lnTo>
                <a:lnTo>
                  <a:pt x="5088" y="3706"/>
                </a:lnTo>
                <a:lnTo>
                  <a:pt x="5090" y="3689"/>
                </a:lnTo>
                <a:lnTo>
                  <a:pt x="5091" y="3671"/>
                </a:lnTo>
                <a:lnTo>
                  <a:pt x="5092" y="3653"/>
                </a:lnTo>
                <a:lnTo>
                  <a:pt x="5092" y="3635"/>
                </a:lnTo>
                <a:lnTo>
                  <a:pt x="5096" y="3634"/>
                </a:lnTo>
                <a:lnTo>
                  <a:pt x="5100" y="3633"/>
                </a:lnTo>
                <a:lnTo>
                  <a:pt x="5102" y="3630"/>
                </a:lnTo>
                <a:lnTo>
                  <a:pt x="5102" y="3627"/>
                </a:lnTo>
                <a:lnTo>
                  <a:pt x="5102" y="3623"/>
                </a:lnTo>
                <a:lnTo>
                  <a:pt x="5101" y="3619"/>
                </a:lnTo>
                <a:lnTo>
                  <a:pt x="5099" y="3614"/>
                </a:lnTo>
                <a:lnTo>
                  <a:pt x="5097" y="3609"/>
                </a:lnTo>
                <a:lnTo>
                  <a:pt x="5092" y="3599"/>
                </a:lnTo>
                <a:lnTo>
                  <a:pt x="5087" y="3587"/>
                </a:lnTo>
                <a:lnTo>
                  <a:pt x="5083" y="3578"/>
                </a:lnTo>
                <a:lnTo>
                  <a:pt x="5081" y="3571"/>
                </a:lnTo>
                <a:lnTo>
                  <a:pt x="5090" y="3568"/>
                </a:lnTo>
                <a:lnTo>
                  <a:pt x="5099" y="3567"/>
                </a:lnTo>
                <a:lnTo>
                  <a:pt x="5109" y="3568"/>
                </a:lnTo>
                <a:lnTo>
                  <a:pt x="5118" y="3569"/>
                </a:lnTo>
                <a:lnTo>
                  <a:pt x="5136" y="3574"/>
                </a:lnTo>
                <a:lnTo>
                  <a:pt x="5152" y="3578"/>
                </a:lnTo>
                <a:lnTo>
                  <a:pt x="5159" y="3580"/>
                </a:lnTo>
                <a:lnTo>
                  <a:pt x="5166" y="3580"/>
                </a:lnTo>
                <a:lnTo>
                  <a:pt x="5172" y="3580"/>
                </a:lnTo>
                <a:lnTo>
                  <a:pt x="5177" y="3578"/>
                </a:lnTo>
                <a:lnTo>
                  <a:pt x="5179" y="3577"/>
                </a:lnTo>
                <a:lnTo>
                  <a:pt x="5181" y="3574"/>
                </a:lnTo>
                <a:lnTo>
                  <a:pt x="5183" y="3572"/>
                </a:lnTo>
                <a:lnTo>
                  <a:pt x="5185" y="3569"/>
                </a:lnTo>
                <a:lnTo>
                  <a:pt x="5186" y="3561"/>
                </a:lnTo>
                <a:lnTo>
                  <a:pt x="5187" y="3550"/>
                </a:lnTo>
                <a:lnTo>
                  <a:pt x="5191" y="3550"/>
                </a:lnTo>
                <a:lnTo>
                  <a:pt x="5194" y="3551"/>
                </a:lnTo>
                <a:lnTo>
                  <a:pt x="5197" y="3552"/>
                </a:lnTo>
                <a:lnTo>
                  <a:pt x="5199" y="3553"/>
                </a:lnTo>
                <a:lnTo>
                  <a:pt x="5203" y="3557"/>
                </a:lnTo>
                <a:lnTo>
                  <a:pt x="5205" y="3563"/>
                </a:lnTo>
                <a:lnTo>
                  <a:pt x="5207" y="3569"/>
                </a:lnTo>
                <a:lnTo>
                  <a:pt x="5208" y="3576"/>
                </a:lnTo>
                <a:lnTo>
                  <a:pt x="5208" y="3584"/>
                </a:lnTo>
                <a:lnTo>
                  <a:pt x="5208" y="3593"/>
                </a:lnTo>
                <a:lnTo>
                  <a:pt x="5220" y="3595"/>
                </a:lnTo>
                <a:lnTo>
                  <a:pt x="5233" y="3596"/>
                </a:lnTo>
                <a:lnTo>
                  <a:pt x="5244" y="3597"/>
                </a:lnTo>
                <a:lnTo>
                  <a:pt x="5254" y="3597"/>
                </a:lnTo>
                <a:lnTo>
                  <a:pt x="5274" y="3597"/>
                </a:lnTo>
                <a:lnTo>
                  <a:pt x="5292" y="3596"/>
                </a:lnTo>
                <a:lnTo>
                  <a:pt x="5309" y="3594"/>
                </a:lnTo>
                <a:lnTo>
                  <a:pt x="5326" y="3594"/>
                </a:lnTo>
                <a:lnTo>
                  <a:pt x="5333" y="3595"/>
                </a:lnTo>
                <a:lnTo>
                  <a:pt x="5341" y="3596"/>
                </a:lnTo>
                <a:lnTo>
                  <a:pt x="5349" y="3597"/>
                </a:lnTo>
                <a:lnTo>
                  <a:pt x="5357" y="3599"/>
                </a:lnTo>
                <a:lnTo>
                  <a:pt x="5360" y="3601"/>
                </a:lnTo>
                <a:lnTo>
                  <a:pt x="5362" y="3603"/>
                </a:lnTo>
                <a:lnTo>
                  <a:pt x="5364" y="3605"/>
                </a:lnTo>
                <a:lnTo>
                  <a:pt x="5366" y="3609"/>
                </a:lnTo>
                <a:lnTo>
                  <a:pt x="5369" y="3618"/>
                </a:lnTo>
                <a:lnTo>
                  <a:pt x="5371" y="3628"/>
                </a:lnTo>
                <a:lnTo>
                  <a:pt x="5372" y="3641"/>
                </a:lnTo>
                <a:lnTo>
                  <a:pt x="5373" y="3655"/>
                </a:lnTo>
                <a:lnTo>
                  <a:pt x="5373" y="3670"/>
                </a:lnTo>
                <a:lnTo>
                  <a:pt x="5373" y="3686"/>
                </a:lnTo>
                <a:lnTo>
                  <a:pt x="5371" y="3720"/>
                </a:lnTo>
                <a:lnTo>
                  <a:pt x="5367" y="3752"/>
                </a:lnTo>
                <a:lnTo>
                  <a:pt x="5363" y="3781"/>
                </a:lnTo>
                <a:lnTo>
                  <a:pt x="5358" y="3804"/>
                </a:lnTo>
                <a:lnTo>
                  <a:pt x="5356" y="3810"/>
                </a:lnTo>
                <a:lnTo>
                  <a:pt x="5353" y="3815"/>
                </a:lnTo>
                <a:lnTo>
                  <a:pt x="5350" y="3820"/>
                </a:lnTo>
                <a:lnTo>
                  <a:pt x="5347" y="3825"/>
                </a:lnTo>
                <a:lnTo>
                  <a:pt x="5339" y="3834"/>
                </a:lnTo>
                <a:lnTo>
                  <a:pt x="5329" y="3841"/>
                </a:lnTo>
                <a:lnTo>
                  <a:pt x="5318" y="3849"/>
                </a:lnTo>
                <a:lnTo>
                  <a:pt x="5307" y="3855"/>
                </a:lnTo>
                <a:lnTo>
                  <a:pt x="5295" y="3860"/>
                </a:lnTo>
                <a:lnTo>
                  <a:pt x="5282" y="3865"/>
                </a:lnTo>
                <a:lnTo>
                  <a:pt x="5259" y="3873"/>
                </a:lnTo>
                <a:lnTo>
                  <a:pt x="5239" y="3881"/>
                </a:lnTo>
                <a:lnTo>
                  <a:pt x="5231" y="3885"/>
                </a:lnTo>
                <a:lnTo>
                  <a:pt x="5224" y="3889"/>
                </a:lnTo>
                <a:lnTo>
                  <a:pt x="5222" y="3892"/>
                </a:lnTo>
                <a:lnTo>
                  <a:pt x="5220" y="3894"/>
                </a:lnTo>
                <a:lnTo>
                  <a:pt x="5219" y="3897"/>
                </a:lnTo>
                <a:lnTo>
                  <a:pt x="5219" y="3899"/>
                </a:lnTo>
                <a:lnTo>
                  <a:pt x="5207" y="3909"/>
                </a:lnTo>
                <a:lnTo>
                  <a:pt x="5198" y="3918"/>
                </a:lnTo>
                <a:lnTo>
                  <a:pt x="5191" y="3927"/>
                </a:lnTo>
                <a:lnTo>
                  <a:pt x="5186" y="3936"/>
                </a:lnTo>
                <a:lnTo>
                  <a:pt x="5183" y="3944"/>
                </a:lnTo>
                <a:lnTo>
                  <a:pt x="5183" y="3953"/>
                </a:lnTo>
                <a:lnTo>
                  <a:pt x="5184" y="3961"/>
                </a:lnTo>
                <a:lnTo>
                  <a:pt x="5186" y="3968"/>
                </a:lnTo>
                <a:lnTo>
                  <a:pt x="5191" y="3977"/>
                </a:lnTo>
                <a:lnTo>
                  <a:pt x="5196" y="3985"/>
                </a:lnTo>
                <a:lnTo>
                  <a:pt x="5204" y="3992"/>
                </a:lnTo>
                <a:lnTo>
                  <a:pt x="5212" y="3999"/>
                </a:lnTo>
                <a:lnTo>
                  <a:pt x="5221" y="4006"/>
                </a:lnTo>
                <a:lnTo>
                  <a:pt x="5232" y="4013"/>
                </a:lnTo>
                <a:lnTo>
                  <a:pt x="5243" y="4019"/>
                </a:lnTo>
                <a:lnTo>
                  <a:pt x="5255" y="4026"/>
                </a:lnTo>
                <a:lnTo>
                  <a:pt x="5306" y="4050"/>
                </a:lnTo>
                <a:lnTo>
                  <a:pt x="5358" y="4074"/>
                </a:lnTo>
                <a:lnTo>
                  <a:pt x="5382" y="4086"/>
                </a:lnTo>
                <a:lnTo>
                  <a:pt x="5402" y="4098"/>
                </a:lnTo>
                <a:lnTo>
                  <a:pt x="5411" y="4104"/>
                </a:lnTo>
                <a:lnTo>
                  <a:pt x="5419" y="4110"/>
                </a:lnTo>
                <a:lnTo>
                  <a:pt x="5425" y="4116"/>
                </a:lnTo>
                <a:lnTo>
                  <a:pt x="5431" y="4122"/>
                </a:lnTo>
                <a:lnTo>
                  <a:pt x="5417" y="4121"/>
                </a:lnTo>
                <a:lnTo>
                  <a:pt x="5397" y="4119"/>
                </a:lnTo>
                <a:lnTo>
                  <a:pt x="5375" y="4117"/>
                </a:lnTo>
                <a:lnTo>
                  <a:pt x="5351" y="4114"/>
                </a:lnTo>
                <a:lnTo>
                  <a:pt x="5329" y="4110"/>
                </a:lnTo>
                <a:lnTo>
                  <a:pt x="5310" y="4107"/>
                </a:lnTo>
                <a:lnTo>
                  <a:pt x="5303" y="4105"/>
                </a:lnTo>
                <a:lnTo>
                  <a:pt x="5298" y="4104"/>
                </a:lnTo>
                <a:lnTo>
                  <a:pt x="5294" y="4102"/>
                </a:lnTo>
                <a:lnTo>
                  <a:pt x="5293" y="4101"/>
                </a:lnTo>
                <a:lnTo>
                  <a:pt x="5279" y="4102"/>
                </a:lnTo>
                <a:lnTo>
                  <a:pt x="5263" y="4104"/>
                </a:lnTo>
                <a:lnTo>
                  <a:pt x="5246" y="4107"/>
                </a:lnTo>
                <a:lnTo>
                  <a:pt x="5226" y="4111"/>
                </a:lnTo>
                <a:lnTo>
                  <a:pt x="5185" y="4121"/>
                </a:lnTo>
                <a:lnTo>
                  <a:pt x="5142" y="4131"/>
                </a:lnTo>
                <a:lnTo>
                  <a:pt x="5121" y="4135"/>
                </a:lnTo>
                <a:lnTo>
                  <a:pt x="5099" y="4138"/>
                </a:lnTo>
                <a:lnTo>
                  <a:pt x="5079" y="4140"/>
                </a:lnTo>
                <a:lnTo>
                  <a:pt x="5059" y="4140"/>
                </a:lnTo>
                <a:lnTo>
                  <a:pt x="5050" y="4140"/>
                </a:lnTo>
                <a:lnTo>
                  <a:pt x="5041" y="4139"/>
                </a:lnTo>
                <a:lnTo>
                  <a:pt x="5033" y="4137"/>
                </a:lnTo>
                <a:lnTo>
                  <a:pt x="5025" y="4136"/>
                </a:lnTo>
                <a:lnTo>
                  <a:pt x="5017" y="4133"/>
                </a:lnTo>
                <a:lnTo>
                  <a:pt x="5010" y="4130"/>
                </a:lnTo>
                <a:lnTo>
                  <a:pt x="5003" y="4126"/>
                </a:lnTo>
                <a:lnTo>
                  <a:pt x="4997" y="4122"/>
                </a:lnTo>
                <a:lnTo>
                  <a:pt x="5005" y="4121"/>
                </a:lnTo>
                <a:lnTo>
                  <a:pt x="5013" y="4120"/>
                </a:lnTo>
                <a:lnTo>
                  <a:pt x="5020" y="4119"/>
                </a:lnTo>
                <a:lnTo>
                  <a:pt x="5027" y="4117"/>
                </a:lnTo>
                <a:lnTo>
                  <a:pt x="5033" y="4114"/>
                </a:lnTo>
                <a:lnTo>
                  <a:pt x="5039" y="4111"/>
                </a:lnTo>
                <a:lnTo>
                  <a:pt x="5045" y="4108"/>
                </a:lnTo>
                <a:lnTo>
                  <a:pt x="5051" y="4104"/>
                </a:lnTo>
                <a:lnTo>
                  <a:pt x="5062" y="4094"/>
                </a:lnTo>
                <a:lnTo>
                  <a:pt x="5071" y="4083"/>
                </a:lnTo>
                <a:lnTo>
                  <a:pt x="5080" y="4071"/>
                </a:lnTo>
                <a:lnTo>
                  <a:pt x="5087" y="4057"/>
                </a:lnTo>
                <a:lnTo>
                  <a:pt x="5094" y="4043"/>
                </a:lnTo>
                <a:lnTo>
                  <a:pt x="5100" y="4027"/>
                </a:lnTo>
                <a:lnTo>
                  <a:pt x="5106" y="4011"/>
                </a:lnTo>
                <a:lnTo>
                  <a:pt x="5111" y="3993"/>
                </a:lnTo>
                <a:lnTo>
                  <a:pt x="5115" y="3976"/>
                </a:lnTo>
                <a:lnTo>
                  <a:pt x="5119" y="3957"/>
                </a:lnTo>
                <a:lnTo>
                  <a:pt x="5122" y="3939"/>
                </a:lnTo>
                <a:lnTo>
                  <a:pt x="5124" y="3920"/>
                </a:lnTo>
                <a:lnTo>
                  <a:pt x="5109" y="3916"/>
                </a:lnTo>
                <a:lnTo>
                  <a:pt x="5093" y="3913"/>
                </a:lnTo>
                <a:lnTo>
                  <a:pt x="5078" y="3912"/>
                </a:lnTo>
                <a:lnTo>
                  <a:pt x="5063" y="3912"/>
                </a:lnTo>
                <a:lnTo>
                  <a:pt x="5048" y="3914"/>
                </a:lnTo>
                <a:lnTo>
                  <a:pt x="5034" y="3918"/>
                </a:lnTo>
                <a:lnTo>
                  <a:pt x="5020" y="3922"/>
                </a:lnTo>
                <a:lnTo>
                  <a:pt x="5006" y="3929"/>
                </a:lnTo>
                <a:lnTo>
                  <a:pt x="4993" y="3936"/>
                </a:lnTo>
                <a:lnTo>
                  <a:pt x="4981" y="3945"/>
                </a:lnTo>
                <a:lnTo>
                  <a:pt x="4969" y="3954"/>
                </a:lnTo>
                <a:lnTo>
                  <a:pt x="4958" y="3965"/>
                </a:lnTo>
                <a:lnTo>
                  <a:pt x="4949" y="3978"/>
                </a:lnTo>
                <a:lnTo>
                  <a:pt x="4941" y="3990"/>
                </a:lnTo>
                <a:lnTo>
                  <a:pt x="4935" y="4004"/>
                </a:lnTo>
                <a:lnTo>
                  <a:pt x="4930" y="4018"/>
                </a:lnTo>
                <a:lnTo>
                  <a:pt x="4926" y="4029"/>
                </a:lnTo>
                <a:lnTo>
                  <a:pt x="4922" y="4039"/>
                </a:lnTo>
                <a:lnTo>
                  <a:pt x="4918" y="4048"/>
                </a:lnTo>
                <a:lnTo>
                  <a:pt x="4914" y="4055"/>
                </a:lnTo>
                <a:lnTo>
                  <a:pt x="4909" y="4061"/>
                </a:lnTo>
                <a:lnTo>
                  <a:pt x="4905" y="4066"/>
                </a:lnTo>
                <a:lnTo>
                  <a:pt x="4900" y="4070"/>
                </a:lnTo>
                <a:lnTo>
                  <a:pt x="4895" y="4073"/>
                </a:lnTo>
                <a:lnTo>
                  <a:pt x="4889" y="4075"/>
                </a:lnTo>
                <a:lnTo>
                  <a:pt x="4884" y="4077"/>
                </a:lnTo>
                <a:lnTo>
                  <a:pt x="4879" y="4077"/>
                </a:lnTo>
                <a:lnTo>
                  <a:pt x="4873" y="4078"/>
                </a:lnTo>
                <a:lnTo>
                  <a:pt x="4862" y="4077"/>
                </a:lnTo>
                <a:lnTo>
                  <a:pt x="4849" y="4075"/>
                </a:lnTo>
                <a:lnTo>
                  <a:pt x="4837" y="4072"/>
                </a:lnTo>
                <a:lnTo>
                  <a:pt x="4825" y="4070"/>
                </a:lnTo>
                <a:lnTo>
                  <a:pt x="4814" y="4068"/>
                </a:lnTo>
                <a:lnTo>
                  <a:pt x="4803" y="4069"/>
                </a:lnTo>
                <a:lnTo>
                  <a:pt x="4797" y="4069"/>
                </a:lnTo>
                <a:lnTo>
                  <a:pt x="4792" y="4071"/>
                </a:lnTo>
                <a:lnTo>
                  <a:pt x="4787" y="4073"/>
                </a:lnTo>
                <a:lnTo>
                  <a:pt x="4782" y="4077"/>
                </a:lnTo>
                <a:lnTo>
                  <a:pt x="4777" y="4081"/>
                </a:lnTo>
                <a:lnTo>
                  <a:pt x="4773" y="4086"/>
                </a:lnTo>
                <a:lnTo>
                  <a:pt x="4768" y="4092"/>
                </a:lnTo>
                <a:lnTo>
                  <a:pt x="4764" y="4101"/>
                </a:lnTo>
                <a:lnTo>
                  <a:pt x="4752" y="4106"/>
                </a:lnTo>
                <a:lnTo>
                  <a:pt x="4731" y="4115"/>
                </a:lnTo>
                <a:lnTo>
                  <a:pt x="4703" y="4126"/>
                </a:lnTo>
                <a:lnTo>
                  <a:pt x="4673" y="4138"/>
                </a:lnTo>
                <a:lnTo>
                  <a:pt x="4644" y="4148"/>
                </a:lnTo>
                <a:lnTo>
                  <a:pt x="4619" y="4156"/>
                </a:lnTo>
                <a:lnTo>
                  <a:pt x="4609" y="4157"/>
                </a:lnTo>
                <a:lnTo>
                  <a:pt x="4602" y="4158"/>
                </a:lnTo>
                <a:lnTo>
                  <a:pt x="4598" y="4157"/>
                </a:lnTo>
                <a:lnTo>
                  <a:pt x="4596" y="4156"/>
                </a:lnTo>
                <a:lnTo>
                  <a:pt x="4595" y="4155"/>
                </a:lnTo>
                <a:lnTo>
                  <a:pt x="4594" y="4153"/>
                </a:lnTo>
                <a:lnTo>
                  <a:pt x="4579" y="4156"/>
                </a:lnTo>
                <a:lnTo>
                  <a:pt x="4565" y="4159"/>
                </a:lnTo>
                <a:lnTo>
                  <a:pt x="4552" y="4163"/>
                </a:lnTo>
                <a:lnTo>
                  <a:pt x="4540" y="4168"/>
                </a:lnTo>
                <a:lnTo>
                  <a:pt x="4529" y="4173"/>
                </a:lnTo>
                <a:lnTo>
                  <a:pt x="4519" y="4179"/>
                </a:lnTo>
                <a:lnTo>
                  <a:pt x="4511" y="4185"/>
                </a:lnTo>
                <a:lnTo>
                  <a:pt x="4503" y="4192"/>
                </a:lnTo>
                <a:lnTo>
                  <a:pt x="4496" y="4200"/>
                </a:lnTo>
                <a:lnTo>
                  <a:pt x="4490" y="4208"/>
                </a:lnTo>
                <a:lnTo>
                  <a:pt x="4484" y="4216"/>
                </a:lnTo>
                <a:lnTo>
                  <a:pt x="4480" y="4227"/>
                </a:lnTo>
                <a:lnTo>
                  <a:pt x="4476" y="4236"/>
                </a:lnTo>
                <a:lnTo>
                  <a:pt x="4471" y="4246"/>
                </a:lnTo>
                <a:lnTo>
                  <a:pt x="4469" y="4256"/>
                </a:lnTo>
                <a:lnTo>
                  <a:pt x="4466" y="4267"/>
                </a:lnTo>
                <a:lnTo>
                  <a:pt x="4464" y="4290"/>
                </a:lnTo>
                <a:lnTo>
                  <a:pt x="4462" y="4314"/>
                </a:lnTo>
                <a:lnTo>
                  <a:pt x="4462" y="4340"/>
                </a:lnTo>
                <a:lnTo>
                  <a:pt x="4463" y="4367"/>
                </a:lnTo>
                <a:lnTo>
                  <a:pt x="4466" y="4423"/>
                </a:lnTo>
                <a:lnTo>
                  <a:pt x="4467" y="4482"/>
                </a:lnTo>
                <a:lnTo>
                  <a:pt x="4482" y="4490"/>
                </a:lnTo>
                <a:lnTo>
                  <a:pt x="4497" y="4500"/>
                </a:lnTo>
                <a:lnTo>
                  <a:pt x="4512" y="4512"/>
                </a:lnTo>
                <a:lnTo>
                  <a:pt x="4529" y="4524"/>
                </a:lnTo>
                <a:lnTo>
                  <a:pt x="4546" y="4538"/>
                </a:lnTo>
                <a:lnTo>
                  <a:pt x="4563" y="4552"/>
                </a:lnTo>
                <a:lnTo>
                  <a:pt x="4580" y="4568"/>
                </a:lnTo>
                <a:lnTo>
                  <a:pt x="4596" y="4583"/>
                </a:lnTo>
                <a:lnTo>
                  <a:pt x="4612" y="4600"/>
                </a:lnTo>
                <a:lnTo>
                  <a:pt x="4626" y="4616"/>
                </a:lnTo>
                <a:lnTo>
                  <a:pt x="4639" y="4632"/>
                </a:lnTo>
                <a:lnTo>
                  <a:pt x="4650" y="4647"/>
                </a:lnTo>
                <a:lnTo>
                  <a:pt x="4658" y="4663"/>
                </a:lnTo>
                <a:lnTo>
                  <a:pt x="4665" y="4677"/>
                </a:lnTo>
                <a:lnTo>
                  <a:pt x="4667" y="4684"/>
                </a:lnTo>
                <a:lnTo>
                  <a:pt x="4668" y="4691"/>
                </a:lnTo>
                <a:lnTo>
                  <a:pt x="4669" y="4697"/>
                </a:lnTo>
                <a:lnTo>
                  <a:pt x="4669" y="4703"/>
                </a:lnTo>
                <a:lnTo>
                  <a:pt x="4722" y="4713"/>
                </a:lnTo>
                <a:lnTo>
                  <a:pt x="4769" y="4722"/>
                </a:lnTo>
                <a:lnTo>
                  <a:pt x="4810" y="4731"/>
                </a:lnTo>
                <a:lnTo>
                  <a:pt x="4849" y="4738"/>
                </a:lnTo>
                <a:lnTo>
                  <a:pt x="4887" y="4746"/>
                </a:lnTo>
                <a:lnTo>
                  <a:pt x="4926" y="4753"/>
                </a:lnTo>
                <a:lnTo>
                  <a:pt x="4969" y="4760"/>
                </a:lnTo>
                <a:lnTo>
                  <a:pt x="5018" y="4767"/>
                </a:lnTo>
                <a:lnTo>
                  <a:pt x="5021" y="4771"/>
                </a:lnTo>
                <a:lnTo>
                  <a:pt x="5024" y="4776"/>
                </a:lnTo>
                <a:lnTo>
                  <a:pt x="5028" y="4780"/>
                </a:lnTo>
                <a:lnTo>
                  <a:pt x="5032" y="4784"/>
                </a:lnTo>
                <a:lnTo>
                  <a:pt x="5043" y="4791"/>
                </a:lnTo>
                <a:lnTo>
                  <a:pt x="5054" y="4798"/>
                </a:lnTo>
                <a:lnTo>
                  <a:pt x="5067" y="4805"/>
                </a:lnTo>
                <a:lnTo>
                  <a:pt x="5079" y="4811"/>
                </a:lnTo>
                <a:lnTo>
                  <a:pt x="5091" y="4815"/>
                </a:lnTo>
                <a:lnTo>
                  <a:pt x="5102" y="4819"/>
                </a:lnTo>
                <a:lnTo>
                  <a:pt x="5104" y="4827"/>
                </a:lnTo>
                <a:lnTo>
                  <a:pt x="5104" y="4835"/>
                </a:lnTo>
                <a:lnTo>
                  <a:pt x="5105" y="4842"/>
                </a:lnTo>
                <a:lnTo>
                  <a:pt x="5107" y="4848"/>
                </a:lnTo>
                <a:lnTo>
                  <a:pt x="5109" y="4855"/>
                </a:lnTo>
                <a:lnTo>
                  <a:pt x="5111" y="4861"/>
                </a:lnTo>
                <a:lnTo>
                  <a:pt x="5114" y="4865"/>
                </a:lnTo>
                <a:lnTo>
                  <a:pt x="5117" y="4870"/>
                </a:lnTo>
                <a:lnTo>
                  <a:pt x="5121" y="4874"/>
                </a:lnTo>
                <a:lnTo>
                  <a:pt x="5125" y="4877"/>
                </a:lnTo>
                <a:lnTo>
                  <a:pt x="5129" y="4880"/>
                </a:lnTo>
                <a:lnTo>
                  <a:pt x="5133" y="4883"/>
                </a:lnTo>
                <a:lnTo>
                  <a:pt x="5143" y="4888"/>
                </a:lnTo>
                <a:lnTo>
                  <a:pt x="5154" y="4891"/>
                </a:lnTo>
                <a:lnTo>
                  <a:pt x="5165" y="4893"/>
                </a:lnTo>
                <a:lnTo>
                  <a:pt x="5178" y="4895"/>
                </a:lnTo>
                <a:lnTo>
                  <a:pt x="5191" y="4895"/>
                </a:lnTo>
                <a:lnTo>
                  <a:pt x="5204" y="4895"/>
                </a:lnTo>
                <a:lnTo>
                  <a:pt x="5233" y="4895"/>
                </a:lnTo>
                <a:lnTo>
                  <a:pt x="5262" y="4894"/>
                </a:lnTo>
                <a:lnTo>
                  <a:pt x="5262" y="4884"/>
                </a:lnTo>
                <a:lnTo>
                  <a:pt x="5263" y="4876"/>
                </a:lnTo>
                <a:lnTo>
                  <a:pt x="5265" y="4870"/>
                </a:lnTo>
                <a:lnTo>
                  <a:pt x="5267" y="4865"/>
                </a:lnTo>
                <a:lnTo>
                  <a:pt x="5270" y="4862"/>
                </a:lnTo>
                <a:lnTo>
                  <a:pt x="5274" y="4861"/>
                </a:lnTo>
                <a:lnTo>
                  <a:pt x="5278" y="4860"/>
                </a:lnTo>
                <a:lnTo>
                  <a:pt x="5283" y="4861"/>
                </a:lnTo>
                <a:lnTo>
                  <a:pt x="5288" y="4863"/>
                </a:lnTo>
                <a:lnTo>
                  <a:pt x="5293" y="4867"/>
                </a:lnTo>
                <a:lnTo>
                  <a:pt x="5299" y="4871"/>
                </a:lnTo>
                <a:lnTo>
                  <a:pt x="5305" y="4876"/>
                </a:lnTo>
                <a:lnTo>
                  <a:pt x="5317" y="4889"/>
                </a:lnTo>
                <a:lnTo>
                  <a:pt x="5330" y="4904"/>
                </a:lnTo>
                <a:lnTo>
                  <a:pt x="5343" y="4921"/>
                </a:lnTo>
                <a:lnTo>
                  <a:pt x="5357" y="4939"/>
                </a:lnTo>
                <a:lnTo>
                  <a:pt x="5370" y="4958"/>
                </a:lnTo>
                <a:lnTo>
                  <a:pt x="5381" y="4976"/>
                </a:lnTo>
                <a:lnTo>
                  <a:pt x="5391" y="4994"/>
                </a:lnTo>
                <a:lnTo>
                  <a:pt x="5399" y="5009"/>
                </a:lnTo>
                <a:lnTo>
                  <a:pt x="5406" y="5022"/>
                </a:lnTo>
                <a:lnTo>
                  <a:pt x="5410" y="5032"/>
                </a:lnTo>
                <a:lnTo>
                  <a:pt x="5408" y="5032"/>
                </a:lnTo>
                <a:lnTo>
                  <a:pt x="5407" y="5033"/>
                </a:lnTo>
                <a:lnTo>
                  <a:pt x="5406" y="5034"/>
                </a:lnTo>
                <a:lnTo>
                  <a:pt x="5406" y="5037"/>
                </a:lnTo>
                <a:lnTo>
                  <a:pt x="5406" y="5043"/>
                </a:lnTo>
                <a:lnTo>
                  <a:pt x="5407" y="5051"/>
                </a:lnTo>
                <a:lnTo>
                  <a:pt x="5412" y="5071"/>
                </a:lnTo>
                <a:lnTo>
                  <a:pt x="5420" y="5095"/>
                </a:lnTo>
                <a:lnTo>
                  <a:pt x="5429" y="5123"/>
                </a:lnTo>
                <a:lnTo>
                  <a:pt x="5438" y="5149"/>
                </a:lnTo>
                <a:lnTo>
                  <a:pt x="5446" y="5172"/>
                </a:lnTo>
                <a:lnTo>
                  <a:pt x="5451" y="5190"/>
                </a:lnTo>
                <a:lnTo>
                  <a:pt x="5444" y="5188"/>
                </a:lnTo>
                <a:lnTo>
                  <a:pt x="5438" y="5188"/>
                </a:lnTo>
                <a:lnTo>
                  <a:pt x="5434" y="5188"/>
                </a:lnTo>
                <a:lnTo>
                  <a:pt x="5431" y="5190"/>
                </a:lnTo>
                <a:lnTo>
                  <a:pt x="5429" y="5194"/>
                </a:lnTo>
                <a:lnTo>
                  <a:pt x="5428" y="5198"/>
                </a:lnTo>
                <a:lnTo>
                  <a:pt x="5429" y="5204"/>
                </a:lnTo>
                <a:lnTo>
                  <a:pt x="5431" y="5211"/>
                </a:lnTo>
                <a:lnTo>
                  <a:pt x="5443" y="5216"/>
                </a:lnTo>
                <a:lnTo>
                  <a:pt x="5457" y="5219"/>
                </a:lnTo>
                <a:lnTo>
                  <a:pt x="5471" y="5222"/>
                </a:lnTo>
                <a:lnTo>
                  <a:pt x="5487" y="5223"/>
                </a:lnTo>
                <a:lnTo>
                  <a:pt x="5501" y="5224"/>
                </a:lnTo>
                <a:lnTo>
                  <a:pt x="5516" y="5224"/>
                </a:lnTo>
                <a:lnTo>
                  <a:pt x="5530" y="5223"/>
                </a:lnTo>
                <a:lnTo>
                  <a:pt x="5544" y="5221"/>
                </a:lnTo>
                <a:lnTo>
                  <a:pt x="5558" y="5217"/>
                </a:lnTo>
                <a:lnTo>
                  <a:pt x="5571" y="5213"/>
                </a:lnTo>
                <a:lnTo>
                  <a:pt x="5582" y="5207"/>
                </a:lnTo>
                <a:lnTo>
                  <a:pt x="5593" y="5200"/>
                </a:lnTo>
                <a:lnTo>
                  <a:pt x="5598" y="5196"/>
                </a:lnTo>
                <a:lnTo>
                  <a:pt x="5602" y="5192"/>
                </a:lnTo>
                <a:lnTo>
                  <a:pt x="5608" y="5187"/>
                </a:lnTo>
                <a:lnTo>
                  <a:pt x="5611" y="5182"/>
                </a:lnTo>
                <a:lnTo>
                  <a:pt x="5615" y="5177"/>
                </a:lnTo>
                <a:lnTo>
                  <a:pt x="5617" y="5171"/>
                </a:lnTo>
                <a:lnTo>
                  <a:pt x="5620" y="5165"/>
                </a:lnTo>
                <a:lnTo>
                  <a:pt x="5622" y="5159"/>
                </a:lnTo>
                <a:lnTo>
                  <a:pt x="5611" y="5158"/>
                </a:lnTo>
                <a:lnTo>
                  <a:pt x="5600" y="5155"/>
                </a:lnTo>
                <a:lnTo>
                  <a:pt x="5593" y="5152"/>
                </a:lnTo>
                <a:lnTo>
                  <a:pt x="5587" y="5147"/>
                </a:lnTo>
                <a:lnTo>
                  <a:pt x="5583" y="5140"/>
                </a:lnTo>
                <a:lnTo>
                  <a:pt x="5579" y="5133"/>
                </a:lnTo>
                <a:lnTo>
                  <a:pt x="5577" y="5125"/>
                </a:lnTo>
                <a:lnTo>
                  <a:pt x="5576" y="5117"/>
                </a:lnTo>
                <a:lnTo>
                  <a:pt x="5576" y="5078"/>
                </a:lnTo>
                <a:lnTo>
                  <a:pt x="5579" y="5042"/>
                </a:lnTo>
                <a:lnTo>
                  <a:pt x="5567" y="5033"/>
                </a:lnTo>
                <a:lnTo>
                  <a:pt x="5557" y="5024"/>
                </a:lnTo>
                <a:lnTo>
                  <a:pt x="5549" y="5014"/>
                </a:lnTo>
                <a:lnTo>
                  <a:pt x="5543" y="5003"/>
                </a:lnTo>
                <a:lnTo>
                  <a:pt x="5539" y="4992"/>
                </a:lnTo>
                <a:lnTo>
                  <a:pt x="5536" y="4981"/>
                </a:lnTo>
                <a:lnTo>
                  <a:pt x="5534" y="4969"/>
                </a:lnTo>
                <a:lnTo>
                  <a:pt x="5534" y="4958"/>
                </a:lnTo>
                <a:lnTo>
                  <a:pt x="5536" y="4947"/>
                </a:lnTo>
                <a:lnTo>
                  <a:pt x="5539" y="4937"/>
                </a:lnTo>
                <a:lnTo>
                  <a:pt x="5544" y="4928"/>
                </a:lnTo>
                <a:lnTo>
                  <a:pt x="5550" y="4919"/>
                </a:lnTo>
                <a:lnTo>
                  <a:pt x="5558" y="4911"/>
                </a:lnTo>
                <a:lnTo>
                  <a:pt x="5567" y="4904"/>
                </a:lnTo>
                <a:lnTo>
                  <a:pt x="5577" y="4899"/>
                </a:lnTo>
                <a:lnTo>
                  <a:pt x="5589" y="4894"/>
                </a:lnTo>
                <a:lnTo>
                  <a:pt x="5590" y="4899"/>
                </a:lnTo>
                <a:lnTo>
                  <a:pt x="5592" y="4904"/>
                </a:lnTo>
                <a:lnTo>
                  <a:pt x="5594" y="4907"/>
                </a:lnTo>
                <a:lnTo>
                  <a:pt x="5598" y="4910"/>
                </a:lnTo>
                <a:lnTo>
                  <a:pt x="5603" y="4912"/>
                </a:lnTo>
                <a:lnTo>
                  <a:pt x="5609" y="4913"/>
                </a:lnTo>
                <a:lnTo>
                  <a:pt x="5615" y="4913"/>
                </a:lnTo>
                <a:lnTo>
                  <a:pt x="5622" y="4913"/>
                </a:lnTo>
                <a:lnTo>
                  <a:pt x="5637" y="4911"/>
                </a:lnTo>
                <a:lnTo>
                  <a:pt x="5652" y="4906"/>
                </a:lnTo>
                <a:lnTo>
                  <a:pt x="5668" y="4900"/>
                </a:lnTo>
                <a:lnTo>
                  <a:pt x="5683" y="4892"/>
                </a:lnTo>
                <a:lnTo>
                  <a:pt x="5690" y="4888"/>
                </a:lnTo>
                <a:lnTo>
                  <a:pt x="5697" y="4883"/>
                </a:lnTo>
                <a:lnTo>
                  <a:pt x="5703" y="4878"/>
                </a:lnTo>
                <a:lnTo>
                  <a:pt x="5708" y="4873"/>
                </a:lnTo>
                <a:lnTo>
                  <a:pt x="5713" y="4868"/>
                </a:lnTo>
                <a:lnTo>
                  <a:pt x="5717" y="4862"/>
                </a:lnTo>
                <a:lnTo>
                  <a:pt x="5719" y="4857"/>
                </a:lnTo>
                <a:lnTo>
                  <a:pt x="5721" y="4852"/>
                </a:lnTo>
                <a:lnTo>
                  <a:pt x="5722" y="4845"/>
                </a:lnTo>
                <a:lnTo>
                  <a:pt x="5721" y="4839"/>
                </a:lnTo>
                <a:lnTo>
                  <a:pt x="5719" y="4834"/>
                </a:lnTo>
                <a:lnTo>
                  <a:pt x="5715" y="4829"/>
                </a:lnTo>
                <a:lnTo>
                  <a:pt x="5710" y="4824"/>
                </a:lnTo>
                <a:lnTo>
                  <a:pt x="5704" y="4819"/>
                </a:lnTo>
                <a:lnTo>
                  <a:pt x="5695" y="4814"/>
                </a:lnTo>
                <a:lnTo>
                  <a:pt x="5685" y="4809"/>
                </a:lnTo>
                <a:lnTo>
                  <a:pt x="5690" y="4796"/>
                </a:lnTo>
                <a:lnTo>
                  <a:pt x="5695" y="4783"/>
                </a:lnTo>
                <a:lnTo>
                  <a:pt x="5700" y="4768"/>
                </a:lnTo>
                <a:lnTo>
                  <a:pt x="5704" y="4754"/>
                </a:lnTo>
                <a:lnTo>
                  <a:pt x="5708" y="4738"/>
                </a:lnTo>
                <a:lnTo>
                  <a:pt x="5711" y="4722"/>
                </a:lnTo>
                <a:lnTo>
                  <a:pt x="5713" y="4707"/>
                </a:lnTo>
                <a:lnTo>
                  <a:pt x="5715" y="4691"/>
                </a:lnTo>
                <a:lnTo>
                  <a:pt x="5715" y="4675"/>
                </a:lnTo>
                <a:lnTo>
                  <a:pt x="5715" y="4660"/>
                </a:lnTo>
                <a:lnTo>
                  <a:pt x="5713" y="4645"/>
                </a:lnTo>
                <a:lnTo>
                  <a:pt x="5710" y="4631"/>
                </a:lnTo>
                <a:lnTo>
                  <a:pt x="5706" y="4617"/>
                </a:lnTo>
                <a:lnTo>
                  <a:pt x="5701" y="4604"/>
                </a:lnTo>
                <a:lnTo>
                  <a:pt x="5694" y="4591"/>
                </a:lnTo>
                <a:lnTo>
                  <a:pt x="5686" y="4579"/>
                </a:lnTo>
                <a:lnTo>
                  <a:pt x="5680" y="4573"/>
                </a:lnTo>
                <a:lnTo>
                  <a:pt x="5674" y="4569"/>
                </a:lnTo>
                <a:lnTo>
                  <a:pt x="5668" y="4565"/>
                </a:lnTo>
                <a:lnTo>
                  <a:pt x="5662" y="4563"/>
                </a:lnTo>
                <a:lnTo>
                  <a:pt x="5650" y="4560"/>
                </a:lnTo>
                <a:lnTo>
                  <a:pt x="5638" y="4558"/>
                </a:lnTo>
                <a:lnTo>
                  <a:pt x="5632" y="4557"/>
                </a:lnTo>
                <a:lnTo>
                  <a:pt x="5626" y="4556"/>
                </a:lnTo>
                <a:lnTo>
                  <a:pt x="5621" y="4554"/>
                </a:lnTo>
                <a:lnTo>
                  <a:pt x="5616" y="4551"/>
                </a:lnTo>
                <a:lnTo>
                  <a:pt x="5612" y="4546"/>
                </a:lnTo>
                <a:lnTo>
                  <a:pt x="5608" y="4541"/>
                </a:lnTo>
                <a:lnTo>
                  <a:pt x="5603" y="4533"/>
                </a:lnTo>
                <a:lnTo>
                  <a:pt x="5600" y="4524"/>
                </a:lnTo>
                <a:lnTo>
                  <a:pt x="5608" y="4522"/>
                </a:lnTo>
                <a:lnTo>
                  <a:pt x="5615" y="4518"/>
                </a:lnTo>
                <a:lnTo>
                  <a:pt x="5620" y="4515"/>
                </a:lnTo>
                <a:lnTo>
                  <a:pt x="5625" y="4510"/>
                </a:lnTo>
                <a:lnTo>
                  <a:pt x="5630" y="4505"/>
                </a:lnTo>
                <a:lnTo>
                  <a:pt x="5633" y="4499"/>
                </a:lnTo>
                <a:lnTo>
                  <a:pt x="5636" y="4493"/>
                </a:lnTo>
                <a:lnTo>
                  <a:pt x="5639" y="4486"/>
                </a:lnTo>
                <a:lnTo>
                  <a:pt x="5641" y="4479"/>
                </a:lnTo>
                <a:lnTo>
                  <a:pt x="5642" y="4470"/>
                </a:lnTo>
                <a:lnTo>
                  <a:pt x="5643" y="4462"/>
                </a:lnTo>
                <a:lnTo>
                  <a:pt x="5644" y="4453"/>
                </a:lnTo>
                <a:lnTo>
                  <a:pt x="5644" y="4436"/>
                </a:lnTo>
                <a:lnTo>
                  <a:pt x="5643" y="4417"/>
                </a:lnTo>
                <a:lnTo>
                  <a:pt x="5637" y="4378"/>
                </a:lnTo>
                <a:lnTo>
                  <a:pt x="5630" y="4337"/>
                </a:lnTo>
                <a:lnTo>
                  <a:pt x="5627" y="4319"/>
                </a:lnTo>
                <a:lnTo>
                  <a:pt x="5624" y="4301"/>
                </a:lnTo>
                <a:lnTo>
                  <a:pt x="5622" y="4285"/>
                </a:lnTo>
                <a:lnTo>
                  <a:pt x="5622" y="4270"/>
                </a:lnTo>
                <a:lnTo>
                  <a:pt x="5627" y="4268"/>
                </a:lnTo>
                <a:lnTo>
                  <a:pt x="5633" y="4268"/>
                </a:lnTo>
                <a:lnTo>
                  <a:pt x="5640" y="4268"/>
                </a:lnTo>
                <a:lnTo>
                  <a:pt x="5647" y="4268"/>
                </a:lnTo>
                <a:lnTo>
                  <a:pt x="5663" y="4270"/>
                </a:lnTo>
                <a:lnTo>
                  <a:pt x="5679" y="4272"/>
                </a:lnTo>
                <a:lnTo>
                  <a:pt x="5693" y="4275"/>
                </a:lnTo>
                <a:lnTo>
                  <a:pt x="5705" y="4276"/>
                </a:lnTo>
                <a:lnTo>
                  <a:pt x="5710" y="4275"/>
                </a:lnTo>
                <a:lnTo>
                  <a:pt x="5713" y="4274"/>
                </a:lnTo>
                <a:lnTo>
                  <a:pt x="5716" y="4273"/>
                </a:lnTo>
                <a:lnTo>
                  <a:pt x="5716" y="4270"/>
                </a:lnTo>
                <a:lnTo>
                  <a:pt x="5732" y="4271"/>
                </a:lnTo>
                <a:lnTo>
                  <a:pt x="5750" y="4274"/>
                </a:lnTo>
                <a:lnTo>
                  <a:pt x="5767" y="4279"/>
                </a:lnTo>
                <a:lnTo>
                  <a:pt x="5786" y="4284"/>
                </a:lnTo>
                <a:lnTo>
                  <a:pt x="5823" y="4296"/>
                </a:lnTo>
                <a:lnTo>
                  <a:pt x="5862" y="4306"/>
                </a:lnTo>
                <a:lnTo>
                  <a:pt x="5880" y="4309"/>
                </a:lnTo>
                <a:lnTo>
                  <a:pt x="5898" y="4310"/>
                </a:lnTo>
                <a:lnTo>
                  <a:pt x="5907" y="4309"/>
                </a:lnTo>
                <a:lnTo>
                  <a:pt x="5915" y="4308"/>
                </a:lnTo>
                <a:lnTo>
                  <a:pt x="5923" y="4307"/>
                </a:lnTo>
                <a:lnTo>
                  <a:pt x="5931" y="4304"/>
                </a:lnTo>
                <a:lnTo>
                  <a:pt x="5939" y="4301"/>
                </a:lnTo>
                <a:lnTo>
                  <a:pt x="5946" y="4296"/>
                </a:lnTo>
                <a:lnTo>
                  <a:pt x="5953" y="4291"/>
                </a:lnTo>
                <a:lnTo>
                  <a:pt x="5959" y="4285"/>
                </a:lnTo>
                <a:lnTo>
                  <a:pt x="5965" y="4278"/>
                </a:lnTo>
                <a:lnTo>
                  <a:pt x="5971" y="4269"/>
                </a:lnTo>
                <a:lnTo>
                  <a:pt x="5976" y="4259"/>
                </a:lnTo>
                <a:lnTo>
                  <a:pt x="5981" y="4248"/>
                </a:lnTo>
                <a:lnTo>
                  <a:pt x="5994" y="4254"/>
                </a:lnTo>
                <a:lnTo>
                  <a:pt x="6004" y="4260"/>
                </a:lnTo>
                <a:lnTo>
                  <a:pt x="6014" y="4266"/>
                </a:lnTo>
                <a:lnTo>
                  <a:pt x="6022" y="4271"/>
                </a:lnTo>
                <a:lnTo>
                  <a:pt x="6035" y="4282"/>
                </a:lnTo>
                <a:lnTo>
                  <a:pt x="6045" y="4293"/>
                </a:lnTo>
                <a:lnTo>
                  <a:pt x="6052" y="4302"/>
                </a:lnTo>
                <a:lnTo>
                  <a:pt x="6057" y="4311"/>
                </a:lnTo>
                <a:lnTo>
                  <a:pt x="6061" y="4319"/>
                </a:lnTo>
                <a:lnTo>
                  <a:pt x="6064" y="4326"/>
                </a:lnTo>
                <a:lnTo>
                  <a:pt x="6067" y="4332"/>
                </a:lnTo>
                <a:lnTo>
                  <a:pt x="6070" y="4336"/>
                </a:lnTo>
                <a:lnTo>
                  <a:pt x="6073" y="4337"/>
                </a:lnTo>
                <a:lnTo>
                  <a:pt x="6076" y="4338"/>
                </a:lnTo>
                <a:lnTo>
                  <a:pt x="6079" y="4339"/>
                </a:lnTo>
                <a:lnTo>
                  <a:pt x="6083" y="4339"/>
                </a:lnTo>
                <a:lnTo>
                  <a:pt x="6094" y="4338"/>
                </a:lnTo>
                <a:lnTo>
                  <a:pt x="6108" y="4335"/>
                </a:lnTo>
                <a:lnTo>
                  <a:pt x="6127" y="4330"/>
                </a:lnTo>
                <a:lnTo>
                  <a:pt x="6151" y="4322"/>
                </a:lnTo>
                <a:lnTo>
                  <a:pt x="6151" y="4326"/>
                </a:lnTo>
                <a:lnTo>
                  <a:pt x="6152" y="4330"/>
                </a:lnTo>
                <a:lnTo>
                  <a:pt x="6154" y="4335"/>
                </a:lnTo>
                <a:lnTo>
                  <a:pt x="6157" y="4340"/>
                </a:lnTo>
                <a:lnTo>
                  <a:pt x="6165" y="4353"/>
                </a:lnTo>
                <a:lnTo>
                  <a:pt x="6176" y="4367"/>
                </a:lnTo>
                <a:lnTo>
                  <a:pt x="6188" y="4382"/>
                </a:lnTo>
                <a:lnTo>
                  <a:pt x="6202" y="4398"/>
                </a:lnTo>
                <a:lnTo>
                  <a:pt x="6217" y="4414"/>
                </a:lnTo>
                <a:lnTo>
                  <a:pt x="6232" y="4430"/>
                </a:lnTo>
                <a:lnTo>
                  <a:pt x="6265" y="4461"/>
                </a:lnTo>
                <a:lnTo>
                  <a:pt x="6294" y="4488"/>
                </a:lnTo>
                <a:lnTo>
                  <a:pt x="6306" y="4499"/>
                </a:lnTo>
                <a:lnTo>
                  <a:pt x="6317" y="4507"/>
                </a:lnTo>
                <a:lnTo>
                  <a:pt x="6325" y="4511"/>
                </a:lnTo>
                <a:lnTo>
                  <a:pt x="6330" y="4513"/>
                </a:lnTo>
                <a:lnTo>
                  <a:pt x="6330" y="4518"/>
                </a:lnTo>
                <a:lnTo>
                  <a:pt x="6330" y="4525"/>
                </a:lnTo>
                <a:lnTo>
                  <a:pt x="6331" y="4533"/>
                </a:lnTo>
                <a:lnTo>
                  <a:pt x="6333" y="4542"/>
                </a:lnTo>
                <a:lnTo>
                  <a:pt x="6334" y="4547"/>
                </a:lnTo>
                <a:lnTo>
                  <a:pt x="6336" y="4551"/>
                </a:lnTo>
                <a:lnTo>
                  <a:pt x="6339" y="4555"/>
                </a:lnTo>
                <a:lnTo>
                  <a:pt x="6342" y="4558"/>
                </a:lnTo>
                <a:lnTo>
                  <a:pt x="6346" y="4561"/>
                </a:lnTo>
                <a:lnTo>
                  <a:pt x="6350" y="4564"/>
                </a:lnTo>
                <a:lnTo>
                  <a:pt x="6355" y="4565"/>
                </a:lnTo>
                <a:lnTo>
                  <a:pt x="6361" y="4566"/>
                </a:lnTo>
                <a:lnTo>
                  <a:pt x="6361" y="4571"/>
                </a:lnTo>
                <a:lnTo>
                  <a:pt x="6361" y="4574"/>
                </a:lnTo>
                <a:lnTo>
                  <a:pt x="6360" y="4577"/>
                </a:lnTo>
                <a:lnTo>
                  <a:pt x="6358" y="4578"/>
                </a:lnTo>
                <a:lnTo>
                  <a:pt x="6355" y="4577"/>
                </a:lnTo>
                <a:lnTo>
                  <a:pt x="6351" y="4576"/>
                </a:lnTo>
                <a:lnTo>
                  <a:pt x="6349" y="4576"/>
                </a:lnTo>
                <a:lnTo>
                  <a:pt x="6347" y="4576"/>
                </a:lnTo>
                <a:lnTo>
                  <a:pt x="6345" y="4577"/>
                </a:lnTo>
                <a:lnTo>
                  <a:pt x="6344" y="4580"/>
                </a:lnTo>
                <a:lnTo>
                  <a:pt x="6343" y="4584"/>
                </a:lnTo>
                <a:lnTo>
                  <a:pt x="6341" y="4589"/>
                </a:lnTo>
                <a:lnTo>
                  <a:pt x="6341" y="4597"/>
                </a:lnTo>
                <a:lnTo>
                  <a:pt x="6341" y="4608"/>
                </a:lnTo>
                <a:lnTo>
                  <a:pt x="6352" y="4610"/>
                </a:lnTo>
                <a:lnTo>
                  <a:pt x="6370" y="4612"/>
                </a:lnTo>
                <a:lnTo>
                  <a:pt x="6390" y="4614"/>
                </a:lnTo>
                <a:lnTo>
                  <a:pt x="6412" y="4615"/>
                </a:lnTo>
                <a:lnTo>
                  <a:pt x="6423" y="4614"/>
                </a:lnTo>
                <a:lnTo>
                  <a:pt x="6433" y="4613"/>
                </a:lnTo>
                <a:lnTo>
                  <a:pt x="6442" y="4612"/>
                </a:lnTo>
                <a:lnTo>
                  <a:pt x="6451" y="4609"/>
                </a:lnTo>
                <a:lnTo>
                  <a:pt x="6458" y="4605"/>
                </a:lnTo>
                <a:lnTo>
                  <a:pt x="6463" y="4601"/>
                </a:lnTo>
                <a:lnTo>
                  <a:pt x="6465" y="4597"/>
                </a:lnTo>
                <a:lnTo>
                  <a:pt x="6467" y="4594"/>
                </a:lnTo>
                <a:lnTo>
                  <a:pt x="6467" y="4590"/>
                </a:lnTo>
                <a:lnTo>
                  <a:pt x="6468" y="4587"/>
                </a:lnTo>
                <a:lnTo>
                  <a:pt x="6480" y="4586"/>
                </a:lnTo>
                <a:lnTo>
                  <a:pt x="6493" y="4583"/>
                </a:lnTo>
                <a:lnTo>
                  <a:pt x="6504" y="4578"/>
                </a:lnTo>
                <a:lnTo>
                  <a:pt x="6515" y="4573"/>
                </a:lnTo>
                <a:lnTo>
                  <a:pt x="6525" y="4565"/>
                </a:lnTo>
                <a:lnTo>
                  <a:pt x="6535" y="4557"/>
                </a:lnTo>
                <a:lnTo>
                  <a:pt x="6544" y="4547"/>
                </a:lnTo>
                <a:lnTo>
                  <a:pt x="6552" y="4537"/>
                </a:lnTo>
                <a:lnTo>
                  <a:pt x="6559" y="4526"/>
                </a:lnTo>
                <a:lnTo>
                  <a:pt x="6565" y="4514"/>
                </a:lnTo>
                <a:lnTo>
                  <a:pt x="6571" y="4502"/>
                </a:lnTo>
                <a:lnTo>
                  <a:pt x="6576" y="4489"/>
                </a:lnTo>
                <a:lnTo>
                  <a:pt x="6579" y="4477"/>
                </a:lnTo>
                <a:lnTo>
                  <a:pt x="6582" y="4463"/>
                </a:lnTo>
                <a:lnTo>
                  <a:pt x="6584" y="4451"/>
                </a:lnTo>
                <a:lnTo>
                  <a:pt x="6584" y="4439"/>
                </a:lnTo>
                <a:lnTo>
                  <a:pt x="6588" y="4437"/>
                </a:lnTo>
                <a:lnTo>
                  <a:pt x="6592" y="4437"/>
                </a:lnTo>
                <a:lnTo>
                  <a:pt x="6597" y="4438"/>
                </a:lnTo>
                <a:lnTo>
                  <a:pt x="6602" y="4441"/>
                </a:lnTo>
                <a:lnTo>
                  <a:pt x="6606" y="4445"/>
                </a:lnTo>
                <a:lnTo>
                  <a:pt x="6611" y="4450"/>
                </a:lnTo>
                <a:lnTo>
                  <a:pt x="6617" y="4456"/>
                </a:lnTo>
                <a:lnTo>
                  <a:pt x="6622" y="4463"/>
                </a:lnTo>
                <a:lnTo>
                  <a:pt x="6633" y="4481"/>
                </a:lnTo>
                <a:lnTo>
                  <a:pt x="6643" y="4501"/>
                </a:lnTo>
                <a:lnTo>
                  <a:pt x="6655" y="4522"/>
                </a:lnTo>
                <a:lnTo>
                  <a:pt x="6666" y="4545"/>
                </a:lnTo>
                <a:lnTo>
                  <a:pt x="6677" y="4568"/>
                </a:lnTo>
                <a:lnTo>
                  <a:pt x="6689" y="4590"/>
                </a:lnTo>
                <a:lnTo>
                  <a:pt x="6700" y="4612"/>
                </a:lnTo>
                <a:lnTo>
                  <a:pt x="6711" y="4632"/>
                </a:lnTo>
                <a:lnTo>
                  <a:pt x="6722" y="4648"/>
                </a:lnTo>
                <a:lnTo>
                  <a:pt x="6733" y="4661"/>
                </a:lnTo>
                <a:lnTo>
                  <a:pt x="6738" y="4665"/>
                </a:lnTo>
                <a:lnTo>
                  <a:pt x="6744" y="4669"/>
                </a:lnTo>
                <a:lnTo>
                  <a:pt x="6749" y="4671"/>
                </a:lnTo>
                <a:lnTo>
                  <a:pt x="6754" y="4672"/>
                </a:lnTo>
                <a:lnTo>
                  <a:pt x="6762" y="4683"/>
                </a:lnTo>
                <a:lnTo>
                  <a:pt x="6771" y="4695"/>
                </a:lnTo>
                <a:lnTo>
                  <a:pt x="6782" y="4707"/>
                </a:lnTo>
                <a:lnTo>
                  <a:pt x="6794" y="4720"/>
                </a:lnTo>
                <a:lnTo>
                  <a:pt x="6820" y="4747"/>
                </a:lnTo>
                <a:lnTo>
                  <a:pt x="6847" y="4774"/>
                </a:lnTo>
                <a:lnTo>
                  <a:pt x="6860" y="4787"/>
                </a:lnTo>
                <a:lnTo>
                  <a:pt x="6873" y="4800"/>
                </a:lnTo>
                <a:lnTo>
                  <a:pt x="6884" y="4813"/>
                </a:lnTo>
                <a:lnTo>
                  <a:pt x="6893" y="4826"/>
                </a:lnTo>
                <a:lnTo>
                  <a:pt x="6901" y="4838"/>
                </a:lnTo>
                <a:lnTo>
                  <a:pt x="6907" y="4850"/>
                </a:lnTo>
                <a:lnTo>
                  <a:pt x="6910" y="4857"/>
                </a:lnTo>
                <a:lnTo>
                  <a:pt x="6911" y="4862"/>
                </a:lnTo>
                <a:lnTo>
                  <a:pt x="6912" y="4868"/>
                </a:lnTo>
                <a:lnTo>
                  <a:pt x="6913" y="4873"/>
                </a:lnTo>
                <a:lnTo>
                  <a:pt x="6931" y="4888"/>
                </a:lnTo>
                <a:lnTo>
                  <a:pt x="6948" y="4902"/>
                </a:lnTo>
                <a:lnTo>
                  <a:pt x="6952" y="4906"/>
                </a:lnTo>
                <a:lnTo>
                  <a:pt x="6955" y="4911"/>
                </a:lnTo>
                <a:lnTo>
                  <a:pt x="6958" y="4917"/>
                </a:lnTo>
                <a:lnTo>
                  <a:pt x="6960" y="4925"/>
                </a:lnTo>
                <a:lnTo>
                  <a:pt x="6962" y="4933"/>
                </a:lnTo>
                <a:lnTo>
                  <a:pt x="6964" y="4943"/>
                </a:lnTo>
                <a:lnTo>
                  <a:pt x="6965" y="4954"/>
                </a:lnTo>
                <a:lnTo>
                  <a:pt x="6965" y="4968"/>
                </a:lnTo>
                <a:lnTo>
                  <a:pt x="6968" y="4967"/>
                </a:lnTo>
                <a:lnTo>
                  <a:pt x="6971" y="4966"/>
                </a:lnTo>
                <a:lnTo>
                  <a:pt x="6975" y="4965"/>
                </a:lnTo>
                <a:lnTo>
                  <a:pt x="6978" y="4962"/>
                </a:lnTo>
                <a:lnTo>
                  <a:pt x="6986" y="4957"/>
                </a:lnTo>
                <a:lnTo>
                  <a:pt x="6994" y="4950"/>
                </a:lnTo>
                <a:lnTo>
                  <a:pt x="7010" y="4934"/>
                </a:lnTo>
                <a:lnTo>
                  <a:pt x="7025" y="4919"/>
                </a:lnTo>
                <a:lnTo>
                  <a:pt x="7033" y="4913"/>
                </a:lnTo>
                <a:lnTo>
                  <a:pt x="7039" y="4910"/>
                </a:lnTo>
                <a:lnTo>
                  <a:pt x="7042" y="4909"/>
                </a:lnTo>
                <a:lnTo>
                  <a:pt x="7045" y="4908"/>
                </a:lnTo>
                <a:lnTo>
                  <a:pt x="7048" y="4909"/>
                </a:lnTo>
                <a:lnTo>
                  <a:pt x="7050" y="4910"/>
                </a:lnTo>
                <a:lnTo>
                  <a:pt x="7053" y="4912"/>
                </a:lnTo>
                <a:lnTo>
                  <a:pt x="7055" y="4915"/>
                </a:lnTo>
                <a:lnTo>
                  <a:pt x="7057" y="4919"/>
                </a:lnTo>
                <a:lnTo>
                  <a:pt x="7058" y="4925"/>
                </a:lnTo>
                <a:lnTo>
                  <a:pt x="7060" y="4938"/>
                </a:lnTo>
                <a:lnTo>
                  <a:pt x="7061" y="4957"/>
                </a:lnTo>
                <a:lnTo>
                  <a:pt x="7067" y="4958"/>
                </a:lnTo>
                <a:lnTo>
                  <a:pt x="7074" y="4960"/>
                </a:lnTo>
                <a:lnTo>
                  <a:pt x="7083" y="4963"/>
                </a:lnTo>
                <a:lnTo>
                  <a:pt x="7092" y="4968"/>
                </a:lnTo>
                <a:lnTo>
                  <a:pt x="7101" y="4974"/>
                </a:lnTo>
                <a:lnTo>
                  <a:pt x="7111" y="4981"/>
                </a:lnTo>
                <a:lnTo>
                  <a:pt x="7122" y="4988"/>
                </a:lnTo>
                <a:lnTo>
                  <a:pt x="7132" y="4997"/>
                </a:lnTo>
                <a:lnTo>
                  <a:pt x="7142" y="5005"/>
                </a:lnTo>
                <a:lnTo>
                  <a:pt x="7151" y="5014"/>
                </a:lnTo>
                <a:lnTo>
                  <a:pt x="7160" y="5024"/>
                </a:lnTo>
                <a:lnTo>
                  <a:pt x="7168" y="5034"/>
                </a:lnTo>
                <a:lnTo>
                  <a:pt x="7175" y="5044"/>
                </a:lnTo>
                <a:lnTo>
                  <a:pt x="7180" y="5054"/>
                </a:lnTo>
                <a:lnTo>
                  <a:pt x="7185" y="5064"/>
                </a:lnTo>
                <a:lnTo>
                  <a:pt x="7188" y="5073"/>
                </a:lnTo>
                <a:lnTo>
                  <a:pt x="7175" y="5074"/>
                </a:lnTo>
                <a:lnTo>
                  <a:pt x="7166" y="5077"/>
                </a:lnTo>
                <a:lnTo>
                  <a:pt x="7162" y="5078"/>
                </a:lnTo>
                <a:lnTo>
                  <a:pt x="7159" y="5080"/>
                </a:lnTo>
                <a:lnTo>
                  <a:pt x="7157" y="5082"/>
                </a:lnTo>
                <a:lnTo>
                  <a:pt x="7155" y="5085"/>
                </a:lnTo>
                <a:lnTo>
                  <a:pt x="7152" y="5091"/>
                </a:lnTo>
                <a:lnTo>
                  <a:pt x="7151" y="5097"/>
                </a:lnTo>
                <a:lnTo>
                  <a:pt x="7152" y="5104"/>
                </a:lnTo>
                <a:lnTo>
                  <a:pt x="7153" y="5111"/>
                </a:lnTo>
                <a:lnTo>
                  <a:pt x="7156" y="5125"/>
                </a:lnTo>
                <a:lnTo>
                  <a:pt x="7158" y="5137"/>
                </a:lnTo>
                <a:lnTo>
                  <a:pt x="7157" y="5141"/>
                </a:lnTo>
                <a:lnTo>
                  <a:pt x="7155" y="5145"/>
                </a:lnTo>
                <a:lnTo>
                  <a:pt x="7154" y="5146"/>
                </a:lnTo>
                <a:lnTo>
                  <a:pt x="7151" y="5147"/>
                </a:lnTo>
                <a:lnTo>
                  <a:pt x="7149" y="5148"/>
                </a:lnTo>
                <a:lnTo>
                  <a:pt x="7145" y="5148"/>
                </a:lnTo>
                <a:lnTo>
                  <a:pt x="7145" y="5155"/>
                </a:lnTo>
                <a:lnTo>
                  <a:pt x="7144" y="5160"/>
                </a:lnTo>
                <a:lnTo>
                  <a:pt x="7141" y="5165"/>
                </a:lnTo>
                <a:lnTo>
                  <a:pt x="7138" y="5170"/>
                </a:lnTo>
                <a:lnTo>
                  <a:pt x="7135" y="5173"/>
                </a:lnTo>
                <a:lnTo>
                  <a:pt x="7130" y="5176"/>
                </a:lnTo>
                <a:lnTo>
                  <a:pt x="7125" y="5179"/>
                </a:lnTo>
                <a:lnTo>
                  <a:pt x="7118" y="5181"/>
                </a:lnTo>
                <a:lnTo>
                  <a:pt x="7106" y="5184"/>
                </a:lnTo>
                <a:lnTo>
                  <a:pt x="7091" y="5185"/>
                </a:lnTo>
                <a:lnTo>
                  <a:pt x="7075" y="5184"/>
                </a:lnTo>
                <a:lnTo>
                  <a:pt x="7059" y="5182"/>
                </a:lnTo>
                <a:lnTo>
                  <a:pt x="7025" y="5176"/>
                </a:lnTo>
                <a:lnTo>
                  <a:pt x="6991" y="5169"/>
                </a:lnTo>
                <a:lnTo>
                  <a:pt x="6963" y="5162"/>
                </a:lnTo>
                <a:lnTo>
                  <a:pt x="6944" y="5159"/>
                </a:lnTo>
                <a:lnTo>
                  <a:pt x="6939" y="5179"/>
                </a:lnTo>
                <a:lnTo>
                  <a:pt x="6932" y="5197"/>
                </a:lnTo>
                <a:lnTo>
                  <a:pt x="6924" y="5212"/>
                </a:lnTo>
                <a:lnTo>
                  <a:pt x="6914" y="5226"/>
                </a:lnTo>
                <a:lnTo>
                  <a:pt x="6904" y="5239"/>
                </a:lnTo>
                <a:lnTo>
                  <a:pt x="6892" y="5250"/>
                </a:lnTo>
                <a:lnTo>
                  <a:pt x="6879" y="5259"/>
                </a:lnTo>
                <a:lnTo>
                  <a:pt x="6864" y="5266"/>
                </a:lnTo>
                <a:lnTo>
                  <a:pt x="6849" y="5272"/>
                </a:lnTo>
                <a:lnTo>
                  <a:pt x="6834" y="5276"/>
                </a:lnTo>
                <a:lnTo>
                  <a:pt x="6817" y="5280"/>
                </a:lnTo>
                <a:lnTo>
                  <a:pt x="6800" y="5282"/>
                </a:lnTo>
                <a:lnTo>
                  <a:pt x="6782" y="5284"/>
                </a:lnTo>
                <a:lnTo>
                  <a:pt x="6763" y="5284"/>
                </a:lnTo>
                <a:lnTo>
                  <a:pt x="6744" y="5284"/>
                </a:lnTo>
                <a:lnTo>
                  <a:pt x="6724" y="5283"/>
                </a:lnTo>
                <a:lnTo>
                  <a:pt x="6643" y="5277"/>
                </a:lnTo>
                <a:lnTo>
                  <a:pt x="6559" y="5270"/>
                </a:lnTo>
                <a:lnTo>
                  <a:pt x="6538" y="5269"/>
                </a:lnTo>
                <a:lnTo>
                  <a:pt x="6518" y="5268"/>
                </a:lnTo>
                <a:lnTo>
                  <a:pt x="6498" y="5268"/>
                </a:lnTo>
                <a:lnTo>
                  <a:pt x="6477" y="5269"/>
                </a:lnTo>
                <a:lnTo>
                  <a:pt x="6458" y="5271"/>
                </a:lnTo>
                <a:lnTo>
                  <a:pt x="6440" y="5273"/>
                </a:lnTo>
                <a:lnTo>
                  <a:pt x="6421" y="5277"/>
                </a:lnTo>
                <a:lnTo>
                  <a:pt x="6404" y="5282"/>
                </a:lnTo>
                <a:lnTo>
                  <a:pt x="6395" y="5285"/>
                </a:lnTo>
                <a:lnTo>
                  <a:pt x="6385" y="5289"/>
                </a:lnTo>
                <a:lnTo>
                  <a:pt x="6375" y="5295"/>
                </a:lnTo>
                <a:lnTo>
                  <a:pt x="6364" y="5301"/>
                </a:lnTo>
                <a:lnTo>
                  <a:pt x="6341" y="5316"/>
                </a:lnTo>
                <a:lnTo>
                  <a:pt x="6318" y="5335"/>
                </a:lnTo>
                <a:lnTo>
                  <a:pt x="6294" y="5356"/>
                </a:lnTo>
                <a:lnTo>
                  <a:pt x="6270" y="5379"/>
                </a:lnTo>
                <a:lnTo>
                  <a:pt x="6247" y="5404"/>
                </a:lnTo>
                <a:lnTo>
                  <a:pt x="6223" y="5430"/>
                </a:lnTo>
                <a:lnTo>
                  <a:pt x="6201" y="5456"/>
                </a:lnTo>
                <a:lnTo>
                  <a:pt x="6180" y="5485"/>
                </a:lnTo>
                <a:lnTo>
                  <a:pt x="6162" y="5512"/>
                </a:lnTo>
                <a:lnTo>
                  <a:pt x="6145" y="5539"/>
                </a:lnTo>
                <a:lnTo>
                  <a:pt x="6138" y="5552"/>
                </a:lnTo>
                <a:lnTo>
                  <a:pt x="6131" y="5565"/>
                </a:lnTo>
                <a:lnTo>
                  <a:pt x="6125" y="5578"/>
                </a:lnTo>
                <a:lnTo>
                  <a:pt x="6120" y="5590"/>
                </a:lnTo>
                <a:lnTo>
                  <a:pt x="6116" y="5602"/>
                </a:lnTo>
                <a:lnTo>
                  <a:pt x="6112" y="5614"/>
                </a:lnTo>
                <a:lnTo>
                  <a:pt x="6109" y="5625"/>
                </a:lnTo>
                <a:lnTo>
                  <a:pt x="6107" y="5635"/>
                </a:lnTo>
                <a:lnTo>
                  <a:pt x="6119" y="5635"/>
                </a:lnTo>
                <a:lnTo>
                  <a:pt x="6130" y="5634"/>
                </a:lnTo>
                <a:lnTo>
                  <a:pt x="6140" y="5633"/>
                </a:lnTo>
                <a:lnTo>
                  <a:pt x="6150" y="5631"/>
                </a:lnTo>
                <a:lnTo>
                  <a:pt x="6168" y="5626"/>
                </a:lnTo>
                <a:lnTo>
                  <a:pt x="6186" y="5619"/>
                </a:lnTo>
                <a:lnTo>
                  <a:pt x="6203" y="5611"/>
                </a:lnTo>
                <a:lnTo>
                  <a:pt x="6219" y="5601"/>
                </a:lnTo>
                <a:lnTo>
                  <a:pt x="6234" y="5590"/>
                </a:lnTo>
                <a:lnTo>
                  <a:pt x="6251" y="5579"/>
                </a:lnTo>
                <a:lnTo>
                  <a:pt x="6281" y="5556"/>
                </a:lnTo>
                <a:lnTo>
                  <a:pt x="6312" y="5534"/>
                </a:lnTo>
                <a:lnTo>
                  <a:pt x="6329" y="5523"/>
                </a:lnTo>
                <a:lnTo>
                  <a:pt x="6346" y="5513"/>
                </a:lnTo>
                <a:lnTo>
                  <a:pt x="6365" y="5505"/>
                </a:lnTo>
                <a:lnTo>
                  <a:pt x="6383" y="5497"/>
                </a:lnTo>
                <a:lnTo>
                  <a:pt x="6399" y="5497"/>
                </a:lnTo>
                <a:lnTo>
                  <a:pt x="6412" y="5495"/>
                </a:lnTo>
                <a:lnTo>
                  <a:pt x="6425" y="5492"/>
                </a:lnTo>
                <a:lnTo>
                  <a:pt x="6437" y="5489"/>
                </a:lnTo>
                <a:lnTo>
                  <a:pt x="6447" y="5485"/>
                </a:lnTo>
                <a:lnTo>
                  <a:pt x="6457" y="5479"/>
                </a:lnTo>
                <a:lnTo>
                  <a:pt x="6467" y="5473"/>
                </a:lnTo>
                <a:lnTo>
                  <a:pt x="6476" y="5468"/>
                </a:lnTo>
                <a:lnTo>
                  <a:pt x="6495" y="5456"/>
                </a:lnTo>
                <a:lnTo>
                  <a:pt x="6515" y="5444"/>
                </a:lnTo>
                <a:lnTo>
                  <a:pt x="6526" y="5438"/>
                </a:lnTo>
                <a:lnTo>
                  <a:pt x="6537" y="5432"/>
                </a:lnTo>
                <a:lnTo>
                  <a:pt x="6550" y="5427"/>
                </a:lnTo>
                <a:lnTo>
                  <a:pt x="6563" y="5423"/>
                </a:lnTo>
                <a:lnTo>
                  <a:pt x="6564" y="5427"/>
                </a:lnTo>
                <a:lnTo>
                  <a:pt x="6564" y="5430"/>
                </a:lnTo>
                <a:lnTo>
                  <a:pt x="6565" y="5432"/>
                </a:lnTo>
                <a:lnTo>
                  <a:pt x="6567" y="5434"/>
                </a:lnTo>
                <a:lnTo>
                  <a:pt x="6570" y="5437"/>
                </a:lnTo>
                <a:lnTo>
                  <a:pt x="6574" y="5439"/>
                </a:lnTo>
                <a:lnTo>
                  <a:pt x="6578" y="5441"/>
                </a:lnTo>
                <a:lnTo>
                  <a:pt x="6581" y="5444"/>
                </a:lnTo>
                <a:lnTo>
                  <a:pt x="6582" y="5446"/>
                </a:lnTo>
                <a:lnTo>
                  <a:pt x="6583" y="5448"/>
                </a:lnTo>
                <a:lnTo>
                  <a:pt x="6584" y="5451"/>
                </a:lnTo>
                <a:lnTo>
                  <a:pt x="6584" y="5455"/>
                </a:lnTo>
                <a:lnTo>
                  <a:pt x="6571" y="5455"/>
                </a:lnTo>
                <a:lnTo>
                  <a:pt x="6559" y="5456"/>
                </a:lnTo>
                <a:lnTo>
                  <a:pt x="6548" y="5457"/>
                </a:lnTo>
                <a:lnTo>
                  <a:pt x="6539" y="5459"/>
                </a:lnTo>
                <a:lnTo>
                  <a:pt x="6531" y="5461"/>
                </a:lnTo>
                <a:lnTo>
                  <a:pt x="6524" y="5464"/>
                </a:lnTo>
                <a:lnTo>
                  <a:pt x="6518" y="5467"/>
                </a:lnTo>
                <a:lnTo>
                  <a:pt x="6513" y="5471"/>
                </a:lnTo>
                <a:lnTo>
                  <a:pt x="6509" y="5475"/>
                </a:lnTo>
                <a:lnTo>
                  <a:pt x="6506" y="5479"/>
                </a:lnTo>
                <a:lnTo>
                  <a:pt x="6503" y="5485"/>
                </a:lnTo>
                <a:lnTo>
                  <a:pt x="6502" y="5490"/>
                </a:lnTo>
                <a:lnTo>
                  <a:pt x="6502" y="5495"/>
                </a:lnTo>
                <a:lnTo>
                  <a:pt x="6502" y="5501"/>
                </a:lnTo>
                <a:lnTo>
                  <a:pt x="6503" y="5507"/>
                </a:lnTo>
                <a:lnTo>
                  <a:pt x="6504" y="5513"/>
                </a:lnTo>
                <a:lnTo>
                  <a:pt x="6509" y="5526"/>
                </a:lnTo>
                <a:lnTo>
                  <a:pt x="6515" y="5539"/>
                </a:lnTo>
                <a:lnTo>
                  <a:pt x="6523" y="5553"/>
                </a:lnTo>
                <a:lnTo>
                  <a:pt x="6532" y="5567"/>
                </a:lnTo>
                <a:lnTo>
                  <a:pt x="6551" y="5596"/>
                </a:lnTo>
                <a:lnTo>
                  <a:pt x="6569" y="5624"/>
                </a:lnTo>
                <a:lnTo>
                  <a:pt x="6577" y="5636"/>
                </a:lnTo>
                <a:lnTo>
                  <a:pt x="6585" y="5647"/>
                </a:lnTo>
                <a:lnTo>
                  <a:pt x="6593" y="5658"/>
                </a:lnTo>
                <a:lnTo>
                  <a:pt x="6602" y="5667"/>
                </a:lnTo>
                <a:lnTo>
                  <a:pt x="6610" y="5675"/>
                </a:lnTo>
                <a:lnTo>
                  <a:pt x="6620" y="5683"/>
                </a:lnTo>
                <a:lnTo>
                  <a:pt x="6629" y="5690"/>
                </a:lnTo>
                <a:lnTo>
                  <a:pt x="6638" y="5696"/>
                </a:lnTo>
                <a:lnTo>
                  <a:pt x="6648" y="5701"/>
                </a:lnTo>
                <a:lnTo>
                  <a:pt x="6658" y="5705"/>
                </a:lnTo>
                <a:lnTo>
                  <a:pt x="6668" y="5709"/>
                </a:lnTo>
                <a:lnTo>
                  <a:pt x="6678" y="5712"/>
                </a:lnTo>
                <a:lnTo>
                  <a:pt x="6688" y="5715"/>
                </a:lnTo>
                <a:lnTo>
                  <a:pt x="6699" y="5717"/>
                </a:lnTo>
                <a:lnTo>
                  <a:pt x="6710" y="5718"/>
                </a:lnTo>
                <a:lnTo>
                  <a:pt x="6722" y="5719"/>
                </a:lnTo>
                <a:lnTo>
                  <a:pt x="6718" y="5727"/>
                </a:lnTo>
                <a:lnTo>
                  <a:pt x="6713" y="5734"/>
                </a:lnTo>
                <a:lnTo>
                  <a:pt x="6707" y="5739"/>
                </a:lnTo>
                <a:lnTo>
                  <a:pt x="6700" y="5742"/>
                </a:lnTo>
                <a:lnTo>
                  <a:pt x="6685" y="5747"/>
                </a:lnTo>
                <a:lnTo>
                  <a:pt x="6669" y="5749"/>
                </a:lnTo>
                <a:lnTo>
                  <a:pt x="6661" y="5750"/>
                </a:lnTo>
                <a:lnTo>
                  <a:pt x="6653" y="5752"/>
                </a:lnTo>
                <a:lnTo>
                  <a:pt x="6646" y="5754"/>
                </a:lnTo>
                <a:lnTo>
                  <a:pt x="6640" y="5757"/>
                </a:lnTo>
                <a:lnTo>
                  <a:pt x="6635" y="5761"/>
                </a:lnTo>
                <a:lnTo>
                  <a:pt x="6631" y="5767"/>
                </a:lnTo>
                <a:lnTo>
                  <a:pt x="6628" y="5774"/>
                </a:lnTo>
                <a:lnTo>
                  <a:pt x="6627" y="5783"/>
                </a:lnTo>
                <a:lnTo>
                  <a:pt x="6601" y="5792"/>
                </a:lnTo>
                <a:lnTo>
                  <a:pt x="6572" y="5805"/>
                </a:lnTo>
                <a:lnTo>
                  <a:pt x="6559" y="5812"/>
                </a:lnTo>
                <a:lnTo>
                  <a:pt x="6547" y="5819"/>
                </a:lnTo>
                <a:lnTo>
                  <a:pt x="6542" y="5823"/>
                </a:lnTo>
                <a:lnTo>
                  <a:pt x="6537" y="5827"/>
                </a:lnTo>
                <a:lnTo>
                  <a:pt x="6534" y="5831"/>
                </a:lnTo>
                <a:lnTo>
                  <a:pt x="6531" y="5836"/>
                </a:lnTo>
                <a:lnTo>
                  <a:pt x="6478" y="5841"/>
                </a:lnTo>
                <a:lnTo>
                  <a:pt x="6446" y="5844"/>
                </a:lnTo>
                <a:lnTo>
                  <a:pt x="6436" y="5844"/>
                </a:lnTo>
                <a:lnTo>
                  <a:pt x="6430" y="5844"/>
                </a:lnTo>
                <a:lnTo>
                  <a:pt x="6428" y="5844"/>
                </a:lnTo>
                <a:lnTo>
                  <a:pt x="6426" y="5843"/>
                </a:lnTo>
                <a:lnTo>
                  <a:pt x="6426" y="5842"/>
                </a:lnTo>
                <a:lnTo>
                  <a:pt x="6426" y="5841"/>
                </a:lnTo>
                <a:lnTo>
                  <a:pt x="6430" y="5836"/>
                </a:lnTo>
                <a:lnTo>
                  <a:pt x="6439" y="5827"/>
                </a:lnTo>
                <a:lnTo>
                  <a:pt x="6444" y="5822"/>
                </a:lnTo>
                <a:lnTo>
                  <a:pt x="6449" y="5816"/>
                </a:lnTo>
                <a:lnTo>
                  <a:pt x="6453" y="5809"/>
                </a:lnTo>
                <a:lnTo>
                  <a:pt x="6456" y="5802"/>
                </a:lnTo>
                <a:lnTo>
                  <a:pt x="6458" y="5805"/>
                </a:lnTo>
                <a:lnTo>
                  <a:pt x="6461" y="5806"/>
                </a:lnTo>
                <a:lnTo>
                  <a:pt x="6465" y="5808"/>
                </a:lnTo>
                <a:lnTo>
                  <a:pt x="6469" y="5809"/>
                </a:lnTo>
                <a:lnTo>
                  <a:pt x="6480" y="5809"/>
                </a:lnTo>
                <a:lnTo>
                  <a:pt x="6492" y="5808"/>
                </a:lnTo>
                <a:lnTo>
                  <a:pt x="6513" y="5806"/>
                </a:lnTo>
                <a:lnTo>
                  <a:pt x="6521" y="5804"/>
                </a:lnTo>
                <a:lnTo>
                  <a:pt x="6517" y="5788"/>
                </a:lnTo>
                <a:lnTo>
                  <a:pt x="6513" y="5775"/>
                </a:lnTo>
                <a:lnTo>
                  <a:pt x="6509" y="5766"/>
                </a:lnTo>
                <a:lnTo>
                  <a:pt x="6507" y="5759"/>
                </a:lnTo>
                <a:lnTo>
                  <a:pt x="6505" y="5753"/>
                </a:lnTo>
                <a:lnTo>
                  <a:pt x="6505" y="5747"/>
                </a:lnTo>
                <a:lnTo>
                  <a:pt x="6507" y="5740"/>
                </a:lnTo>
                <a:lnTo>
                  <a:pt x="6511" y="5730"/>
                </a:lnTo>
                <a:lnTo>
                  <a:pt x="6494" y="5730"/>
                </a:lnTo>
                <a:lnTo>
                  <a:pt x="6477" y="5731"/>
                </a:lnTo>
                <a:lnTo>
                  <a:pt x="6463" y="5734"/>
                </a:lnTo>
                <a:lnTo>
                  <a:pt x="6449" y="5737"/>
                </a:lnTo>
                <a:lnTo>
                  <a:pt x="6422" y="5744"/>
                </a:lnTo>
                <a:lnTo>
                  <a:pt x="6398" y="5752"/>
                </a:lnTo>
                <a:lnTo>
                  <a:pt x="6374" y="5759"/>
                </a:lnTo>
                <a:lnTo>
                  <a:pt x="6350" y="5766"/>
                </a:lnTo>
                <a:lnTo>
                  <a:pt x="6338" y="5769"/>
                </a:lnTo>
                <a:lnTo>
                  <a:pt x="6325" y="5771"/>
                </a:lnTo>
                <a:lnTo>
                  <a:pt x="6312" y="5772"/>
                </a:lnTo>
                <a:lnTo>
                  <a:pt x="6299" y="5773"/>
                </a:lnTo>
                <a:lnTo>
                  <a:pt x="6292" y="5783"/>
                </a:lnTo>
                <a:lnTo>
                  <a:pt x="6281" y="5796"/>
                </a:lnTo>
                <a:lnTo>
                  <a:pt x="6267" y="5810"/>
                </a:lnTo>
                <a:lnTo>
                  <a:pt x="6252" y="5824"/>
                </a:lnTo>
                <a:lnTo>
                  <a:pt x="6235" y="5837"/>
                </a:lnTo>
                <a:lnTo>
                  <a:pt x="6219" y="5847"/>
                </a:lnTo>
                <a:lnTo>
                  <a:pt x="6212" y="5851"/>
                </a:lnTo>
                <a:lnTo>
                  <a:pt x="6205" y="5854"/>
                </a:lnTo>
                <a:lnTo>
                  <a:pt x="6198" y="5856"/>
                </a:lnTo>
                <a:lnTo>
                  <a:pt x="6193" y="5857"/>
                </a:lnTo>
                <a:lnTo>
                  <a:pt x="6183" y="5884"/>
                </a:lnTo>
                <a:lnTo>
                  <a:pt x="6172" y="5914"/>
                </a:lnTo>
                <a:lnTo>
                  <a:pt x="6158" y="5946"/>
                </a:lnTo>
                <a:lnTo>
                  <a:pt x="6143" y="5978"/>
                </a:lnTo>
                <a:lnTo>
                  <a:pt x="6134" y="5995"/>
                </a:lnTo>
                <a:lnTo>
                  <a:pt x="6126" y="6010"/>
                </a:lnTo>
                <a:lnTo>
                  <a:pt x="6116" y="6024"/>
                </a:lnTo>
                <a:lnTo>
                  <a:pt x="6106" y="6038"/>
                </a:lnTo>
                <a:lnTo>
                  <a:pt x="6096" y="6050"/>
                </a:lnTo>
                <a:lnTo>
                  <a:pt x="6086" y="6062"/>
                </a:lnTo>
                <a:lnTo>
                  <a:pt x="6076" y="6071"/>
                </a:lnTo>
                <a:lnTo>
                  <a:pt x="6066" y="6079"/>
                </a:lnTo>
                <a:lnTo>
                  <a:pt x="6065" y="6078"/>
                </a:lnTo>
                <a:lnTo>
                  <a:pt x="6064" y="6077"/>
                </a:lnTo>
                <a:lnTo>
                  <a:pt x="6062" y="6078"/>
                </a:lnTo>
                <a:lnTo>
                  <a:pt x="6059" y="6078"/>
                </a:lnTo>
                <a:lnTo>
                  <a:pt x="6052" y="6081"/>
                </a:lnTo>
                <a:lnTo>
                  <a:pt x="6042" y="6087"/>
                </a:lnTo>
                <a:lnTo>
                  <a:pt x="6019" y="6102"/>
                </a:lnTo>
                <a:lnTo>
                  <a:pt x="5993" y="6121"/>
                </a:lnTo>
                <a:lnTo>
                  <a:pt x="5966" y="6140"/>
                </a:lnTo>
                <a:lnTo>
                  <a:pt x="5944" y="6157"/>
                </a:lnTo>
                <a:lnTo>
                  <a:pt x="5936" y="6164"/>
                </a:lnTo>
                <a:lnTo>
                  <a:pt x="5930" y="6170"/>
                </a:lnTo>
                <a:lnTo>
                  <a:pt x="5929" y="6172"/>
                </a:lnTo>
                <a:lnTo>
                  <a:pt x="5928" y="6173"/>
                </a:lnTo>
                <a:lnTo>
                  <a:pt x="5927" y="6174"/>
                </a:lnTo>
                <a:lnTo>
                  <a:pt x="5928" y="6174"/>
                </a:lnTo>
                <a:lnTo>
                  <a:pt x="5922" y="6184"/>
                </a:lnTo>
                <a:lnTo>
                  <a:pt x="5915" y="6192"/>
                </a:lnTo>
                <a:lnTo>
                  <a:pt x="5909" y="6200"/>
                </a:lnTo>
                <a:lnTo>
                  <a:pt x="5903" y="6207"/>
                </a:lnTo>
                <a:lnTo>
                  <a:pt x="5891" y="6219"/>
                </a:lnTo>
                <a:lnTo>
                  <a:pt x="5879" y="6231"/>
                </a:lnTo>
                <a:lnTo>
                  <a:pt x="5873" y="6239"/>
                </a:lnTo>
                <a:lnTo>
                  <a:pt x="5868" y="6246"/>
                </a:lnTo>
                <a:lnTo>
                  <a:pt x="5863" y="6254"/>
                </a:lnTo>
                <a:lnTo>
                  <a:pt x="5857" y="6263"/>
                </a:lnTo>
                <a:lnTo>
                  <a:pt x="5853" y="6273"/>
                </a:lnTo>
                <a:lnTo>
                  <a:pt x="5849" y="6284"/>
                </a:lnTo>
                <a:lnTo>
                  <a:pt x="5846" y="6297"/>
                </a:lnTo>
                <a:lnTo>
                  <a:pt x="5843" y="6312"/>
                </a:lnTo>
                <a:lnTo>
                  <a:pt x="5841" y="6314"/>
                </a:lnTo>
                <a:lnTo>
                  <a:pt x="5838" y="6320"/>
                </a:lnTo>
                <a:lnTo>
                  <a:pt x="5834" y="6327"/>
                </a:lnTo>
                <a:lnTo>
                  <a:pt x="5830" y="6337"/>
                </a:lnTo>
                <a:lnTo>
                  <a:pt x="5822" y="6362"/>
                </a:lnTo>
                <a:lnTo>
                  <a:pt x="5813" y="6391"/>
                </a:lnTo>
                <a:lnTo>
                  <a:pt x="5804" y="6419"/>
                </a:lnTo>
                <a:lnTo>
                  <a:pt x="5797" y="6446"/>
                </a:lnTo>
                <a:lnTo>
                  <a:pt x="5792" y="6467"/>
                </a:lnTo>
                <a:lnTo>
                  <a:pt x="5791" y="6481"/>
                </a:lnTo>
                <a:lnTo>
                  <a:pt x="5785" y="6485"/>
                </a:lnTo>
                <a:lnTo>
                  <a:pt x="5779" y="6491"/>
                </a:lnTo>
                <a:lnTo>
                  <a:pt x="5773" y="6497"/>
                </a:lnTo>
                <a:lnTo>
                  <a:pt x="5768" y="6504"/>
                </a:lnTo>
                <a:lnTo>
                  <a:pt x="5757" y="6518"/>
                </a:lnTo>
                <a:lnTo>
                  <a:pt x="5748" y="6535"/>
                </a:lnTo>
                <a:lnTo>
                  <a:pt x="5727" y="6571"/>
                </a:lnTo>
                <a:lnTo>
                  <a:pt x="5707" y="6608"/>
                </a:lnTo>
                <a:lnTo>
                  <a:pt x="5696" y="6628"/>
                </a:lnTo>
                <a:lnTo>
                  <a:pt x="5685" y="6645"/>
                </a:lnTo>
                <a:lnTo>
                  <a:pt x="5678" y="6653"/>
                </a:lnTo>
                <a:lnTo>
                  <a:pt x="5672" y="6661"/>
                </a:lnTo>
                <a:lnTo>
                  <a:pt x="5666" y="6668"/>
                </a:lnTo>
                <a:lnTo>
                  <a:pt x="5659" y="6675"/>
                </a:lnTo>
                <a:lnTo>
                  <a:pt x="5651" y="6681"/>
                </a:lnTo>
                <a:lnTo>
                  <a:pt x="5644" y="6687"/>
                </a:lnTo>
                <a:lnTo>
                  <a:pt x="5636" y="6692"/>
                </a:lnTo>
                <a:lnTo>
                  <a:pt x="5628" y="6696"/>
                </a:lnTo>
                <a:lnTo>
                  <a:pt x="5619" y="6699"/>
                </a:lnTo>
                <a:lnTo>
                  <a:pt x="5610" y="6701"/>
                </a:lnTo>
                <a:lnTo>
                  <a:pt x="5599" y="6703"/>
                </a:lnTo>
                <a:lnTo>
                  <a:pt x="5589" y="6703"/>
                </a:lnTo>
                <a:lnTo>
                  <a:pt x="5583" y="6716"/>
                </a:lnTo>
                <a:lnTo>
                  <a:pt x="5576" y="6727"/>
                </a:lnTo>
                <a:lnTo>
                  <a:pt x="5569" y="6738"/>
                </a:lnTo>
                <a:lnTo>
                  <a:pt x="5562" y="6749"/>
                </a:lnTo>
                <a:lnTo>
                  <a:pt x="5547" y="6766"/>
                </a:lnTo>
                <a:lnTo>
                  <a:pt x="5531" y="6782"/>
                </a:lnTo>
                <a:lnTo>
                  <a:pt x="5500" y="6810"/>
                </a:lnTo>
                <a:lnTo>
                  <a:pt x="5468" y="6836"/>
                </a:lnTo>
                <a:lnTo>
                  <a:pt x="5454" y="6849"/>
                </a:lnTo>
                <a:lnTo>
                  <a:pt x="5441" y="6863"/>
                </a:lnTo>
                <a:lnTo>
                  <a:pt x="5435" y="6872"/>
                </a:lnTo>
                <a:lnTo>
                  <a:pt x="5429" y="6880"/>
                </a:lnTo>
                <a:lnTo>
                  <a:pt x="5424" y="6889"/>
                </a:lnTo>
                <a:lnTo>
                  <a:pt x="5419" y="6898"/>
                </a:lnTo>
                <a:lnTo>
                  <a:pt x="5415" y="6908"/>
                </a:lnTo>
                <a:lnTo>
                  <a:pt x="5411" y="6918"/>
                </a:lnTo>
                <a:lnTo>
                  <a:pt x="5407" y="6929"/>
                </a:lnTo>
                <a:lnTo>
                  <a:pt x="5405" y="6941"/>
                </a:lnTo>
                <a:lnTo>
                  <a:pt x="5402" y="6955"/>
                </a:lnTo>
                <a:lnTo>
                  <a:pt x="5401" y="6968"/>
                </a:lnTo>
                <a:lnTo>
                  <a:pt x="5400" y="6983"/>
                </a:lnTo>
                <a:lnTo>
                  <a:pt x="5399" y="7000"/>
                </a:lnTo>
                <a:lnTo>
                  <a:pt x="5403" y="7005"/>
                </a:lnTo>
                <a:lnTo>
                  <a:pt x="5407" y="7010"/>
                </a:lnTo>
                <a:lnTo>
                  <a:pt x="5410" y="7016"/>
                </a:lnTo>
                <a:lnTo>
                  <a:pt x="5413" y="7023"/>
                </a:lnTo>
                <a:lnTo>
                  <a:pt x="5420" y="7038"/>
                </a:lnTo>
                <a:lnTo>
                  <a:pt x="5426" y="7055"/>
                </a:lnTo>
                <a:lnTo>
                  <a:pt x="5431" y="7074"/>
                </a:lnTo>
                <a:lnTo>
                  <a:pt x="5436" y="7094"/>
                </a:lnTo>
                <a:lnTo>
                  <a:pt x="5441" y="7116"/>
                </a:lnTo>
                <a:lnTo>
                  <a:pt x="5445" y="7139"/>
                </a:lnTo>
                <a:lnTo>
                  <a:pt x="5452" y="7183"/>
                </a:lnTo>
                <a:lnTo>
                  <a:pt x="5458" y="7225"/>
                </a:lnTo>
                <a:lnTo>
                  <a:pt x="5464" y="7263"/>
                </a:lnTo>
                <a:lnTo>
                  <a:pt x="5469" y="7291"/>
                </a:lnTo>
                <a:lnTo>
                  <a:pt x="5475" y="7318"/>
                </a:lnTo>
                <a:lnTo>
                  <a:pt x="5480" y="7346"/>
                </a:lnTo>
                <a:lnTo>
                  <a:pt x="5483" y="7359"/>
                </a:lnTo>
                <a:lnTo>
                  <a:pt x="5484" y="7372"/>
                </a:lnTo>
                <a:lnTo>
                  <a:pt x="5484" y="7384"/>
                </a:lnTo>
                <a:lnTo>
                  <a:pt x="5483" y="7395"/>
                </a:lnTo>
                <a:lnTo>
                  <a:pt x="5480" y="7406"/>
                </a:lnTo>
                <a:lnTo>
                  <a:pt x="5476" y="7415"/>
                </a:lnTo>
                <a:lnTo>
                  <a:pt x="5474" y="7419"/>
                </a:lnTo>
                <a:lnTo>
                  <a:pt x="5470" y="7423"/>
                </a:lnTo>
                <a:lnTo>
                  <a:pt x="5467" y="7427"/>
                </a:lnTo>
                <a:lnTo>
                  <a:pt x="5463" y="7430"/>
                </a:lnTo>
                <a:lnTo>
                  <a:pt x="5458" y="7433"/>
                </a:lnTo>
                <a:lnTo>
                  <a:pt x="5453" y="7436"/>
                </a:lnTo>
                <a:lnTo>
                  <a:pt x="5448" y="7438"/>
                </a:lnTo>
                <a:lnTo>
                  <a:pt x="5441" y="7440"/>
                </a:lnTo>
                <a:lnTo>
                  <a:pt x="5427" y="7443"/>
                </a:lnTo>
                <a:lnTo>
                  <a:pt x="5410" y="7444"/>
                </a:lnTo>
                <a:lnTo>
                  <a:pt x="5395" y="7422"/>
                </a:lnTo>
                <a:lnTo>
                  <a:pt x="5371" y="7383"/>
                </a:lnTo>
                <a:lnTo>
                  <a:pt x="5359" y="7362"/>
                </a:lnTo>
                <a:lnTo>
                  <a:pt x="5349" y="7344"/>
                </a:lnTo>
                <a:lnTo>
                  <a:pt x="5346" y="7338"/>
                </a:lnTo>
                <a:lnTo>
                  <a:pt x="5344" y="7333"/>
                </a:lnTo>
                <a:lnTo>
                  <a:pt x="5344" y="7331"/>
                </a:lnTo>
                <a:lnTo>
                  <a:pt x="5344" y="7329"/>
                </a:lnTo>
                <a:lnTo>
                  <a:pt x="5345" y="7328"/>
                </a:lnTo>
                <a:lnTo>
                  <a:pt x="5346" y="7328"/>
                </a:lnTo>
                <a:lnTo>
                  <a:pt x="5345" y="7319"/>
                </a:lnTo>
                <a:lnTo>
                  <a:pt x="5343" y="7308"/>
                </a:lnTo>
                <a:lnTo>
                  <a:pt x="5341" y="7295"/>
                </a:lnTo>
                <a:lnTo>
                  <a:pt x="5337" y="7281"/>
                </a:lnTo>
                <a:lnTo>
                  <a:pt x="5327" y="7249"/>
                </a:lnTo>
                <a:lnTo>
                  <a:pt x="5315" y="7214"/>
                </a:lnTo>
                <a:lnTo>
                  <a:pt x="5302" y="7181"/>
                </a:lnTo>
                <a:lnTo>
                  <a:pt x="5288" y="7149"/>
                </a:lnTo>
                <a:lnTo>
                  <a:pt x="5281" y="7135"/>
                </a:lnTo>
                <a:lnTo>
                  <a:pt x="5274" y="7122"/>
                </a:lnTo>
                <a:lnTo>
                  <a:pt x="5268" y="7110"/>
                </a:lnTo>
                <a:lnTo>
                  <a:pt x="5262" y="7101"/>
                </a:lnTo>
                <a:lnTo>
                  <a:pt x="5258" y="7095"/>
                </a:lnTo>
                <a:lnTo>
                  <a:pt x="5253" y="7091"/>
                </a:lnTo>
                <a:lnTo>
                  <a:pt x="5249" y="7087"/>
                </a:lnTo>
                <a:lnTo>
                  <a:pt x="5245" y="7084"/>
                </a:lnTo>
                <a:lnTo>
                  <a:pt x="5240" y="7082"/>
                </a:lnTo>
                <a:lnTo>
                  <a:pt x="5235" y="7080"/>
                </a:lnTo>
                <a:lnTo>
                  <a:pt x="5230" y="7078"/>
                </a:lnTo>
                <a:lnTo>
                  <a:pt x="5224" y="7077"/>
                </a:lnTo>
                <a:lnTo>
                  <a:pt x="5213" y="7076"/>
                </a:lnTo>
                <a:lnTo>
                  <a:pt x="5202" y="7077"/>
                </a:lnTo>
                <a:lnTo>
                  <a:pt x="5190" y="7078"/>
                </a:lnTo>
                <a:lnTo>
                  <a:pt x="5179" y="7080"/>
                </a:lnTo>
                <a:lnTo>
                  <a:pt x="5154" y="7085"/>
                </a:lnTo>
                <a:lnTo>
                  <a:pt x="5130" y="7089"/>
                </a:lnTo>
                <a:lnTo>
                  <a:pt x="5117" y="7090"/>
                </a:lnTo>
                <a:lnTo>
                  <a:pt x="5105" y="7090"/>
                </a:lnTo>
                <a:lnTo>
                  <a:pt x="5093" y="7088"/>
                </a:lnTo>
                <a:lnTo>
                  <a:pt x="5081" y="7084"/>
                </a:lnTo>
                <a:lnTo>
                  <a:pt x="5078" y="7080"/>
                </a:lnTo>
                <a:lnTo>
                  <a:pt x="5075" y="7075"/>
                </a:lnTo>
                <a:lnTo>
                  <a:pt x="5070" y="7071"/>
                </a:lnTo>
                <a:lnTo>
                  <a:pt x="5065" y="7067"/>
                </a:lnTo>
                <a:lnTo>
                  <a:pt x="5053" y="7059"/>
                </a:lnTo>
                <a:lnTo>
                  <a:pt x="5038" y="7053"/>
                </a:lnTo>
                <a:lnTo>
                  <a:pt x="5021" y="7047"/>
                </a:lnTo>
                <a:lnTo>
                  <a:pt x="5003" y="7042"/>
                </a:lnTo>
                <a:lnTo>
                  <a:pt x="4984" y="7037"/>
                </a:lnTo>
                <a:lnTo>
                  <a:pt x="4963" y="7034"/>
                </a:lnTo>
                <a:lnTo>
                  <a:pt x="4921" y="7028"/>
                </a:lnTo>
                <a:lnTo>
                  <a:pt x="4881" y="7024"/>
                </a:lnTo>
                <a:lnTo>
                  <a:pt x="4845" y="7022"/>
                </a:lnTo>
                <a:lnTo>
                  <a:pt x="4817" y="7021"/>
                </a:lnTo>
                <a:lnTo>
                  <a:pt x="4821" y="7035"/>
                </a:lnTo>
                <a:lnTo>
                  <a:pt x="4827" y="7046"/>
                </a:lnTo>
                <a:lnTo>
                  <a:pt x="4834" y="7057"/>
                </a:lnTo>
                <a:lnTo>
                  <a:pt x="4840" y="7067"/>
                </a:lnTo>
                <a:lnTo>
                  <a:pt x="4847" y="7077"/>
                </a:lnTo>
                <a:lnTo>
                  <a:pt x="4853" y="7088"/>
                </a:lnTo>
                <a:lnTo>
                  <a:pt x="4856" y="7094"/>
                </a:lnTo>
                <a:lnTo>
                  <a:pt x="4857" y="7101"/>
                </a:lnTo>
                <a:lnTo>
                  <a:pt x="4859" y="7108"/>
                </a:lnTo>
                <a:lnTo>
                  <a:pt x="4860" y="7116"/>
                </a:lnTo>
                <a:lnTo>
                  <a:pt x="4823" y="7133"/>
                </a:lnTo>
                <a:lnTo>
                  <a:pt x="4792" y="7146"/>
                </a:lnTo>
                <a:lnTo>
                  <a:pt x="4777" y="7151"/>
                </a:lnTo>
                <a:lnTo>
                  <a:pt x="4761" y="7154"/>
                </a:lnTo>
                <a:lnTo>
                  <a:pt x="4752" y="7155"/>
                </a:lnTo>
                <a:lnTo>
                  <a:pt x="4743" y="7156"/>
                </a:lnTo>
                <a:lnTo>
                  <a:pt x="4734" y="7155"/>
                </a:lnTo>
                <a:lnTo>
                  <a:pt x="4723" y="7154"/>
                </a:lnTo>
                <a:lnTo>
                  <a:pt x="4707" y="7151"/>
                </a:lnTo>
                <a:lnTo>
                  <a:pt x="4694" y="7147"/>
                </a:lnTo>
                <a:lnTo>
                  <a:pt x="4681" y="7142"/>
                </a:lnTo>
                <a:lnTo>
                  <a:pt x="4671" y="7136"/>
                </a:lnTo>
                <a:lnTo>
                  <a:pt x="4653" y="7122"/>
                </a:lnTo>
                <a:lnTo>
                  <a:pt x="4636" y="7108"/>
                </a:lnTo>
                <a:lnTo>
                  <a:pt x="4628" y="7101"/>
                </a:lnTo>
                <a:lnTo>
                  <a:pt x="4620" y="7095"/>
                </a:lnTo>
                <a:lnTo>
                  <a:pt x="4611" y="7089"/>
                </a:lnTo>
                <a:lnTo>
                  <a:pt x="4600" y="7085"/>
                </a:lnTo>
                <a:lnTo>
                  <a:pt x="4588" y="7081"/>
                </a:lnTo>
                <a:lnTo>
                  <a:pt x="4575" y="7079"/>
                </a:lnTo>
                <a:lnTo>
                  <a:pt x="4559" y="7078"/>
                </a:lnTo>
                <a:lnTo>
                  <a:pt x="4542" y="7079"/>
                </a:lnTo>
                <a:lnTo>
                  <a:pt x="4527" y="7081"/>
                </a:lnTo>
                <a:lnTo>
                  <a:pt x="4512" y="7083"/>
                </a:lnTo>
                <a:lnTo>
                  <a:pt x="4498" y="7087"/>
                </a:lnTo>
                <a:lnTo>
                  <a:pt x="4484" y="7091"/>
                </a:lnTo>
                <a:lnTo>
                  <a:pt x="4469" y="7095"/>
                </a:lnTo>
                <a:lnTo>
                  <a:pt x="4456" y="7100"/>
                </a:lnTo>
                <a:lnTo>
                  <a:pt x="4443" y="7106"/>
                </a:lnTo>
                <a:lnTo>
                  <a:pt x="4430" y="7112"/>
                </a:lnTo>
                <a:lnTo>
                  <a:pt x="4418" y="7120"/>
                </a:lnTo>
                <a:lnTo>
                  <a:pt x="4406" y="7127"/>
                </a:lnTo>
                <a:lnTo>
                  <a:pt x="4395" y="7135"/>
                </a:lnTo>
                <a:lnTo>
                  <a:pt x="4384" y="7143"/>
                </a:lnTo>
                <a:lnTo>
                  <a:pt x="4373" y="7152"/>
                </a:lnTo>
                <a:lnTo>
                  <a:pt x="4363" y="7161"/>
                </a:lnTo>
                <a:lnTo>
                  <a:pt x="4353" y="7171"/>
                </a:lnTo>
                <a:lnTo>
                  <a:pt x="4343" y="7181"/>
                </a:lnTo>
                <a:lnTo>
                  <a:pt x="4334" y="7192"/>
                </a:lnTo>
                <a:lnTo>
                  <a:pt x="4326" y="7203"/>
                </a:lnTo>
                <a:lnTo>
                  <a:pt x="4318" y="7214"/>
                </a:lnTo>
                <a:lnTo>
                  <a:pt x="4311" y="7226"/>
                </a:lnTo>
                <a:lnTo>
                  <a:pt x="4304" y="7238"/>
                </a:lnTo>
                <a:lnTo>
                  <a:pt x="4298" y="7251"/>
                </a:lnTo>
                <a:lnTo>
                  <a:pt x="4292" y="7264"/>
                </a:lnTo>
                <a:lnTo>
                  <a:pt x="4287" y="7277"/>
                </a:lnTo>
                <a:lnTo>
                  <a:pt x="4282" y="7291"/>
                </a:lnTo>
                <a:lnTo>
                  <a:pt x="4278" y="7304"/>
                </a:lnTo>
                <a:lnTo>
                  <a:pt x="4275" y="7318"/>
                </a:lnTo>
                <a:lnTo>
                  <a:pt x="4272" y="7332"/>
                </a:lnTo>
                <a:lnTo>
                  <a:pt x="4270" y="7347"/>
                </a:lnTo>
                <a:lnTo>
                  <a:pt x="4268" y="7361"/>
                </a:lnTo>
                <a:lnTo>
                  <a:pt x="4267" y="7377"/>
                </a:lnTo>
                <a:lnTo>
                  <a:pt x="4267" y="7392"/>
                </a:lnTo>
                <a:lnTo>
                  <a:pt x="4265" y="7393"/>
                </a:lnTo>
                <a:lnTo>
                  <a:pt x="4264" y="7395"/>
                </a:lnTo>
                <a:lnTo>
                  <a:pt x="4262" y="7400"/>
                </a:lnTo>
                <a:lnTo>
                  <a:pt x="4261" y="7405"/>
                </a:lnTo>
                <a:lnTo>
                  <a:pt x="4259" y="7421"/>
                </a:lnTo>
                <a:lnTo>
                  <a:pt x="4257" y="7441"/>
                </a:lnTo>
                <a:lnTo>
                  <a:pt x="4255" y="7491"/>
                </a:lnTo>
                <a:lnTo>
                  <a:pt x="4254" y="7550"/>
                </a:lnTo>
                <a:lnTo>
                  <a:pt x="4255" y="7608"/>
                </a:lnTo>
                <a:lnTo>
                  <a:pt x="4257" y="7659"/>
                </a:lnTo>
                <a:lnTo>
                  <a:pt x="4259" y="7680"/>
                </a:lnTo>
                <a:lnTo>
                  <a:pt x="4261" y="7695"/>
                </a:lnTo>
                <a:lnTo>
                  <a:pt x="4262" y="7701"/>
                </a:lnTo>
                <a:lnTo>
                  <a:pt x="4264" y="7705"/>
                </a:lnTo>
                <a:lnTo>
                  <a:pt x="4265" y="7708"/>
                </a:lnTo>
                <a:lnTo>
                  <a:pt x="4267" y="7709"/>
                </a:lnTo>
                <a:lnTo>
                  <a:pt x="4268" y="7725"/>
                </a:lnTo>
                <a:lnTo>
                  <a:pt x="4270" y="7741"/>
                </a:lnTo>
                <a:lnTo>
                  <a:pt x="4274" y="7757"/>
                </a:lnTo>
                <a:lnTo>
                  <a:pt x="4278" y="7772"/>
                </a:lnTo>
                <a:lnTo>
                  <a:pt x="4284" y="7787"/>
                </a:lnTo>
                <a:lnTo>
                  <a:pt x="4290" y="7801"/>
                </a:lnTo>
                <a:lnTo>
                  <a:pt x="4297" y="7815"/>
                </a:lnTo>
                <a:lnTo>
                  <a:pt x="4304" y="7828"/>
                </a:lnTo>
                <a:lnTo>
                  <a:pt x="4317" y="7854"/>
                </a:lnTo>
                <a:lnTo>
                  <a:pt x="4329" y="7881"/>
                </a:lnTo>
                <a:lnTo>
                  <a:pt x="4333" y="7894"/>
                </a:lnTo>
                <a:lnTo>
                  <a:pt x="4337" y="7906"/>
                </a:lnTo>
                <a:lnTo>
                  <a:pt x="4339" y="7919"/>
                </a:lnTo>
                <a:lnTo>
                  <a:pt x="4340" y="7931"/>
                </a:lnTo>
                <a:lnTo>
                  <a:pt x="4348" y="7932"/>
                </a:lnTo>
                <a:lnTo>
                  <a:pt x="4355" y="7933"/>
                </a:lnTo>
                <a:lnTo>
                  <a:pt x="4362" y="7935"/>
                </a:lnTo>
                <a:lnTo>
                  <a:pt x="4368" y="7938"/>
                </a:lnTo>
                <a:lnTo>
                  <a:pt x="4382" y="7946"/>
                </a:lnTo>
                <a:lnTo>
                  <a:pt x="4396" y="7956"/>
                </a:lnTo>
                <a:lnTo>
                  <a:pt x="4410" y="7968"/>
                </a:lnTo>
                <a:lnTo>
                  <a:pt x="4424" y="7981"/>
                </a:lnTo>
                <a:lnTo>
                  <a:pt x="4438" y="7995"/>
                </a:lnTo>
                <a:lnTo>
                  <a:pt x="4452" y="8011"/>
                </a:lnTo>
                <a:lnTo>
                  <a:pt x="4466" y="8026"/>
                </a:lnTo>
                <a:lnTo>
                  <a:pt x="4481" y="8040"/>
                </a:lnTo>
                <a:lnTo>
                  <a:pt x="4495" y="8053"/>
                </a:lnTo>
                <a:lnTo>
                  <a:pt x="4509" y="8065"/>
                </a:lnTo>
                <a:lnTo>
                  <a:pt x="4523" y="8075"/>
                </a:lnTo>
                <a:lnTo>
                  <a:pt x="4536" y="8083"/>
                </a:lnTo>
                <a:lnTo>
                  <a:pt x="4543" y="8086"/>
                </a:lnTo>
                <a:lnTo>
                  <a:pt x="4550" y="8088"/>
                </a:lnTo>
                <a:lnTo>
                  <a:pt x="4556" y="8089"/>
                </a:lnTo>
                <a:lnTo>
                  <a:pt x="4563" y="8090"/>
                </a:lnTo>
                <a:lnTo>
                  <a:pt x="4564" y="8100"/>
                </a:lnTo>
                <a:lnTo>
                  <a:pt x="4564" y="8108"/>
                </a:lnTo>
                <a:lnTo>
                  <a:pt x="4563" y="8116"/>
                </a:lnTo>
                <a:lnTo>
                  <a:pt x="4563" y="8123"/>
                </a:lnTo>
                <a:lnTo>
                  <a:pt x="4562" y="8130"/>
                </a:lnTo>
                <a:lnTo>
                  <a:pt x="4562" y="8135"/>
                </a:lnTo>
                <a:lnTo>
                  <a:pt x="4562" y="8140"/>
                </a:lnTo>
                <a:lnTo>
                  <a:pt x="4563" y="8144"/>
                </a:lnTo>
                <a:lnTo>
                  <a:pt x="4566" y="8147"/>
                </a:lnTo>
                <a:lnTo>
                  <a:pt x="4570" y="8149"/>
                </a:lnTo>
                <a:lnTo>
                  <a:pt x="4576" y="8151"/>
                </a:lnTo>
                <a:lnTo>
                  <a:pt x="4585" y="8152"/>
                </a:lnTo>
                <a:lnTo>
                  <a:pt x="4610" y="8154"/>
                </a:lnTo>
                <a:lnTo>
                  <a:pt x="4648" y="8154"/>
                </a:lnTo>
                <a:lnTo>
                  <a:pt x="4658" y="8144"/>
                </a:lnTo>
                <a:lnTo>
                  <a:pt x="4681" y="8125"/>
                </a:lnTo>
                <a:lnTo>
                  <a:pt x="4694" y="8113"/>
                </a:lnTo>
                <a:lnTo>
                  <a:pt x="4706" y="8099"/>
                </a:lnTo>
                <a:lnTo>
                  <a:pt x="4711" y="8092"/>
                </a:lnTo>
                <a:lnTo>
                  <a:pt x="4716" y="8084"/>
                </a:lnTo>
                <a:lnTo>
                  <a:pt x="4719" y="8077"/>
                </a:lnTo>
                <a:lnTo>
                  <a:pt x="4721" y="8069"/>
                </a:lnTo>
                <a:lnTo>
                  <a:pt x="4714" y="8066"/>
                </a:lnTo>
                <a:lnTo>
                  <a:pt x="4708" y="8064"/>
                </a:lnTo>
                <a:lnTo>
                  <a:pt x="4702" y="8061"/>
                </a:lnTo>
                <a:lnTo>
                  <a:pt x="4698" y="8057"/>
                </a:lnTo>
                <a:lnTo>
                  <a:pt x="4694" y="8054"/>
                </a:lnTo>
                <a:lnTo>
                  <a:pt x="4691" y="8049"/>
                </a:lnTo>
                <a:lnTo>
                  <a:pt x="4689" y="8045"/>
                </a:lnTo>
                <a:lnTo>
                  <a:pt x="4687" y="8040"/>
                </a:lnTo>
                <a:lnTo>
                  <a:pt x="4686" y="8035"/>
                </a:lnTo>
                <a:lnTo>
                  <a:pt x="4686" y="8030"/>
                </a:lnTo>
                <a:lnTo>
                  <a:pt x="4687" y="8024"/>
                </a:lnTo>
                <a:lnTo>
                  <a:pt x="4688" y="8019"/>
                </a:lnTo>
                <a:lnTo>
                  <a:pt x="4691" y="8007"/>
                </a:lnTo>
                <a:lnTo>
                  <a:pt x="4697" y="7994"/>
                </a:lnTo>
                <a:lnTo>
                  <a:pt x="4704" y="7983"/>
                </a:lnTo>
                <a:lnTo>
                  <a:pt x="4712" y="7971"/>
                </a:lnTo>
                <a:lnTo>
                  <a:pt x="4721" y="7960"/>
                </a:lnTo>
                <a:lnTo>
                  <a:pt x="4733" y="7950"/>
                </a:lnTo>
                <a:lnTo>
                  <a:pt x="4743" y="7940"/>
                </a:lnTo>
                <a:lnTo>
                  <a:pt x="4754" y="7932"/>
                </a:lnTo>
                <a:lnTo>
                  <a:pt x="4765" y="7926"/>
                </a:lnTo>
                <a:lnTo>
                  <a:pt x="4775" y="7921"/>
                </a:lnTo>
                <a:lnTo>
                  <a:pt x="4775" y="7927"/>
                </a:lnTo>
                <a:lnTo>
                  <a:pt x="4776" y="7933"/>
                </a:lnTo>
                <a:lnTo>
                  <a:pt x="4777" y="7937"/>
                </a:lnTo>
                <a:lnTo>
                  <a:pt x="4779" y="7941"/>
                </a:lnTo>
                <a:lnTo>
                  <a:pt x="4782" y="7944"/>
                </a:lnTo>
                <a:lnTo>
                  <a:pt x="4784" y="7946"/>
                </a:lnTo>
                <a:lnTo>
                  <a:pt x="4788" y="7948"/>
                </a:lnTo>
                <a:lnTo>
                  <a:pt x="4791" y="7948"/>
                </a:lnTo>
                <a:lnTo>
                  <a:pt x="4799" y="7948"/>
                </a:lnTo>
                <a:lnTo>
                  <a:pt x="4808" y="7945"/>
                </a:lnTo>
                <a:lnTo>
                  <a:pt x="4817" y="7941"/>
                </a:lnTo>
                <a:lnTo>
                  <a:pt x="4827" y="7936"/>
                </a:lnTo>
                <a:lnTo>
                  <a:pt x="4837" y="7929"/>
                </a:lnTo>
                <a:lnTo>
                  <a:pt x="4846" y="7922"/>
                </a:lnTo>
                <a:lnTo>
                  <a:pt x="4856" y="7914"/>
                </a:lnTo>
                <a:lnTo>
                  <a:pt x="4864" y="7907"/>
                </a:lnTo>
                <a:lnTo>
                  <a:pt x="4876" y="7896"/>
                </a:lnTo>
                <a:lnTo>
                  <a:pt x="4881" y="7889"/>
                </a:lnTo>
                <a:lnTo>
                  <a:pt x="4904" y="7881"/>
                </a:lnTo>
                <a:lnTo>
                  <a:pt x="4943" y="7865"/>
                </a:lnTo>
                <a:lnTo>
                  <a:pt x="4981" y="7852"/>
                </a:lnTo>
                <a:lnTo>
                  <a:pt x="4997" y="7846"/>
                </a:lnTo>
                <a:lnTo>
                  <a:pt x="4998" y="7839"/>
                </a:lnTo>
                <a:lnTo>
                  <a:pt x="4998" y="7832"/>
                </a:lnTo>
                <a:lnTo>
                  <a:pt x="4999" y="7827"/>
                </a:lnTo>
                <a:lnTo>
                  <a:pt x="5001" y="7822"/>
                </a:lnTo>
                <a:lnTo>
                  <a:pt x="5002" y="7819"/>
                </a:lnTo>
                <a:lnTo>
                  <a:pt x="5004" y="7816"/>
                </a:lnTo>
                <a:lnTo>
                  <a:pt x="5006" y="7814"/>
                </a:lnTo>
                <a:lnTo>
                  <a:pt x="5009" y="7812"/>
                </a:lnTo>
                <a:lnTo>
                  <a:pt x="5011" y="7812"/>
                </a:lnTo>
                <a:lnTo>
                  <a:pt x="5014" y="7812"/>
                </a:lnTo>
                <a:lnTo>
                  <a:pt x="5017" y="7812"/>
                </a:lnTo>
                <a:lnTo>
                  <a:pt x="5019" y="7813"/>
                </a:lnTo>
                <a:lnTo>
                  <a:pt x="5025" y="7817"/>
                </a:lnTo>
                <a:lnTo>
                  <a:pt x="5029" y="7823"/>
                </a:lnTo>
                <a:lnTo>
                  <a:pt x="5034" y="7830"/>
                </a:lnTo>
                <a:lnTo>
                  <a:pt x="5037" y="7838"/>
                </a:lnTo>
                <a:lnTo>
                  <a:pt x="5039" y="7847"/>
                </a:lnTo>
                <a:lnTo>
                  <a:pt x="5039" y="7856"/>
                </a:lnTo>
                <a:lnTo>
                  <a:pt x="5039" y="7860"/>
                </a:lnTo>
                <a:lnTo>
                  <a:pt x="5038" y="7865"/>
                </a:lnTo>
                <a:lnTo>
                  <a:pt x="5036" y="7869"/>
                </a:lnTo>
                <a:lnTo>
                  <a:pt x="5034" y="7873"/>
                </a:lnTo>
                <a:lnTo>
                  <a:pt x="5031" y="7878"/>
                </a:lnTo>
                <a:lnTo>
                  <a:pt x="5027" y="7882"/>
                </a:lnTo>
                <a:lnTo>
                  <a:pt x="5023" y="7886"/>
                </a:lnTo>
                <a:lnTo>
                  <a:pt x="5018" y="7889"/>
                </a:lnTo>
                <a:lnTo>
                  <a:pt x="5013" y="7889"/>
                </a:lnTo>
                <a:lnTo>
                  <a:pt x="5008" y="7890"/>
                </a:lnTo>
                <a:lnTo>
                  <a:pt x="5004" y="7892"/>
                </a:lnTo>
                <a:lnTo>
                  <a:pt x="4999" y="7893"/>
                </a:lnTo>
                <a:lnTo>
                  <a:pt x="4992" y="7898"/>
                </a:lnTo>
                <a:lnTo>
                  <a:pt x="4985" y="7904"/>
                </a:lnTo>
                <a:lnTo>
                  <a:pt x="4980" y="7911"/>
                </a:lnTo>
                <a:lnTo>
                  <a:pt x="4974" y="7919"/>
                </a:lnTo>
                <a:lnTo>
                  <a:pt x="4970" y="7928"/>
                </a:lnTo>
                <a:lnTo>
                  <a:pt x="4966" y="7937"/>
                </a:lnTo>
                <a:lnTo>
                  <a:pt x="4959" y="7954"/>
                </a:lnTo>
                <a:lnTo>
                  <a:pt x="4952" y="7969"/>
                </a:lnTo>
                <a:lnTo>
                  <a:pt x="4948" y="7975"/>
                </a:lnTo>
                <a:lnTo>
                  <a:pt x="4944" y="7980"/>
                </a:lnTo>
                <a:lnTo>
                  <a:pt x="4941" y="7982"/>
                </a:lnTo>
                <a:lnTo>
                  <a:pt x="4939" y="7983"/>
                </a:lnTo>
                <a:lnTo>
                  <a:pt x="4936" y="7984"/>
                </a:lnTo>
                <a:lnTo>
                  <a:pt x="4933" y="7984"/>
                </a:lnTo>
                <a:lnTo>
                  <a:pt x="4928" y="8010"/>
                </a:lnTo>
                <a:lnTo>
                  <a:pt x="4921" y="8034"/>
                </a:lnTo>
                <a:lnTo>
                  <a:pt x="4914" y="8058"/>
                </a:lnTo>
                <a:lnTo>
                  <a:pt x="4906" y="8082"/>
                </a:lnTo>
                <a:lnTo>
                  <a:pt x="4898" y="8105"/>
                </a:lnTo>
                <a:lnTo>
                  <a:pt x="4891" y="8130"/>
                </a:lnTo>
                <a:lnTo>
                  <a:pt x="4884" y="8153"/>
                </a:lnTo>
                <a:lnTo>
                  <a:pt x="4877" y="8178"/>
                </a:lnTo>
                <a:lnTo>
                  <a:pt x="4874" y="8192"/>
                </a:lnTo>
                <a:lnTo>
                  <a:pt x="4873" y="8205"/>
                </a:lnTo>
                <a:lnTo>
                  <a:pt x="4874" y="8216"/>
                </a:lnTo>
                <a:lnTo>
                  <a:pt x="4875" y="8227"/>
                </a:lnTo>
                <a:lnTo>
                  <a:pt x="4878" y="8236"/>
                </a:lnTo>
                <a:lnTo>
                  <a:pt x="4882" y="8245"/>
                </a:lnTo>
                <a:lnTo>
                  <a:pt x="4885" y="8255"/>
                </a:lnTo>
                <a:lnTo>
                  <a:pt x="4890" y="8263"/>
                </a:lnTo>
                <a:lnTo>
                  <a:pt x="4894" y="8271"/>
                </a:lnTo>
                <a:lnTo>
                  <a:pt x="4898" y="8279"/>
                </a:lnTo>
                <a:lnTo>
                  <a:pt x="4901" y="8288"/>
                </a:lnTo>
                <a:lnTo>
                  <a:pt x="4904" y="8297"/>
                </a:lnTo>
                <a:lnTo>
                  <a:pt x="4905" y="8307"/>
                </a:lnTo>
                <a:lnTo>
                  <a:pt x="4906" y="8318"/>
                </a:lnTo>
                <a:lnTo>
                  <a:pt x="4905" y="8330"/>
                </a:lnTo>
                <a:lnTo>
                  <a:pt x="4902" y="8344"/>
                </a:lnTo>
                <a:lnTo>
                  <a:pt x="4917" y="8346"/>
                </a:lnTo>
                <a:lnTo>
                  <a:pt x="4933" y="8348"/>
                </a:lnTo>
                <a:lnTo>
                  <a:pt x="4949" y="8349"/>
                </a:lnTo>
                <a:lnTo>
                  <a:pt x="4965" y="8350"/>
                </a:lnTo>
                <a:lnTo>
                  <a:pt x="4997" y="8351"/>
                </a:lnTo>
                <a:lnTo>
                  <a:pt x="5029" y="8350"/>
                </a:lnTo>
                <a:lnTo>
                  <a:pt x="5060" y="8348"/>
                </a:lnTo>
                <a:lnTo>
                  <a:pt x="5092" y="8346"/>
                </a:lnTo>
                <a:lnTo>
                  <a:pt x="5124" y="8345"/>
                </a:lnTo>
                <a:lnTo>
                  <a:pt x="5156" y="8344"/>
                </a:lnTo>
                <a:lnTo>
                  <a:pt x="5155" y="8333"/>
                </a:lnTo>
                <a:lnTo>
                  <a:pt x="5153" y="8322"/>
                </a:lnTo>
                <a:lnTo>
                  <a:pt x="5150" y="8312"/>
                </a:lnTo>
                <a:lnTo>
                  <a:pt x="5145" y="8302"/>
                </a:lnTo>
                <a:lnTo>
                  <a:pt x="5156" y="8303"/>
                </a:lnTo>
                <a:lnTo>
                  <a:pt x="5165" y="8304"/>
                </a:lnTo>
                <a:lnTo>
                  <a:pt x="5174" y="8308"/>
                </a:lnTo>
                <a:lnTo>
                  <a:pt x="5181" y="8312"/>
                </a:lnTo>
                <a:lnTo>
                  <a:pt x="5187" y="8317"/>
                </a:lnTo>
                <a:lnTo>
                  <a:pt x="5192" y="8323"/>
                </a:lnTo>
                <a:lnTo>
                  <a:pt x="5196" y="8330"/>
                </a:lnTo>
                <a:lnTo>
                  <a:pt x="5199" y="8338"/>
                </a:lnTo>
                <a:lnTo>
                  <a:pt x="5202" y="8346"/>
                </a:lnTo>
                <a:lnTo>
                  <a:pt x="5204" y="8355"/>
                </a:lnTo>
                <a:lnTo>
                  <a:pt x="5205" y="8365"/>
                </a:lnTo>
                <a:lnTo>
                  <a:pt x="5206" y="8375"/>
                </a:lnTo>
                <a:lnTo>
                  <a:pt x="5206" y="8397"/>
                </a:lnTo>
                <a:lnTo>
                  <a:pt x="5205" y="8418"/>
                </a:lnTo>
                <a:lnTo>
                  <a:pt x="5204" y="8440"/>
                </a:lnTo>
                <a:lnTo>
                  <a:pt x="5202" y="8461"/>
                </a:lnTo>
                <a:lnTo>
                  <a:pt x="5202" y="8480"/>
                </a:lnTo>
                <a:lnTo>
                  <a:pt x="5202" y="8497"/>
                </a:lnTo>
                <a:lnTo>
                  <a:pt x="5203" y="8506"/>
                </a:lnTo>
                <a:lnTo>
                  <a:pt x="5205" y="8513"/>
                </a:lnTo>
                <a:lnTo>
                  <a:pt x="5207" y="8519"/>
                </a:lnTo>
                <a:lnTo>
                  <a:pt x="5210" y="8525"/>
                </a:lnTo>
                <a:lnTo>
                  <a:pt x="5213" y="8529"/>
                </a:lnTo>
                <a:lnTo>
                  <a:pt x="5218" y="8532"/>
                </a:lnTo>
                <a:lnTo>
                  <a:pt x="5223" y="8534"/>
                </a:lnTo>
                <a:lnTo>
                  <a:pt x="5230" y="8535"/>
                </a:lnTo>
                <a:lnTo>
                  <a:pt x="5231" y="8551"/>
                </a:lnTo>
                <a:lnTo>
                  <a:pt x="5232" y="8566"/>
                </a:lnTo>
                <a:lnTo>
                  <a:pt x="5234" y="8582"/>
                </a:lnTo>
                <a:lnTo>
                  <a:pt x="5237" y="8597"/>
                </a:lnTo>
                <a:lnTo>
                  <a:pt x="5244" y="8625"/>
                </a:lnTo>
                <a:lnTo>
                  <a:pt x="5251" y="8653"/>
                </a:lnTo>
                <a:lnTo>
                  <a:pt x="5259" y="8678"/>
                </a:lnTo>
                <a:lnTo>
                  <a:pt x="5266" y="8702"/>
                </a:lnTo>
                <a:lnTo>
                  <a:pt x="5268" y="8714"/>
                </a:lnTo>
                <a:lnTo>
                  <a:pt x="5270" y="8725"/>
                </a:lnTo>
                <a:lnTo>
                  <a:pt x="5272" y="8735"/>
                </a:lnTo>
                <a:lnTo>
                  <a:pt x="5272" y="8746"/>
                </a:lnTo>
                <a:lnTo>
                  <a:pt x="5282" y="8753"/>
                </a:lnTo>
                <a:lnTo>
                  <a:pt x="5292" y="8762"/>
                </a:lnTo>
                <a:lnTo>
                  <a:pt x="5301" y="8769"/>
                </a:lnTo>
                <a:lnTo>
                  <a:pt x="5310" y="8778"/>
                </a:lnTo>
                <a:lnTo>
                  <a:pt x="5318" y="8786"/>
                </a:lnTo>
                <a:lnTo>
                  <a:pt x="5325" y="8795"/>
                </a:lnTo>
                <a:lnTo>
                  <a:pt x="5331" y="8804"/>
                </a:lnTo>
                <a:lnTo>
                  <a:pt x="5337" y="8814"/>
                </a:lnTo>
                <a:lnTo>
                  <a:pt x="5341" y="8824"/>
                </a:lnTo>
                <a:lnTo>
                  <a:pt x="5345" y="8834"/>
                </a:lnTo>
                <a:lnTo>
                  <a:pt x="5348" y="8845"/>
                </a:lnTo>
                <a:lnTo>
                  <a:pt x="5350" y="8856"/>
                </a:lnTo>
                <a:lnTo>
                  <a:pt x="5350" y="8867"/>
                </a:lnTo>
                <a:lnTo>
                  <a:pt x="5350" y="8879"/>
                </a:lnTo>
                <a:lnTo>
                  <a:pt x="5348" y="8892"/>
                </a:lnTo>
                <a:lnTo>
                  <a:pt x="5346" y="8905"/>
                </a:lnTo>
                <a:lnTo>
                  <a:pt x="5376" y="8909"/>
                </a:lnTo>
                <a:lnTo>
                  <a:pt x="5410" y="8912"/>
                </a:lnTo>
                <a:lnTo>
                  <a:pt x="5429" y="8913"/>
                </a:lnTo>
                <a:lnTo>
                  <a:pt x="5447" y="8913"/>
                </a:lnTo>
                <a:lnTo>
                  <a:pt x="5465" y="8913"/>
                </a:lnTo>
                <a:lnTo>
                  <a:pt x="5484" y="8911"/>
                </a:lnTo>
                <a:lnTo>
                  <a:pt x="5501" y="8909"/>
                </a:lnTo>
                <a:lnTo>
                  <a:pt x="5517" y="8904"/>
                </a:lnTo>
                <a:lnTo>
                  <a:pt x="5524" y="8902"/>
                </a:lnTo>
                <a:lnTo>
                  <a:pt x="5531" y="8899"/>
                </a:lnTo>
                <a:lnTo>
                  <a:pt x="5537" y="8895"/>
                </a:lnTo>
                <a:lnTo>
                  <a:pt x="5543" y="8892"/>
                </a:lnTo>
                <a:lnTo>
                  <a:pt x="5549" y="8887"/>
                </a:lnTo>
                <a:lnTo>
                  <a:pt x="5554" y="8881"/>
                </a:lnTo>
                <a:lnTo>
                  <a:pt x="5558" y="8876"/>
                </a:lnTo>
                <a:lnTo>
                  <a:pt x="5561" y="8870"/>
                </a:lnTo>
                <a:lnTo>
                  <a:pt x="5564" y="8864"/>
                </a:lnTo>
                <a:lnTo>
                  <a:pt x="5566" y="8857"/>
                </a:lnTo>
                <a:lnTo>
                  <a:pt x="5567" y="8849"/>
                </a:lnTo>
                <a:lnTo>
                  <a:pt x="5568" y="8841"/>
                </a:lnTo>
                <a:lnTo>
                  <a:pt x="5587" y="8842"/>
                </a:lnTo>
                <a:lnTo>
                  <a:pt x="5603" y="8844"/>
                </a:lnTo>
                <a:lnTo>
                  <a:pt x="5619" y="8848"/>
                </a:lnTo>
                <a:lnTo>
                  <a:pt x="5631" y="8854"/>
                </a:lnTo>
                <a:lnTo>
                  <a:pt x="5642" y="8860"/>
                </a:lnTo>
                <a:lnTo>
                  <a:pt x="5651" y="8868"/>
                </a:lnTo>
                <a:lnTo>
                  <a:pt x="5658" y="8877"/>
                </a:lnTo>
                <a:lnTo>
                  <a:pt x="5664" y="8888"/>
                </a:lnTo>
                <a:lnTo>
                  <a:pt x="5669" y="8899"/>
                </a:lnTo>
                <a:lnTo>
                  <a:pt x="5673" y="8910"/>
                </a:lnTo>
                <a:lnTo>
                  <a:pt x="5675" y="8922"/>
                </a:lnTo>
                <a:lnTo>
                  <a:pt x="5676" y="8935"/>
                </a:lnTo>
                <a:lnTo>
                  <a:pt x="5677" y="8948"/>
                </a:lnTo>
                <a:lnTo>
                  <a:pt x="5677" y="8962"/>
                </a:lnTo>
                <a:lnTo>
                  <a:pt x="5676" y="8975"/>
                </a:lnTo>
                <a:lnTo>
                  <a:pt x="5674" y="8989"/>
                </a:lnTo>
                <a:lnTo>
                  <a:pt x="5693" y="8988"/>
                </a:lnTo>
                <a:lnTo>
                  <a:pt x="5710" y="8987"/>
                </a:lnTo>
                <a:lnTo>
                  <a:pt x="5725" y="8984"/>
                </a:lnTo>
                <a:lnTo>
                  <a:pt x="5740" y="8980"/>
                </a:lnTo>
                <a:lnTo>
                  <a:pt x="5752" y="8975"/>
                </a:lnTo>
                <a:lnTo>
                  <a:pt x="5762" y="8970"/>
                </a:lnTo>
                <a:lnTo>
                  <a:pt x="5771" y="8963"/>
                </a:lnTo>
                <a:lnTo>
                  <a:pt x="5778" y="8956"/>
                </a:lnTo>
                <a:lnTo>
                  <a:pt x="5785" y="8949"/>
                </a:lnTo>
                <a:lnTo>
                  <a:pt x="5790" y="8940"/>
                </a:lnTo>
                <a:lnTo>
                  <a:pt x="5795" y="8932"/>
                </a:lnTo>
                <a:lnTo>
                  <a:pt x="5798" y="8923"/>
                </a:lnTo>
                <a:lnTo>
                  <a:pt x="5801" y="8913"/>
                </a:lnTo>
                <a:lnTo>
                  <a:pt x="5803" y="8904"/>
                </a:lnTo>
                <a:lnTo>
                  <a:pt x="5804" y="8894"/>
                </a:lnTo>
                <a:lnTo>
                  <a:pt x="5805" y="8884"/>
                </a:lnTo>
                <a:lnTo>
                  <a:pt x="5807" y="8844"/>
                </a:lnTo>
                <a:lnTo>
                  <a:pt x="5809" y="8811"/>
                </a:lnTo>
                <a:lnTo>
                  <a:pt x="5811" y="8804"/>
                </a:lnTo>
                <a:lnTo>
                  <a:pt x="5813" y="8797"/>
                </a:lnTo>
                <a:lnTo>
                  <a:pt x="5816" y="8792"/>
                </a:lnTo>
                <a:lnTo>
                  <a:pt x="5819" y="8787"/>
                </a:lnTo>
                <a:lnTo>
                  <a:pt x="5823" y="8783"/>
                </a:lnTo>
                <a:lnTo>
                  <a:pt x="5829" y="8780"/>
                </a:lnTo>
                <a:lnTo>
                  <a:pt x="5835" y="8779"/>
                </a:lnTo>
                <a:lnTo>
                  <a:pt x="5843" y="8778"/>
                </a:lnTo>
                <a:lnTo>
                  <a:pt x="5846" y="8766"/>
                </a:lnTo>
                <a:lnTo>
                  <a:pt x="5850" y="8758"/>
                </a:lnTo>
                <a:lnTo>
                  <a:pt x="5852" y="8753"/>
                </a:lnTo>
                <a:lnTo>
                  <a:pt x="5855" y="8750"/>
                </a:lnTo>
                <a:lnTo>
                  <a:pt x="5857" y="8748"/>
                </a:lnTo>
                <a:lnTo>
                  <a:pt x="5861" y="8747"/>
                </a:lnTo>
                <a:lnTo>
                  <a:pt x="5864" y="8746"/>
                </a:lnTo>
                <a:lnTo>
                  <a:pt x="5866" y="8746"/>
                </a:lnTo>
                <a:lnTo>
                  <a:pt x="5870" y="8746"/>
                </a:lnTo>
                <a:lnTo>
                  <a:pt x="5873" y="8747"/>
                </a:lnTo>
                <a:lnTo>
                  <a:pt x="5879" y="8752"/>
                </a:lnTo>
                <a:lnTo>
                  <a:pt x="5887" y="8760"/>
                </a:lnTo>
                <a:lnTo>
                  <a:pt x="5895" y="8763"/>
                </a:lnTo>
                <a:lnTo>
                  <a:pt x="5903" y="8765"/>
                </a:lnTo>
                <a:lnTo>
                  <a:pt x="5910" y="8764"/>
                </a:lnTo>
                <a:lnTo>
                  <a:pt x="5918" y="8763"/>
                </a:lnTo>
                <a:lnTo>
                  <a:pt x="5925" y="8760"/>
                </a:lnTo>
                <a:lnTo>
                  <a:pt x="5932" y="8754"/>
                </a:lnTo>
                <a:lnTo>
                  <a:pt x="5939" y="8749"/>
                </a:lnTo>
                <a:lnTo>
                  <a:pt x="5945" y="8743"/>
                </a:lnTo>
                <a:lnTo>
                  <a:pt x="5959" y="8730"/>
                </a:lnTo>
                <a:lnTo>
                  <a:pt x="5972" y="8717"/>
                </a:lnTo>
                <a:lnTo>
                  <a:pt x="5986" y="8704"/>
                </a:lnTo>
                <a:lnTo>
                  <a:pt x="5999" y="8694"/>
                </a:lnTo>
                <a:lnTo>
                  <a:pt x="6011" y="8687"/>
                </a:lnTo>
                <a:lnTo>
                  <a:pt x="6028" y="8677"/>
                </a:lnTo>
                <a:lnTo>
                  <a:pt x="6045" y="8668"/>
                </a:lnTo>
                <a:lnTo>
                  <a:pt x="6055" y="8665"/>
                </a:lnTo>
                <a:lnTo>
                  <a:pt x="6073" y="8674"/>
                </a:lnTo>
                <a:lnTo>
                  <a:pt x="6084" y="8680"/>
                </a:lnTo>
                <a:lnTo>
                  <a:pt x="6088" y="8683"/>
                </a:lnTo>
                <a:lnTo>
                  <a:pt x="6092" y="8686"/>
                </a:lnTo>
                <a:lnTo>
                  <a:pt x="6096" y="8691"/>
                </a:lnTo>
                <a:lnTo>
                  <a:pt x="6100" y="8697"/>
                </a:lnTo>
                <a:lnTo>
                  <a:pt x="6112" y="8697"/>
                </a:lnTo>
                <a:lnTo>
                  <a:pt x="6123" y="8696"/>
                </a:lnTo>
                <a:lnTo>
                  <a:pt x="6133" y="8694"/>
                </a:lnTo>
                <a:lnTo>
                  <a:pt x="6144" y="8691"/>
                </a:lnTo>
                <a:lnTo>
                  <a:pt x="6166" y="8685"/>
                </a:lnTo>
                <a:lnTo>
                  <a:pt x="6187" y="8676"/>
                </a:lnTo>
                <a:lnTo>
                  <a:pt x="6207" y="8666"/>
                </a:lnTo>
                <a:lnTo>
                  <a:pt x="6228" y="8655"/>
                </a:lnTo>
                <a:lnTo>
                  <a:pt x="6248" y="8643"/>
                </a:lnTo>
                <a:lnTo>
                  <a:pt x="6267" y="8629"/>
                </a:lnTo>
                <a:lnTo>
                  <a:pt x="6274" y="8630"/>
                </a:lnTo>
                <a:lnTo>
                  <a:pt x="6280" y="8633"/>
                </a:lnTo>
                <a:lnTo>
                  <a:pt x="6286" y="8636"/>
                </a:lnTo>
                <a:lnTo>
                  <a:pt x="6291" y="8640"/>
                </a:lnTo>
                <a:lnTo>
                  <a:pt x="6296" y="8645"/>
                </a:lnTo>
                <a:lnTo>
                  <a:pt x="6301" y="8649"/>
                </a:lnTo>
                <a:lnTo>
                  <a:pt x="6305" y="8655"/>
                </a:lnTo>
                <a:lnTo>
                  <a:pt x="6309" y="8661"/>
                </a:lnTo>
                <a:lnTo>
                  <a:pt x="6324" y="8689"/>
                </a:lnTo>
                <a:lnTo>
                  <a:pt x="6339" y="8721"/>
                </a:lnTo>
                <a:lnTo>
                  <a:pt x="6347" y="8737"/>
                </a:lnTo>
                <a:lnTo>
                  <a:pt x="6357" y="8753"/>
                </a:lnTo>
                <a:lnTo>
                  <a:pt x="6362" y="8761"/>
                </a:lnTo>
                <a:lnTo>
                  <a:pt x="6369" y="8768"/>
                </a:lnTo>
                <a:lnTo>
                  <a:pt x="6375" y="8775"/>
                </a:lnTo>
                <a:lnTo>
                  <a:pt x="6382" y="8782"/>
                </a:lnTo>
                <a:lnTo>
                  <a:pt x="6389" y="8788"/>
                </a:lnTo>
                <a:lnTo>
                  <a:pt x="6397" y="8793"/>
                </a:lnTo>
                <a:lnTo>
                  <a:pt x="6406" y="8798"/>
                </a:lnTo>
                <a:lnTo>
                  <a:pt x="6415" y="8803"/>
                </a:lnTo>
                <a:lnTo>
                  <a:pt x="6425" y="8807"/>
                </a:lnTo>
                <a:lnTo>
                  <a:pt x="6436" y="8810"/>
                </a:lnTo>
                <a:lnTo>
                  <a:pt x="6448" y="8812"/>
                </a:lnTo>
                <a:lnTo>
                  <a:pt x="6461" y="8813"/>
                </a:lnTo>
                <a:lnTo>
                  <a:pt x="6486" y="8815"/>
                </a:lnTo>
                <a:lnTo>
                  <a:pt x="6516" y="8818"/>
                </a:lnTo>
                <a:lnTo>
                  <a:pt x="6549" y="8820"/>
                </a:lnTo>
                <a:lnTo>
                  <a:pt x="6584" y="8820"/>
                </a:lnTo>
                <a:lnTo>
                  <a:pt x="6601" y="8820"/>
                </a:lnTo>
                <a:lnTo>
                  <a:pt x="6619" y="8820"/>
                </a:lnTo>
                <a:lnTo>
                  <a:pt x="6635" y="8818"/>
                </a:lnTo>
                <a:lnTo>
                  <a:pt x="6651" y="8816"/>
                </a:lnTo>
                <a:lnTo>
                  <a:pt x="6665" y="8814"/>
                </a:lnTo>
                <a:lnTo>
                  <a:pt x="6679" y="8810"/>
                </a:lnTo>
                <a:lnTo>
                  <a:pt x="6690" y="8805"/>
                </a:lnTo>
                <a:lnTo>
                  <a:pt x="6701" y="8799"/>
                </a:lnTo>
                <a:lnTo>
                  <a:pt x="6703" y="8798"/>
                </a:lnTo>
                <a:lnTo>
                  <a:pt x="6707" y="8798"/>
                </a:lnTo>
                <a:lnTo>
                  <a:pt x="6710" y="8799"/>
                </a:lnTo>
                <a:lnTo>
                  <a:pt x="6715" y="8801"/>
                </a:lnTo>
                <a:lnTo>
                  <a:pt x="6724" y="8806"/>
                </a:lnTo>
                <a:lnTo>
                  <a:pt x="6734" y="8812"/>
                </a:lnTo>
                <a:lnTo>
                  <a:pt x="6745" y="8820"/>
                </a:lnTo>
                <a:lnTo>
                  <a:pt x="6754" y="8829"/>
                </a:lnTo>
                <a:lnTo>
                  <a:pt x="6760" y="8837"/>
                </a:lnTo>
                <a:lnTo>
                  <a:pt x="6764" y="8843"/>
                </a:lnTo>
                <a:lnTo>
                  <a:pt x="6772" y="8844"/>
                </a:lnTo>
                <a:lnTo>
                  <a:pt x="6779" y="8845"/>
                </a:lnTo>
                <a:lnTo>
                  <a:pt x="6785" y="8847"/>
                </a:lnTo>
                <a:lnTo>
                  <a:pt x="6791" y="8850"/>
                </a:lnTo>
                <a:lnTo>
                  <a:pt x="6795" y="8853"/>
                </a:lnTo>
                <a:lnTo>
                  <a:pt x="6799" y="8856"/>
                </a:lnTo>
                <a:lnTo>
                  <a:pt x="6802" y="8860"/>
                </a:lnTo>
                <a:lnTo>
                  <a:pt x="6805" y="8864"/>
                </a:lnTo>
                <a:lnTo>
                  <a:pt x="6811" y="8871"/>
                </a:lnTo>
                <a:lnTo>
                  <a:pt x="6815" y="8878"/>
                </a:lnTo>
                <a:lnTo>
                  <a:pt x="6818" y="8880"/>
                </a:lnTo>
                <a:lnTo>
                  <a:pt x="6821" y="8882"/>
                </a:lnTo>
                <a:lnTo>
                  <a:pt x="6824" y="8884"/>
                </a:lnTo>
                <a:lnTo>
                  <a:pt x="6827" y="8884"/>
                </a:lnTo>
                <a:lnTo>
                  <a:pt x="6829" y="8888"/>
                </a:lnTo>
                <a:lnTo>
                  <a:pt x="6831" y="8890"/>
                </a:lnTo>
                <a:lnTo>
                  <a:pt x="6834" y="8893"/>
                </a:lnTo>
                <a:lnTo>
                  <a:pt x="6836" y="8894"/>
                </a:lnTo>
                <a:lnTo>
                  <a:pt x="6839" y="8895"/>
                </a:lnTo>
                <a:lnTo>
                  <a:pt x="6842" y="8896"/>
                </a:lnTo>
                <a:lnTo>
                  <a:pt x="6845" y="8896"/>
                </a:lnTo>
                <a:lnTo>
                  <a:pt x="6848" y="8895"/>
                </a:lnTo>
                <a:lnTo>
                  <a:pt x="6850" y="8898"/>
                </a:lnTo>
                <a:lnTo>
                  <a:pt x="6852" y="8901"/>
                </a:lnTo>
                <a:lnTo>
                  <a:pt x="6855" y="8904"/>
                </a:lnTo>
                <a:lnTo>
                  <a:pt x="6858" y="8907"/>
                </a:lnTo>
                <a:lnTo>
                  <a:pt x="6866" y="8913"/>
                </a:lnTo>
                <a:lnTo>
                  <a:pt x="6876" y="8919"/>
                </a:lnTo>
                <a:lnTo>
                  <a:pt x="6886" y="8928"/>
                </a:lnTo>
                <a:lnTo>
                  <a:pt x="6895" y="8938"/>
                </a:lnTo>
                <a:lnTo>
                  <a:pt x="6900" y="8944"/>
                </a:lnTo>
                <a:lnTo>
                  <a:pt x="6905" y="8951"/>
                </a:lnTo>
                <a:lnTo>
                  <a:pt x="6909" y="8959"/>
                </a:lnTo>
                <a:lnTo>
                  <a:pt x="6913" y="8968"/>
                </a:lnTo>
                <a:lnTo>
                  <a:pt x="6913" y="8972"/>
                </a:lnTo>
                <a:lnTo>
                  <a:pt x="6914" y="8976"/>
                </a:lnTo>
                <a:lnTo>
                  <a:pt x="6915" y="8980"/>
                </a:lnTo>
                <a:lnTo>
                  <a:pt x="6917" y="8984"/>
                </a:lnTo>
                <a:lnTo>
                  <a:pt x="6921" y="8990"/>
                </a:lnTo>
                <a:lnTo>
                  <a:pt x="6927" y="8996"/>
                </a:lnTo>
                <a:lnTo>
                  <a:pt x="6935" y="9002"/>
                </a:lnTo>
                <a:lnTo>
                  <a:pt x="6943" y="9007"/>
                </a:lnTo>
                <a:lnTo>
                  <a:pt x="6951" y="9012"/>
                </a:lnTo>
                <a:lnTo>
                  <a:pt x="6960" y="9017"/>
                </a:lnTo>
                <a:lnTo>
                  <a:pt x="6977" y="9025"/>
                </a:lnTo>
                <a:lnTo>
                  <a:pt x="6992" y="9034"/>
                </a:lnTo>
                <a:lnTo>
                  <a:pt x="6999" y="9038"/>
                </a:lnTo>
                <a:lnTo>
                  <a:pt x="7004" y="9043"/>
                </a:lnTo>
                <a:lnTo>
                  <a:pt x="7007" y="9048"/>
                </a:lnTo>
                <a:lnTo>
                  <a:pt x="7008" y="9053"/>
                </a:lnTo>
                <a:lnTo>
                  <a:pt x="7019" y="9059"/>
                </a:lnTo>
                <a:lnTo>
                  <a:pt x="7027" y="9065"/>
                </a:lnTo>
                <a:lnTo>
                  <a:pt x="7032" y="9070"/>
                </a:lnTo>
                <a:lnTo>
                  <a:pt x="7035" y="9075"/>
                </a:lnTo>
                <a:lnTo>
                  <a:pt x="7036" y="9079"/>
                </a:lnTo>
                <a:lnTo>
                  <a:pt x="7036" y="9083"/>
                </a:lnTo>
                <a:lnTo>
                  <a:pt x="7036" y="9088"/>
                </a:lnTo>
                <a:lnTo>
                  <a:pt x="7035" y="9091"/>
                </a:lnTo>
                <a:lnTo>
                  <a:pt x="7035" y="9095"/>
                </a:lnTo>
                <a:lnTo>
                  <a:pt x="7035" y="9099"/>
                </a:lnTo>
                <a:lnTo>
                  <a:pt x="7038" y="9104"/>
                </a:lnTo>
                <a:lnTo>
                  <a:pt x="7042" y="9108"/>
                </a:lnTo>
                <a:lnTo>
                  <a:pt x="7048" y="9112"/>
                </a:lnTo>
                <a:lnTo>
                  <a:pt x="7058" y="9117"/>
                </a:lnTo>
                <a:lnTo>
                  <a:pt x="7071" y="9122"/>
                </a:lnTo>
                <a:lnTo>
                  <a:pt x="7088" y="9128"/>
                </a:lnTo>
                <a:lnTo>
                  <a:pt x="7110" y="9136"/>
                </a:lnTo>
                <a:lnTo>
                  <a:pt x="7132" y="9144"/>
                </a:lnTo>
                <a:lnTo>
                  <a:pt x="7153" y="9152"/>
                </a:lnTo>
                <a:lnTo>
                  <a:pt x="7174" y="9160"/>
                </a:lnTo>
                <a:lnTo>
                  <a:pt x="7195" y="9167"/>
                </a:lnTo>
                <a:lnTo>
                  <a:pt x="7216" y="9173"/>
                </a:lnTo>
                <a:lnTo>
                  <a:pt x="7239" y="9177"/>
                </a:lnTo>
                <a:lnTo>
                  <a:pt x="7262" y="9180"/>
                </a:lnTo>
                <a:lnTo>
                  <a:pt x="7264" y="9173"/>
                </a:lnTo>
                <a:lnTo>
                  <a:pt x="7266" y="9168"/>
                </a:lnTo>
                <a:lnTo>
                  <a:pt x="7269" y="9163"/>
                </a:lnTo>
                <a:lnTo>
                  <a:pt x="7271" y="9159"/>
                </a:lnTo>
                <a:lnTo>
                  <a:pt x="7274" y="9156"/>
                </a:lnTo>
                <a:lnTo>
                  <a:pt x="7277" y="9153"/>
                </a:lnTo>
                <a:lnTo>
                  <a:pt x="7281" y="9151"/>
                </a:lnTo>
                <a:lnTo>
                  <a:pt x="7284" y="9150"/>
                </a:lnTo>
                <a:lnTo>
                  <a:pt x="7291" y="9149"/>
                </a:lnTo>
                <a:lnTo>
                  <a:pt x="7299" y="9151"/>
                </a:lnTo>
                <a:lnTo>
                  <a:pt x="7307" y="9153"/>
                </a:lnTo>
                <a:lnTo>
                  <a:pt x="7315" y="9157"/>
                </a:lnTo>
                <a:lnTo>
                  <a:pt x="7332" y="9168"/>
                </a:lnTo>
                <a:lnTo>
                  <a:pt x="7349" y="9179"/>
                </a:lnTo>
                <a:lnTo>
                  <a:pt x="7357" y="9183"/>
                </a:lnTo>
                <a:lnTo>
                  <a:pt x="7364" y="9187"/>
                </a:lnTo>
                <a:lnTo>
                  <a:pt x="7372" y="9190"/>
                </a:lnTo>
                <a:lnTo>
                  <a:pt x="7379" y="9191"/>
                </a:lnTo>
                <a:lnTo>
                  <a:pt x="7385" y="9201"/>
                </a:lnTo>
                <a:lnTo>
                  <a:pt x="7390" y="9207"/>
                </a:lnTo>
                <a:lnTo>
                  <a:pt x="7395" y="9210"/>
                </a:lnTo>
                <a:lnTo>
                  <a:pt x="7400" y="9212"/>
                </a:lnTo>
                <a:lnTo>
                  <a:pt x="7404" y="9213"/>
                </a:lnTo>
                <a:lnTo>
                  <a:pt x="7409" y="9216"/>
                </a:lnTo>
                <a:lnTo>
                  <a:pt x="7414" y="9222"/>
                </a:lnTo>
                <a:lnTo>
                  <a:pt x="7420" y="9233"/>
                </a:lnTo>
                <a:lnTo>
                  <a:pt x="7437" y="9247"/>
                </a:lnTo>
                <a:lnTo>
                  <a:pt x="7450" y="9258"/>
                </a:lnTo>
                <a:lnTo>
                  <a:pt x="7460" y="9269"/>
                </a:lnTo>
                <a:lnTo>
                  <a:pt x="7467" y="9277"/>
                </a:lnTo>
                <a:lnTo>
                  <a:pt x="7472" y="9284"/>
                </a:lnTo>
                <a:lnTo>
                  <a:pt x="7475" y="9290"/>
                </a:lnTo>
                <a:lnTo>
                  <a:pt x="7477" y="9295"/>
                </a:lnTo>
                <a:lnTo>
                  <a:pt x="7478" y="9300"/>
                </a:lnTo>
                <a:lnTo>
                  <a:pt x="7478" y="9310"/>
                </a:lnTo>
                <a:lnTo>
                  <a:pt x="7479" y="9324"/>
                </a:lnTo>
                <a:lnTo>
                  <a:pt x="7480" y="9332"/>
                </a:lnTo>
                <a:lnTo>
                  <a:pt x="7483" y="9343"/>
                </a:lnTo>
                <a:lnTo>
                  <a:pt x="7487" y="9355"/>
                </a:lnTo>
                <a:lnTo>
                  <a:pt x="7494" y="9370"/>
                </a:lnTo>
                <a:lnTo>
                  <a:pt x="7503" y="9377"/>
                </a:lnTo>
                <a:lnTo>
                  <a:pt x="7511" y="9385"/>
                </a:lnTo>
                <a:lnTo>
                  <a:pt x="7518" y="9396"/>
                </a:lnTo>
                <a:lnTo>
                  <a:pt x="7524" y="9406"/>
                </a:lnTo>
                <a:lnTo>
                  <a:pt x="7530" y="9418"/>
                </a:lnTo>
                <a:lnTo>
                  <a:pt x="7535" y="9431"/>
                </a:lnTo>
                <a:lnTo>
                  <a:pt x="7540" y="9445"/>
                </a:lnTo>
                <a:lnTo>
                  <a:pt x="7544" y="9459"/>
                </a:lnTo>
                <a:lnTo>
                  <a:pt x="7552" y="9488"/>
                </a:lnTo>
                <a:lnTo>
                  <a:pt x="7558" y="9519"/>
                </a:lnTo>
                <a:lnTo>
                  <a:pt x="7564" y="9546"/>
                </a:lnTo>
                <a:lnTo>
                  <a:pt x="7569" y="9571"/>
                </a:lnTo>
                <a:lnTo>
                  <a:pt x="7565" y="9572"/>
                </a:lnTo>
                <a:lnTo>
                  <a:pt x="7562" y="9573"/>
                </a:lnTo>
                <a:lnTo>
                  <a:pt x="7560" y="9575"/>
                </a:lnTo>
                <a:lnTo>
                  <a:pt x="7557" y="9578"/>
                </a:lnTo>
                <a:lnTo>
                  <a:pt x="7554" y="9585"/>
                </a:lnTo>
                <a:lnTo>
                  <a:pt x="7551" y="9594"/>
                </a:lnTo>
                <a:lnTo>
                  <a:pt x="7549" y="9605"/>
                </a:lnTo>
                <a:lnTo>
                  <a:pt x="7549" y="9618"/>
                </a:lnTo>
                <a:lnTo>
                  <a:pt x="7549" y="9631"/>
                </a:lnTo>
                <a:lnTo>
                  <a:pt x="7549" y="9646"/>
                </a:lnTo>
                <a:lnTo>
                  <a:pt x="7551" y="9674"/>
                </a:lnTo>
                <a:lnTo>
                  <a:pt x="7554" y="9700"/>
                </a:lnTo>
                <a:lnTo>
                  <a:pt x="7557" y="9719"/>
                </a:lnTo>
                <a:lnTo>
                  <a:pt x="7558" y="9730"/>
                </a:lnTo>
                <a:lnTo>
                  <a:pt x="7554" y="9730"/>
                </a:lnTo>
                <a:lnTo>
                  <a:pt x="7552" y="9731"/>
                </a:lnTo>
                <a:lnTo>
                  <a:pt x="7550" y="9732"/>
                </a:lnTo>
                <a:lnTo>
                  <a:pt x="7550" y="9733"/>
                </a:lnTo>
                <a:lnTo>
                  <a:pt x="7552" y="9737"/>
                </a:lnTo>
                <a:lnTo>
                  <a:pt x="7557" y="9742"/>
                </a:lnTo>
                <a:lnTo>
                  <a:pt x="7564" y="9747"/>
                </a:lnTo>
                <a:lnTo>
                  <a:pt x="7574" y="9752"/>
                </a:lnTo>
                <a:lnTo>
                  <a:pt x="7586" y="9756"/>
                </a:lnTo>
                <a:lnTo>
                  <a:pt x="7599" y="9760"/>
                </a:lnTo>
                <a:lnTo>
                  <a:pt x="7612" y="9762"/>
                </a:lnTo>
                <a:lnTo>
                  <a:pt x="7626" y="9763"/>
                </a:lnTo>
                <a:lnTo>
                  <a:pt x="7632" y="9763"/>
                </a:lnTo>
                <a:lnTo>
                  <a:pt x="7639" y="9762"/>
                </a:lnTo>
                <a:lnTo>
                  <a:pt x="7644" y="9760"/>
                </a:lnTo>
                <a:lnTo>
                  <a:pt x="7650" y="9758"/>
                </a:lnTo>
                <a:lnTo>
                  <a:pt x="7655" y="9755"/>
                </a:lnTo>
                <a:lnTo>
                  <a:pt x="7660" y="9751"/>
                </a:lnTo>
                <a:lnTo>
                  <a:pt x="7664" y="9746"/>
                </a:lnTo>
                <a:lnTo>
                  <a:pt x="7668" y="9741"/>
                </a:lnTo>
                <a:lnTo>
                  <a:pt x="7671" y="9734"/>
                </a:lnTo>
                <a:lnTo>
                  <a:pt x="7673" y="9727"/>
                </a:lnTo>
                <a:lnTo>
                  <a:pt x="7674" y="9719"/>
                </a:lnTo>
                <a:lnTo>
                  <a:pt x="7675" y="9709"/>
                </a:lnTo>
                <a:lnTo>
                  <a:pt x="7687" y="9712"/>
                </a:lnTo>
                <a:lnTo>
                  <a:pt x="7698" y="9716"/>
                </a:lnTo>
                <a:lnTo>
                  <a:pt x="7710" y="9721"/>
                </a:lnTo>
                <a:lnTo>
                  <a:pt x="7720" y="9727"/>
                </a:lnTo>
                <a:lnTo>
                  <a:pt x="7741" y="9740"/>
                </a:lnTo>
                <a:lnTo>
                  <a:pt x="7761" y="9755"/>
                </a:lnTo>
                <a:lnTo>
                  <a:pt x="7780" y="9770"/>
                </a:lnTo>
                <a:lnTo>
                  <a:pt x="7798" y="9782"/>
                </a:lnTo>
                <a:lnTo>
                  <a:pt x="7806" y="9787"/>
                </a:lnTo>
                <a:lnTo>
                  <a:pt x="7815" y="9791"/>
                </a:lnTo>
                <a:lnTo>
                  <a:pt x="7824" y="9793"/>
                </a:lnTo>
                <a:lnTo>
                  <a:pt x="7833" y="9794"/>
                </a:lnTo>
                <a:lnTo>
                  <a:pt x="7831" y="9800"/>
                </a:lnTo>
                <a:lnTo>
                  <a:pt x="7829" y="9805"/>
                </a:lnTo>
                <a:lnTo>
                  <a:pt x="7828" y="9811"/>
                </a:lnTo>
                <a:lnTo>
                  <a:pt x="7828" y="9816"/>
                </a:lnTo>
                <a:lnTo>
                  <a:pt x="7829" y="9822"/>
                </a:lnTo>
                <a:lnTo>
                  <a:pt x="7829" y="9827"/>
                </a:lnTo>
                <a:lnTo>
                  <a:pt x="7831" y="9832"/>
                </a:lnTo>
                <a:lnTo>
                  <a:pt x="7833" y="9836"/>
                </a:lnTo>
                <a:lnTo>
                  <a:pt x="7838" y="9844"/>
                </a:lnTo>
                <a:lnTo>
                  <a:pt x="7844" y="9851"/>
                </a:lnTo>
                <a:lnTo>
                  <a:pt x="7851" y="9857"/>
                </a:lnTo>
                <a:lnTo>
                  <a:pt x="7859" y="9860"/>
                </a:lnTo>
                <a:lnTo>
                  <a:pt x="7863" y="9862"/>
                </a:lnTo>
                <a:lnTo>
                  <a:pt x="7868" y="9862"/>
                </a:lnTo>
                <a:lnTo>
                  <a:pt x="7872" y="9862"/>
                </a:lnTo>
                <a:lnTo>
                  <a:pt x="7877" y="9862"/>
                </a:lnTo>
                <a:lnTo>
                  <a:pt x="7881" y="9861"/>
                </a:lnTo>
                <a:lnTo>
                  <a:pt x="7885" y="9859"/>
                </a:lnTo>
                <a:lnTo>
                  <a:pt x="7889" y="9857"/>
                </a:lnTo>
                <a:lnTo>
                  <a:pt x="7892" y="9854"/>
                </a:lnTo>
                <a:lnTo>
                  <a:pt x="7895" y="9850"/>
                </a:lnTo>
                <a:lnTo>
                  <a:pt x="7898" y="9846"/>
                </a:lnTo>
                <a:lnTo>
                  <a:pt x="7901" y="9841"/>
                </a:lnTo>
                <a:lnTo>
                  <a:pt x="7903" y="9836"/>
                </a:lnTo>
                <a:lnTo>
                  <a:pt x="7905" y="9829"/>
                </a:lnTo>
                <a:lnTo>
                  <a:pt x="7906" y="9822"/>
                </a:lnTo>
                <a:lnTo>
                  <a:pt x="7907" y="9814"/>
                </a:lnTo>
                <a:lnTo>
                  <a:pt x="7907" y="9805"/>
                </a:lnTo>
                <a:lnTo>
                  <a:pt x="7916" y="9806"/>
                </a:lnTo>
                <a:lnTo>
                  <a:pt x="7925" y="9808"/>
                </a:lnTo>
                <a:lnTo>
                  <a:pt x="7932" y="9811"/>
                </a:lnTo>
                <a:lnTo>
                  <a:pt x="7939" y="9815"/>
                </a:lnTo>
                <a:lnTo>
                  <a:pt x="7945" y="9819"/>
                </a:lnTo>
                <a:lnTo>
                  <a:pt x="7951" y="9824"/>
                </a:lnTo>
                <a:lnTo>
                  <a:pt x="7956" y="9829"/>
                </a:lnTo>
                <a:lnTo>
                  <a:pt x="7961" y="9835"/>
                </a:lnTo>
                <a:lnTo>
                  <a:pt x="7965" y="9841"/>
                </a:lnTo>
                <a:lnTo>
                  <a:pt x="7968" y="9848"/>
                </a:lnTo>
                <a:lnTo>
                  <a:pt x="7971" y="9855"/>
                </a:lnTo>
                <a:lnTo>
                  <a:pt x="7974" y="9862"/>
                </a:lnTo>
                <a:lnTo>
                  <a:pt x="7978" y="9878"/>
                </a:lnTo>
                <a:lnTo>
                  <a:pt x="7980" y="9896"/>
                </a:lnTo>
                <a:lnTo>
                  <a:pt x="7981" y="9913"/>
                </a:lnTo>
                <a:lnTo>
                  <a:pt x="7981" y="9930"/>
                </a:lnTo>
                <a:lnTo>
                  <a:pt x="7980" y="9947"/>
                </a:lnTo>
                <a:lnTo>
                  <a:pt x="7979" y="9963"/>
                </a:lnTo>
                <a:lnTo>
                  <a:pt x="7975" y="9993"/>
                </a:lnTo>
                <a:lnTo>
                  <a:pt x="7970" y="10016"/>
                </a:lnTo>
                <a:lnTo>
                  <a:pt x="7985" y="10015"/>
                </a:lnTo>
                <a:lnTo>
                  <a:pt x="7998" y="10013"/>
                </a:lnTo>
                <a:lnTo>
                  <a:pt x="8011" y="10010"/>
                </a:lnTo>
                <a:lnTo>
                  <a:pt x="8022" y="10007"/>
                </a:lnTo>
                <a:lnTo>
                  <a:pt x="8041" y="9998"/>
                </a:lnTo>
                <a:lnTo>
                  <a:pt x="8059" y="9987"/>
                </a:lnTo>
                <a:lnTo>
                  <a:pt x="8068" y="9982"/>
                </a:lnTo>
                <a:lnTo>
                  <a:pt x="8077" y="9977"/>
                </a:lnTo>
                <a:lnTo>
                  <a:pt x="8086" y="9972"/>
                </a:lnTo>
                <a:lnTo>
                  <a:pt x="8096" y="9968"/>
                </a:lnTo>
                <a:lnTo>
                  <a:pt x="8107" y="9965"/>
                </a:lnTo>
                <a:lnTo>
                  <a:pt x="8120" y="9962"/>
                </a:lnTo>
                <a:lnTo>
                  <a:pt x="8134" y="9961"/>
                </a:lnTo>
                <a:lnTo>
                  <a:pt x="8149" y="9961"/>
                </a:lnTo>
                <a:lnTo>
                  <a:pt x="8186" y="9966"/>
                </a:lnTo>
                <a:lnTo>
                  <a:pt x="8219" y="9972"/>
                </a:lnTo>
                <a:lnTo>
                  <a:pt x="8227" y="9973"/>
                </a:lnTo>
                <a:lnTo>
                  <a:pt x="8234" y="9972"/>
                </a:lnTo>
                <a:lnTo>
                  <a:pt x="8241" y="9971"/>
                </a:lnTo>
                <a:lnTo>
                  <a:pt x="8247" y="9968"/>
                </a:lnTo>
                <a:lnTo>
                  <a:pt x="8254" y="9964"/>
                </a:lnTo>
                <a:lnTo>
                  <a:pt x="8259" y="9959"/>
                </a:lnTo>
                <a:lnTo>
                  <a:pt x="8264" y="9951"/>
                </a:lnTo>
                <a:lnTo>
                  <a:pt x="8267" y="9942"/>
                </a:lnTo>
                <a:lnTo>
                  <a:pt x="8289" y="9949"/>
                </a:lnTo>
                <a:lnTo>
                  <a:pt x="8309" y="9957"/>
                </a:lnTo>
                <a:lnTo>
                  <a:pt x="8327" y="9964"/>
                </a:lnTo>
                <a:lnTo>
                  <a:pt x="8344" y="9972"/>
                </a:lnTo>
                <a:lnTo>
                  <a:pt x="8361" y="9980"/>
                </a:lnTo>
                <a:lnTo>
                  <a:pt x="8376" y="9988"/>
                </a:lnTo>
                <a:lnTo>
                  <a:pt x="8392" y="9996"/>
                </a:lnTo>
                <a:lnTo>
                  <a:pt x="8406" y="10005"/>
                </a:lnTo>
                <a:lnTo>
                  <a:pt x="8433" y="10024"/>
                </a:lnTo>
                <a:lnTo>
                  <a:pt x="8459" y="10044"/>
                </a:lnTo>
                <a:lnTo>
                  <a:pt x="8486" y="10067"/>
                </a:lnTo>
                <a:lnTo>
                  <a:pt x="8515" y="10092"/>
                </a:lnTo>
                <a:lnTo>
                  <a:pt x="8528" y="10104"/>
                </a:lnTo>
                <a:lnTo>
                  <a:pt x="8540" y="10116"/>
                </a:lnTo>
                <a:lnTo>
                  <a:pt x="8550" y="10130"/>
                </a:lnTo>
                <a:lnTo>
                  <a:pt x="8561" y="10146"/>
                </a:lnTo>
                <a:lnTo>
                  <a:pt x="8570" y="10161"/>
                </a:lnTo>
                <a:lnTo>
                  <a:pt x="8579" y="10178"/>
                </a:lnTo>
                <a:lnTo>
                  <a:pt x="8587" y="10195"/>
                </a:lnTo>
                <a:lnTo>
                  <a:pt x="8595" y="10212"/>
                </a:lnTo>
                <a:lnTo>
                  <a:pt x="8602" y="10230"/>
                </a:lnTo>
                <a:lnTo>
                  <a:pt x="8607" y="10249"/>
                </a:lnTo>
                <a:lnTo>
                  <a:pt x="8613" y="10268"/>
                </a:lnTo>
                <a:lnTo>
                  <a:pt x="8617" y="10288"/>
                </a:lnTo>
                <a:lnTo>
                  <a:pt x="8621" y="10307"/>
                </a:lnTo>
                <a:lnTo>
                  <a:pt x="8624" y="10327"/>
                </a:lnTo>
                <a:lnTo>
                  <a:pt x="8626" y="10347"/>
                </a:lnTo>
                <a:lnTo>
                  <a:pt x="8627" y="10366"/>
                </a:lnTo>
                <a:lnTo>
                  <a:pt x="8628" y="10386"/>
                </a:lnTo>
                <a:lnTo>
                  <a:pt x="8627" y="10407"/>
                </a:lnTo>
                <a:lnTo>
                  <a:pt x="8626" y="10426"/>
                </a:lnTo>
                <a:lnTo>
                  <a:pt x="8624" y="10445"/>
                </a:lnTo>
                <a:lnTo>
                  <a:pt x="8621" y="10464"/>
                </a:lnTo>
                <a:lnTo>
                  <a:pt x="8617" y="10482"/>
                </a:lnTo>
                <a:lnTo>
                  <a:pt x="8613" y="10500"/>
                </a:lnTo>
                <a:lnTo>
                  <a:pt x="8607" y="10518"/>
                </a:lnTo>
                <a:lnTo>
                  <a:pt x="8601" y="10535"/>
                </a:lnTo>
                <a:lnTo>
                  <a:pt x="8594" y="10551"/>
                </a:lnTo>
                <a:lnTo>
                  <a:pt x="8586" y="10567"/>
                </a:lnTo>
                <a:lnTo>
                  <a:pt x="8577" y="10581"/>
                </a:lnTo>
                <a:lnTo>
                  <a:pt x="8567" y="10595"/>
                </a:lnTo>
                <a:lnTo>
                  <a:pt x="8556" y="10607"/>
                </a:lnTo>
                <a:lnTo>
                  <a:pt x="8544" y="10619"/>
                </a:lnTo>
                <a:lnTo>
                  <a:pt x="8532" y="10629"/>
                </a:lnTo>
                <a:lnTo>
                  <a:pt x="8530" y="10635"/>
                </a:lnTo>
                <a:lnTo>
                  <a:pt x="8525" y="10643"/>
                </a:lnTo>
                <a:lnTo>
                  <a:pt x="8518" y="10655"/>
                </a:lnTo>
                <a:lnTo>
                  <a:pt x="8508" y="10668"/>
                </a:lnTo>
                <a:lnTo>
                  <a:pt x="8482" y="10699"/>
                </a:lnTo>
                <a:lnTo>
                  <a:pt x="8454" y="10732"/>
                </a:lnTo>
                <a:lnTo>
                  <a:pt x="8425" y="10765"/>
                </a:lnTo>
                <a:lnTo>
                  <a:pt x="8400" y="10794"/>
                </a:lnTo>
                <a:lnTo>
                  <a:pt x="8382" y="10813"/>
                </a:lnTo>
                <a:lnTo>
                  <a:pt x="8373" y="10821"/>
                </a:lnTo>
                <a:lnTo>
                  <a:pt x="8372" y="10836"/>
                </a:lnTo>
                <a:lnTo>
                  <a:pt x="8372" y="10865"/>
                </a:lnTo>
                <a:lnTo>
                  <a:pt x="8371" y="10904"/>
                </a:lnTo>
                <a:lnTo>
                  <a:pt x="8369" y="10945"/>
                </a:lnTo>
                <a:lnTo>
                  <a:pt x="8368" y="10985"/>
                </a:lnTo>
                <a:lnTo>
                  <a:pt x="8366" y="11019"/>
                </a:lnTo>
                <a:lnTo>
                  <a:pt x="8365" y="11034"/>
                </a:lnTo>
                <a:lnTo>
                  <a:pt x="8364" y="11044"/>
                </a:lnTo>
                <a:lnTo>
                  <a:pt x="8363" y="11051"/>
                </a:lnTo>
                <a:lnTo>
                  <a:pt x="8362" y="11053"/>
                </a:lnTo>
                <a:lnTo>
                  <a:pt x="8360" y="11077"/>
                </a:lnTo>
                <a:lnTo>
                  <a:pt x="8356" y="11114"/>
                </a:lnTo>
                <a:lnTo>
                  <a:pt x="8350" y="11159"/>
                </a:lnTo>
                <a:lnTo>
                  <a:pt x="8342" y="11207"/>
                </a:lnTo>
                <a:lnTo>
                  <a:pt x="8337" y="11230"/>
                </a:lnTo>
                <a:lnTo>
                  <a:pt x="8332" y="11252"/>
                </a:lnTo>
                <a:lnTo>
                  <a:pt x="8327" y="11272"/>
                </a:lnTo>
                <a:lnTo>
                  <a:pt x="8322" y="11292"/>
                </a:lnTo>
                <a:lnTo>
                  <a:pt x="8316" y="11307"/>
                </a:lnTo>
                <a:lnTo>
                  <a:pt x="8310" y="11318"/>
                </a:lnTo>
                <a:lnTo>
                  <a:pt x="8307" y="11323"/>
                </a:lnTo>
                <a:lnTo>
                  <a:pt x="8305" y="11326"/>
                </a:lnTo>
                <a:lnTo>
                  <a:pt x="8302" y="11328"/>
                </a:lnTo>
                <a:lnTo>
                  <a:pt x="8299" y="11328"/>
                </a:lnTo>
                <a:lnTo>
                  <a:pt x="8298" y="11350"/>
                </a:lnTo>
                <a:lnTo>
                  <a:pt x="8295" y="11369"/>
                </a:lnTo>
                <a:lnTo>
                  <a:pt x="8292" y="11386"/>
                </a:lnTo>
                <a:lnTo>
                  <a:pt x="8286" y="11402"/>
                </a:lnTo>
                <a:lnTo>
                  <a:pt x="8280" y="11418"/>
                </a:lnTo>
                <a:lnTo>
                  <a:pt x="8273" y="11432"/>
                </a:lnTo>
                <a:lnTo>
                  <a:pt x="8265" y="11445"/>
                </a:lnTo>
                <a:lnTo>
                  <a:pt x="8257" y="11458"/>
                </a:lnTo>
                <a:lnTo>
                  <a:pt x="8238" y="11484"/>
                </a:lnTo>
                <a:lnTo>
                  <a:pt x="8221" y="11512"/>
                </a:lnTo>
                <a:lnTo>
                  <a:pt x="8213" y="11527"/>
                </a:lnTo>
                <a:lnTo>
                  <a:pt x="8206" y="11544"/>
                </a:lnTo>
                <a:lnTo>
                  <a:pt x="8199" y="11563"/>
                </a:lnTo>
                <a:lnTo>
                  <a:pt x="8193" y="11582"/>
                </a:lnTo>
                <a:lnTo>
                  <a:pt x="8165" y="11602"/>
                </a:lnTo>
                <a:lnTo>
                  <a:pt x="8129" y="11623"/>
                </a:lnTo>
                <a:lnTo>
                  <a:pt x="8088" y="11646"/>
                </a:lnTo>
                <a:lnTo>
                  <a:pt x="8047" y="11671"/>
                </a:lnTo>
                <a:lnTo>
                  <a:pt x="8027" y="11683"/>
                </a:lnTo>
                <a:lnTo>
                  <a:pt x="8007" y="11695"/>
                </a:lnTo>
                <a:lnTo>
                  <a:pt x="7988" y="11707"/>
                </a:lnTo>
                <a:lnTo>
                  <a:pt x="7972" y="11719"/>
                </a:lnTo>
                <a:lnTo>
                  <a:pt x="7957" y="11730"/>
                </a:lnTo>
                <a:lnTo>
                  <a:pt x="7945" y="11741"/>
                </a:lnTo>
                <a:lnTo>
                  <a:pt x="7940" y="11747"/>
                </a:lnTo>
                <a:lnTo>
                  <a:pt x="7935" y="11752"/>
                </a:lnTo>
                <a:lnTo>
                  <a:pt x="7931" y="11757"/>
                </a:lnTo>
                <a:lnTo>
                  <a:pt x="7928" y="11762"/>
                </a:lnTo>
                <a:lnTo>
                  <a:pt x="7919" y="11762"/>
                </a:lnTo>
                <a:lnTo>
                  <a:pt x="7910" y="11764"/>
                </a:lnTo>
                <a:lnTo>
                  <a:pt x="7902" y="11766"/>
                </a:lnTo>
                <a:lnTo>
                  <a:pt x="7893" y="11769"/>
                </a:lnTo>
                <a:lnTo>
                  <a:pt x="7877" y="11775"/>
                </a:lnTo>
                <a:lnTo>
                  <a:pt x="7859" y="11784"/>
                </a:lnTo>
                <a:lnTo>
                  <a:pt x="7843" y="11792"/>
                </a:lnTo>
                <a:lnTo>
                  <a:pt x="7826" y="11798"/>
                </a:lnTo>
                <a:lnTo>
                  <a:pt x="7818" y="11801"/>
                </a:lnTo>
                <a:lnTo>
                  <a:pt x="7809" y="11803"/>
                </a:lnTo>
                <a:lnTo>
                  <a:pt x="7800" y="11804"/>
                </a:lnTo>
                <a:lnTo>
                  <a:pt x="7791" y="11805"/>
                </a:lnTo>
                <a:lnTo>
                  <a:pt x="7784" y="11814"/>
                </a:lnTo>
                <a:lnTo>
                  <a:pt x="7770" y="11829"/>
                </a:lnTo>
                <a:lnTo>
                  <a:pt x="7753" y="11848"/>
                </a:lnTo>
                <a:lnTo>
                  <a:pt x="7733" y="11868"/>
                </a:lnTo>
                <a:lnTo>
                  <a:pt x="7715" y="11888"/>
                </a:lnTo>
                <a:lnTo>
                  <a:pt x="7701" y="11904"/>
                </a:lnTo>
                <a:lnTo>
                  <a:pt x="7696" y="11912"/>
                </a:lnTo>
                <a:lnTo>
                  <a:pt x="7694" y="11917"/>
                </a:lnTo>
                <a:lnTo>
                  <a:pt x="7693" y="11919"/>
                </a:lnTo>
                <a:lnTo>
                  <a:pt x="7693" y="11920"/>
                </a:lnTo>
                <a:lnTo>
                  <a:pt x="7694" y="11921"/>
                </a:lnTo>
                <a:lnTo>
                  <a:pt x="7695" y="11921"/>
                </a:lnTo>
                <a:lnTo>
                  <a:pt x="7693" y="11954"/>
                </a:lnTo>
                <a:lnTo>
                  <a:pt x="7692" y="11993"/>
                </a:lnTo>
                <a:lnTo>
                  <a:pt x="7691" y="12037"/>
                </a:lnTo>
                <a:lnTo>
                  <a:pt x="7690" y="12081"/>
                </a:lnTo>
                <a:lnTo>
                  <a:pt x="7689" y="12103"/>
                </a:lnTo>
                <a:lnTo>
                  <a:pt x="7687" y="12125"/>
                </a:lnTo>
                <a:lnTo>
                  <a:pt x="7685" y="12145"/>
                </a:lnTo>
                <a:lnTo>
                  <a:pt x="7682" y="12165"/>
                </a:lnTo>
                <a:lnTo>
                  <a:pt x="7678" y="12183"/>
                </a:lnTo>
                <a:lnTo>
                  <a:pt x="7673" y="12198"/>
                </a:lnTo>
                <a:lnTo>
                  <a:pt x="7670" y="12205"/>
                </a:lnTo>
                <a:lnTo>
                  <a:pt x="7667" y="12212"/>
                </a:lnTo>
                <a:lnTo>
                  <a:pt x="7664" y="12217"/>
                </a:lnTo>
                <a:lnTo>
                  <a:pt x="7660" y="12222"/>
                </a:lnTo>
                <a:lnTo>
                  <a:pt x="7650" y="12233"/>
                </a:lnTo>
                <a:lnTo>
                  <a:pt x="7639" y="12241"/>
                </a:lnTo>
                <a:lnTo>
                  <a:pt x="7629" y="12248"/>
                </a:lnTo>
                <a:lnTo>
                  <a:pt x="7619" y="12255"/>
                </a:lnTo>
                <a:lnTo>
                  <a:pt x="7615" y="12259"/>
                </a:lnTo>
                <a:lnTo>
                  <a:pt x="7612" y="12263"/>
                </a:lnTo>
                <a:lnTo>
                  <a:pt x="7609" y="12267"/>
                </a:lnTo>
                <a:lnTo>
                  <a:pt x="7607" y="12273"/>
                </a:lnTo>
                <a:lnTo>
                  <a:pt x="7607" y="12278"/>
                </a:lnTo>
                <a:lnTo>
                  <a:pt x="7607" y="12286"/>
                </a:lnTo>
                <a:lnTo>
                  <a:pt x="7608" y="12294"/>
                </a:lnTo>
                <a:lnTo>
                  <a:pt x="7611" y="12303"/>
                </a:lnTo>
                <a:lnTo>
                  <a:pt x="7601" y="12303"/>
                </a:lnTo>
                <a:lnTo>
                  <a:pt x="7594" y="12304"/>
                </a:lnTo>
                <a:lnTo>
                  <a:pt x="7588" y="12306"/>
                </a:lnTo>
                <a:lnTo>
                  <a:pt x="7585" y="12309"/>
                </a:lnTo>
                <a:lnTo>
                  <a:pt x="7581" y="12316"/>
                </a:lnTo>
                <a:lnTo>
                  <a:pt x="7579" y="12323"/>
                </a:lnTo>
                <a:lnTo>
                  <a:pt x="7577" y="12327"/>
                </a:lnTo>
                <a:lnTo>
                  <a:pt x="7575" y="12331"/>
                </a:lnTo>
                <a:lnTo>
                  <a:pt x="7571" y="12335"/>
                </a:lnTo>
                <a:lnTo>
                  <a:pt x="7566" y="12338"/>
                </a:lnTo>
                <a:lnTo>
                  <a:pt x="7559" y="12340"/>
                </a:lnTo>
                <a:lnTo>
                  <a:pt x="7549" y="12343"/>
                </a:lnTo>
                <a:lnTo>
                  <a:pt x="7537" y="12344"/>
                </a:lnTo>
                <a:lnTo>
                  <a:pt x="7521" y="12344"/>
                </a:lnTo>
                <a:lnTo>
                  <a:pt x="7510" y="12345"/>
                </a:lnTo>
                <a:lnTo>
                  <a:pt x="7496" y="12348"/>
                </a:lnTo>
                <a:lnTo>
                  <a:pt x="7483" y="12353"/>
                </a:lnTo>
                <a:lnTo>
                  <a:pt x="7470" y="12359"/>
                </a:lnTo>
                <a:lnTo>
                  <a:pt x="7456" y="12366"/>
                </a:lnTo>
                <a:lnTo>
                  <a:pt x="7443" y="12375"/>
                </a:lnTo>
                <a:lnTo>
                  <a:pt x="7429" y="12384"/>
                </a:lnTo>
                <a:lnTo>
                  <a:pt x="7416" y="12395"/>
                </a:lnTo>
                <a:lnTo>
                  <a:pt x="7404" y="12407"/>
                </a:lnTo>
                <a:lnTo>
                  <a:pt x="7392" y="12420"/>
                </a:lnTo>
                <a:lnTo>
                  <a:pt x="7382" y="12433"/>
                </a:lnTo>
                <a:lnTo>
                  <a:pt x="7373" y="12446"/>
                </a:lnTo>
                <a:lnTo>
                  <a:pt x="7364" y="12460"/>
                </a:lnTo>
                <a:lnTo>
                  <a:pt x="7359" y="12473"/>
                </a:lnTo>
                <a:lnTo>
                  <a:pt x="7356" y="12480"/>
                </a:lnTo>
                <a:lnTo>
                  <a:pt x="7355" y="12487"/>
                </a:lnTo>
                <a:lnTo>
                  <a:pt x="7354" y="12493"/>
                </a:lnTo>
                <a:lnTo>
                  <a:pt x="7353" y="12500"/>
                </a:lnTo>
                <a:lnTo>
                  <a:pt x="7352" y="12516"/>
                </a:lnTo>
                <a:lnTo>
                  <a:pt x="7350" y="12531"/>
                </a:lnTo>
                <a:lnTo>
                  <a:pt x="7348" y="12547"/>
                </a:lnTo>
                <a:lnTo>
                  <a:pt x="7346" y="12562"/>
                </a:lnTo>
                <a:lnTo>
                  <a:pt x="7343" y="12576"/>
                </a:lnTo>
                <a:lnTo>
                  <a:pt x="7339" y="12589"/>
                </a:lnTo>
                <a:lnTo>
                  <a:pt x="7334" y="12602"/>
                </a:lnTo>
                <a:lnTo>
                  <a:pt x="7329" y="12615"/>
                </a:lnTo>
                <a:lnTo>
                  <a:pt x="7322" y="12627"/>
                </a:lnTo>
                <a:lnTo>
                  <a:pt x="7315" y="12639"/>
                </a:lnTo>
                <a:lnTo>
                  <a:pt x="7307" y="12651"/>
                </a:lnTo>
                <a:lnTo>
                  <a:pt x="7298" y="12662"/>
                </a:lnTo>
                <a:lnTo>
                  <a:pt x="7288" y="12674"/>
                </a:lnTo>
                <a:lnTo>
                  <a:pt x="7277" y="12684"/>
                </a:lnTo>
                <a:lnTo>
                  <a:pt x="7265" y="12694"/>
                </a:lnTo>
                <a:lnTo>
                  <a:pt x="7251" y="12705"/>
                </a:lnTo>
                <a:lnTo>
                  <a:pt x="7251" y="12707"/>
                </a:lnTo>
                <a:lnTo>
                  <a:pt x="7250" y="12710"/>
                </a:lnTo>
                <a:lnTo>
                  <a:pt x="7248" y="12712"/>
                </a:lnTo>
                <a:lnTo>
                  <a:pt x="7246" y="12715"/>
                </a:lnTo>
                <a:lnTo>
                  <a:pt x="7238" y="12720"/>
                </a:lnTo>
                <a:lnTo>
                  <a:pt x="7229" y="12724"/>
                </a:lnTo>
                <a:lnTo>
                  <a:pt x="7207" y="12734"/>
                </a:lnTo>
                <a:lnTo>
                  <a:pt x="7182" y="12744"/>
                </a:lnTo>
                <a:lnTo>
                  <a:pt x="7169" y="12751"/>
                </a:lnTo>
                <a:lnTo>
                  <a:pt x="7157" y="12757"/>
                </a:lnTo>
                <a:lnTo>
                  <a:pt x="7146" y="12765"/>
                </a:lnTo>
                <a:lnTo>
                  <a:pt x="7135" y="12773"/>
                </a:lnTo>
                <a:lnTo>
                  <a:pt x="7131" y="12778"/>
                </a:lnTo>
                <a:lnTo>
                  <a:pt x="7127" y="12783"/>
                </a:lnTo>
                <a:lnTo>
                  <a:pt x="7123" y="12788"/>
                </a:lnTo>
                <a:lnTo>
                  <a:pt x="7120" y="12795"/>
                </a:lnTo>
                <a:lnTo>
                  <a:pt x="7116" y="12801"/>
                </a:lnTo>
                <a:lnTo>
                  <a:pt x="7114" y="12807"/>
                </a:lnTo>
                <a:lnTo>
                  <a:pt x="7113" y="12814"/>
                </a:lnTo>
                <a:lnTo>
                  <a:pt x="7113" y="12821"/>
                </a:lnTo>
                <a:lnTo>
                  <a:pt x="7115" y="12822"/>
                </a:lnTo>
                <a:lnTo>
                  <a:pt x="7117" y="12827"/>
                </a:lnTo>
                <a:lnTo>
                  <a:pt x="7118" y="12834"/>
                </a:lnTo>
                <a:lnTo>
                  <a:pt x="7118" y="12843"/>
                </a:lnTo>
                <a:lnTo>
                  <a:pt x="7120" y="12867"/>
                </a:lnTo>
                <a:lnTo>
                  <a:pt x="7118" y="12894"/>
                </a:lnTo>
                <a:lnTo>
                  <a:pt x="7116" y="12923"/>
                </a:lnTo>
                <a:lnTo>
                  <a:pt x="7115" y="12949"/>
                </a:lnTo>
                <a:lnTo>
                  <a:pt x="7113" y="12968"/>
                </a:lnTo>
                <a:lnTo>
                  <a:pt x="7113" y="12979"/>
                </a:lnTo>
                <a:lnTo>
                  <a:pt x="7105" y="12980"/>
                </a:lnTo>
                <a:lnTo>
                  <a:pt x="7095" y="12981"/>
                </a:lnTo>
                <a:lnTo>
                  <a:pt x="7085" y="12983"/>
                </a:lnTo>
                <a:lnTo>
                  <a:pt x="7074" y="12986"/>
                </a:lnTo>
                <a:lnTo>
                  <a:pt x="7050" y="12993"/>
                </a:lnTo>
                <a:lnTo>
                  <a:pt x="7025" y="13003"/>
                </a:lnTo>
                <a:lnTo>
                  <a:pt x="7014" y="13008"/>
                </a:lnTo>
                <a:lnTo>
                  <a:pt x="7002" y="13014"/>
                </a:lnTo>
                <a:lnTo>
                  <a:pt x="6990" y="13021"/>
                </a:lnTo>
                <a:lnTo>
                  <a:pt x="6981" y="13027"/>
                </a:lnTo>
                <a:lnTo>
                  <a:pt x="6972" y="13033"/>
                </a:lnTo>
                <a:lnTo>
                  <a:pt x="6964" y="13040"/>
                </a:lnTo>
                <a:lnTo>
                  <a:pt x="6959" y="13047"/>
                </a:lnTo>
                <a:lnTo>
                  <a:pt x="6954" y="13054"/>
                </a:lnTo>
                <a:lnTo>
                  <a:pt x="6930" y="13054"/>
                </a:lnTo>
                <a:lnTo>
                  <a:pt x="6910" y="13054"/>
                </a:lnTo>
                <a:lnTo>
                  <a:pt x="6892" y="13055"/>
                </a:lnTo>
                <a:lnTo>
                  <a:pt x="6876" y="13057"/>
                </a:lnTo>
                <a:lnTo>
                  <a:pt x="6862" y="13059"/>
                </a:lnTo>
                <a:lnTo>
                  <a:pt x="6850" y="13061"/>
                </a:lnTo>
                <a:lnTo>
                  <a:pt x="6840" y="13064"/>
                </a:lnTo>
                <a:lnTo>
                  <a:pt x="6830" y="13068"/>
                </a:lnTo>
                <a:lnTo>
                  <a:pt x="6822" y="13073"/>
                </a:lnTo>
                <a:lnTo>
                  <a:pt x="6813" y="13078"/>
                </a:lnTo>
                <a:lnTo>
                  <a:pt x="6804" y="13084"/>
                </a:lnTo>
                <a:lnTo>
                  <a:pt x="6795" y="13091"/>
                </a:lnTo>
                <a:lnTo>
                  <a:pt x="6773" y="13107"/>
                </a:lnTo>
                <a:lnTo>
                  <a:pt x="6743" y="13127"/>
                </a:lnTo>
                <a:lnTo>
                  <a:pt x="6743" y="13136"/>
                </a:lnTo>
                <a:lnTo>
                  <a:pt x="6740" y="13148"/>
                </a:lnTo>
                <a:lnTo>
                  <a:pt x="6738" y="13162"/>
                </a:lnTo>
                <a:lnTo>
                  <a:pt x="6734" y="13177"/>
                </a:lnTo>
                <a:lnTo>
                  <a:pt x="6729" y="13191"/>
                </a:lnTo>
                <a:lnTo>
                  <a:pt x="6724" y="13202"/>
                </a:lnTo>
                <a:lnTo>
                  <a:pt x="6721" y="13206"/>
                </a:lnTo>
                <a:lnTo>
                  <a:pt x="6718" y="13209"/>
                </a:lnTo>
                <a:lnTo>
                  <a:pt x="6715" y="13211"/>
                </a:lnTo>
                <a:lnTo>
                  <a:pt x="6711" y="13212"/>
                </a:lnTo>
                <a:lnTo>
                  <a:pt x="6711" y="13222"/>
                </a:lnTo>
                <a:lnTo>
                  <a:pt x="6710" y="13230"/>
                </a:lnTo>
                <a:lnTo>
                  <a:pt x="6709" y="13237"/>
                </a:lnTo>
                <a:lnTo>
                  <a:pt x="6708" y="13243"/>
                </a:lnTo>
                <a:lnTo>
                  <a:pt x="6706" y="13249"/>
                </a:lnTo>
                <a:lnTo>
                  <a:pt x="6704" y="13253"/>
                </a:lnTo>
                <a:lnTo>
                  <a:pt x="6701" y="13257"/>
                </a:lnTo>
                <a:lnTo>
                  <a:pt x="6698" y="13259"/>
                </a:lnTo>
                <a:lnTo>
                  <a:pt x="6695" y="13262"/>
                </a:lnTo>
                <a:lnTo>
                  <a:pt x="6692" y="13263"/>
                </a:lnTo>
                <a:lnTo>
                  <a:pt x="6688" y="13264"/>
                </a:lnTo>
                <a:lnTo>
                  <a:pt x="6684" y="13265"/>
                </a:lnTo>
                <a:lnTo>
                  <a:pt x="6675" y="13265"/>
                </a:lnTo>
                <a:lnTo>
                  <a:pt x="6666" y="13264"/>
                </a:lnTo>
                <a:lnTo>
                  <a:pt x="6645" y="13260"/>
                </a:lnTo>
                <a:lnTo>
                  <a:pt x="6622" y="13258"/>
                </a:lnTo>
                <a:lnTo>
                  <a:pt x="6609" y="13259"/>
                </a:lnTo>
                <a:lnTo>
                  <a:pt x="6597" y="13262"/>
                </a:lnTo>
                <a:lnTo>
                  <a:pt x="6591" y="13264"/>
                </a:lnTo>
                <a:lnTo>
                  <a:pt x="6585" y="13267"/>
                </a:lnTo>
                <a:lnTo>
                  <a:pt x="6579" y="13271"/>
                </a:lnTo>
                <a:lnTo>
                  <a:pt x="6574" y="13275"/>
                </a:lnTo>
                <a:lnTo>
                  <a:pt x="6578" y="13277"/>
                </a:lnTo>
                <a:lnTo>
                  <a:pt x="6583" y="13280"/>
                </a:lnTo>
                <a:lnTo>
                  <a:pt x="6587" y="13285"/>
                </a:lnTo>
                <a:lnTo>
                  <a:pt x="6592" y="13292"/>
                </a:lnTo>
                <a:lnTo>
                  <a:pt x="6596" y="13301"/>
                </a:lnTo>
                <a:lnTo>
                  <a:pt x="6601" y="13310"/>
                </a:lnTo>
                <a:lnTo>
                  <a:pt x="6605" y="13319"/>
                </a:lnTo>
                <a:lnTo>
                  <a:pt x="6608" y="13329"/>
                </a:lnTo>
                <a:lnTo>
                  <a:pt x="6614" y="13348"/>
                </a:lnTo>
                <a:lnTo>
                  <a:pt x="6619" y="13365"/>
                </a:lnTo>
                <a:lnTo>
                  <a:pt x="6619" y="13371"/>
                </a:lnTo>
                <a:lnTo>
                  <a:pt x="6619" y="13377"/>
                </a:lnTo>
                <a:lnTo>
                  <a:pt x="6619" y="13380"/>
                </a:lnTo>
                <a:lnTo>
                  <a:pt x="6617" y="13381"/>
                </a:lnTo>
                <a:lnTo>
                  <a:pt x="6616" y="13398"/>
                </a:lnTo>
                <a:lnTo>
                  <a:pt x="6613" y="13412"/>
                </a:lnTo>
                <a:lnTo>
                  <a:pt x="6610" y="13426"/>
                </a:lnTo>
                <a:lnTo>
                  <a:pt x="6606" y="13438"/>
                </a:lnTo>
                <a:lnTo>
                  <a:pt x="6601" y="13448"/>
                </a:lnTo>
                <a:lnTo>
                  <a:pt x="6594" y="13458"/>
                </a:lnTo>
                <a:lnTo>
                  <a:pt x="6587" y="13467"/>
                </a:lnTo>
                <a:lnTo>
                  <a:pt x="6580" y="13475"/>
                </a:lnTo>
                <a:lnTo>
                  <a:pt x="6562" y="13492"/>
                </a:lnTo>
                <a:lnTo>
                  <a:pt x="6543" y="13508"/>
                </a:lnTo>
                <a:lnTo>
                  <a:pt x="6532" y="13517"/>
                </a:lnTo>
                <a:lnTo>
                  <a:pt x="6522" y="13527"/>
                </a:lnTo>
                <a:lnTo>
                  <a:pt x="6511" y="13538"/>
                </a:lnTo>
                <a:lnTo>
                  <a:pt x="6500" y="13551"/>
                </a:lnTo>
                <a:lnTo>
                  <a:pt x="6495" y="13555"/>
                </a:lnTo>
                <a:lnTo>
                  <a:pt x="6490" y="13561"/>
                </a:lnTo>
                <a:lnTo>
                  <a:pt x="6484" y="13567"/>
                </a:lnTo>
                <a:lnTo>
                  <a:pt x="6479" y="13574"/>
                </a:lnTo>
                <a:lnTo>
                  <a:pt x="6469" y="13589"/>
                </a:lnTo>
                <a:lnTo>
                  <a:pt x="6459" y="13606"/>
                </a:lnTo>
                <a:lnTo>
                  <a:pt x="6450" y="13621"/>
                </a:lnTo>
                <a:lnTo>
                  <a:pt x="6442" y="13634"/>
                </a:lnTo>
                <a:lnTo>
                  <a:pt x="6437" y="13639"/>
                </a:lnTo>
                <a:lnTo>
                  <a:pt x="6433" y="13642"/>
                </a:lnTo>
                <a:lnTo>
                  <a:pt x="6429" y="13645"/>
                </a:lnTo>
                <a:lnTo>
                  <a:pt x="6426" y="13646"/>
                </a:lnTo>
                <a:lnTo>
                  <a:pt x="6425" y="13657"/>
                </a:lnTo>
                <a:lnTo>
                  <a:pt x="6424" y="13669"/>
                </a:lnTo>
                <a:lnTo>
                  <a:pt x="6423" y="13681"/>
                </a:lnTo>
                <a:lnTo>
                  <a:pt x="6421" y="13693"/>
                </a:lnTo>
                <a:lnTo>
                  <a:pt x="6416" y="13715"/>
                </a:lnTo>
                <a:lnTo>
                  <a:pt x="6410" y="13737"/>
                </a:lnTo>
                <a:lnTo>
                  <a:pt x="6404" y="13759"/>
                </a:lnTo>
                <a:lnTo>
                  <a:pt x="6399" y="13781"/>
                </a:lnTo>
                <a:lnTo>
                  <a:pt x="6397" y="13792"/>
                </a:lnTo>
                <a:lnTo>
                  <a:pt x="6396" y="13804"/>
                </a:lnTo>
                <a:lnTo>
                  <a:pt x="6395" y="13815"/>
                </a:lnTo>
                <a:lnTo>
                  <a:pt x="6394" y="13826"/>
                </a:lnTo>
                <a:lnTo>
                  <a:pt x="6397" y="13827"/>
                </a:lnTo>
                <a:lnTo>
                  <a:pt x="6398" y="13828"/>
                </a:lnTo>
                <a:lnTo>
                  <a:pt x="6399" y="13829"/>
                </a:lnTo>
                <a:lnTo>
                  <a:pt x="6400" y="13831"/>
                </a:lnTo>
                <a:lnTo>
                  <a:pt x="6401" y="13836"/>
                </a:lnTo>
                <a:lnTo>
                  <a:pt x="6401" y="13843"/>
                </a:lnTo>
                <a:lnTo>
                  <a:pt x="6401" y="13851"/>
                </a:lnTo>
                <a:lnTo>
                  <a:pt x="6401" y="13860"/>
                </a:lnTo>
                <a:lnTo>
                  <a:pt x="6402" y="13869"/>
                </a:lnTo>
                <a:lnTo>
                  <a:pt x="6405" y="13878"/>
                </a:lnTo>
                <a:lnTo>
                  <a:pt x="6410" y="13877"/>
                </a:lnTo>
                <a:lnTo>
                  <a:pt x="6414" y="13874"/>
                </a:lnTo>
                <a:lnTo>
                  <a:pt x="6418" y="13871"/>
                </a:lnTo>
                <a:lnTo>
                  <a:pt x="6422" y="13868"/>
                </a:lnTo>
                <a:lnTo>
                  <a:pt x="6428" y="13862"/>
                </a:lnTo>
                <a:lnTo>
                  <a:pt x="6432" y="13854"/>
                </a:lnTo>
                <a:lnTo>
                  <a:pt x="6436" y="13848"/>
                </a:lnTo>
                <a:lnTo>
                  <a:pt x="6439" y="13842"/>
                </a:lnTo>
                <a:lnTo>
                  <a:pt x="6441" y="13840"/>
                </a:lnTo>
                <a:lnTo>
                  <a:pt x="6443" y="13838"/>
                </a:lnTo>
                <a:lnTo>
                  <a:pt x="6445" y="13837"/>
                </a:lnTo>
                <a:lnTo>
                  <a:pt x="6447" y="13837"/>
                </a:lnTo>
                <a:lnTo>
                  <a:pt x="6447" y="13832"/>
                </a:lnTo>
                <a:lnTo>
                  <a:pt x="6448" y="13828"/>
                </a:lnTo>
                <a:lnTo>
                  <a:pt x="6449" y="13825"/>
                </a:lnTo>
                <a:lnTo>
                  <a:pt x="6450" y="13823"/>
                </a:lnTo>
                <a:lnTo>
                  <a:pt x="6452" y="13821"/>
                </a:lnTo>
                <a:lnTo>
                  <a:pt x="6454" y="13820"/>
                </a:lnTo>
                <a:lnTo>
                  <a:pt x="6456" y="13820"/>
                </a:lnTo>
                <a:lnTo>
                  <a:pt x="6459" y="13820"/>
                </a:lnTo>
                <a:lnTo>
                  <a:pt x="6464" y="13821"/>
                </a:lnTo>
                <a:lnTo>
                  <a:pt x="6470" y="13824"/>
                </a:lnTo>
                <a:lnTo>
                  <a:pt x="6476" y="13828"/>
                </a:lnTo>
                <a:lnTo>
                  <a:pt x="6482" y="13833"/>
                </a:lnTo>
                <a:lnTo>
                  <a:pt x="6487" y="13838"/>
                </a:lnTo>
                <a:lnTo>
                  <a:pt x="6492" y="13844"/>
                </a:lnTo>
                <a:lnTo>
                  <a:pt x="6495" y="13850"/>
                </a:lnTo>
                <a:lnTo>
                  <a:pt x="6496" y="13856"/>
                </a:lnTo>
                <a:lnTo>
                  <a:pt x="6496" y="13858"/>
                </a:lnTo>
                <a:lnTo>
                  <a:pt x="6495" y="13861"/>
                </a:lnTo>
                <a:lnTo>
                  <a:pt x="6494" y="13863"/>
                </a:lnTo>
                <a:lnTo>
                  <a:pt x="6493" y="13865"/>
                </a:lnTo>
                <a:lnTo>
                  <a:pt x="6490" y="13866"/>
                </a:lnTo>
                <a:lnTo>
                  <a:pt x="6486" y="13867"/>
                </a:lnTo>
                <a:lnTo>
                  <a:pt x="6483" y="13868"/>
                </a:lnTo>
                <a:lnTo>
                  <a:pt x="6478" y="13868"/>
                </a:lnTo>
                <a:lnTo>
                  <a:pt x="6470" y="13880"/>
                </a:lnTo>
                <a:lnTo>
                  <a:pt x="6462" y="13890"/>
                </a:lnTo>
                <a:lnTo>
                  <a:pt x="6454" y="13899"/>
                </a:lnTo>
                <a:lnTo>
                  <a:pt x="6445" y="13908"/>
                </a:lnTo>
                <a:lnTo>
                  <a:pt x="6429" y="13924"/>
                </a:lnTo>
                <a:lnTo>
                  <a:pt x="6414" y="13938"/>
                </a:lnTo>
                <a:lnTo>
                  <a:pt x="6406" y="13946"/>
                </a:lnTo>
                <a:lnTo>
                  <a:pt x="6399" y="13954"/>
                </a:lnTo>
                <a:lnTo>
                  <a:pt x="6392" y="13963"/>
                </a:lnTo>
                <a:lnTo>
                  <a:pt x="6385" y="13973"/>
                </a:lnTo>
                <a:lnTo>
                  <a:pt x="6379" y="13984"/>
                </a:lnTo>
                <a:lnTo>
                  <a:pt x="6373" y="13997"/>
                </a:lnTo>
                <a:lnTo>
                  <a:pt x="6368" y="14011"/>
                </a:lnTo>
                <a:lnTo>
                  <a:pt x="6361" y="14027"/>
                </a:lnTo>
                <a:lnTo>
                  <a:pt x="6354" y="14027"/>
                </a:lnTo>
                <a:lnTo>
                  <a:pt x="6348" y="14029"/>
                </a:lnTo>
                <a:lnTo>
                  <a:pt x="6341" y="14031"/>
                </a:lnTo>
                <a:lnTo>
                  <a:pt x="6334" y="14035"/>
                </a:lnTo>
                <a:lnTo>
                  <a:pt x="6327" y="14039"/>
                </a:lnTo>
                <a:lnTo>
                  <a:pt x="6321" y="14044"/>
                </a:lnTo>
                <a:lnTo>
                  <a:pt x="6315" y="14051"/>
                </a:lnTo>
                <a:lnTo>
                  <a:pt x="6309" y="14057"/>
                </a:lnTo>
                <a:lnTo>
                  <a:pt x="6297" y="14072"/>
                </a:lnTo>
                <a:lnTo>
                  <a:pt x="6287" y="14088"/>
                </a:lnTo>
                <a:lnTo>
                  <a:pt x="6278" y="14105"/>
                </a:lnTo>
                <a:lnTo>
                  <a:pt x="6270" y="14122"/>
                </a:lnTo>
                <a:lnTo>
                  <a:pt x="6265" y="14140"/>
                </a:lnTo>
                <a:lnTo>
                  <a:pt x="6261" y="14157"/>
                </a:lnTo>
                <a:lnTo>
                  <a:pt x="6260" y="14165"/>
                </a:lnTo>
                <a:lnTo>
                  <a:pt x="6259" y="14173"/>
                </a:lnTo>
                <a:lnTo>
                  <a:pt x="6259" y="14181"/>
                </a:lnTo>
                <a:lnTo>
                  <a:pt x="6259" y="14188"/>
                </a:lnTo>
                <a:lnTo>
                  <a:pt x="6261" y="14195"/>
                </a:lnTo>
                <a:lnTo>
                  <a:pt x="6262" y="14200"/>
                </a:lnTo>
                <a:lnTo>
                  <a:pt x="6265" y="14205"/>
                </a:lnTo>
                <a:lnTo>
                  <a:pt x="6268" y="14210"/>
                </a:lnTo>
                <a:lnTo>
                  <a:pt x="6272" y="14213"/>
                </a:lnTo>
                <a:lnTo>
                  <a:pt x="6276" y="14216"/>
                </a:lnTo>
                <a:lnTo>
                  <a:pt x="6282" y="14217"/>
                </a:lnTo>
                <a:lnTo>
                  <a:pt x="6288" y="14218"/>
                </a:lnTo>
                <a:lnTo>
                  <a:pt x="6289" y="14230"/>
                </a:lnTo>
                <a:lnTo>
                  <a:pt x="6290" y="14242"/>
                </a:lnTo>
                <a:lnTo>
                  <a:pt x="6293" y="14254"/>
                </a:lnTo>
                <a:lnTo>
                  <a:pt x="6296" y="14265"/>
                </a:lnTo>
                <a:lnTo>
                  <a:pt x="6300" y="14276"/>
                </a:lnTo>
                <a:lnTo>
                  <a:pt x="6305" y="14287"/>
                </a:lnTo>
                <a:lnTo>
                  <a:pt x="6311" y="14297"/>
                </a:lnTo>
                <a:lnTo>
                  <a:pt x="6317" y="14308"/>
                </a:lnTo>
                <a:lnTo>
                  <a:pt x="6253" y="14289"/>
                </a:lnTo>
                <a:lnTo>
                  <a:pt x="6188" y="14270"/>
                </a:lnTo>
                <a:lnTo>
                  <a:pt x="6124" y="14251"/>
                </a:lnTo>
                <a:lnTo>
                  <a:pt x="6060" y="14231"/>
                </a:lnTo>
                <a:lnTo>
                  <a:pt x="5997" y="14210"/>
                </a:lnTo>
                <a:lnTo>
                  <a:pt x="5934" y="14189"/>
                </a:lnTo>
                <a:lnTo>
                  <a:pt x="5871" y="14166"/>
                </a:lnTo>
                <a:lnTo>
                  <a:pt x="5808" y="14143"/>
                </a:lnTo>
                <a:lnTo>
                  <a:pt x="5806" y="14058"/>
                </a:lnTo>
                <a:lnTo>
                  <a:pt x="5806" y="13953"/>
                </a:lnTo>
                <a:lnTo>
                  <a:pt x="5807" y="13895"/>
                </a:lnTo>
                <a:lnTo>
                  <a:pt x="5808" y="13837"/>
                </a:lnTo>
                <a:lnTo>
                  <a:pt x="5810" y="13778"/>
                </a:lnTo>
                <a:lnTo>
                  <a:pt x="5813" y="13722"/>
                </a:lnTo>
                <a:lnTo>
                  <a:pt x="5817" y="13666"/>
                </a:lnTo>
                <a:lnTo>
                  <a:pt x="5822" y="13615"/>
                </a:lnTo>
                <a:lnTo>
                  <a:pt x="5828" y="13568"/>
                </a:lnTo>
                <a:lnTo>
                  <a:pt x="5834" y="13527"/>
                </a:lnTo>
                <a:lnTo>
                  <a:pt x="5838" y="13509"/>
                </a:lnTo>
                <a:lnTo>
                  <a:pt x="5843" y="13493"/>
                </a:lnTo>
                <a:lnTo>
                  <a:pt x="5847" y="13479"/>
                </a:lnTo>
                <a:lnTo>
                  <a:pt x="5852" y="13467"/>
                </a:lnTo>
                <a:lnTo>
                  <a:pt x="5857" y="13458"/>
                </a:lnTo>
                <a:lnTo>
                  <a:pt x="5864" y="13451"/>
                </a:lnTo>
                <a:lnTo>
                  <a:pt x="5869" y="13447"/>
                </a:lnTo>
                <a:lnTo>
                  <a:pt x="5876" y="13445"/>
                </a:lnTo>
                <a:lnTo>
                  <a:pt x="5877" y="13429"/>
                </a:lnTo>
                <a:lnTo>
                  <a:pt x="5880" y="13404"/>
                </a:lnTo>
                <a:lnTo>
                  <a:pt x="5886" y="13377"/>
                </a:lnTo>
                <a:lnTo>
                  <a:pt x="5893" y="13348"/>
                </a:lnTo>
                <a:lnTo>
                  <a:pt x="5896" y="13334"/>
                </a:lnTo>
                <a:lnTo>
                  <a:pt x="5901" y="13321"/>
                </a:lnTo>
                <a:lnTo>
                  <a:pt x="5905" y="13309"/>
                </a:lnTo>
                <a:lnTo>
                  <a:pt x="5909" y="13298"/>
                </a:lnTo>
                <a:lnTo>
                  <a:pt x="5914" y="13288"/>
                </a:lnTo>
                <a:lnTo>
                  <a:pt x="5919" y="13281"/>
                </a:lnTo>
                <a:lnTo>
                  <a:pt x="5921" y="13279"/>
                </a:lnTo>
                <a:lnTo>
                  <a:pt x="5923" y="13277"/>
                </a:lnTo>
                <a:lnTo>
                  <a:pt x="5926" y="13276"/>
                </a:lnTo>
                <a:lnTo>
                  <a:pt x="5928" y="13275"/>
                </a:lnTo>
                <a:lnTo>
                  <a:pt x="5929" y="13243"/>
                </a:lnTo>
                <a:lnTo>
                  <a:pt x="5930" y="13210"/>
                </a:lnTo>
                <a:lnTo>
                  <a:pt x="5931" y="13175"/>
                </a:lnTo>
                <a:lnTo>
                  <a:pt x="5932" y="13139"/>
                </a:lnTo>
                <a:lnTo>
                  <a:pt x="5933" y="13103"/>
                </a:lnTo>
                <a:lnTo>
                  <a:pt x="5932" y="13066"/>
                </a:lnTo>
                <a:lnTo>
                  <a:pt x="5931" y="13027"/>
                </a:lnTo>
                <a:lnTo>
                  <a:pt x="5928" y="12990"/>
                </a:lnTo>
                <a:lnTo>
                  <a:pt x="5925" y="12984"/>
                </a:lnTo>
                <a:lnTo>
                  <a:pt x="5923" y="12978"/>
                </a:lnTo>
                <a:lnTo>
                  <a:pt x="5922" y="12972"/>
                </a:lnTo>
                <a:lnTo>
                  <a:pt x="5921" y="12966"/>
                </a:lnTo>
                <a:lnTo>
                  <a:pt x="5920" y="12953"/>
                </a:lnTo>
                <a:lnTo>
                  <a:pt x="5922" y="12940"/>
                </a:lnTo>
                <a:lnTo>
                  <a:pt x="5924" y="12926"/>
                </a:lnTo>
                <a:lnTo>
                  <a:pt x="5928" y="12911"/>
                </a:lnTo>
                <a:lnTo>
                  <a:pt x="5934" y="12896"/>
                </a:lnTo>
                <a:lnTo>
                  <a:pt x="5940" y="12882"/>
                </a:lnTo>
                <a:lnTo>
                  <a:pt x="5953" y="12851"/>
                </a:lnTo>
                <a:lnTo>
                  <a:pt x="5968" y="12818"/>
                </a:lnTo>
                <a:lnTo>
                  <a:pt x="5974" y="12801"/>
                </a:lnTo>
                <a:lnTo>
                  <a:pt x="5981" y="12783"/>
                </a:lnTo>
                <a:lnTo>
                  <a:pt x="5987" y="12765"/>
                </a:lnTo>
                <a:lnTo>
                  <a:pt x="5992" y="12747"/>
                </a:lnTo>
                <a:lnTo>
                  <a:pt x="6003" y="12739"/>
                </a:lnTo>
                <a:lnTo>
                  <a:pt x="6012" y="12729"/>
                </a:lnTo>
                <a:lnTo>
                  <a:pt x="6021" y="12716"/>
                </a:lnTo>
                <a:lnTo>
                  <a:pt x="6028" y="12700"/>
                </a:lnTo>
                <a:lnTo>
                  <a:pt x="6035" y="12682"/>
                </a:lnTo>
                <a:lnTo>
                  <a:pt x="6041" y="12661"/>
                </a:lnTo>
                <a:lnTo>
                  <a:pt x="6046" y="12639"/>
                </a:lnTo>
                <a:lnTo>
                  <a:pt x="6050" y="12615"/>
                </a:lnTo>
                <a:lnTo>
                  <a:pt x="6054" y="12589"/>
                </a:lnTo>
                <a:lnTo>
                  <a:pt x="6057" y="12563"/>
                </a:lnTo>
                <a:lnTo>
                  <a:pt x="6059" y="12534"/>
                </a:lnTo>
                <a:lnTo>
                  <a:pt x="6061" y="12505"/>
                </a:lnTo>
                <a:lnTo>
                  <a:pt x="6064" y="12446"/>
                </a:lnTo>
                <a:lnTo>
                  <a:pt x="6066" y="12385"/>
                </a:lnTo>
                <a:lnTo>
                  <a:pt x="6068" y="12325"/>
                </a:lnTo>
                <a:lnTo>
                  <a:pt x="6070" y="12267"/>
                </a:lnTo>
                <a:lnTo>
                  <a:pt x="6073" y="12214"/>
                </a:lnTo>
                <a:lnTo>
                  <a:pt x="6077" y="12167"/>
                </a:lnTo>
                <a:lnTo>
                  <a:pt x="6080" y="12145"/>
                </a:lnTo>
                <a:lnTo>
                  <a:pt x="6083" y="12126"/>
                </a:lnTo>
                <a:lnTo>
                  <a:pt x="6087" y="12110"/>
                </a:lnTo>
                <a:lnTo>
                  <a:pt x="6092" y="12096"/>
                </a:lnTo>
                <a:lnTo>
                  <a:pt x="6097" y="12085"/>
                </a:lnTo>
                <a:lnTo>
                  <a:pt x="6103" y="12076"/>
                </a:lnTo>
                <a:lnTo>
                  <a:pt x="6110" y="12071"/>
                </a:lnTo>
                <a:lnTo>
                  <a:pt x="6119" y="12070"/>
                </a:lnTo>
                <a:lnTo>
                  <a:pt x="6120" y="12013"/>
                </a:lnTo>
                <a:lnTo>
                  <a:pt x="6122" y="11959"/>
                </a:lnTo>
                <a:lnTo>
                  <a:pt x="6125" y="11909"/>
                </a:lnTo>
                <a:lnTo>
                  <a:pt x="6129" y="11859"/>
                </a:lnTo>
                <a:lnTo>
                  <a:pt x="6134" y="11811"/>
                </a:lnTo>
                <a:lnTo>
                  <a:pt x="6138" y="11764"/>
                </a:lnTo>
                <a:lnTo>
                  <a:pt x="6143" y="11719"/>
                </a:lnTo>
                <a:lnTo>
                  <a:pt x="6147" y="11675"/>
                </a:lnTo>
                <a:lnTo>
                  <a:pt x="6151" y="11630"/>
                </a:lnTo>
                <a:lnTo>
                  <a:pt x="6154" y="11586"/>
                </a:lnTo>
                <a:lnTo>
                  <a:pt x="6156" y="11541"/>
                </a:lnTo>
                <a:lnTo>
                  <a:pt x="6157" y="11494"/>
                </a:lnTo>
                <a:lnTo>
                  <a:pt x="6156" y="11448"/>
                </a:lnTo>
                <a:lnTo>
                  <a:pt x="6153" y="11399"/>
                </a:lnTo>
                <a:lnTo>
                  <a:pt x="6150" y="11374"/>
                </a:lnTo>
                <a:lnTo>
                  <a:pt x="6148" y="11349"/>
                </a:lnTo>
                <a:lnTo>
                  <a:pt x="6144" y="11323"/>
                </a:lnTo>
                <a:lnTo>
                  <a:pt x="6140" y="11297"/>
                </a:lnTo>
                <a:lnTo>
                  <a:pt x="6142" y="11296"/>
                </a:lnTo>
                <a:lnTo>
                  <a:pt x="6142" y="11295"/>
                </a:lnTo>
                <a:lnTo>
                  <a:pt x="6142" y="11293"/>
                </a:lnTo>
                <a:lnTo>
                  <a:pt x="6141" y="11290"/>
                </a:lnTo>
                <a:lnTo>
                  <a:pt x="6136" y="11281"/>
                </a:lnTo>
                <a:lnTo>
                  <a:pt x="6128" y="11269"/>
                </a:lnTo>
                <a:lnTo>
                  <a:pt x="6106" y="11242"/>
                </a:lnTo>
                <a:lnTo>
                  <a:pt x="6079" y="11211"/>
                </a:lnTo>
                <a:lnTo>
                  <a:pt x="6051" y="11180"/>
                </a:lnTo>
                <a:lnTo>
                  <a:pt x="6026" y="11153"/>
                </a:lnTo>
                <a:lnTo>
                  <a:pt x="6009" y="11133"/>
                </a:lnTo>
                <a:lnTo>
                  <a:pt x="6002" y="11127"/>
                </a:lnTo>
                <a:lnTo>
                  <a:pt x="5988" y="11126"/>
                </a:lnTo>
                <a:lnTo>
                  <a:pt x="5973" y="11124"/>
                </a:lnTo>
                <a:lnTo>
                  <a:pt x="5959" y="11121"/>
                </a:lnTo>
                <a:lnTo>
                  <a:pt x="5946" y="11116"/>
                </a:lnTo>
                <a:lnTo>
                  <a:pt x="5933" y="11110"/>
                </a:lnTo>
                <a:lnTo>
                  <a:pt x="5920" y="11103"/>
                </a:lnTo>
                <a:lnTo>
                  <a:pt x="5907" y="11095"/>
                </a:lnTo>
                <a:lnTo>
                  <a:pt x="5895" y="11087"/>
                </a:lnTo>
                <a:lnTo>
                  <a:pt x="5884" y="11077"/>
                </a:lnTo>
                <a:lnTo>
                  <a:pt x="5872" y="11066"/>
                </a:lnTo>
                <a:lnTo>
                  <a:pt x="5861" y="11055"/>
                </a:lnTo>
                <a:lnTo>
                  <a:pt x="5850" y="11043"/>
                </a:lnTo>
                <a:lnTo>
                  <a:pt x="5840" y="11030"/>
                </a:lnTo>
                <a:lnTo>
                  <a:pt x="5830" y="11016"/>
                </a:lnTo>
                <a:lnTo>
                  <a:pt x="5820" y="11002"/>
                </a:lnTo>
                <a:lnTo>
                  <a:pt x="5812" y="10988"/>
                </a:lnTo>
                <a:lnTo>
                  <a:pt x="5795" y="10959"/>
                </a:lnTo>
                <a:lnTo>
                  <a:pt x="5781" y="10930"/>
                </a:lnTo>
                <a:lnTo>
                  <a:pt x="5768" y="10900"/>
                </a:lnTo>
                <a:lnTo>
                  <a:pt x="5758" y="10870"/>
                </a:lnTo>
                <a:lnTo>
                  <a:pt x="5749" y="10841"/>
                </a:lnTo>
                <a:lnTo>
                  <a:pt x="5743" y="10815"/>
                </a:lnTo>
                <a:lnTo>
                  <a:pt x="5741" y="10802"/>
                </a:lnTo>
                <a:lnTo>
                  <a:pt x="5740" y="10790"/>
                </a:lnTo>
                <a:lnTo>
                  <a:pt x="5739" y="10779"/>
                </a:lnTo>
                <a:lnTo>
                  <a:pt x="5738" y="10767"/>
                </a:lnTo>
                <a:lnTo>
                  <a:pt x="5731" y="10748"/>
                </a:lnTo>
                <a:lnTo>
                  <a:pt x="5723" y="10727"/>
                </a:lnTo>
                <a:lnTo>
                  <a:pt x="5714" y="10705"/>
                </a:lnTo>
                <a:lnTo>
                  <a:pt x="5705" y="10682"/>
                </a:lnTo>
                <a:lnTo>
                  <a:pt x="5697" y="10658"/>
                </a:lnTo>
                <a:lnTo>
                  <a:pt x="5691" y="10634"/>
                </a:lnTo>
                <a:lnTo>
                  <a:pt x="5688" y="10622"/>
                </a:lnTo>
                <a:lnTo>
                  <a:pt x="5686" y="10610"/>
                </a:lnTo>
                <a:lnTo>
                  <a:pt x="5685" y="10599"/>
                </a:lnTo>
                <a:lnTo>
                  <a:pt x="5685" y="10587"/>
                </a:lnTo>
                <a:lnTo>
                  <a:pt x="5687" y="10586"/>
                </a:lnTo>
                <a:lnTo>
                  <a:pt x="5688" y="10583"/>
                </a:lnTo>
                <a:lnTo>
                  <a:pt x="5687" y="10578"/>
                </a:lnTo>
                <a:lnTo>
                  <a:pt x="5685" y="10571"/>
                </a:lnTo>
                <a:lnTo>
                  <a:pt x="5677" y="10553"/>
                </a:lnTo>
                <a:lnTo>
                  <a:pt x="5665" y="10529"/>
                </a:lnTo>
                <a:lnTo>
                  <a:pt x="5649" y="10500"/>
                </a:lnTo>
                <a:lnTo>
                  <a:pt x="5630" y="10468"/>
                </a:lnTo>
                <a:lnTo>
                  <a:pt x="5610" y="10434"/>
                </a:lnTo>
                <a:lnTo>
                  <a:pt x="5587" y="10400"/>
                </a:lnTo>
                <a:lnTo>
                  <a:pt x="5542" y="10331"/>
                </a:lnTo>
                <a:lnTo>
                  <a:pt x="5503" y="10272"/>
                </a:lnTo>
                <a:lnTo>
                  <a:pt x="5473" y="10230"/>
                </a:lnTo>
                <a:lnTo>
                  <a:pt x="5462" y="10217"/>
                </a:lnTo>
                <a:lnTo>
                  <a:pt x="5450" y="10210"/>
                </a:lnTo>
                <a:lnTo>
                  <a:pt x="5440" y="10203"/>
                </a:lnTo>
                <a:lnTo>
                  <a:pt x="5431" y="10195"/>
                </a:lnTo>
                <a:lnTo>
                  <a:pt x="5424" y="10187"/>
                </a:lnTo>
                <a:lnTo>
                  <a:pt x="5418" y="10180"/>
                </a:lnTo>
                <a:lnTo>
                  <a:pt x="5413" y="10172"/>
                </a:lnTo>
                <a:lnTo>
                  <a:pt x="5409" y="10163"/>
                </a:lnTo>
                <a:lnTo>
                  <a:pt x="5406" y="10155"/>
                </a:lnTo>
                <a:lnTo>
                  <a:pt x="5405" y="10147"/>
                </a:lnTo>
                <a:lnTo>
                  <a:pt x="5404" y="10137"/>
                </a:lnTo>
                <a:lnTo>
                  <a:pt x="5405" y="10128"/>
                </a:lnTo>
                <a:lnTo>
                  <a:pt x="5406" y="10119"/>
                </a:lnTo>
                <a:lnTo>
                  <a:pt x="5408" y="10110"/>
                </a:lnTo>
                <a:lnTo>
                  <a:pt x="5410" y="10101"/>
                </a:lnTo>
                <a:lnTo>
                  <a:pt x="5413" y="10092"/>
                </a:lnTo>
                <a:lnTo>
                  <a:pt x="5417" y="10082"/>
                </a:lnTo>
                <a:lnTo>
                  <a:pt x="5435" y="10042"/>
                </a:lnTo>
                <a:lnTo>
                  <a:pt x="5455" y="10000"/>
                </a:lnTo>
                <a:lnTo>
                  <a:pt x="5465" y="9978"/>
                </a:lnTo>
                <a:lnTo>
                  <a:pt x="5473" y="9956"/>
                </a:lnTo>
                <a:lnTo>
                  <a:pt x="5476" y="9945"/>
                </a:lnTo>
                <a:lnTo>
                  <a:pt x="5479" y="9934"/>
                </a:lnTo>
                <a:lnTo>
                  <a:pt x="5483" y="9922"/>
                </a:lnTo>
                <a:lnTo>
                  <a:pt x="5484" y="9911"/>
                </a:lnTo>
                <a:lnTo>
                  <a:pt x="5473" y="9906"/>
                </a:lnTo>
                <a:lnTo>
                  <a:pt x="5464" y="9900"/>
                </a:lnTo>
                <a:lnTo>
                  <a:pt x="5456" y="9893"/>
                </a:lnTo>
                <a:lnTo>
                  <a:pt x="5450" y="9883"/>
                </a:lnTo>
                <a:lnTo>
                  <a:pt x="5444" y="9873"/>
                </a:lnTo>
                <a:lnTo>
                  <a:pt x="5440" y="9862"/>
                </a:lnTo>
                <a:lnTo>
                  <a:pt x="5437" y="9850"/>
                </a:lnTo>
                <a:lnTo>
                  <a:pt x="5435" y="9837"/>
                </a:lnTo>
                <a:lnTo>
                  <a:pt x="5434" y="9824"/>
                </a:lnTo>
                <a:lnTo>
                  <a:pt x="5433" y="9809"/>
                </a:lnTo>
                <a:lnTo>
                  <a:pt x="5434" y="9795"/>
                </a:lnTo>
                <a:lnTo>
                  <a:pt x="5435" y="9779"/>
                </a:lnTo>
                <a:lnTo>
                  <a:pt x="5437" y="9763"/>
                </a:lnTo>
                <a:lnTo>
                  <a:pt x="5439" y="9747"/>
                </a:lnTo>
                <a:lnTo>
                  <a:pt x="5443" y="9731"/>
                </a:lnTo>
                <a:lnTo>
                  <a:pt x="5446" y="9715"/>
                </a:lnTo>
                <a:lnTo>
                  <a:pt x="5455" y="9684"/>
                </a:lnTo>
                <a:lnTo>
                  <a:pt x="5466" y="9654"/>
                </a:lnTo>
                <a:lnTo>
                  <a:pt x="5477" y="9625"/>
                </a:lnTo>
                <a:lnTo>
                  <a:pt x="5490" y="9601"/>
                </a:lnTo>
                <a:lnTo>
                  <a:pt x="5497" y="9590"/>
                </a:lnTo>
                <a:lnTo>
                  <a:pt x="5503" y="9580"/>
                </a:lnTo>
                <a:lnTo>
                  <a:pt x="5509" y="9572"/>
                </a:lnTo>
                <a:lnTo>
                  <a:pt x="5515" y="9564"/>
                </a:lnTo>
                <a:lnTo>
                  <a:pt x="5521" y="9558"/>
                </a:lnTo>
                <a:lnTo>
                  <a:pt x="5526" y="9554"/>
                </a:lnTo>
                <a:lnTo>
                  <a:pt x="5532" y="9551"/>
                </a:lnTo>
                <a:lnTo>
                  <a:pt x="5537" y="9551"/>
                </a:lnTo>
                <a:lnTo>
                  <a:pt x="5539" y="9536"/>
                </a:lnTo>
                <a:lnTo>
                  <a:pt x="5544" y="9523"/>
                </a:lnTo>
                <a:lnTo>
                  <a:pt x="5549" y="9510"/>
                </a:lnTo>
                <a:lnTo>
                  <a:pt x="5556" y="9499"/>
                </a:lnTo>
                <a:lnTo>
                  <a:pt x="5565" y="9489"/>
                </a:lnTo>
                <a:lnTo>
                  <a:pt x="5575" y="9480"/>
                </a:lnTo>
                <a:lnTo>
                  <a:pt x="5587" y="9472"/>
                </a:lnTo>
                <a:lnTo>
                  <a:pt x="5600" y="9466"/>
                </a:lnTo>
                <a:lnTo>
                  <a:pt x="5603" y="9475"/>
                </a:lnTo>
                <a:lnTo>
                  <a:pt x="5606" y="9482"/>
                </a:lnTo>
                <a:lnTo>
                  <a:pt x="5610" y="9489"/>
                </a:lnTo>
                <a:lnTo>
                  <a:pt x="5614" y="9494"/>
                </a:lnTo>
                <a:lnTo>
                  <a:pt x="5619" y="9497"/>
                </a:lnTo>
                <a:lnTo>
                  <a:pt x="5623" y="9500"/>
                </a:lnTo>
                <a:lnTo>
                  <a:pt x="5628" y="9501"/>
                </a:lnTo>
                <a:lnTo>
                  <a:pt x="5633" y="9502"/>
                </a:lnTo>
                <a:lnTo>
                  <a:pt x="5639" y="9501"/>
                </a:lnTo>
                <a:lnTo>
                  <a:pt x="5644" y="9500"/>
                </a:lnTo>
                <a:lnTo>
                  <a:pt x="5649" y="9498"/>
                </a:lnTo>
                <a:lnTo>
                  <a:pt x="5654" y="9495"/>
                </a:lnTo>
                <a:lnTo>
                  <a:pt x="5659" y="9492"/>
                </a:lnTo>
                <a:lnTo>
                  <a:pt x="5664" y="9488"/>
                </a:lnTo>
                <a:lnTo>
                  <a:pt x="5668" y="9484"/>
                </a:lnTo>
                <a:lnTo>
                  <a:pt x="5673" y="9479"/>
                </a:lnTo>
                <a:lnTo>
                  <a:pt x="5680" y="9468"/>
                </a:lnTo>
                <a:lnTo>
                  <a:pt x="5686" y="9457"/>
                </a:lnTo>
                <a:lnTo>
                  <a:pt x="5687" y="9452"/>
                </a:lnTo>
                <a:lnTo>
                  <a:pt x="5689" y="9447"/>
                </a:lnTo>
                <a:lnTo>
                  <a:pt x="5689" y="9441"/>
                </a:lnTo>
                <a:lnTo>
                  <a:pt x="5689" y="9436"/>
                </a:lnTo>
                <a:lnTo>
                  <a:pt x="5688" y="9431"/>
                </a:lnTo>
                <a:lnTo>
                  <a:pt x="5686" y="9427"/>
                </a:lnTo>
                <a:lnTo>
                  <a:pt x="5683" y="9423"/>
                </a:lnTo>
                <a:lnTo>
                  <a:pt x="5679" y="9420"/>
                </a:lnTo>
                <a:lnTo>
                  <a:pt x="5675" y="9417"/>
                </a:lnTo>
                <a:lnTo>
                  <a:pt x="5669" y="9415"/>
                </a:lnTo>
                <a:lnTo>
                  <a:pt x="5661" y="9414"/>
                </a:lnTo>
                <a:lnTo>
                  <a:pt x="5653" y="9413"/>
                </a:lnTo>
                <a:lnTo>
                  <a:pt x="5653" y="9383"/>
                </a:lnTo>
                <a:lnTo>
                  <a:pt x="5652" y="9348"/>
                </a:lnTo>
                <a:lnTo>
                  <a:pt x="5651" y="9311"/>
                </a:lnTo>
                <a:lnTo>
                  <a:pt x="5650" y="9273"/>
                </a:lnTo>
                <a:lnTo>
                  <a:pt x="5650" y="9236"/>
                </a:lnTo>
                <a:lnTo>
                  <a:pt x="5650" y="9203"/>
                </a:lnTo>
                <a:lnTo>
                  <a:pt x="5651" y="9177"/>
                </a:lnTo>
                <a:lnTo>
                  <a:pt x="5653" y="9159"/>
                </a:lnTo>
                <a:lnTo>
                  <a:pt x="5652" y="9138"/>
                </a:lnTo>
                <a:lnTo>
                  <a:pt x="5649" y="9114"/>
                </a:lnTo>
                <a:lnTo>
                  <a:pt x="5644" y="9091"/>
                </a:lnTo>
                <a:lnTo>
                  <a:pt x="5637" y="9067"/>
                </a:lnTo>
                <a:lnTo>
                  <a:pt x="5629" y="9044"/>
                </a:lnTo>
                <a:lnTo>
                  <a:pt x="5619" y="9023"/>
                </a:lnTo>
                <a:lnTo>
                  <a:pt x="5614" y="9013"/>
                </a:lnTo>
                <a:lnTo>
                  <a:pt x="5609" y="9003"/>
                </a:lnTo>
                <a:lnTo>
                  <a:pt x="5602" y="8994"/>
                </a:lnTo>
                <a:lnTo>
                  <a:pt x="5596" y="8987"/>
                </a:lnTo>
                <a:lnTo>
                  <a:pt x="5590" y="8980"/>
                </a:lnTo>
                <a:lnTo>
                  <a:pt x="5583" y="8975"/>
                </a:lnTo>
                <a:lnTo>
                  <a:pt x="5576" y="8970"/>
                </a:lnTo>
                <a:lnTo>
                  <a:pt x="5570" y="8967"/>
                </a:lnTo>
                <a:lnTo>
                  <a:pt x="5563" y="8965"/>
                </a:lnTo>
                <a:lnTo>
                  <a:pt x="5556" y="8965"/>
                </a:lnTo>
                <a:lnTo>
                  <a:pt x="5549" y="8966"/>
                </a:lnTo>
                <a:lnTo>
                  <a:pt x="5542" y="8969"/>
                </a:lnTo>
                <a:lnTo>
                  <a:pt x="5534" y="8974"/>
                </a:lnTo>
                <a:lnTo>
                  <a:pt x="5527" y="8980"/>
                </a:lnTo>
                <a:lnTo>
                  <a:pt x="5520" y="8988"/>
                </a:lnTo>
                <a:lnTo>
                  <a:pt x="5513" y="8999"/>
                </a:lnTo>
                <a:lnTo>
                  <a:pt x="5506" y="9012"/>
                </a:lnTo>
                <a:lnTo>
                  <a:pt x="5498" y="9027"/>
                </a:lnTo>
                <a:lnTo>
                  <a:pt x="5491" y="9044"/>
                </a:lnTo>
                <a:lnTo>
                  <a:pt x="5484" y="9064"/>
                </a:lnTo>
                <a:lnTo>
                  <a:pt x="5467" y="9057"/>
                </a:lnTo>
                <a:lnTo>
                  <a:pt x="5449" y="9051"/>
                </a:lnTo>
                <a:lnTo>
                  <a:pt x="5428" y="9045"/>
                </a:lnTo>
                <a:lnTo>
                  <a:pt x="5407" y="9040"/>
                </a:lnTo>
                <a:lnTo>
                  <a:pt x="5360" y="9030"/>
                </a:lnTo>
                <a:lnTo>
                  <a:pt x="5312" y="9017"/>
                </a:lnTo>
                <a:lnTo>
                  <a:pt x="5289" y="9010"/>
                </a:lnTo>
                <a:lnTo>
                  <a:pt x="5268" y="9000"/>
                </a:lnTo>
                <a:lnTo>
                  <a:pt x="5258" y="8995"/>
                </a:lnTo>
                <a:lnTo>
                  <a:pt x="5248" y="8989"/>
                </a:lnTo>
                <a:lnTo>
                  <a:pt x="5239" y="8984"/>
                </a:lnTo>
                <a:lnTo>
                  <a:pt x="5230" y="8977"/>
                </a:lnTo>
                <a:lnTo>
                  <a:pt x="5221" y="8970"/>
                </a:lnTo>
                <a:lnTo>
                  <a:pt x="5214" y="8963"/>
                </a:lnTo>
                <a:lnTo>
                  <a:pt x="5207" y="8955"/>
                </a:lnTo>
                <a:lnTo>
                  <a:pt x="5201" y="8946"/>
                </a:lnTo>
                <a:lnTo>
                  <a:pt x="5196" y="8937"/>
                </a:lnTo>
                <a:lnTo>
                  <a:pt x="5192" y="8927"/>
                </a:lnTo>
                <a:lnTo>
                  <a:pt x="5189" y="8917"/>
                </a:lnTo>
                <a:lnTo>
                  <a:pt x="5187" y="8905"/>
                </a:lnTo>
                <a:lnTo>
                  <a:pt x="5188" y="8899"/>
                </a:lnTo>
                <a:lnTo>
                  <a:pt x="5188" y="8893"/>
                </a:lnTo>
                <a:lnTo>
                  <a:pt x="5187" y="8886"/>
                </a:lnTo>
                <a:lnTo>
                  <a:pt x="5186" y="8878"/>
                </a:lnTo>
                <a:lnTo>
                  <a:pt x="5181" y="8864"/>
                </a:lnTo>
                <a:lnTo>
                  <a:pt x="5174" y="8849"/>
                </a:lnTo>
                <a:lnTo>
                  <a:pt x="5165" y="8833"/>
                </a:lnTo>
                <a:lnTo>
                  <a:pt x="5154" y="8817"/>
                </a:lnTo>
                <a:lnTo>
                  <a:pt x="5143" y="8800"/>
                </a:lnTo>
                <a:lnTo>
                  <a:pt x="5130" y="8784"/>
                </a:lnTo>
                <a:lnTo>
                  <a:pt x="5116" y="8769"/>
                </a:lnTo>
                <a:lnTo>
                  <a:pt x="5101" y="8753"/>
                </a:lnTo>
                <a:lnTo>
                  <a:pt x="5087" y="8739"/>
                </a:lnTo>
                <a:lnTo>
                  <a:pt x="5074" y="8727"/>
                </a:lnTo>
                <a:lnTo>
                  <a:pt x="5061" y="8715"/>
                </a:lnTo>
                <a:lnTo>
                  <a:pt x="5049" y="8706"/>
                </a:lnTo>
                <a:lnTo>
                  <a:pt x="5038" y="8698"/>
                </a:lnTo>
                <a:lnTo>
                  <a:pt x="5029" y="8693"/>
                </a:lnTo>
                <a:lnTo>
                  <a:pt x="5032" y="8683"/>
                </a:lnTo>
                <a:lnTo>
                  <a:pt x="5033" y="8672"/>
                </a:lnTo>
                <a:lnTo>
                  <a:pt x="5033" y="8662"/>
                </a:lnTo>
                <a:lnTo>
                  <a:pt x="5031" y="8651"/>
                </a:lnTo>
                <a:lnTo>
                  <a:pt x="5028" y="8641"/>
                </a:lnTo>
                <a:lnTo>
                  <a:pt x="5024" y="8629"/>
                </a:lnTo>
                <a:lnTo>
                  <a:pt x="5018" y="8618"/>
                </a:lnTo>
                <a:lnTo>
                  <a:pt x="5011" y="8607"/>
                </a:lnTo>
                <a:lnTo>
                  <a:pt x="5004" y="8597"/>
                </a:lnTo>
                <a:lnTo>
                  <a:pt x="4995" y="8586"/>
                </a:lnTo>
                <a:lnTo>
                  <a:pt x="4985" y="8575"/>
                </a:lnTo>
                <a:lnTo>
                  <a:pt x="4974" y="8565"/>
                </a:lnTo>
                <a:lnTo>
                  <a:pt x="4962" y="8555"/>
                </a:lnTo>
                <a:lnTo>
                  <a:pt x="4951" y="8545"/>
                </a:lnTo>
                <a:lnTo>
                  <a:pt x="4938" y="8535"/>
                </a:lnTo>
                <a:lnTo>
                  <a:pt x="4925" y="8526"/>
                </a:lnTo>
                <a:lnTo>
                  <a:pt x="4898" y="8508"/>
                </a:lnTo>
                <a:lnTo>
                  <a:pt x="4871" y="8490"/>
                </a:lnTo>
                <a:lnTo>
                  <a:pt x="4842" y="8476"/>
                </a:lnTo>
                <a:lnTo>
                  <a:pt x="4814" y="8463"/>
                </a:lnTo>
                <a:lnTo>
                  <a:pt x="4788" y="8453"/>
                </a:lnTo>
                <a:lnTo>
                  <a:pt x="4763" y="8446"/>
                </a:lnTo>
                <a:lnTo>
                  <a:pt x="4752" y="8443"/>
                </a:lnTo>
                <a:lnTo>
                  <a:pt x="4741" y="8441"/>
                </a:lnTo>
                <a:lnTo>
                  <a:pt x="4731" y="8440"/>
                </a:lnTo>
                <a:lnTo>
                  <a:pt x="4721" y="8439"/>
                </a:lnTo>
                <a:lnTo>
                  <a:pt x="4721" y="8435"/>
                </a:lnTo>
                <a:lnTo>
                  <a:pt x="4719" y="8432"/>
                </a:lnTo>
                <a:lnTo>
                  <a:pt x="4717" y="8429"/>
                </a:lnTo>
                <a:lnTo>
                  <a:pt x="4713" y="8427"/>
                </a:lnTo>
                <a:lnTo>
                  <a:pt x="4705" y="8423"/>
                </a:lnTo>
                <a:lnTo>
                  <a:pt x="4695" y="8420"/>
                </a:lnTo>
                <a:lnTo>
                  <a:pt x="4685" y="8417"/>
                </a:lnTo>
                <a:lnTo>
                  <a:pt x="4674" y="8413"/>
                </a:lnTo>
                <a:lnTo>
                  <a:pt x="4670" y="8410"/>
                </a:lnTo>
                <a:lnTo>
                  <a:pt x="4665" y="8406"/>
                </a:lnTo>
                <a:lnTo>
                  <a:pt x="4661" y="8402"/>
                </a:lnTo>
                <a:lnTo>
                  <a:pt x="4658" y="8397"/>
                </a:lnTo>
                <a:lnTo>
                  <a:pt x="4650" y="8397"/>
                </a:lnTo>
                <a:lnTo>
                  <a:pt x="4642" y="8396"/>
                </a:lnTo>
                <a:lnTo>
                  <a:pt x="4634" y="8394"/>
                </a:lnTo>
                <a:lnTo>
                  <a:pt x="4626" y="8392"/>
                </a:lnTo>
                <a:lnTo>
                  <a:pt x="4619" y="8389"/>
                </a:lnTo>
                <a:lnTo>
                  <a:pt x="4612" y="8386"/>
                </a:lnTo>
                <a:lnTo>
                  <a:pt x="4606" y="8382"/>
                </a:lnTo>
                <a:lnTo>
                  <a:pt x="4598" y="8376"/>
                </a:lnTo>
                <a:lnTo>
                  <a:pt x="4586" y="8367"/>
                </a:lnTo>
                <a:lnTo>
                  <a:pt x="4574" y="8356"/>
                </a:lnTo>
                <a:lnTo>
                  <a:pt x="4563" y="8345"/>
                </a:lnTo>
                <a:lnTo>
                  <a:pt x="4552" y="8333"/>
                </a:lnTo>
                <a:lnTo>
                  <a:pt x="4540" y="8321"/>
                </a:lnTo>
                <a:lnTo>
                  <a:pt x="4528" y="8310"/>
                </a:lnTo>
                <a:lnTo>
                  <a:pt x="4516" y="8299"/>
                </a:lnTo>
                <a:lnTo>
                  <a:pt x="4503" y="8290"/>
                </a:lnTo>
                <a:lnTo>
                  <a:pt x="4496" y="8286"/>
                </a:lnTo>
                <a:lnTo>
                  <a:pt x="4488" y="8282"/>
                </a:lnTo>
                <a:lnTo>
                  <a:pt x="4481" y="8278"/>
                </a:lnTo>
                <a:lnTo>
                  <a:pt x="4472" y="8276"/>
                </a:lnTo>
                <a:lnTo>
                  <a:pt x="4463" y="8273"/>
                </a:lnTo>
                <a:lnTo>
                  <a:pt x="4455" y="8272"/>
                </a:lnTo>
                <a:lnTo>
                  <a:pt x="4445" y="8271"/>
                </a:lnTo>
                <a:lnTo>
                  <a:pt x="4436" y="8270"/>
                </a:lnTo>
                <a:lnTo>
                  <a:pt x="4413" y="8269"/>
                </a:lnTo>
                <a:lnTo>
                  <a:pt x="4390" y="8267"/>
                </a:lnTo>
                <a:lnTo>
                  <a:pt x="4367" y="8262"/>
                </a:lnTo>
                <a:lnTo>
                  <a:pt x="4343" y="8257"/>
                </a:lnTo>
                <a:lnTo>
                  <a:pt x="4298" y="8243"/>
                </a:lnTo>
                <a:lnTo>
                  <a:pt x="4253" y="8227"/>
                </a:lnTo>
                <a:lnTo>
                  <a:pt x="4207" y="8212"/>
                </a:lnTo>
                <a:lnTo>
                  <a:pt x="4163" y="8198"/>
                </a:lnTo>
                <a:lnTo>
                  <a:pt x="4141" y="8193"/>
                </a:lnTo>
                <a:lnTo>
                  <a:pt x="4119" y="8189"/>
                </a:lnTo>
                <a:lnTo>
                  <a:pt x="4098" y="8186"/>
                </a:lnTo>
                <a:lnTo>
                  <a:pt x="4076" y="8185"/>
                </a:lnTo>
                <a:lnTo>
                  <a:pt x="4072" y="8179"/>
                </a:lnTo>
                <a:lnTo>
                  <a:pt x="4067" y="8172"/>
                </a:lnTo>
                <a:lnTo>
                  <a:pt x="4062" y="8167"/>
                </a:lnTo>
                <a:lnTo>
                  <a:pt x="4056" y="8162"/>
                </a:lnTo>
                <a:lnTo>
                  <a:pt x="4049" y="8157"/>
                </a:lnTo>
                <a:lnTo>
                  <a:pt x="4042" y="8153"/>
                </a:lnTo>
                <a:lnTo>
                  <a:pt x="4034" y="8149"/>
                </a:lnTo>
                <a:lnTo>
                  <a:pt x="4026" y="8145"/>
                </a:lnTo>
                <a:lnTo>
                  <a:pt x="4009" y="8139"/>
                </a:lnTo>
                <a:lnTo>
                  <a:pt x="3990" y="8134"/>
                </a:lnTo>
                <a:lnTo>
                  <a:pt x="3971" y="8129"/>
                </a:lnTo>
                <a:lnTo>
                  <a:pt x="3950" y="8123"/>
                </a:lnTo>
                <a:lnTo>
                  <a:pt x="3930" y="8119"/>
                </a:lnTo>
                <a:lnTo>
                  <a:pt x="3910" y="8114"/>
                </a:lnTo>
                <a:lnTo>
                  <a:pt x="3892" y="8108"/>
                </a:lnTo>
                <a:lnTo>
                  <a:pt x="3874" y="8101"/>
                </a:lnTo>
                <a:lnTo>
                  <a:pt x="3866" y="8097"/>
                </a:lnTo>
                <a:lnTo>
                  <a:pt x="3858" y="8093"/>
                </a:lnTo>
                <a:lnTo>
                  <a:pt x="3850" y="8089"/>
                </a:lnTo>
                <a:lnTo>
                  <a:pt x="3844" y="8084"/>
                </a:lnTo>
                <a:lnTo>
                  <a:pt x="3837" y="8078"/>
                </a:lnTo>
                <a:lnTo>
                  <a:pt x="3831" y="8072"/>
                </a:lnTo>
                <a:lnTo>
                  <a:pt x="3826" y="8065"/>
                </a:lnTo>
                <a:lnTo>
                  <a:pt x="3822" y="8058"/>
                </a:lnTo>
                <a:lnTo>
                  <a:pt x="3814" y="8058"/>
                </a:lnTo>
                <a:lnTo>
                  <a:pt x="3805" y="8056"/>
                </a:lnTo>
                <a:lnTo>
                  <a:pt x="3798" y="8054"/>
                </a:lnTo>
                <a:lnTo>
                  <a:pt x="3790" y="8051"/>
                </a:lnTo>
                <a:lnTo>
                  <a:pt x="3783" y="8047"/>
                </a:lnTo>
                <a:lnTo>
                  <a:pt x="3776" y="8042"/>
                </a:lnTo>
                <a:lnTo>
                  <a:pt x="3770" y="8036"/>
                </a:lnTo>
                <a:lnTo>
                  <a:pt x="3763" y="8030"/>
                </a:lnTo>
                <a:lnTo>
                  <a:pt x="3758" y="8023"/>
                </a:lnTo>
                <a:lnTo>
                  <a:pt x="3752" y="8016"/>
                </a:lnTo>
                <a:lnTo>
                  <a:pt x="3747" y="8008"/>
                </a:lnTo>
                <a:lnTo>
                  <a:pt x="3741" y="7999"/>
                </a:lnTo>
                <a:lnTo>
                  <a:pt x="3732" y="7981"/>
                </a:lnTo>
                <a:lnTo>
                  <a:pt x="3724" y="7962"/>
                </a:lnTo>
                <a:lnTo>
                  <a:pt x="3716" y="7943"/>
                </a:lnTo>
                <a:lnTo>
                  <a:pt x="3709" y="7923"/>
                </a:lnTo>
                <a:lnTo>
                  <a:pt x="3704" y="7903"/>
                </a:lnTo>
                <a:lnTo>
                  <a:pt x="3700" y="7884"/>
                </a:lnTo>
                <a:lnTo>
                  <a:pt x="3696" y="7864"/>
                </a:lnTo>
                <a:lnTo>
                  <a:pt x="3694" y="7847"/>
                </a:lnTo>
                <a:lnTo>
                  <a:pt x="3692" y="7832"/>
                </a:lnTo>
                <a:lnTo>
                  <a:pt x="3691" y="7818"/>
                </a:lnTo>
                <a:lnTo>
                  <a:pt x="3690" y="7802"/>
                </a:lnTo>
                <a:lnTo>
                  <a:pt x="3687" y="7781"/>
                </a:lnTo>
                <a:lnTo>
                  <a:pt x="3683" y="7757"/>
                </a:lnTo>
                <a:lnTo>
                  <a:pt x="3678" y="7730"/>
                </a:lnTo>
                <a:lnTo>
                  <a:pt x="3671" y="7702"/>
                </a:lnTo>
                <a:lnTo>
                  <a:pt x="3663" y="7673"/>
                </a:lnTo>
                <a:lnTo>
                  <a:pt x="3654" y="7643"/>
                </a:lnTo>
                <a:lnTo>
                  <a:pt x="3643" y="7612"/>
                </a:lnTo>
                <a:lnTo>
                  <a:pt x="3632" y="7584"/>
                </a:lnTo>
                <a:lnTo>
                  <a:pt x="3619" y="7557"/>
                </a:lnTo>
                <a:lnTo>
                  <a:pt x="3612" y="7544"/>
                </a:lnTo>
                <a:lnTo>
                  <a:pt x="3605" y="7532"/>
                </a:lnTo>
                <a:lnTo>
                  <a:pt x="3597" y="7521"/>
                </a:lnTo>
                <a:lnTo>
                  <a:pt x="3588" y="7510"/>
                </a:lnTo>
                <a:lnTo>
                  <a:pt x="3580" y="7501"/>
                </a:lnTo>
                <a:lnTo>
                  <a:pt x="3572" y="7491"/>
                </a:lnTo>
                <a:lnTo>
                  <a:pt x="3563" y="7484"/>
                </a:lnTo>
                <a:lnTo>
                  <a:pt x="3554" y="7477"/>
                </a:lnTo>
                <a:lnTo>
                  <a:pt x="3545" y="7472"/>
                </a:lnTo>
                <a:lnTo>
                  <a:pt x="3535" y="7469"/>
                </a:lnTo>
                <a:lnTo>
                  <a:pt x="3526" y="7466"/>
                </a:lnTo>
                <a:lnTo>
                  <a:pt x="3515" y="7466"/>
                </a:lnTo>
                <a:lnTo>
                  <a:pt x="3515" y="7459"/>
                </a:lnTo>
                <a:lnTo>
                  <a:pt x="3514" y="7453"/>
                </a:lnTo>
                <a:lnTo>
                  <a:pt x="3512" y="7446"/>
                </a:lnTo>
                <a:lnTo>
                  <a:pt x="3509" y="7439"/>
                </a:lnTo>
                <a:lnTo>
                  <a:pt x="3501" y="7424"/>
                </a:lnTo>
                <a:lnTo>
                  <a:pt x="3491" y="7410"/>
                </a:lnTo>
                <a:lnTo>
                  <a:pt x="3479" y="7395"/>
                </a:lnTo>
                <a:lnTo>
                  <a:pt x="3466" y="7380"/>
                </a:lnTo>
                <a:lnTo>
                  <a:pt x="3450" y="7364"/>
                </a:lnTo>
                <a:lnTo>
                  <a:pt x="3434" y="7350"/>
                </a:lnTo>
                <a:lnTo>
                  <a:pt x="3418" y="7337"/>
                </a:lnTo>
                <a:lnTo>
                  <a:pt x="3402" y="7325"/>
                </a:lnTo>
                <a:lnTo>
                  <a:pt x="3386" y="7314"/>
                </a:lnTo>
                <a:lnTo>
                  <a:pt x="3371" y="7304"/>
                </a:lnTo>
                <a:lnTo>
                  <a:pt x="3357" y="7297"/>
                </a:lnTo>
                <a:lnTo>
                  <a:pt x="3345" y="7291"/>
                </a:lnTo>
                <a:lnTo>
                  <a:pt x="3333" y="7287"/>
                </a:lnTo>
                <a:lnTo>
                  <a:pt x="3324" y="7286"/>
                </a:lnTo>
                <a:lnTo>
                  <a:pt x="3322" y="7276"/>
                </a:lnTo>
                <a:lnTo>
                  <a:pt x="3315" y="7258"/>
                </a:lnTo>
                <a:lnTo>
                  <a:pt x="3304" y="7233"/>
                </a:lnTo>
                <a:lnTo>
                  <a:pt x="3291" y="7207"/>
                </a:lnTo>
                <a:lnTo>
                  <a:pt x="3277" y="7181"/>
                </a:lnTo>
                <a:lnTo>
                  <a:pt x="3263" y="7159"/>
                </a:lnTo>
                <a:lnTo>
                  <a:pt x="3257" y="7150"/>
                </a:lnTo>
                <a:lnTo>
                  <a:pt x="3250" y="7144"/>
                </a:lnTo>
                <a:lnTo>
                  <a:pt x="3248" y="7141"/>
                </a:lnTo>
                <a:lnTo>
                  <a:pt x="3245" y="7139"/>
                </a:lnTo>
                <a:lnTo>
                  <a:pt x="3242" y="7138"/>
                </a:lnTo>
                <a:lnTo>
                  <a:pt x="3240" y="7138"/>
                </a:lnTo>
                <a:lnTo>
                  <a:pt x="3240" y="7133"/>
                </a:lnTo>
                <a:lnTo>
                  <a:pt x="3238" y="7128"/>
                </a:lnTo>
                <a:lnTo>
                  <a:pt x="3236" y="7121"/>
                </a:lnTo>
                <a:lnTo>
                  <a:pt x="3233" y="7113"/>
                </a:lnTo>
                <a:lnTo>
                  <a:pt x="3225" y="7098"/>
                </a:lnTo>
                <a:lnTo>
                  <a:pt x="3215" y="7080"/>
                </a:lnTo>
                <a:lnTo>
                  <a:pt x="3201" y="7061"/>
                </a:lnTo>
                <a:lnTo>
                  <a:pt x="3187" y="7043"/>
                </a:lnTo>
                <a:lnTo>
                  <a:pt x="3172" y="7024"/>
                </a:lnTo>
                <a:lnTo>
                  <a:pt x="3156" y="7006"/>
                </a:lnTo>
                <a:lnTo>
                  <a:pt x="3140" y="6989"/>
                </a:lnTo>
                <a:lnTo>
                  <a:pt x="3124" y="6975"/>
                </a:lnTo>
                <a:lnTo>
                  <a:pt x="3116" y="6969"/>
                </a:lnTo>
                <a:lnTo>
                  <a:pt x="3109" y="6964"/>
                </a:lnTo>
                <a:lnTo>
                  <a:pt x="3101" y="6959"/>
                </a:lnTo>
                <a:lnTo>
                  <a:pt x="3094" y="6956"/>
                </a:lnTo>
                <a:lnTo>
                  <a:pt x="3086" y="6954"/>
                </a:lnTo>
                <a:lnTo>
                  <a:pt x="3080" y="6953"/>
                </a:lnTo>
                <a:lnTo>
                  <a:pt x="3074" y="6953"/>
                </a:lnTo>
                <a:lnTo>
                  <a:pt x="3069" y="6955"/>
                </a:lnTo>
                <a:lnTo>
                  <a:pt x="3064" y="6957"/>
                </a:lnTo>
                <a:lnTo>
                  <a:pt x="3060" y="6962"/>
                </a:lnTo>
                <a:lnTo>
                  <a:pt x="3056" y="6968"/>
                </a:lnTo>
                <a:lnTo>
                  <a:pt x="3053" y="6975"/>
                </a:lnTo>
                <a:lnTo>
                  <a:pt x="3052" y="6981"/>
                </a:lnTo>
                <a:lnTo>
                  <a:pt x="3052" y="6986"/>
                </a:lnTo>
                <a:lnTo>
                  <a:pt x="3052" y="6992"/>
                </a:lnTo>
                <a:lnTo>
                  <a:pt x="3054" y="6999"/>
                </a:lnTo>
                <a:lnTo>
                  <a:pt x="3058" y="7011"/>
                </a:lnTo>
                <a:lnTo>
                  <a:pt x="3065" y="7023"/>
                </a:lnTo>
                <a:lnTo>
                  <a:pt x="3074" y="7035"/>
                </a:lnTo>
                <a:lnTo>
                  <a:pt x="3085" y="7048"/>
                </a:lnTo>
                <a:lnTo>
                  <a:pt x="3097" y="7061"/>
                </a:lnTo>
                <a:lnTo>
                  <a:pt x="3109" y="7074"/>
                </a:lnTo>
                <a:lnTo>
                  <a:pt x="3121" y="7087"/>
                </a:lnTo>
                <a:lnTo>
                  <a:pt x="3133" y="7101"/>
                </a:lnTo>
                <a:lnTo>
                  <a:pt x="3145" y="7114"/>
                </a:lnTo>
                <a:lnTo>
                  <a:pt x="3155" y="7128"/>
                </a:lnTo>
                <a:lnTo>
                  <a:pt x="3164" y="7141"/>
                </a:lnTo>
                <a:lnTo>
                  <a:pt x="3170" y="7154"/>
                </a:lnTo>
                <a:lnTo>
                  <a:pt x="3173" y="7161"/>
                </a:lnTo>
                <a:lnTo>
                  <a:pt x="3175" y="7167"/>
                </a:lnTo>
                <a:lnTo>
                  <a:pt x="3176" y="7174"/>
                </a:lnTo>
                <a:lnTo>
                  <a:pt x="3176" y="7180"/>
                </a:lnTo>
                <a:lnTo>
                  <a:pt x="3179" y="7181"/>
                </a:lnTo>
                <a:lnTo>
                  <a:pt x="3182" y="7182"/>
                </a:lnTo>
                <a:lnTo>
                  <a:pt x="3186" y="7185"/>
                </a:lnTo>
                <a:lnTo>
                  <a:pt x="3189" y="7189"/>
                </a:lnTo>
                <a:lnTo>
                  <a:pt x="3198" y="7199"/>
                </a:lnTo>
                <a:lnTo>
                  <a:pt x="3208" y="7213"/>
                </a:lnTo>
                <a:lnTo>
                  <a:pt x="3232" y="7248"/>
                </a:lnTo>
                <a:lnTo>
                  <a:pt x="3257" y="7288"/>
                </a:lnTo>
                <a:lnTo>
                  <a:pt x="3281" y="7331"/>
                </a:lnTo>
                <a:lnTo>
                  <a:pt x="3303" y="7370"/>
                </a:lnTo>
                <a:lnTo>
                  <a:pt x="3321" y="7403"/>
                </a:lnTo>
                <a:lnTo>
                  <a:pt x="3333" y="7424"/>
                </a:lnTo>
                <a:lnTo>
                  <a:pt x="3354" y="7460"/>
                </a:lnTo>
                <a:lnTo>
                  <a:pt x="3371" y="7492"/>
                </a:lnTo>
                <a:lnTo>
                  <a:pt x="3384" y="7521"/>
                </a:lnTo>
                <a:lnTo>
                  <a:pt x="3394" y="7545"/>
                </a:lnTo>
                <a:lnTo>
                  <a:pt x="3401" y="7567"/>
                </a:lnTo>
                <a:lnTo>
                  <a:pt x="3406" y="7585"/>
                </a:lnTo>
                <a:lnTo>
                  <a:pt x="3407" y="7600"/>
                </a:lnTo>
                <a:lnTo>
                  <a:pt x="3406" y="7611"/>
                </a:lnTo>
                <a:lnTo>
                  <a:pt x="3403" y="7621"/>
                </a:lnTo>
                <a:lnTo>
                  <a:pt x="3398" y="7628"/>
                </a:lnTo>
                <a:lnTo>
                  <a:pt x="3391" y="7632"/>
                </a:lnTo>
                <a:lnTo>
                  <a:pt x="3382" y="7634"/>
                </a:lnTo>
                <a:lnTo>
                  <a:pt x="3372" y="7633"/>
                </a:lnTo>
                <a:lnTo>
                  <a:pt x="3360" y="7630"/>
                </a:lnTo>
                <a:lnTo>
                  <a:pt x="3348" y="7625"/>
                </a:lnTo>
                <a:lnTo>
                  <a:pt x="3333" y="7618"/>
                </a:lnTo>
                <a:lnTo>
                  <a:pt x="3319" y="7610"/>
                </a:lnTo>
                <a:lnTo>
                  <a:pt x="3305" y="7600"/>
                </a:lnTo>
                <a:lnTo>
                  <a:pt x="3290" y="7589"/>
                </a:lnTo>
                <a:lnTo>
                  <a:pt x="3275" y="7576"/>
                </a:lnTo>
                <a:lnTo>
                  <a:pt x="3260" y="7563"/>
                </a:lnTo>
                <a:lnTo>
                  <a:pt x="3245" y="7548"/>
                </a:lnTo>
                <a:lnTo>
                  <a:pt x="3231" y="7533"/>
                </a:lnTo>
                <a:lnTo>
                  <a:pt x="3217" y="7517"/>
                </a:lnTo>
                <a:lnTo>
                  <a:pt x="3203" y="7501"/>
                </a:lnTo>
                <a:lnTo>
                  <a:pt x="3192" y="7483"/>
                </a:lnTo>
                <a:lnTo>
                  <a:pt x="3181" y="7466"/>
                </a:lnTo>
                <a:lnTo>
                  <a:pt x="3173" y="7448"/>
                </a:lnTo>
                <a:lnTo>
                  <a:pt x="3165" y="7431"/>
                </a:lnTo>
                <a:lnTo>
                  <a:pt x="3160" y="7414"/>
                </a:lnTo>
                <a:lnTo>
                  <a:pt x="3156" y="7398"/>
                </a:lnTo>
                <a:lnTo>
                  <a:pt x="3155" y="7381"/>
                </a:lnTo>
                <a:lnTo>
                  <a:pt x="3150" y="7378"/>
                </a:lnTo>
                <a:lnTo>
                  <a:pt x="3145" y="7374"/>
                </a:lnTo>
                <a:lnTo>
                  <a:pt x="3140" y="7369"/>
                </a:lnTo>
                <a:lnTo>
                  <a:pt x="3134" y="7363"/>
                </a:lnTo>
                <a:lnTo>
                  <a:pt x="3123" y="7349"/>
                </a:lnTo>
                <a:lnTo>
                  <a:pt x="3112" y="7333"/>
                </a:lnTo>
                <a:lnTo>
                  <a:pt x="3100" y="7314"/>
                </a:lnTo>
                <a:lnTo>
                  <a:pt x="3089" y="7294"/>
                </a:lnTo>
                <a:lnTo>
                  <a:pt x="3077" y="7272"/>
                </a:lnTo>
                <a:lnTo>
                  <a:pt x="3066" y="7249"/>
                </a:lnTo>
                <a:lnTo>
                  <a:pt x="3056" y="7226"/>
                </a:lnTo>
                <a:lnTo>
                  <a:pt x="3047" y="7203"/>
                </a:lnTo>
                <a:lnTo>
                  <a:pt x="3039" y="7181"/>
                </a:lnTo>
                <a:lnTo>
                  <a:pt x="3032" y="7160"/>
                </a:lnTo>
                <a:lnTo>
                  <a:pt x="3026" y="7140"/>
                </a:lnTo>
                <a:lnTo>
                  <a:pt x="3021" y="7123"/>
                </a:lnTo>
                <a:lnTo>
                  <a:pt x="3019" y="7107"/>
                </a:lnTo>
                <a:lnTo>
                  <a:pt x="3018" y="7095"/>
                </a:lnTo>
                <a:lnTo>
                  <a:pt x="3011" y="7088"/>
                </a:lnTo>
                <a:lnTo>
                  <a:pt x="3004" y="7078"/>
                </a:lnTo>
                <a:lnTo>
                  <a:pt x="2995" y="7065"/>
                </a:lnTo>
                <a:lnTo>
                  <a:pt x="2986" y="7050"/>
                </a:lnTo>
                <a:lnTo>
                  <a:pt x="2966" y="7014"/>
                </a:lnTo>
                <a:lnTo>
                  <a:pt x="2945" y="6974"/>
                </a:lnTo>
                <a:lnTo>
                  <a:pt x="2926" y="6937"/>
                </a:lnTo>
                <a:lnTo>
                  <a:pt x="2912" y="6905"/>
                </a:lnTo>
                <a:lnTo>
                  <a:pt x="2907" y="6892"/>
                </a:lnTo>
                <a:lnTo>
                  <a:pt x="2903" y="6882"/>
                </a:lnTo>
                <a:lnTo>
                  <a:pt x="2901" y="6876"/>
                </a:lnTo>
                <a:lnTo>
                  <a:pt x="2901" y="6874"/>
                </a:lnTo>
                <a:lnTo>
                  <a:pt x="2901" y="6849"/>
                </a:lnTo>
                <a:lnTo>
                  <a:pt x="2898" y="6828"/>
                </a:lnTo>
                <a:lnTo>
                  <a:pt x="2894" y="6808"/>
                </a:lnTo>
                <a:lnTo>
                  <a:pt x="2888" y="6789"/>
                </a:lnTo>
                <a:lnTo>
                  <a:pt x="2885" y="6780"/>
                </a:lnTo>
                <a:lnTo>
                  <a:pt x="2881" y="6772"/>
                </a:lnTo>
                <a:lnTo>
                  <a:pt x="2877" y="6764"/>
                </a:lnTo>
                <a:lnTo>
                  <a:pt x="2872" y="6756"/>
                </a:lnTo>
                <a:lnTo>
                  <a:pt x="2867" y="6749"/>
                </a:lnTo>
                <a:lnTo>
                  <a:pt x="2861" y="6742"/>
                </a:lnTo>
                <a:lnTo>
                  <a:pt x="2855" y="6735"/>
                </a:lnTo>
                <a:lnTo>
                  <a:pt x="2849" y="6729"/>
                </a:lnTo>
                <a:lnTo>
                  <a:pt x="2842" y="6723"/>
                </a:lnTo>
                <a:lnTo>
                  <a:pt x="2834" y="6718"/>
                </a:lnTo>
                <a:lnTo>
                  <a:pt x="2826" y="6713"/>
                </a:lnTo>
                <a:lnTo>
                  <a:pt x="2818" y="6708"/>
                </a:lnTo>
                <a:lnTo>
                  <a:pt x="2801" y="6700"/>
                </a:lnTo>
                <a:lnTo>
                  <a:pt x="2782" y="6694"/>
                </a:lnTo>
                <a:lnTo>
                  <a:pt x="2762" y="6689"/>
                </a:lnTo>
                <a:lnTo>
                  <a:pt x="2740" y="6685"/>
                </a:lnTo>
                <a:lnTo>
                  <a:pt x="2716" y="6683"/>
                </a:lnTo>
                <a:lnTo>
                  <a:pt x="2689" y="6682"/>
                </a:lnTo>
                <a:lnTo>
                  <a:pt x="2682" y="6671"/>
                </a:lnTo>
                <a:lnTo>
                  <a:pt x="2667" y="6649"/>
                </a:lnTo>
                <a:lnTo>
                  <a:pt x="2647" y="6620"/>
                </a:lnTo>
                <a:lnTo>
                  <a:pt x="2625" y="6587"/>
                </a:lnTo>
                <a:lnTo>
                  <a:pt x="2602" y="6556"/>
                </a:lnTo>
                <a:lnTo>
                  <a:pt x="2582" y="6529"/>
                </a:lnTo>
                <a:lnTo>
                  <a:pt x="2568" y="6510"/>
                </a:lnTo>
                <a:lnTo>
                  <a:pt x="2562" y="6503"/>
                </a:lnTo>
                <a:lnTo>
                  <a:pt x="2561" y="6492"/>
                </a:lnTo>
                <a:lnTo>
                  <a:pt x="2558" y="6478"/>
                </a:lnTo>
                <a:lnTo>
                  <a:pt x="2553" y="6462"/>
                </a:lnTo>
                <a:lnTo>
                  <a:pt x="2547" y="6446"/>
                </a:lnTo>
                <a:lnTo>
                  <a:pt x="2539" y="6428"/>
                </a:lnTo>
                <a:lnTo>
                  <a:pt x="2529" y="6409"/>
                </a:lnTo>
                <a:lnTo>
                  <a:pt x="2519" y="6390"/>
                </a:lnTo>
                <a:lnTo>
                  <a:pt x="2508" y="6371"/>
                </a:lnTo>
                <a:lnTo>
                  <a:pt x="2497" y="6352"/>
                </a:lnTo>
                <a:lnTo>
                  <a:pt x="2485" y="6333"/>
                </a:lnTo>
                <a:lnTo>
                  <a:pt x="2473" y="6316"/>
                </a:lnTo>
                <a:lnTo>
                  <a:pt x="2460" y="6301"/>
                </a:lnTo>
                <a:lnTo>
                  <a:pt x="2447" y="6287"/>
                </a:lnTo>
                <a:lnTo>
                  <a:pt x="2436" y="6275"/>
                </a:lnTo>
                <a:lnTo>
                  <a:pt x="2425" y="6266"/>
                </a:lnTo>
                <a:lnTo>
                  <a:pt x="2414" y="6259"/>
                </a:lnTo>
                <a:lnTo>
                  <a:pt x="2414" y="6239"/>
                </a:lnTo>
                <a:lnTo>
                  <a:pt x="2412" y="6216"/>
                </a:lnTo>
                <a:lnTo>
                  <a:pt x="2409" y="6195"/>
                </a:lnTo>
                <a:lnTo>
                  <a:pt x="2406" y="6173"/>
                </a:lnTo>
                <a:lnTo>
                  <a:pt x="2398" y="6128"/>
                </a:lnTo>
                <a:lnTo>
                  <a:pt x="2389" y="6081"/>
                </a:lnTo>
                <a:lnTo>
                  <a:pt x="2385" y="6058"/>
                </a:lnTo>
                <a:lnTo>
                  <a:pt x="2382" y="6035"/>
                </a:lnTo>
                <a:lnTo>
                  <a:pt x="2379" y="6012"/>
                </a:lnTo>
                <a:lnTo>
                  <a:pt x="2377" y="5989"/>
                </a:lnTo>
                <a:lnTo>
                  <a:pt x="2377" y="5965"/>
                </a:lnTo>
                <a:lnTo>
                  <a:pt x="2377" y="5943"/>
                </a:lnTo>
                <a:lnTo>
                  <a:pt x="2379" y="5921"/>
                </a:lnTo>
                <a:lnTo>
                  <a:pt x="2383" y="5899"/>
                </a:lnTo>
                <a:lnTo>
                  <a:pt x="2383" y="5862"/>
                </a:lnTo>
                <a:lnTo>
                  <a:pt x="2383" y="5822"/>
                </a:lnTo>
                <a:lnTo>
                  <a:pt x="2382" y="5783"/>
                </a:lnTo>
                <a:lnTo>
                  <a:pt x="2380" y="5744"/>
                </a:lnTo>
                <a:lnTo>
                  <a:pt x="2377" y="5703"/>
                </a:lnTo>
                <a:lnTo>
                  <a:pt x="2373" y="5663"/>
                </a:lnTo>
                <a:lnTo>
                  <a:pt x="2367" y="5623"/>
                </a:lnTo>
                <a:lnTo>
                  <a:pt x="2359" y="5582"/>
                </a:lnTo>
                <a:lnTo>
                  <a:pt x="2354" y="5563"/>
                </a:lnTo>
                <a:lnTo>
                  <a:pt x="2349" y="5543"/>
                </a:lnTo>
                <a:lnTo>
                  <a:pt x="2343" y="5524"/>
                </a:lnTo>
                <a:lnTo>
                  <a:pt x="2337" y="5505"/>
                </a:lnTo>
                <a:lnTo>
                  <a:pt x="2329" y="5486"/>
                </a:lnTo>
                <a:lnTo>
                  <a:pt x="2321" y="5467"/>
                </a:lnTo>
                <a:lnTo>
                  <a:pt x="2313" y="5449"/>
                </a:lnTo>
                <a:lnTo>
                  <a:pt x="2303" y="5431"/>
                </a:lnTo>
                <a:lnTo>
                  <a:pt x="2293" y="5413"/>
                </a:lnTo>
                <a:lnTo>
                  <a:pt x="2283" y="5396"/>
                </a:lnTo>
                <a:lnTo>
                  <a:pt x="2271" y="5379"/>
                </a:lnTo>
                <a:lnTo>
                  <a:pt x="2258" y="5363"/>
                </a:lnTo>
                <a:lnTo>
                  <a:pt x="2245" y="5346"/>
                </a:lnTo>
                <a:lnTo>
                  <a:pt x="2231" y="5331"/>
                </a:lnTo>
                <a:lnTo>
                  <a:pt x="2215" y="5316"/>
                </a:lnTo>
                <a:lnTo>
                  <a:pt x="2198" y="5302"/>
                </a:lnTo>
                <a:lnTo>
                  <a:pt x="2232" y="5232"/>
                </a:lnTo>
                <a:lnTo>
                  <a:pt x="2267" y="5162"/>
                </a:lnTo>
                <a:lnTo>
                  <a:pt x="2302" y="5092"/>
                </a:lnTo>
                <a:lnTo>
                  <a:pt x="2339" y="5024"/>
                </a:lnTo>
                <a:lnTo>
                  <a:pt x="2375" y="4955"/>
                </a:lnTo>
                <a:lnTo>
                  <a:pt x="2413" y="4888"/>
                </a:lnTo>
                <a:lnTo>
                  <a:pt x="2451" y="4820"/>
                </a:lnTo>
                <a:lnTo>
                  <a:pt x="2491" y="4754"/>
                </a:lnTo>
                <a:lnTo>
                  <a:pt x="2530" y="4688"/>
                </a:lnTo>
                <a:lnTo>
                  <a:pt x="2571" y="4622"/>
                </a:lnTo>
                <a:lnTo>
                  <a:pt x="2613" y="4557"/>
                </a:lnTo>
                <a:lnTo>
                  <a:pt x="2655" y="4492"/>
                </a:lnTo>
                <a:lnTo>
                  <a:pt x="2698" y="4428"/>
                </a:lnTo>
                <a:lnTo>
                  <a:pt x="2742" y="4365"/>
                </a:lnTo>
                <a:lnTo>
                  <a:pt x="2786" y="4301"/>
                </a:lnTo>
                <a:lnTo>
                  <a:pt x="2831" y="4239"/>
                </a:lnTo>
                <a:lnTo>
                  <a:pt x="2878" y="4177"/>
                </a:lnTo>
                <a:lnTo>
                  <a:pt x="2924" y="4116"/>
                </a:lnTo>
                <a:lnTo>
                  <a:pt x="2972" y="4055"/>
                </a:lnTo>
                <a:lnTo>
                  <a:pt x="3020" y="3995"/>
                </a:lnTo>
                <a:lnTo>
                  <a:pt x="3069" y="3935"/>
                </a:lnTo>
                <a:lnTo>
                  <a:pt x="3119" y="3876"/>
                </a:lnTo>
                <a:lnTo>
                  <a:pt x="3169" y="3817"/>
                </a:lnTo>
                <a:lnTo>
                  <a:pt x="3220" y="3760"/>
                </a:lnTo>
                <a:lnTo>
                  <a:pt x="3271" y="3702"/>
                </a:lnTo>
                <a:lnTo>
                  <a:pt x="3323" y="3646"/>
                </a:lnTo>
                <a:lnTo>
                  <a:pt x="3376" y="3589"/>
                </a:lnTo>
                <a:lnTo>
                  <a:pt x="3429" y="3534"/>
                </a:lnTo>
                <a:lnTo>
                  <a:pt x="3484" y="3480"/>
                </a:lnTo>
                <a:lnTo>
                  <a:pt x="3539" y="3425"/>
                </a:lnTo>
                <a:lnTo>
                  <a:pt x="3594" y="3372"/>
                </a:lnTo>
                <a:lnTo>
                  <a:pt x="3650" y="3319"/>
                </a:lnTo>
                <a:close/>
                <a:moveTo>
                  <a:pt x="6848" y="5635"/>
                </a:moveTo>
                <a:lnTo>
                  <a:pt x="6848" y="5645"/>
                </a:lnTo>
                <a:lnTo>
                  <a:pt x="6847" y="5654"/>
                </a:lnTo>
                <a:lnTo>
                  <a:pt x="6846" y="5662"/>
                </a:lnTo>
                <a:lnTo>
                  <a:pt x="6844" y="5669"/>
                </a:lnTo>
                <a:lnTo>
                  <a:pt x="6841" y="5676"/>
                </a:lnTo>
                <a:lnTo>
                  <a:pt x="6837" y="5682"/>
                </a:lnTo>
                <a:lnTo>
                  <a:pt x="6833" y="5687"/>
                </a:lnTo>
                <a:lnTo>
                  <a:pt x="6828" y="5691"/>
                </a:lnTo>
                <a:lnTo>
                  <a:pt x="6823" y="5695"/>
                </a:lnTo>
                <a:lnTo>
                  <a:pt x="6817" y="5698"/>
                </a:lnTo>
                <a:lnTo>
                  <a:pt x="6810" y="5701"/>
                </a:lnTo>
                <a:lnTo>
                  <a:pt x="6802" y="5703"/>
                </a:lnTo>
                <a:lnTo>
                  <a:pt x="6785" y="5707"/>
                </a:lnTo>
                <a:lnTo>
                  <a:pt x="6765" y="5709"/>
                </a:lnTo>
                <a:lnTo>
                  <a:pt x="6767" y="5700"/>
                </a:lnTo>
                <a:lnTo>
                  <a:pt x="6770" y="5692"/>
                </a:lnTo>
                <a:lnTo>
                  <a:pt x="6773" y="5685"/>
                </a:lnTo>
                <a:lnTo>
                  <a:pt x="6776" y="5680"/>
                </a:lnTo>
                <a:lnTo>
                  <a:pt x="6779" y="5675"/>
                </a:lnTo>
                <a:lnTo>
                  <a:pt x="6783" y="5671"/>
                </a:lnTo>
                <a:lnTo>
                  <a:pt x="6787" y="5667"/>
                </a:lnTo>
                <a:lnTo>
                  <a:pt x="6791" y="5664"/>
                </a:lnTo>
                <a:lnTo>
                  <a:pt x="6815" y="5653"/>
                </a:lnTo>
                <a:lnTo>
                  <a:pt x="6848" y="5635"/>
                </a:lnTo>
                <a:close/>
                <a:moveTo>
                  <a:pt x="6511" y="8090"/>
                </a:moveTo>
                <a:lnTo>
                  <a:pt x="6485" y="8093"/>
                </a:lnTo>
                <a:lnTo>
                  <a:pt x="6464" y="8097"/>
                </a:lnTo>
                <a:lnTo>
                  <a:pt x="6460" y="8097"/>
                </a:lnTo>
                <a:lnTo>
                  <a:pt x="6456" y="8095"/>
                </a:lnTo>
                <a:lnTo>
                  <a:pt x="6454" y="8093"/>
                </a:lnTo>
                <a:lnTo>
                  <a:pt x="6452" y="8089"/>
                </a:lnTo>
                <a:lnTo>
                  <a:pt x="6451" y="8084"/>
                </a:lnTo>
                <a:lnTo>
                  <a:pt x="6452" y="8077"/>
                </a:lnTo>
                <a:lnTo>
                  <a:pt x="6454" y="8069"/>
                </a:lnTo>
                <a:lnTo>
                  <a:pt x="6457" y="8058"/>
                </a:lnTo>
                <a:lnTo>
                  <a:pt x="6466" y="8059"/>
                </a:lnTo>
                <a:lnTo>
                  <a:pt x="6475" y="8060"/>
                </a:lnTo>
                <a:lnTo>
                  <a:pt x="6484" y="8062"/>
                </a:lnTo>
                <a:lnTo>
                  <a:pt x="6493" y="8066"/>
                </a:lnTo>
                <a:lnTo>
                  <a:pt x="6500" y="8070"/>
                </a:lnTo>
                <a:lnTo>
                  <a:pt x="6506" y="8075"/>
                </a:lnTo>
                <a:lnTo>
                  <a:pt x="6508" y="8079"/>
                </a:lnTo>
                <a:lnTo>
                  <a:pt x="6510" y="8082"/>
                </a:lnTo>
                <a:lnTo>
                  <a:pt x="6510" y="8086"/>
                </a:lnTo>
                <a:lnTo>
                  <a:pt x="6511" y="8090"/>
                </a:lnTo>
                <a:close/>
                <a:moveTo>
                  <a:pt x="6055" y="8080"/>
                </a:moveTo>
                <a:lnTo>
                  <a:pt x="6053" y="8083"/>
                </a:lnTo>
                <a:lnTo>
                  <a:pt x="6051" y="8085"/>
                </a:lnTo>
                <a:lnTo>
                  <a:pt x="6047" y="8088"/>
                </a:lnTo>
                <a:lnTo>
                  <a:pt x="6043" y="8090"/>
                </a:lnTo>
                <a:lnTo>
                  <a:pt x="6034" y="8094"/>
                </a:lnTo>
                <a:lnTo>
                  <a:pt x="6023" y="8097"/>
                </a:lnTo>
                <a:lnTo>
                  <a:pt x="6010" y="8100"/>
                </a:lnTo>
                <a:lnTo>
                  <a:pt x="5996" y="8101"/>
                </a:lnTo>
                <a:lnTo>
                  <a:pt x="5981" y="8101"/>
                </a:lnTo>
                <a:lnTo>
                  <a:pt x="5966" y="8101"/>
                </a:lnTo>
                <a:lnTo>
                  <a:pt x="5951" y="8100"/>
                </a:lnTo>
                <a:lnTo>
                  <a:pt x="5936" y="8098"/>
                </a:lnTo>
                <a:lnTo>
                  <a:pt x="5922" y="8095"/>
                </a:lnTo>
                <a:lnTo>
                  <a:pt x="5909" y="8091"/>
                </a:lnTo>
                <a:lnTo>
                  <a:pt x="5898" y="8087"/>
                </a:lnTo>
                <a:lnTo>
                  <a:pt x="5888" y="8082"/>
                </a:lnTo>
                <a:lnTo>
                  <a:pt x="5884" y="8079"/>
                </a:lnTo>
                <a:lnTo>
                  <a:pt x="5881" y="8075"/>
                </a:lnTo>
                <a:lnTo>
                  <a:pt x="5878" y="8072"/>
                </a:lnTo>
                <a:lnTo>
                  <a:pt x="5876" y="8069"/>
                </a:lnTo>
                <a:lnTo>
                  <a:pt x="5895" y="8069"/>
                </a:lnTo>
                <a:lnTo>
                  <a:pt x="5913" y="8072"/>
                </a:lnTo>
                <a:lnTo>
                  <a:pt x="5931" y="8074"/>
                </a:lnTo>
                <a:lnTo>
                  <a:pt x="5949" y="8077"/>
                </a:lnTo>
                <a:lnTo>
                  <a:pt x="5966" y="8078"/>
                </a:lnTo>
                <a:lnTo>
                  <a:pt x="5984" y="8078"/>
                </a:lnTo>
                <a:lnTo>
                  <a:pt x="5994" y="8077"/>
                </a:lnTo>
                <a:lnTo>
                  <a:pt x="6004" y="8075"/>
                </a:lnTo>
                <a:lnTo>
                  <a:pt x="6014" y="8072"/>
                </a:lnTo>
                <a:lnTo>
                  <a:pt x="6024" y="8069"/>
                </a:lnTo>
                <a:lnTo>
                  <a:pt x="6022" y="8058"/>
                </a:lnTo>
                <a:lnTo>
                  <a:pt x="6019" y="8048"/>
                </a:lnTo>
                <a:lnTo>
                  <a:pt x="6015" y="8038"/>
                </a:lnTo>
                <a:lnTo>
                  <a:pt x="6009" y="8028"/>
                </a:lnTo>
                <a:lnTo>
                  <a:pt x="5996" y="8007"/>
                </a:lnTo>
                <a:lnTo>
                  <a:pt x="5981" y="7984"/>
                </a:lnTo>
                <a:lnTo>
                  <a:pt x="5992" y="7984"/>
                </a:lnTo>
                <a:lnTo>
                  <a:pt x="6003" y="7986"/>
                </a:lnTo>
                <a:lnTo>
                  <a:pt x="6015" y="7988"/>
                </a:lnTo>
                <a:lnTo>
                  <a:pt x="6026" y="7991"/>
                </a:lnTo>
                <a:lnTo>
                  <a:pt x="6049" y="7998"/>
                </a:lnTo>
                <a:lnTo>
                  <a:pt x="6074" y="8006"/>
                </a:lnTo>
                <a:lnTo>
                  <a:pt x="6099" y="8014"/>
                </a:lnTo>
                <a:lnTo>
                  <a:pt x="6126" y="8021"/>
                </a:lnTo>
                <a:lnTo>
                  <a:pt x="6140" y="8024"/>
                </a:lnTo>
                <a:lnTo>
                  <a:pt x="6153" y="8026"/>
                </a:lnTo>
                <a:lnTo>
                  <a:pt x="6168" y="8027"/>
                </a:lnTo>
                <a:lnTo>
                  <a:pt x="6182" y="8027"/>
                </a:lnTo>
                <a:lnTo>
                  <a:pt x="6182" y="8019"/>
                </a:lnTo>
                <a:lnTo>
                  <a:pt x="6181" y="8013"/>
                </a:lnTo>
                <a:lnTo>
                  <a:pt x="6180" y="8009"/>
                </a:lnTo>
                <a:lnTo>
                  <a:pt x="6179" y="8007"/>
                </a:lnTo>
                <a:lnTo>
                  <a:pt x="6176" y="8006"/>
                </a:lnTo>
                <a:lnTo>
                  <a:pt x="6174" y="8006"/>
                </a:lnTo>
                <a:lnTo>
                  <a:pt x="6173" y="8006"/>
                </a:lnTo>
                <a:lnTo>
                  <a:pt x="6173" y="8006"/>
                </a:lnTo>
                <a:lnTo>
                  <a:pt x="6173" y="8005"/>
                </a:lnTo>
                <a:lnTo>
                  <a:pt x="6173" y="8002"/>
                </a:lnTo>
                <a:lnTo>
                  <a:pt x="6176" y="7992"/>
                </a:lnTo>
                <a:lnTo>
                  <a:pt x="6182" y="7973"/>
                </a:lnTo>
                <a:lnTo>
                  <a:pt x="6189" y="7976"/>
                </a:lnTo>
                <a:lnTo>
                  <a:pt x="6196" y="7979"/>
                </a:lnTo>
                <a:lnTo>
                  <a:pt x="6205" y="7984"/>
                </a:lnTo>
                <a:lnTo>
                  <a:pt x="6213" y="7990"/>
                </a:lnTo>
                <a:lnTo>
                  <a:pt x="6232" y="8006"/>
                </a:lnTo>
                <a:lnTo>
                  <a:pt x="6252" y="8023"/>
                </a:lnTo>
                <a:lnTo>
                  <a:pt x="6269" y="8041"/>
                </a:lnTo>
                <a:lnTo>
                  <a:pt x="6284" y="8059"/>
                </a:lnTo>
                <a:lnTo>
                  <a:pt x="6289" y="8068"/>
                </a:lnTo>
                <a:lnTo>
                  <a:pt x="6294" y="8076"/>
                </a:lnTo>
                <a:lnTo>
                  <a:pt x="6297" y="8083"/>
                </a:lnTo>
                <a:lnTo>
                  <a:pt x="6299" y="8090"/>
                </a:lnTo>
                <a:lnTo>
                  <a:pt x="6260" y="8086"/>
                </a:lnTo>
                <a:lnTo>
                  <a:pt x="6228" y="8083"/>
                </a:lnTo>
                <a:lnTo>
                  <a:pt x="6203" y="8081"/>
                </a:lnTo>
                <a:lnTo>
                  <a:pt x="6179" y="8080"/>
                </a:lnTo>
                <a:lnTo>
                  <a:pt x="6155" y="8080"/>
                </a:lnTo>
                <a:lnTo>
                  <a:pt x="6129" y="8079"/>
                </a:lnTo>
                <a:lnTo>
                  <a:pt x="6096" y="8080"/>
                </a:lnTo>
                <a:lnTo>
                  <a:pt x="6055" y="8080"/>
                </a:lnTo>
                <a:close/>
                <a:moveTo>
                  <a:pt x="6140" y="8577"/>
                </a:moveTo>
                <a:lnTo>
                  <a:pt x="6137" y="8586"/>
                </a:lnTo>
                <a:lnTo>
                  <a:pt x="6135" y="8594"/>
                </a:lnTo>
                <a:lnTo>
                  <a:pt x="6132" y="8600"/>
                </a:lnTo>
                <a:lnTo>
                  <a:pt x="6129" y="8603"/>
                </a:lnTo>
                <a:lnTo>
                  <a:pt x="6125" y="8606"/>
                </a:lnTo>
                <a:lnTo>
                  <a:pt x="6118" y="8607"/>
                </a:lnTo>
                <a:lnTo>
                  <a:pt x="6109" y="8608"/>
                </a:lnTo>
                <a:lnTo>
                  <a:pt x="6097" y="8608"/>
                </a:lnTo>
                <a:lnTo>
                  <a:pt x="6100" y="8598"/>
                </a:lnTo>
                <a:lnTo>
                  <a:pt x="6102" y="8587"/>
                </a:lnTo>
                <a:lnTo>
                  <a:pt x="6105" y="8577"/>
                </a:lnTo>
                <a:lnTo>
                  <a:pt x="6107" y="8566"/>
                </a:lnTo>
                <a:lnTo>
                  <a:pt x="6116" y="8569"/>
                </a:lnTo>
                <a:lnTo>
                  <a:pt x="6124" y="8571"/>
                </a:lnTo>
                <a:lnTo>
                  <a:pt x="6132" y="8574"/>
                </a:lnTo>
                <a:lnTo>
                  <a:pt x="6140" y="8577"/>
                </a:lnTo>
                <a:close/>
                <a:moveTo>
                  <a:pt x="5589" y="7826"/>
                </a:moveTo>
                <a:lnTo>
                  <a:pt x="5579" y="7825"/>
                </a:lnTo>
                <a:lnTo>
                  <a:pt x="5567" y="7823"/>
                </a:lnTo>
                <a:lnTo>
                  <a:pt x="5555" y="7821"/>
                </a:lnTo>
                <a:lnTo>
                  <a:pt x="5542" y="7817"/>
                </a:lnTo>
                <a:lnTo>
                  <a:pt x="5528" y="7813"/>
                </a:lnTo>
                <a:lnTo>
                  <a:pt x="5514" y="7808"/>
                </a:lnTo>
                <a:lnTo>
                  <a:pt x="5500" y="7802"/>
                </a:lnTo>
                <a:lnTo>
                  <a:pt x="5487" y="7796"/>
                </a:lnTo>
                <a:lnTo>
                  <a:pt x="5472" y="7789"/>
                </a:lnTo>
                <a:lnTo>
                  <a:pt x="5459" y="7782"/>
                </a:lnTo>
                <a:lnTo>
                  <a:pt x="5446" y="7774"/>
                </a:lnTo>
                <a:lnTo>
                  <a:pt x="5435" y="7766"/>
                </a:lnTo>
                <a:lnTo>
                  <a:pt x="5424" y="7757"/>
                </a:lnTo>
                <a:lnTo>
                  <a:pt x="5414" y="7748"/>
                </a:lnTo>
                <a:lnTo>
                  <a:pt x="5406" y="7739"/>
                </a:lnTo>
                <a:lnTo>
                  <a:pt x="5399" y="7730"/>
                </a:lnTo>
                <a:lnTo>
                  <a:pt x="5438" y="7734"/>
                </a:lnTo>
                <a:lnTo>
                  <a:pt x="5475" y="7736"/>
                </a:lnTo>
                <a:lnTo>
                  <a:pt x="5484" y="7735"/>
                </a:lnTo>
                <a:lnTo>
                  <a:pt x="5493" y="7733"/>
                </a:lnTo>
                <a:lnTo>
                  <a:pt x="5501" y="7731"/>
                </a:lnTo>
                <a:lnTo>
                  <a:pt x="5509" y="7727"/>
                </a:lnTo>
                <a:lnTo>
                  <a:pt x="5516" y="7722"/>
                </a:lnTo>
                <a:lnTo>
                  <a:pt x="5524" y="7716"/>
                </a:lnTo>
                <a:lnTo>
                  <a:pt x="5530" y="7708"/>
                </a:lnTo>
                <a:lnTo>
                  <a:pt x="5537" y="7698"/>
                </a:lnTo>
                <a:lnTo>
                  <a:pt x="5549" y="7700"/>
                </a:lnTo>
                <a:lnTo>
                  <a:pt x="5560" y="7702"/>
                </a:lnTo>
                <a:lnTo>
                  <a:pt x="5571" y="7704"/>
                </a:lnTo>
                <a:lnTo>
                  <a:pt x="5581" y="7707"/>
                </a:lnTo>
                <a:lnTo>
                  <a:pt x="5600" y="7713"/>
                </a:lnTo>
                <a:lnTo>
                  <a:pt x="5618" y="7720"/>
                </a:lnTo>
                <a:lnTo>
                  <a:pt x="5633" y="7729"/>
                </a:lnTo>
                <a:lnTo>
                  <a:pt x="5648" y="7738"/>
                </a:lnTo>
                <a:lnTo>
                  <a:pt x="5661" y="7747"/>
                </a:lnTo>
                <a:lnTo>
                  <a:pt x="5673" y="7757"/>
                </a:lnTo>
                <a:lnTo>
                  <a:pt x="5686" y="7766"/>
                </a:lnTo>
                <a:lnTo>
                  <a:pt x="5698" y="7775"/>
                </a:lnTo>
                <a:lnTo>
                  <a:pt x="5711" y="7783"/>
                </a:lnTo>
                <a:lnTo>
                  <a:pt x="5724" y="7790"/>
                </a:lnTo>
                <a:lnTo>
                  <a:pt x="5739" y="7796"/>
                </a:lnTo>
                <a:lnTo>
                  <a:pt x="5754" y="7801"/>
                </a:lnTo>
                <a:lnTo>
                  <a:pt x="5763" y="7802"/>
                </a:lnTo>
                <a:lnTo>
                  <a:pt x="5772" y="7804"/>
                </a:lnTo>
                <a:lnTo>
                  <a:pt x="5781" y="7804"/>
                </a:lnTo>
                <a:lnTo>
                  <a:pt x="5791" y="7805"/>
                </a:lnTo>
                <a:lnTo>
                  <a:pt x="5795" y="7812"/>
                </a:lnTo>
                <a:lnTo>
                  <a:pt x="5802" y="7820"/>
                </a:lnTo>
                <a:lnTo>
                  <a:pt x="5810" y="7829"/>
                </a:lnTo>
                <a:lnTo>
                  <a:pt x="5818" y="7838"/>
                </a:lnTo>
                <a:lnTo>
                  <a:pt x="5836" y="7858"/>
                </a:lnTo>
                <a:lnTo>
                  <a:pt x="5852" y="7879"/>
                </a:lnTo>
                <a:lnTo>
                  <a:pt x="5857" y="7888"/>
                </a:lnTo>
                <a:lnTo>
                  <a:pt x="5862" y="7898"/>
                </a:lnTo>
                <a:lnTo>
                  <a:pt x="5863" y="7902"/>
                </a:lnTo>
                <a:lnTo>
                  <a:pt x="5863" y="7906"/>
                </a:lnTo>
                <a:lnTo>
                  <a:pt x="5863" y="7910"/>
                </a:lnTo>
                <a:lnTo>
                  <a:pt x="5861" y="7914"/>
                </a:lnTo>
                <a:lnTo>
                  <a:pt x="5858" y="7917"/>
                </a:lnTo>
                <a:lnTo>
                  <a:pt x="5855" y="7921"/>
                </a:lnTo>
                <a:lnTo>
                  <a:pt x="5851" y="7924"/>
                </a:lnTo>
                <a:lnTo>
                  <a:pt x="5846" y="7926"/>
                </a:lnTo>
                <a:lnTo>
                  <a:pt x="5840" y="7929"/>
                </a:lnTo>
                <a:lnTo>
                  <a:pt x="5833" y="7930"/>
                </a:lnTo>
                <a:lnTo>
                  <a:pt x="5824" y="7932"/>
                </a:lnTo>
                <a:lnTo>
                  <a:pt x="5815" y="7933"/>
                </a:lnTo>
                <a:lnTo>
                  <a:pt x="5799" y="7934"/>
                </a:lnTo>
                <a:lnTo>
                  <a:pt x="5783" y="7934"/>
                </a:lnTo>
                <a:lnTo>
                  <a:pt x="5766" y="7932"/>
                </a:lnTo>
                <a:lnTo>
                  <a:pt x="5750" y="7930"/>
                </a:lnTo>
                <a:lnTo>
                  <a:pt x="5732" y="7926"/>
                </a:lnTo>
                <a:lnTo>
                  <a:pt x="5716" y="7921"/>
                </a:lnTo>
                <a:lnTo>
                  <a:pt x="5699" y="7916"/>
                </a:lnTo>
                <a:lnTo>
                  <a:pt x="5684" y="7909"/>
                </a:lnTo>
                <a:lnTo>
                  <a:pt x="5669" y="7901"/>
                </a:lnTo>
                <a:lnTo>
                  <a:pt x="5654" y="7893"/>
                </a:lnTo>
                <a:lnTo>
                  <a:pt x="5641" y="7884"/>
                </a:lnTo>
                <a:lnTo>
                  <a:pt x="5628" y="7873"/>
                </a:lnTo>
                <a:lnTo>
                  <a:pt x="5617" y="7862"/>
                </a:lnTo>
                <a:lnTo>
                  <a:pt x="5605" y="7850"/>
                </a:lnTo>
                <a:lnTo>
                  <a:pt x="5597" y="7838"/>
                </a:lnTo>
                <a:lnTo>
                  <a:pt x="5589" y="7826"/>
                </a:lnTo>
                <a:close/>
                <a:moveTo>
                  <a:pt x="5749" y="8111"/>
                </a:moveTo>
                <a:lnTo>
                  <a:pt x="5732" y="8114"/>
                </a:lnTo>
                <a:lnTo>
                  <a:pt x="5716" y="8116"/>
                </a:lnTo>
                <a:lnTo>
                  <a:pt x="5700" y="8119"/>
                </a:lnTo>
                <a:lnTo>
                  <a:pt x="5685" y="8121"/>
                </a:lnTo>
                <a:lnTo>
                  <a:pt x="5686" y="8112"/>
                </a:lnTo>
                <a:lnTo>
                  <a:pt x="5689" y="8103"/>
                </a:lnTo>
                <a:lnTo>
                  <a:pt x="5692" y="8094"/>
                </a:lnTo>
                <a:lnTo>
                  <a:pt x="5695" y="8086"/>
                </a:lnTo>
                <a:lnTo>
                  <a:pt x="5700" y="8079"/>
                </a:lnTo>
                <a:lnTo>
                  <a:pt x="5704" y="8072"/>
                </a:lnTo>
                <a:lnTo>
                  <a:pt x="5709" y="8067"/>
                </a:lnTo>
                <a:lnTo>
                  <a:pt x="5714" y="8063"/>
                </a:lnTo>
                <a:lnTo>
                  <a:pt x="5719" y="8061"/>
                </a:lnTo>
                <a:lnTo>
                  <a:pt x="5724" y="8061"/>
                </a:lnTo>
                <a:lnTo>
                  <a:pt x="5727" y="8062"/>
                </a:lnTo>
                <a:lnTo>
                  <a:pt x="5729" y="8063"/>
                </a:lnTo>
                <a:lnTo>
                  <a:pt x="5732" y="8065"/>
                </a:lnTo>
                <a:lnTo>
                  <a:pt x="5735" y="8067"/>
                </a:lnTo>
                <a:lnTo>
                  <a:pt x="5739" y="8074"/>
                </a:lnTo>
                <a:lnTo>
                  <a:pt x="5743" y="8083"/>
                </a:lnTo>
                <a:lnTo>
                  <a:pt x="5746" y="8095"/>
                </a:lnTo>
                <a:lnTo>
                  <a:pt x="5749" y="8111"/>
                </a:lnTo>
                <a:close/>
                <a:moveTo>
                  <a:pt x="5674" y="8121"/>
                </a:moveTo>
                <a:lnTo>
                  <a:pt x="5659" y="8122"/>
                </a:lnTo>
                <a:lnTo>
                  <a:pt x="5642" y="8123"/>
                </a:lnTo>
                <a:lnTo>
                  <a:pt x="5634" y="8123"/>
                </a:lnTo>
                <a:lnTo>
                  <a:pt x="5626" y="8122"/>
                </a:lnTo>
                <a:lnTo>
                  <a:pt x="5619" y="8122"/>
                </a:lnTo>
                <a:lnTo>
                  <a:pt x="5612" y="8120"/>
                </a:lnTo>
                <a:lnTo>
                  <a:pt x="5605" y="8117"/>
                </a:lnTo>
                <a:lnTo>
                  <a:pt x="5600" y="8113"/>
                </a:lnTo>
                <a:lnTo>
                  <a:pt x="5596" y="8108"/>
                </a:lnTo>
                <a:lnTo>
                  <a:pt x="5593" y="8102"/>
                </a:lnTo>
                <a:lnTo>
                  <a:pt x="5592" y="8094"/>
                </a:lnTo>
                <a:lnTo>
                  <a:pt x="5593" y="8084"/>
                </a:lnTo>
                <a:lnTo>
                  <a:pt x="5595" y="8072"/>
                </a:lnTo>
                <a:lnTo>
                  <a:pt x="5600" y="8058"/>
                </a:lnTo>
                <a:lnTo>
                  <a:pt x="5619" y="8061"/>
                </a:lnTo>
                <a:lnTo>
                  <a:pt x="5634" y="8066"/>
                </a:lnTo>
                <a:lnTo>
                  <a:pt x="5641" y="8069"/>
                </a:lnTo>
                <a:lnTo>
                  <a:pt x="5647" y="8072"/>
                </a:lnTo>
                <a:lnTo>
                  <a:pt x="5653" y="8075"/>
                </a:lnTo>
                <a:lnTo>
                  <a:pt x="5658" y="8079"/>
                </a:lnTo>
                <a:lnTo>
                  <a:pt x="5662" y="8083"/>
                </a:lnTo>
                <a:lnTo>
                  <a:pt x="5666" y="8088"/>
                </a:lnTo>
                <a:lnTo>
                  <a:pt x="5669" y="8093"/>
                </a:lnTo>
                <a:lnTo>
                  <a:pt x="5671" y="8098"/>
                </a:lnTo>
                <a:lnTo>
                  <a:pt x="5673" y="8103"/>
                </a:lnTo>
                <a:lnTo>
                  <a:pt x="5674" y="8109"/>
                </a:lnTo>
                <a:lnTo>
                  <a:pt x="5675" y="8115"/>
                </a:lnTo>
                <a:lnTo>
                  <a:pt x="5674" y="8121"/>
                </a:lnTo>
                <a:close/>
                <a:moveTo>
                  <a:pt x="5293" y="7719"/>
                </a:moveTo>
                <a:lnTo>
                  <a:pt x="5293" y="7725"/>
                </a:lnTo>
                <a:lnTo>
                  <a:pt x="5292" y="7730"/>
                </a:lnTo>
                <a:lnTo>
                  <a:pt x="5290" y="7735"/>
                </a:lnTo>
                <a:lnTo>
                  <a:pt x="5287" y="7740"/>
                </a:lnTo>
                <a:lnTo>
                  <a:pt x="5284" y="7744"/>
                </a:lnTo>
                <a:lnTo>
                  <a:pt x="5280" y="7750"/>
                </a:lnTo>
                <a:lnTo>
                  <a:pt x="5276" y="7753"/>
                </a:lnTo>
                <a:lnTo>
                  <a:pt x="5272" y="7757"/>
                </a:lnTo>
                <a:lnTo>
                  <a:pt x="5261" y="7762"/>
                </a:lnTo>
                <a:lnTo>
                  <a:pt x="5250" y="7767"/>
                </a:lnTo>
                <a:lnTo>
                  <a:pt x="5239" y="7769"/>
                </a:lnTo>
                <a:lnTo>
                  <a:pt x="5226" y="7770"/>
                </a:lnTo>
                <a:lnTo>
                  <a:pt x="5220" y="7770"/>
                </a:lnTo>
                <a:lnTo>
                  <a:pt x="5215" y="7769"/>
                </a:lnTo>
                <a:lnTo>
                  <a:pt x="5210" y="7768"/>
                </a:lnTo>
                <a:lnTo>
                  <a:pt x="5204" y="7766"/>
                </a:lnTo>
                <a:lnTo>
                  <a:pt x="5200" y="7763"/>
                </a:lnTo>
                <a:lnTo>
                  <a:pt x="5195" y="7760"/>
                </a:lnTo>
                <a:lnTo>
                  <a:pt x="5192" y="7757"/>
                </a:lnTo>
                <a:lnTo>
                  <a:pt x="5188" y="7753"/>
                </a:lnTo>
                <a:lnTo>
                  <a:pt x="5186" y="7747"/>
                </a:lnTo>
                <a:lnTo>
                  <a:pt x="5183" y="7742"/>
                </a:lnTo>
                <a:lnTo>
                  <a:pt x="5182" y="7737"/>
                </a:lnTo>
                <a:lnTo>
                  <a:pt x="5181" y="7730"/>
                </a:lnTo>
                <a:lnTo>
                  <a:pt x="5181" y="7723"/>
                </a:lnTo>
                <a:lnTo>
                  <a:pt x="5182" y="7716"/>
                </a:lnTo>
                <a:lnTo>
                  <a:pt x="5184" y="7707"/>
                </a:lnTo>
                <a:lnTo>
                  <a:pt x="5187" y="7698"/>
                </a:lnTo>
                <a:lnTo>
                  <a:pt x="5195" y="7701"/>
                </a:lnTo>
                <a:lnTo>
                  <a:pt x="5203" y="7704"/>
                </a:lnTo>
                <a:lnTo>
                  <a:pt x="5211" y="7706"/>
                </a:lnTo>
                <a:lnTo>
                  <a:pt x="5219" y="7709"/>
                </a:lnTo>
                <a:lnTo>
                  <a:pt x="5221" y="7718"/>
                </a:lnTo>
                <a:lnTo>
                  <a:pt x="5224" y="7725"/>
                </a:lnTo>
                <a:lnTo>
                  <a:pt x="5228" y="7730"/>
                </a:lnTo>
                <a:lnTo>
                  <a:pt x="5232" y="7735"/>
                </a:lnTo>
                <a:lnTo>
                  <a:pt x="5236" y="7737"/>
                </a:lnTo>
                <a:lnTo>
                  <a:pt x="5240" y="7739"/>
                </a:lnTo>
                <a:lnTo>
                  <a:pt x="5245" y="7740"/>
                </a:lnTo>
                <a:lnTo>
                  <a:pt x="5250" y="7739"/>
                </a:lnTo>
                <a:lnTo>
                  <a:pt x="5260" y="7737"/>
                </a:lnTo>
                <a:lnTo>
                  <a:pt x="5270" y="7732"/>
                </a:lnTo>
                <a:lnTo>
                  <a:pt x="5281" y="7726"/>
                </a:lnTo>
                <a:lnTo>
                  <a:pt x="5293" y="77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4740198" y="2685243"/>
            <a:ext cx="421059" cy="376101"/>
            <a:chOff x="4727005" y="4046499"/>
            <a:chExt cx="838200" cy="917576"/>
          </a:xfrm>
          <a:solidFill>
            <a:schemeClr val="accent1"/>
          </a:solidFill>
        </p:grpSpPr>
        <p:sp>
          <p:nvSpPr>
            <p:cNvPr id="32" name="Freeform 43"/>
            <p:cNvSpPr>
              <a:spLocks/>
            </p:cNvSpPr>
            <p:nvPr/>
          </p:nvSpPr>
          <p:spPr bwMode="auto">
            <a:xfrm>
              <a:off x="4727005" y="4046499"/>
              <a:ext cx="838200" cy="647700"/>
            </a:xfrm>
            <a:custGeom>
              <a:avLst/>
              <a:gdLst>
                <a:gd name="T0" fmla="*/ 13767 w 14784"/>
                <a:gd name="T1" fmla="*/ 4186 h 11421"/>
                <a:gd name="T2" fmla="*/ 14784 w 14784"/>
                <a:gd name="T3" fmla="*/ 0 h 11421"/>
                <a:gd name="T4" fmla="*/ 10594 w 14784"/>
                <a:gd name="T5" fmla="*/ 1013 h 11421"/>
                <a:gd name="T6" fmla="*/ 11656 w 14784"/>
                <a:gd name="T7" fmla="*/ 2075 h 11421"/>
                <a:gd name="T8" fmla="*/ 7613 w 14784"/>
                <a:gd name="T9" fmla="*/ 6118 h 11421"/>
                <a:gd name="T10" fmla="*/ 5896 w 14784"/>
                <a:gd name="T11" fmla="*/ 4400 h 11421"/>
                <a:gd name="T12" fmla="*/ 0 w 14784"/>
                <a:gd name="T13" fmla="*/ 10297 h 11421"/>
                <a:gd name="T14" fmla="*/ 1124 w 14784"/>
                <a:gd name="T15" fmla="*/ 11421 h 11421"/>
                <a:gd name="T16" fmla="*/ 1124 w 14784"/>
                <a:gd name="T17" fmla="*/ 11421 h 11421"/>
                <a:gd name="T18" fmla="*/ 5896 w 14784"/>
                <a:gd name="T19" fmla="*/ 6648 h 11421"/>
                <a:gd name="T20" fmla="*/ 7613 w 14784"/>
                <a:gd name="T21" fmla="*/ 8365 h 11421"/>
                <a:gd name="T22" fmla="*/ 12779 w 14784"/>
                <a:gd name="T23" fmla="*/ 3198 h 11421"/>
                <a:gd name="T24" fmla="*/ 13767 w 14784"/>
                <a:gd name="T25" fmla="*/ 4186 h 1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84" h="11421">
                  <a:moveTo>
                    <a:pt x="13767" y="4186"/>
                  </a:moveTo>
                  <a:lnTo>
                    <a:pt x="14784" y="0"/>
                  </a:lnTo>
                  <a:lnTo>
                    <a:pt x="10594" y="1013"/>
                  </a:lnTo>
                  <a:lnTo>
                    <a:pt x="11656" y="2075"/>
                  </a:lnTo>
                  <a:lnTo>
                    <a:pt x="7613" y="6118"/>
                  </a:lnTo>
                  <a:lnTo>
                    <a:pt x="5896" y="4400"/>
                  </a:lnTo>
                  <a:lnTo>
                    <a:pt x="0" y="10297"/>
                  </a:lnTo>
                  <a:lnTo>
                    <a:pt x="1124" y="11421"/>
                  </a:lnTo>
                  <a:lnTo>
                    <a:pt x="1124" y="11421"/>
                  </a:lnTo>
                  <a:lnTo>
                    <a:pt x="5896" y="6648"/>
                  </a:lnTo>
                  <a:lnTo>
                    <a:pt x="7613" y="8365"/>
                  </a:lnTo>
                  <a:lnTo>
                    <a:pt x="12779" y="3198"/>
                  </a:lnTo>
                  <a:lnTo>
                    <a:pt x="13767" y="4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>
              <a:off x="4801618" y="4746587"/>
              <a:ext cx="120650" cy="21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5000055" y="4637049"/>
              <a:ext cx="120650" cy="327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5206430" y="4525924"/>
              <a:ext cx="120650" cy="438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Rectangle 47"/>
            <p:cNvSpPr>
              <a:spLocks noChangeArrowheads="1"/>
            </p:cNvSpPr>
            <p:nvPr/>
          </p:nvSpPr>
          <p:spPr bwMode="auto">
            <a:xfrm>
              <a:off x="5408043" y="4417974"/>
              <a:ext cx="120650" cy="546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26252" y="3409656"/>
            <a:ext cx="477809" cy="420284"/>
            <a:chOff x="3170238" y="3756025"/>
            <a:chExt cx="914400" cy="911225"/>
          </a:xfrm>
          <a:solidFill>
            <a:schemeClr val="accent1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687763" y="4283075"/>
              <a:ext cx="392113" cy="384175"/>
            </a:xfrm>
            <a:custGeom>
              <a:avLst/>
              <a:gdLst>
                <a:gd name="T0" fmla="*/ 1290 w 6925"/>
                <a:gd name="T1" fmla="*/ 939 h 6773"/>
                <a:gd name="T2" fmla="*/ 773 w 6925"/>
                <a:gd name="T3" fmla="*/ 1451 h 6773"/>
                <a:gd name="T4" fmla="*/ 621 w 6925"/>
                <a:gd name="T5" fmla="*/ 1575 h 6773"/>
                <a:gd name="T6" fmla="*/ 462 w 6925"/>
                <a:gd name="T7" fmla="*/ 1686 h 6773"/>
                <a:gd name="T8" fmla="*/ 295 w 6925"/>
                <a:gd name="T9" fmla="*/ 1784 h 6773"/>
                <a:gd name="T10" fmla="*/ 120 w 6925"/>
                <a:gd name="T11" fmla="*/ 1866 h 6773"/>
                <a:gd name="T12" fmla="*/ 2860 w 6925"/>
                <a:gd name="T13" fmla="*/ 4769 h 6773"/>
                <a:gd name="T14" fmla="*/ 6925 w 6925"/>
                <a:gd name="T15" fmla="*/ 4769 h 6773"/>
                <a:gd name="T16" fmla="*/ 2230 w 6925"/>
                <a:gd name="T17" fmla="*/ 0 h 6773"/>
                <a:gd name="T18" fmla="*/ 4739 w 6925"/>
                <a:gd name="T19" fmla="*/ 3718 h 6773"/>
                <a:gd name="T20" fmla="*/ 4867 w 6925"/>
                <a:gd name="T21" fmla="*/ 3728 h 6773"/>
                <a:gd name="T22" fmla="*/ 4990 w 6925"/>
                <a:gd name="T23" fmla="*/ 3756 h 6773"/>
                <a:gd name="T24" fmla="*/ 5105 w 6925"/>
                <a:gd name="T25" fmla="*/ 3802 h 6773"/>
                <a:gd name="T26" fmla="*/ 5211 w 6925"/>
                <a:gd name="T27" fmla="*/ 3862 h 6773"/>
                <a:gd name="T28" fmla="*/ 5307 w 6925"/>
                <a:gd name="T29" fmla="*/ 3938 h 6773"/>
                <a:gd name="T30" fmla="*/ 5390 w 6925"/>
                <a:gd name="T31" fmla="*/ 4025 h 6773"/>
                <a:gd name="T32" fmla="*/ 5461 w 6925"/>
                <a:gd name="T33" fmla="*/ 4124 h 6773"/>
                <a:gd name="T34" fmla="*/ 5517 w 6925"/>
                <a:gd name="T35" fmla="*/ 4234 h 6773"/>
                <a:gd name="T36" fmla="*/ 5557 w 6925"/>
                <a:gd name="T37" fmla="*/ 4350 h 6773"/>
                <a:gd name="T38" fmla="*/ 5579 w 6925"/>
                <a:gd name="T39" fmla="*/ 4475 h 6773"/>
                <a:gd name="T40" fmla="*/ 5582 w 6925"/>
                <a:gd name="T41" fmla="*/ 4605 h 6773"/>
                <a:gd name="T42" fmla="*/ 5566 w 6925"/>
                <a:gd name="T43" fmla="*/ 4732 h 6773"/>
                <a:gd name="T44" fmla="*/ 5532 w 6925"/>
                <a:gd name="T45" fmla="*/ 4852 h 6773"/>
                <a:gd name="T46" fmla="*/ 5481 w 6925"/>
                <a:gd name="T47" fmla="*/ 4963 h 6773"/>
                <a:gd name="T48" fmla="*/ 5415 w 6925"/>
                <a:gd name="T49" fmla="*/ 5066 h 6773"/>
                <a:gd name="T50" fmla="*/ 5336 w 6925"/>
                <a:gd name="T51" fmla="*/ 5157 h 6773"/>
                <a:gd name="T52" fmla="*/ 5244 w 6925"/>
                <a:gd name="T53" fmla="*/ 5237 h 6773"/>
                <a:gd name="T54" fmla="*/ 5141 w 6925"/>
                <a:gd name="T55" fmla="*/ 5303 h 6773"/>
                <a:gd name="T56" fmla="*/ 5029 w 6925"/>
                <a:gd name="T57" fmla="*/ 5354 h 6773"/>
                <a:gd name="T58" fmla="*/ 4908 w 6925"/>
                <a:gd name="T59" fmla="*/ 5388 h 6773"/>
                <a:gd name="T60" fmla="*/ 4782 w 6925"/>
                <a:gd name="T61" fmla="*/ 5404 h 6773"/>
                <a:gd name="T62" fmla="*/ 4652 w 6925"/>
                <a:gd name="T63" fmla="*/ 5400 h 6773"/>
                <a:gd name="T64" fmla="*/ 4527 w 6925"/>
                <a:gd name="T65" fmla="*/ 5378 h 6773"/>
                <a:gd name="T66" fmla="*/ 4409 w 6925"/>
                <a:gd name="T67" fmla="*/ 5339 h 6773"/>
                <a:gd name="T68" fmla="*/ 4301 w 6925"/>
                <a:gd name="T69" fmla="*/ 5282 h 6773"/>
                <a:gd name="T70" fmla="*/ 4202 w 6925"/>
                <a:gd name="T71" fmla="*/ 5212 h 6773"/>
                <a:gd name="T72" fmla="*/ 4113 w 6925"/>
                <a:gd name="T73" fmla="*/ 5128 h 6773"/>
                <a:gd name="T74" fmla="*/ 4038 w 6925"/>
                <a:gd name="T75" fmla="*/ 5033 h 6773"/>
                <a:gd name="T76" fmla="*/ 3977 w 6925"/>
                <a:gd name="T77" fmla="*/ 4927 h 6773"/>
                <a:gd name="T78" fmla="*/ 3932 w 6925"/>
                <a:gd name="T79" fmla="*/ 4812 h 6773"/>
                <a:gd name="T80" fmla="*/ 3903 w 6925"/>
                <a:gd name="T81" fmla="*/ 4689 h 6773"/>
                <a:gd name="T82" fmla="*/ 3894 w 6925"/>
                <a:gd name="T83" fmla="*/ 4562 h 6773"/>
                <a:gd name="T84" fmla="*/ 3903 w 6925"/>
                <a:gd name="T85" fmla="*/ 4433 h 6773"/>
                <a:gd name="T86" fmla="*/ 3932 w 6925"/>
                <a:gd name="T87" fmla="*/ 4311 h 6773"/>
                <a:gd name="T88" fmla="*/ 3977 w 6925"/>
                <a:gd name="T89" fmla="*/ 4196 h 6773"/>
                <a:gd name="T90" fmla="*/ 4038 w 6925"/>
                <a:gd name="T91" fmla="*/ 4090 h 6773"/>
                <a:gd name="T92" fmla="*/ 4113 w 6925"/>
                <a:gd name="T93" fmla="*/ 3994 h 6773"/>
                <a:gd name="T94" fmla="*/ 4202 w 6925"/>
                <a:gd name="T95" fmla="*/ 3910 h 6773"/>
                <a:gd name="T96" fmla="*/ 4301 w 6925"/>
                <a:gd name="T97" fmla="*/ 3840 h 6773"/>
                <a:gd name="T98" fmla="*/ 4409 w 6925"/>
                <a:gd name="T99" fmla="*/ 3785 h 6773"/>
                <a:gd name="T100" fmla="*/ 4527 w 6925"/>
                <a:gd name="T101" fmla="*/ 3744 h 6773"/>
                <a:gd name="T102" fmla="*/ 4652 w 6925"/>
                <a:gd name="T103" fmla="*/ 3722 h 6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25" h="6773">
                  <a:moveTo>
                    <a:pt x="1532" y="58"/>
                  </a:moveTo>
                  <a:lnTo>
                    <a:pt x="1743" y="486"/>
                  </a:lnTo>
                  <a:lnTo>
                    <a:pt x="1290" y="939"/>
                  </a:lnTo>
                  <a:lnTo>
                    <a:pt x="868" y="1360"/>
                  </a:lnTo>
                  <a:lnTo>
                    <a:pt x="821" y="1406"/>
                  </a:lnTo>
                  <a:lnTo>
                    <a:pt x="773" y="1451"/>
                  </a:lnTo>
                  <a:lnTo>
                    <a:pt x="723" y="1494"/>
                  </a:lnTo>
                  <a:lnTo>
                    <a:pt x="673" y="1535"/>
                  </a:lnTo>
                  <a:lnTo>
                    <a:pt x="621" y="1575"/>
                  </a:lnTo>
                  <a:lnTo>
                    <a:pt x="569" y="1614"/>
                  </a:lnTo>
                  <a:lnTo>
                    <a:pt x="516" y="1651"/>
                  </a:lnTo>
                  <a:lnTo>
                    <a:pt x="462" y="1686"/>
                  </a:lnTo>
                  <a:lnTo>
                    <a:pt x="407" y="1720"/>
                  </a:lnTo>
                  <a:lnTo>
                    <a:pt x="351" y="1752"/>
                  </a:lnTo>
                  <a:lnTo>
                    <a:pt x="295" y="1784"/>
                  </a:lnTo>
                  <a:lnTo>
                    <a:pt x="237" y="1813"/>
                  </a:lnTo>
                  <a:lnTo>
                    <a:pt x="179" y="1840"/>
                  </a:lnTo>
                  <a:lnTo>
                    <a:pt x="120" y="1866"/>
                  </a:lnTo>
                  <a:lnTo>
                    <a:pt x="61" y="1891"/>
                  </a:lnTo>
                  <a:lnTo>
                    <a:pt x="0" y="1915"/>
                  </a:lnTo>
                  <a:lnTo>
                    <a:pt x="2860" y="4769"/>
                  </a:lnTo>
                  <a:lnTo>
                    <a:pt x="4213" y="6580"/>
                  </a:lnTo>
                  <a:lnTo>
                    <a:pt x="4931" y="6773"/>
                  </a:lnTo>
                  <a:lnTo>
                    <a:pt x="6925" y="4769"/>
                  </a:lnTo>
                  <a:lnTo>
                    <a:pt x="6732" y="4036"/>
                  </a:lnTo>
                  <a:lnTo>
                    <a:pt x="4933" y="2699"/>
                  </a:lnTo>
                  <a:lnTo>
                    <a:pt x="2230" y="0"/>
                  </a:lnTo>
                  <a:lnTo>
                    <a:pt x="1961" y="269"/>
                  </a:lnTo>
                  <a:lnTo>
                    <a:pt x="1532" y="58"/>
                  </a:lnTo>
                  <a:close/>
                  <a:moveTo>
                    <a:pt x="4739" y="3718"/>
                  </a:moveTo>
                  <a:lnTo>
                    <a:pt x="4782" y="3719"/>
                  </a:lnTo>
                  <a:lnTo>
                    <a:pt x="4825" y="3722"/>
                  </a:lnTo>
                  <a:lnTo>
                    <a:pt x="4867" y="3728"/>
                  </a:lnTo>
                  <a:lnTo>
                    <a:pt x="4908" y="3735"/>
                  </a:lnTo>
                  <a:lnTo>
                    <a:pt x="4950" y="3744"/>
                  </a:lnTo>
                  <a:lnTo>
                    <a:pt x="4990" y="3756"/>
                  </a:lnTo>
                  <a:lnTo>
                    <a:pt x="5029" y="3770"/>
                  </a:lnTo>
                  <a:lnTo>
                    <a:pt x="5068" y="3785"/>
                  </a:lnTo>
                  <a:lnTo>
                    <a:pt x="5105" y="3802"/>
                  </a:lnTo>
                  <a:lnTo>
                    <a:pt x="5141" y="3820"/>
                  </a:lnTo>
                  <a:lnTo>
                    <a:pt x="5176" y="3840"/>
                  </a:lnTo>
                  <a:lnTo>
                    <a:pt x="5211" y="3862"/>
                  </a:lnTo>
                  <a:lnTo>
                    <a:pt x="5244" y="3885"/>
                  </a:lnTo>
                  <a:lnTo>
                    <a:pt x="5275" y="3910"/>
                  </a:lnTo>
                  <a:lnTo>
                    <a:pt x="5307" y="3938"/>
                  </a:lnTo>
                  <a:lnTo>
                    <a:pt x="5336" y="3965"/>
                  </a:lnTo>
                  <a:lnTo>
                    <a:pt x="5364" y="3994"/>
                  </a:lnTo>
                  <a:lnTo>
                    <a:pt x="5390" y="4025"/>
                  </a:lnTo>
                  <a:lnTo>
                    <a:pt x="5415" y="4056"/>
                  </a:lnTo>
                  <a:lnTo>
                    <a:pt x="5439" y="4090"/>
                  </a:lnTo>
                  <a:lnTo>
                    <a:pt x="5461" y="4124"/>
                  </a:lnTo>
                  <a:lnTo>
                    <a:pt x="5481" y="4159"/>
                  </a:lnTo>
                  <a:lnTo>
                    <a:pt x="5500" y="4196"/>
                  </a:lnTo>
                  <a:lnTo>
                    <a:pt x="5517" y="4234"/>
                  </a:lnTo>
                  <a:lnTo>
                    <a:pt x="5532" y="4272"/>
                  </a:lnTo>
                  <a:lnTo>
                    <a:pt x="5545" y="4311"/>
                  </a:lnTo>
                  <a:lnTo>
                    <a:pt x="5557" y="4350"/>
                  </a:lnTo>
                  <a:lnTo>
                    <a:pt x="5566" y="4392"/>
                  </a:lnTo>
                  <a:lnTo>
                    <a:pt x="5574" y="4433"/>
                  </a:lnTo>
                  <a:lnTo>
                    <a:pt x="5579" y="4475"/>
                  </a:lnTo>
                  <a:lnTo>
                    <a:pt x="5582" y="4518"/>
                  </a:lnTo>
                  <a:lnTo>
                    <a:pt x="5583" y="4562"/>
                  </a:lnTo>
                  <a:lnTo>
                    <a:pt x="5582" y="4605"/>
                  </a:lnTo>
                  <a:lnTo>
                    <a:pt x="5579" y="4647"/>
                  </a:lnTo>
                  <a:lnTo>
                    <a:pt x="5574" y="4689"/>
                  </a:lnTo>
                  <a:lnTo>
                    <a:pt x="5566" y="4732"/>
                  </a:lnTo>
                  <a:lnTo>
                    <a:pt x="5557" y="4772"/>
                  </a:lnTo>
                  <a:lnTo>
                    <a:pt x="5545" y="4812"/>
                  </a:lnTo>
                  <a:lnTo>
                    <a:pt x="5532" y="4852"/>
                  </a:lnTo>
                  <a:lnTo>
                    <a:pt x="5517" y="4890"/>
                  </a:lnTo>
                  <a:lnTo>
                    <a:pt x="5500" y="4927"/>
                  </a:lnTo>
                  <a:lnTo>
                    <a:pt x="5481" y="4963"/>
                  </a:lnTo>
                  <a:lnTo>
                    <a:pt x="5461" y="4998"/>
                  </a:lnTo>
                  <a:lnTo>
                    <a:pt x="5439" y="5033"/>
                  </a:lnTo>
                  <a:lnTo>
                    <a:pt x="5415" y="5066"/>
                  </a:lnTo>
                  <a:lnTo>
                    <a:pt x="5390" y="5098"/>
                  </a:lnTo>
                  <a:lnTo>
                    <a:pt x="5364" y="5128"/>
                  </a:lnTo>
                  <a:lnTo>
                    <a:pt x="5336" y="5157"/>
                  </a:lnTo>
                  <a:lnTo>
                    <a:pt x="5307" y="5186"/>
                  </a:lnTo>
                  <a:lnTo>
                    <a:pt x="5275" y="5212"/>
                  </a:lnTo>
                  <a:lnTo>
                    <a:pt x="5244" y="5237"/>
                  </a:lnTo>
                  <a:lnTo>
                    <a:pt x="5211" y="5261"/>
                  </a:lnTo>
                  <a:lnTo>
                    <a:pt x="5176" y="5282"/>
                  </a:lnTo>
                  <a:lnTo>
                    <a:pt x="5141" y="5303"/>
                  </a:lnTo>
                  <a:lnTo>
                    <a:pt x="5105" y="5322"/>
                  </a:lnTo>
                  <a:lnTo>
                    <a:pt x="5068" y="5339"/>
                  </a:lnTo>
                  <a:lnTo>
                    <a:pt x="5029" y="5354"/>
                  </a:lnTo>
                  <a:lnTo>
                    <a:pt x="4990" y="5367"/>
                  </a:lnTo>
                  <a:lnTo>
                    <a:pt x="4950" y="5378"/>
                  </a:lnTo>
                  <a:lnTo>
                    <a:pt x="4908" y="5388"/>
                  </a:lnTo>
                  <a:lnTo>
                    <a:pt x="4867" y="5395"/>
                  </a:lnTo>
                  <a:lnTo>
                    <a:pt x="4825" y="5400"/>
                  </a:lnTo>
                  <a:lnTo>
                    <a:pt x="4782" y="5404"/>
                  </a:lnTo>
                  <a:lnTo>
                    <a:pt x="4739" y="5405"/>
                  </a:lnTo>
                  <a:lnTo>
                    <a:pt x="4695" y="5404"/>
                  </a:lnTo>
                  <a:lnTo>
                    <a:pt x="4652" y="5400"/>
                  </a:lnTo>
                  <a:lnTo>
                    <a:pt x="4610" y="5395"/>
                  </a:lnTo>
                  <a:lnTo>
                    <a:pt x="4569" y="5388"/>
                  </a:lnTo>
                  <a:lnTo>
                    <a:pt x="4527" y="5378"/>
                  </a:lnTo>
                  <a:lnTo>
                    <a:pt x="4487" y="5367"/>
                  </a:lnTo>
                  <a:lnTo>
                    <a:pt x="4448" y="5354"/>
                  </a:lnTo>
                  <a:lnTo>
                    <a:pt x="4409" y="5339"/>
                  </a:lnTo>
                  <a:lnTo>
                    <a:pt x="4372" y="5322"/>
                  </a:lnTo>
                  <a:lnTo>
                    <a:pt x="4336" y="5303"/>
                  </a:lnTo>
                  <a:lnTo>
                    <a:pt x="4301" y="5282"/>
                  </a:lnTo>
                  <a:lnTo>
                    <a:pt x="4266" y="5261"/>
                  </a:lnTo>
                  <a:lnTo>
                    <a:pt x="4233" y="5237"/>
                  </a:lnTo>
                  <a:lnTo>
                    <a:pt x="4202" y="5212"/>
                  </a:lnTo>
                  <a:lnTo>
                    <a:pt x="4171" y="5186"/>
                  </a:lnTo>
                  <a:lnTo>
                    <a:pt x="4141" y="5157"/>
                  </a:lnTo>
                  <a:lnTo>
                    <a:pt x="4113" y="5128"/>
                  </a:lnTo>
                  <a:lnTo>
                    <a:pt x="4087" y="5098"/>
                  </a:lnTo>
                  <a:lnTo>
                    <a:pt x="4062" y="5066"/>
                  </a:lnTo>
                  <a:lnTo>
                    <a:pt x="4038" y="5033"/>
                  </a:lnTo>
                  <a:lnTo>
                    <a:pt x="4016" y="4998"/>
                  </a:lnTo>
                  <a:lnTo>
                    <a:pt x="3996" y="4963"/>
                  </a:lnTo>
                  <a:lnTo>
                    <a:pt x="3977" y="4927"/>
                  </a:lnTo>
                  <a:lnTo>
                    <a:pt x="3960" y="4890"/>
                  </a:lnTo>
                  <a:lnTo>
                    <a:pt x="3945" y="4852"/>
                  </a:lnTo>
                  <a:lnTo>
                    <a:pt x="3932" y="4812"/>
                  </a:lnTo>
                  <a:lnTo>
                    <a:pt x="3921" y="4772"/>
                  </a:lnTo>
                  <a:lnTo>
                    <a:pt x="3911" y="4732"/>
                  </a:lnTo>
                  <a:lnTo>
                    <a:pt x="3903" y="4689"/>
                  </a:lnTo>
                  <a:lnTo>
                    <a:pt x="3898" y="4647"/>
                  </a:lnTo>
                  <a:lnTo>
                    <a:pt x="3895" y="4605"/>
                  </a:lnTo>
                  <a:lnTo>
                    <a:pt x="3894" y="4562"/>
                  </a:lnTo>
                  <a:lnTo>
                    <a:pt x="3895" y="4518"/>
                  </a:lnTo>
                  <a:lnTo>
                    <a:pt x="3898" y="4475"/>
                  </a:lnTo>
                  <a:lnTo>
                    <a:pt x="3903" y="4433"/>
                  </a:lnTo>
                  <a:lnTo>
                    <a:pt x="3911" y="4392"/>
                  </a:lnTo>
                  <a:lnTo>
                    <a:pt x="3921" y="4350"/>
                  </a:lnTo>
                  <a:lnTo>
                    <a:pt x="3932" y="4311"/>
                  </a:lnTo>
                  <a:lnTo>
                    <a:pt x="3945" y="4272"/>
                  </a:lnTo>
                  <a:lnTo>
                    <a:pt x="3960" y="4234"/>
                  </a:lnTo>
                  <a:lnTo>
                    <a:pt x="3977" y="4196"/>
                  </a:lnTo>
                  <a:lnTo>
                    <a:pt x="3996" y="4159"/>
                  </a:lnTo>
                  <a:lnTo>
                    <a:pt x="4016" y="4124"/>
                  </a:lnTo>
                  <a:lnTo>
                    <a:pt x="4038" y="4090"/>
                  </a:lnTo>
                  <a:lnTo>
                    <a:pt x="4062" y="4056"/>
                  </a:lnTo>
                  <a:lnTo>
                    <a:pt x="4087" y="4025"/>
                  </a:lnTo>
                  <a:lnTo>
                    <a:pt x="4113" y="3994"/>
                  </a:lnTo>
                  <a:lnTo>
                    <a:pt x="4141" y="3965"/>
                  </a:lnTo>
                  <a:lnTo>
                    <a:pt x="4171" y="3938"/>
                  </a:lnTo>
                  <a:lnTo>
                    <a:pt x="4202" y="3910"/>
                  </a:lnTo>
                  <a:lnTo>
                    <a:pt x="4233" y="3885"/>
                  </a:lnTo>
                  <a:lnTo>
                    <a:pt x="4266" y="3862"/>
                  </a:lnTo>
                  <a:lnTo>
                    <a:pt x="4301" y="3840"/>
                  </a:lnTo>
                  <a:lnTo>
                    <a:pt x="4336" y="3820"/>
                  </a:lnTo>
                  <a:lnTo>
                    <a:pt x="4372" y="3802"/>
                  </a:lnTo>
                  <a:lnTo>
                    <a:pt x="4409" y="3785"/>
                  </a:lnTo>
                  <a:lnTo>
                    <a:pt x="4448" y="3770"/>
                  </a:lnTo>
                  <a:lnTo>
                    <a:pt x="4487" y="3756"/>
                  </a:lnTo>
                  <a:lnTo>
                    <a:pt x="4527" y="3744"/>
                  </a:lnTo>
                  <a:lnTo>
                    <a:pt x="4569" y="3735"/>
                  </a:lnTo>
                  <a:lnTo>
                    <a:pt x="4610" y="3728"/>
                  </a:lnTo>
                  <a:lnTo>
                    <a:pt x="4652" y="3722"/>
                  </a:lnTo>
                  <a:lnTo>
                    <a:pt x="4695" y="3719"/>
                  </a:lnTo>
                  <a:lnTo>
                    <a:pt x="4739" y="37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170238" y="3757613"/>
              <a:ext cx="409575" cy="407988"/>
            </a:xfrm>
            <a:custGeom>
              <a:avLst/>
              <a:gdLst>
                <a:gd name="T0" fmla="*/ 6536 w 7209"/>
                <a:gd name="T1" fmla="*/ 5024 h 7198"/>
                <a:gd name="T2" fmla="*/ 7082 w 7209"/>
                <a:gd name="T3" fmla="*/ 4415 h 7198"/>
                <a:gd name="T4" fmla="*/ 7143 w 7209"/>
                <a:gd name="T5" fmla="*/ 4216 h 7198"/>
                <a:gd name="T6" fmla="*/ 7184 w 7209"/>
                <a:gd name="T7" fmla="*/ 4022 h 7198"/>
                <a:gd name="T8" fmla="*/ 7206 w 7209"/>
                <a:gd name="T9" fmla="*/ 3831 h 7198"/>
                <a:gd name="T10" fmla="*/ 7188 w 7209"/>
                <a:gd name="T11" fmla="*/ 3381 h 7198"/>
                <a:gd name="T12" fmla="*/ 7027 w 7209"/>
                <a:gd name="T13" fmla="*/ 2681 h 7198"/>
                <a:gd name="T14" fmla="*/ 6726 w 7209"/>
                <a:gd name="T15" fmla="*/ 2019 h 7198"/>
                <a:gd name="T16" fmla="*/ 6304 w 7209"/>
                <a:gd name="T17" fmla="*/ 1416 h 7198"/>
                <a:gd name="T18" fmla="*/ 5782 w 7209"/>
                <a:gd name="T19" fmla="*/ 894 h 7198"/>
                <a:gd name="T20" fmla="*/ 5181 w 7209"/>
                <a:gd name="T21" fmla="*/ 472 h 7198"/>
                <a:gd name="T22" fmla="*/ 4521 w 7209"/>
                <a:gd name="T23" fmla="*/ 172 h 7198"/>
                <a:gd name="T24" fmla="*/ 3822 w 7209"/>
                <a:gd name="T25" fmla="*/ 17 h 7198"/>
                <a:gd name="T26" fmla="*/ 3425 w 7209"/>
                <a:gd name="T27" fmla="*/ 36 h 7198"/>
                <a:gd name="T28" fmla="*/ 3226 w 7209"/>
                <a:gd name="T29" fmla="*/ 235 h 7198"/>
                <a:gd name="T30" fmla="*/ 3625 w 7209"/>
                <a:gd name="T31" fmla="*/ 834 h 7198"/>
                <a:gd name="T32" fmla="*/ 4130 w 7209"/>
                <a:gd name="T33" fmla="*/ 1341 h 7198"/>
                <a:gd name="T34" fmla="*/ 4332 w 7209"/>
                <a:gd name="T35" fmla="*/ 1572 h 7198"/>
                <a:gd name="T36" fmla="*/ 4453 w 7209"/>
                <a:gd name="T37" fmla="*/ 1760 h 7198"/>
                <a:gd name="T38" fmla="*/ 4513 w 7209"/>
                <a:gd name="T39" fmla="*/ 1936 h 7198"/>
                <a:gd name="T40" fmla="*/ 4532 w 7209"/>
                <a:gd name="T41" fmla="*/ 2136 h 7198"/>
                <a:gd name="T42" fmla="*/ 4531 w 7209"/>
                <a:gd name="T43" fmla="*/ 2558 h 7198"/>
                <a:gd name="T44" fmla="*/ 4477 w 7209"/>
                <a:gd name="T45" fmla="*/ 2862 h 7198"/>
                <a:gd name="T46" fmla="*/ 4328 w 7209"/>
                <a:gd name="T47" fmla="*/ 3187 h 7198"/>
                <a:gd name="T48" fmla="*/ 4105 w 7209"/>
                <a:gd name="T49" fmla="*/ 3515 h 7198"/>
                <a:gd name="T50" fmla="*/ 3826 w 7209"/>
                <a:gd name="T51" fmla="*/ 3827 h 7198"/>
                <a:gd name="T52" fmla="*/ 3513 w 7209"/>
                <a:gd name="T53" fmla="*/ 4103 h 7198"/>
                <a:gd name="T54" fmla="*/ 3184 w 7209"/>
                <a:gd name="T55" fmla="*/ 4324 h 7198"/>
                <a:gd name="T56" fmla="*/ 2861 w 7209"/>
                <a:gd name="T57" fmla="*/ 4470 h 7198"/>
                <a:gd name="T58" fmla="*/ 2562 w 7209"/>
                <a:gd name="T59" fmla="*/ 4523 h 7198"/>
                <a:gd name="T60" fmla="*/ 2133 w 7209"/>
                <a:gd name="T61" fmla="*/ 4528 h 7198"/>
                <a:gd name="T62" fmla="*/ 1934 w 7209"/>
                <a:gd name="T63" fmla="*/ 4512 h 7198"/>
                <a:gd name="T64" fmla="*/ 1762 w 7209"/>
                <a:gd name="T65" fmla="*/ 4458 h 7198"/>
                <a:gd name="T66" fmla="*/ 1582 w 7209"/>
                <a:gd name="T67" fmla="*/ 4340 h 7198"/>
                <a:gd name="T68" fmla="*/ 1354 w 7209"/>
                <a:gd name="T69" fmla="*/ 4138 h 7198"/>
                <a:gd name="T70" fmla="*/ 844 w 7209"/>
                <a:gd name="T71" fmla="*/ 3629 h 7198"/>
                <a:gd name="T72" fmla="*/ 234 w 7209"/>
                <a:gd name="T73" fmla="*/ 3222 h 7198"/>
                <a:gd name="T74" fmla="*/ 35 w 7209"/>
                <a:gd name="T75" fmla="*/ 3420 h 7198"/>
                <a:gd name="T76" fmla="*/ 25 w 7209"/>
                <a:gd name="T77" fmla="*/ 3817 h 7198"/>
                <a:gd name="T78" fmla="*/ 191 w 7209"/>
                <a:gd name="T79" fmla="*/ 4514 h 7198"/>
                <a:gd name="T80" fmla="*/ 493 w 7209"/>
                <a:gd name="T81" fmla="*/ 5174 h 7198"/>
                <a:gd name="T82" fmla="*/ 914 w 7209"/>
                <a:gd name="T83" fmla="*/ 5773 h 7198"/>
                <a:gd name="T84" fmla="*/ 1434 w 7209"/>
                <a:gd name="T85" fmla="*/ 6295 h 7198"/>
                <a:gd name="T86" fmla="*/ 2032 w 7209"/>
                <a:gd name="T87" fmla="*/ 6716 h 7198"/>
                <a:gd name="T88" fmla="*/ 2690 w 7209"/>
                <a:gd name="T89" fmla="*/ 7017 h 7198"/>
                <a:gd name="T90" fmla="*/ 3387 w 7209"/>
                <a:gd name="T91" fmla="*/ 7177 h 7198"/>
                <a:gd name="T92" fmla="*/ 3809 w 7209"/>
                <a:gd name="T93" fmla="*/ 7197 h 7198"/>
                <a:gd name="T94" fmla="*/ 3941 w 7209"/>
                <a:gd name="T95" fmla="*/ 7187 h 7198"/>
                <a:gd name="T96" fmla="*/ 4075 w 7209"/>
                <a:gd name="T97" fmla="*/ 7167 h 7198"/>
                <a:gd name="T98" fmla="*/ 4210 w 7209"/>
                <a:gd name="T99" fmla="*/ 7137 h 7198"/>
                <a:gd name="T100" fmla="*/ 4415 w 7209"/>
                <a:gd name="T101" fmla="*/ 7078 h 7198"/>
                <a:gd name="T102" fmla="*/ 4689 w 7209"/>
                <a:gd name="T103" fmla="*/ 6969 h 7198"/>
                <a:gd name="T104" fmla="*/ 4919 w 7209"/>
                <a:gd name="T105" fmla="*/ 6914 h 7198"/>
                <a:gd name="T106" fmla="*/ 5025 w 7209"/>
                <a:gd name="T107" fmla="*/ 6683 h 7198"/>
                <a:gd name="T108" fmla="*/ 5158 w 7209"/>
                <a:gd name="T109" fmla="*/ 6462 h 7198"/>
                <a:gd name="T110" fmla="*/ 5315 w 7209"/>
                <a:gd name="T111" fmla="*/ 6254 h 7198"/>
                <a:gd name="T112" fmla="*/ 5870 w 7209"/>
                <a:gd name="T113" fmla="*/ 5689 h 7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09" h="7198">
                  <a:moveTo>
                    <a:pt x="5870" y="5689"/>
                  </a:moveTo>
                  <a:lnTo>
                    <a:pt x="6333" y="5225"/>
                  </a:lnTo>
                  <a:lnTo>
                    <a:pt x="6754" y="5443"/>
                  </a:lnTo>
                  <a:lnTo>
                    <a:pt x="6536" y="5024"/>
                  </a:lnTo>
                  <a:lnTo>
                    <a:pt x="7000" y="4561"/>
                  </a:lnTo>
                  <a:lnTo>
                    <a:pt x="7045" y="4514"/>
                  </a:lnTo>
                  <a:lnTo>
                    <a:pt x="7064" y="4464"/>
                  </a:lnTo>
                  <a:lnTo>
                    <a:pt x="7082" y="4415"/>
                  </a:lnTo>
                  <a:lnTo>
                    <a:pt x="7098" y="4364"/>
                  </a:lnTo>
                  <a:lnTo>
                    <a:pt x="7115" y="4315"/>
                  </a:lnTo>
                  <a:lnTo>
                    <a:pt x="7129" y="4266"/>
                  </a:lnTo>
                  <a:lnTo>
                    <a:pt x="7143" y="4216"/>
                  </a:lnTo>
                  <a:lnTo>
                    <a:pt x="7155" y="4167"/>
                  </a:lnTo>
                  <a:lnTo>
                    <a:pt x="7166" y="4119"/>
                  </a:lnTo>
                  <a:lnTo>
                    <a:pt x="7176" y="4070"/>
                  </a:lnTo>
                  <a:lnTo>
                    <a:pt x="7184" y="4022"/>
                  </a:lnTo>
                  <a:lnTo>
                    <a:pt x="7192" y="3974"/>
                  </a:lnTo>
                  <a:lnTo>
                    <a:pt x="7198" y="3926"/>
                  </a:lnTo>
                  <a:lnTo>
                    <a:pt x="7202" y="3878"/>
                  </a:lnTo>
                  <a:lnTo>
                    <a:pt x="7206" y="3831"/>
                  </a:lnTo>
                  <a:lnTo>
                    <a:pt x="7208" y="3785"/>
                  </a:lnTo>
                  <a:lnTo>
                    <a:pt x="7209" y="3738"/>
                  </a:lnTo>
                  <a:lnTo>
                    <a:pt x="7203" y="3559"/>
                  </a:lnTo>
                  <a:lnTo>
                    <a:pt x="7188" y="3381"/>
                  </a:lnTo>
                  <a:lnTo>
                    <a:pt x="7162" y="3204"/>
                  </a:lnTo>
                  <a:lnTo>
                    <a:pt x="7127" y="3028"/>
                  </a:lnTo>
                  <a:lnTo>
                    <a:pt x="7081" y="2854"/>
                  </a:lnTo>
                  <a:lnTo>
                    <a:pt x="7027" y="2681"/>
                  </a:lnTo>
                  <a:lnTo>
                    <a:pt x="6964" y="2511"/>
                  </a:lnTo>
                  <a:lnTo>
                    <a:pt x="6893" y="2344"/>
                  </a:lnTo>
                  <a:lnTo>
                    <a:pt x="6813" y="2180"/>
                  </a:lnTo>
                  <a:lnTo>
                    <a:pt x="6726" y="2019"/>
                  </a:lnTo>
                  <a:lnTo>
                    <a:pt x="6631" y="1862"/>
                  </a:lnTo>
                  <a:lnTo>
                    <a:pt x="6529" y="1709"/>
                  </a:lnTo>
                  <a:lnTo>
                    <a:pt x="6420" y="1560"/>
                  </a:lnTo>
                  <a:lnTo>
                    <a:pt x="6304" y="1416"/>
                  </a:lnTo>
                  <a:lnTo>
                    <a:pt x="6182" y="1277"/>
                  </a:lnTo>
                  <a:lnTo>
                    <a:pt x="6054" y="1144"/>
                  </a:lnTo>
                  <a:lnTo>
                    <a:pt x="5921" y="1016"/>
                  </a:lnTo>
                  <a:lnTo>
                    <a:pt x="5782" y="894"/>
                  </a:lnTo>
                  <a:lnTo>
                    <a:pt x="5639" y="778"/>
                  </a:lnTo>
                  <a:lnTo>
                    <a:pt x="5491" y="668"/>
                  </a:lnTo>
                  <a:lnTo>
                    <a:pt x="5338" y="567"/>
                  </a:lnTo>
                  <a:lnTo>
                    <a:pt x="5181" y="472"/>
                  </a:lnTo>
                  <a:lnTo>
                    <a:pt x="5021" y="385"/>
                  </a:lnTo>
                  <a:lnTo>
                    <a:pt x="4858" y="306"/>
                  </a:lnTo>
                  <a:lnTo>
                    <a:pt x="4690" y="235"/>
                  </a:lnTo>
                  <a:lnTo>
                    <a:pt x="4521" y="172"/>
                  </a:lnTo>
                  <a:lnTo>
                    <a:pt x="4350" y="120"/>
                  </a:lnTo>
                  <a:lnTo>
                    <a:pt x="4175" y="76"/>
                  </a:lnTo>
                  <a:lnTo>
                    <a:pt x="4000" y="41"/>
                  </a:lnTo>
                  <a:lnTo>
                    <a:pt x="3822" y="17"/>
                  </a:lnTo>
                  <a:lnTo>
                    <a:pt x="3645" y="3"/>
                  </a:lnTo>
                  <a:lnTo>
                    <a:pt x="3466" y="0"/>
                  </a:lnTo>
                  <a:lnTo>
                    <a:pt x="3453" y="10"/>
                  </a:lnTo>
                  <a:lnTo>
                    <a:pt x="3425" y="36"/>
                  </a:lnTo>
                  <a:lnTo>
                    <a:pt x="3385" y="76"/>
                  </a:lnTo>
                  <a:lnTo>
                    <a:pt x="3337" y="124"/>
                  </a:lnTo>
                  <a:lnTo>
                    <a:pt x="3282" y="178"/>
                  </a:lnTo>
                  <a:lnTo>
                    <a:pt x="3226" y="235"/>
                  </a:lnTo>
                  <a:lnTo>
                    <a:pt x="3172" y="288"/>
                  </a:lnTo>
                  <a:lnTo>
                    <a:pt x="3124" y="336"/>
                  </a:lnTo>
                  <a:lnTo>
                    <a:pt x="3392" y="603"/>
                  </a:lnTo>
                  <a:lnTo>
                    <a:pt x="3625" y="834"/>
                  </a:lnTo>
                  <a:lnTo>
                    <a:pt x="3823" y="1030"/>
                  </a:lnTo>
                  <a:lnTo>
                    <a:pt x="3991" y="1198"/>
                  </a:lnTo>
                  <a:lnTo>
                    <a:pt x="4063" y="1272"/>
                  </a:lnTo>
                  <a:lnTo>
                    <a:pt x="4130" y="1341"/>
                  </a:lnTo>
                  <a:lnTo>
                    <a:pt x="4189" y="1405"/>
                  </a:lnTo>
                  <a:lnTo>
                    <a:pt x="4243" y="1465"/>
                  </a:lnTo>
                  <a:lnTo>
                    <a:pt x="4290" y="1520"/>
                  </a:lnTo>
                  <a:lnTo>
                    <a:pt x="4332" y="1572"/>
                  </a:lnTo>
                  <a:lnTo>
                    <a:pt x="4370" y="1623"/>
                  </a:lnTo>
                  <a:lnTo>
                    <a:pt x="4402" y="1669"/>
                  </a:lnTo>
                  <a:lnTo>
                    <a:pt x="4430" y="1715"/>
                  </a:lnTo>
                  <a:lnTo>
                    <a:pt x="4453" y="1760"/>
                  </a:lnTo>
                  <a:lnTo>
                    <a:pt x="4474" y="1803"/>
                  </a:lnTo>
                  <a:lnTo>
                    <a:pt x="4490" y="1846"/>
                  </a:lnTo>
                  <a:lnTo>
                    <a:pt x="4503" y="1890"/>
                  </a:lnTo>
                  <a:lnTo>
                    <a:pt x="4513" y="1936"/>
                  </a:lnTo>
                  <a:lnTo>
                    <a:pt x="4521" y="1982"/>
                  </a:lnTo>
                  <a:lnTo>
                    <a:pt x="4526" y="2030"/>
                  </a:lnTo>
                  <a:lnTo>
                    <a:pt x="4530" y="2082"/>
                  </a:lnTo>
                  <a:lnTo>
                    <a:pt x="4532" y="2136"/>
                  </a:lnTo>
                  <a:lnTo>
                    <a:pt x="4533" y="2193"/>
                  </a:lnTo>
                  <a:lnTo>
                    <a:pt x="4533" y="2256"/>
                  </a:lnTo>
                  <a:lnTo>
                    <a:pt x="4532" y="2396"/>
                  </a:lnTo>
                  <a:lnTo>
                    <a:pt x="4531" y="2558"/>
                  </a:lnTo>
                  <a:lnTo>
                    <a:pt x="4527" y="2631"/>
                  </a:lnTo>
                  <a:lnTo>
                    <a:pt x="4517" y="2706"/>
                  </a:lnTo>
                  <a:lnTo>
                    <a:pt x="4500" y="2783"/>
                  </a:lnTo>
                  <a:lnTo>
                    <a:pt x="4477" y="2862"/>
                  </a:lnTo>
                  <a:lnTo>
                    <a:pt x="4447" y="2941"/>
                  </a:lnTo>
                  <a:lnTo>
                    <a:pt x="4413" y="3023"/>
                  </a:lnTo>
                  <a:lnTo>
                    <a:pt x="4373" y="3104"/>
                  </a:lnTo>
                  <a:lnTo>
                    <a:pt x="4328" y="3187"/>
                  </a:lnTo>
                  <a:lnTo>
                    <a:pt x="4278" y="3269"/>
                  </a:lnTo>
                  <a:lnTo>
                    <a:pt x="4225" y="3352"/>
                  </a:lnTo>
                  <a:lnTo>
                    <a:pt x="4166" y="3433"/>
                  </a:lnTo>
                  <a:lnTo>
                    <a:pt x="4105" y="3515"/>
                  </a:lnTo>
                  <a:lnTo>
                    <a:pt x="4039" y="3595"/>
                  </a:lnTo>
                  <a:lnTo>
                    <a:pt x="3971" y="3674"/>
                  </a:lnTo>
                  <a:lnTo>
                    <a:pt x="3900" y="3751"/>
                  </a:lnTo>
                  <a:lnTo>
                    <a:pt x="3826" y="3827"/>
                  </a:lnTo>
                  <a:lnTo>
                    <a:pt x="3751" y="3899"/>
                  </a:lnTo>
                  <a:lnTo>
                    <a:pt x="3673" y="3970"/>
                  </a:lnTo>
                  <a:lnTo>
                    <a:pt x="3594" y="4038"/>
                  </a:lnTo>
                  <a:lnTo>
                    <a:pt x="3513" y="4103"/>
                  </a:lnTo>
                  <a:lnTo>
                    <a:pt x="3431" y="4164"/>
                  </a:lnTo>
                  <a:lnTo>
                    <a:pt x="3350" y="4221"/>
                  </a:lnTo>
                  <a:lnTo>
                    <a:pt x="3267" y="4275"/>
                  </a:lnTo>
                  <a:lnTo>
                    <a:pt x="3184" y="4324"/>
                  </a:lnTo>
                  <a:lnTo>
                    <a:pt x="3103" y="4368"/>
                  </a:lnTo>
                  <a:lnTo>
                    <a:pt x="3021" y="4408"/>
                  </a:lnTo>
                  <a:lnTo>
                    <a:pt x="2940" y="4442"/>
                  </a:lnTo>
                  <a:lnTo>
                    <a:pt x="2861" y="4470"/>
                  </a:lnTo>
                  <a:lnTo>
                    <a:pt x="2783" y="4493"/>
                  </a:lnTo>
                  <a:lnTo>
                    <a:pt x="2708" y="4510"/>
                  </a:lnTo>
                  <a:lnTo>
                    <a:pt x="2634" y="4520"/>
                  </a:lnTo>
                  <a:lnTo>
                    <a:pt x="2562" y="4523"/>
                  </a:lnTo>
                  <a:lnTo>
                    <a:pt x="2395" y="4525"/>
                  </a:lnTo>
                  <a:lnTo>
                    <a:pt x="2254" y="4527"/>
                  </a:lnTo>
                  <a:lnTo>
                    <a:pt x="2190" y="4528"/>
                  </a:lnTo>
                  <a:lnTo>
                    <a:pt x="2133" y="4528"/>
                  </a:lnTo>
                  <a:lnTo>
                    <a:pt x="2079" y="4526"/>
                  </a:lnTo>
                  <a:lnTo>
                    <a:pt x="2028" y="4524"/>
                  </a:lnTo>
                  <a:lnTo>
                    <a:pt x="1980" y="4519"/>
                  </a:lnTo>
                  <a:lnTo>
                    <a:pt x="1934" y="4512"/>
                  </a:lnTo>
                  <a:lnTo>
                    <a:pt x="1890" y="4503"/>
                  </a:lnTo>
                  <a:lnTo>
                    <a:pt x="1847" y="4491"/>
                  </a:lnTo>
                  <a:lnTo>
                    <a:pt x="1804" y="4476"/>
                  </a:lnTo>
                  <a:lnTo>
                    <a:pt x="1762" y="4458"/>
                  </a:lnTo>
                  <a:lnTo>
                    <a:pt x="1720" y="4435"/>
                  </a:lnTo>
                  <a:lnTo>
                    <a:pt x="1675" y="4408"/>
                  </a:lnTo>
                  <a:lnTo>
                    <a:pt x="1629" y="4376"/>
                  </a:lnTo>
                  <a:lnTo>
                    <a:pt x="1582" y="4340"/>
                  </a:lnTo>
                  <a:lnTo>
                    <a:pt x="1530" y="4298"/>
                  </a:lnTo>
                  <a:lnTo>
                    <a:pt x="1476" y="4251"/>
                  </a:lnTo>
                  <a:lnTo>
                    <a:pt x="1416" y="4197"/>
                  </a:lnTo>
                  <a:lnTo>
                    <a:pt x="1354" y="4138"/>
                  </a:lnTo>
                  <a:lnTo>
                    <a:pt x="1285" y="4071"/>
                  </a:lnTo>
                  <a:lnTo>
                    <a:pt x="1211" y="3998"/>
                  </a:lnTo>
                  <a:lnTo>
                    <a:pt x="1042" y="3829"/>
                  </a:lnTo>
                  <a:lnTo>
                    <a:pt x="844" y="3629"/>
                  </a:lnTo>
                  <a:lnTo>
                    <a:pt x="610" y="3392"/>
                  </a:lnTo>
                  <a:lnTo>
                    <a:pt x="338" y="3118"/>
                  </a:lnTo>
                  <a:lnTo>
                    <a:pt x="288" y="3168"/>
                  </a:lnTo>
                  <a:lnTo>
                    <a:pt x="234" y="3222"/>
                  </a:lnTo>
                  <a:lnTo>
                    <a:pt x="177" y="3278"/>
                  </a:lnTo>
                  <a:lnTo>
                    <a:pt x="123" y="3332"/>
                  </a:lnTo>
                  <a:lnTo>
                    <a:pt x="75" y="3381"/>
                  </a:lnTo>
                  <a:lnTo>
                    <a:pt x="35" y="3420"/>
                  </a:lnTo>
                  <a:lnTo>
                    <a:pt x="9" y="3448"/>
                  </a:lnTo>
                  <a:lnTo>
                    <a:pt x="0" y="3460"/>
                  </a:lnTo>
                  <a:lnTo>
                    <a:pt x="7" y="3639"/>
                  </a:lnTo>
                  <a:lnTo>
                    <a:pt x="25" y="3817"/>
                  </a:lnTo>
                  <a:lnTo>
                    <a:pt x="52" y="3994"/>
                  </a:lnTo>
                  <a:lnTo>
                    <a:pt x="89" y="4169"/>
                  </a:lnTo>
                  <a:lnTo>
                    <a:pt x="135" y="4343"/>
                  </a:lnTo>
                  <a:lnTo>
                    <a:pt x="191" y="4514"/>
                  </a:lnTo>
                  <a:lnTo>
                    <a:pt x="254" y="4683"/>
                  </a:lnTo>
                  <a:lnTo>
                    <a:pt x="326" y="4851"/>
                  </a:lnTo>
                  <a:lnTo>
                    <a:pt x="405" y="5014"/>
                  </a:lnTo>
                  <a:lnTo>
                    <a:pt x="493" y="5174"/>
                  </a:lnTo>
                  <a:lnTo>
                    <a:pt x="588" y="5330"/>
                  </a:lnTo>
                  <a:lnTo>
                    <a:pt x="691" y="5483"/>
                  </a:lnTo>
                  <a:lnTo>
                    <a:pt x="799" y="5631"/>
                  </a:lnTo>
                  <a:lnTo>
                    <a:pt x="914" y="5773"/>
                  </a:lnTo>
                  <a:lnTo>
                    <a:pt x="1036" y="5912"/>
                  </a:lnTo>
                  <a:lnTo>
                    <a:pt x="1163" y="6045"/>
                  </a:lnTo>
                  <a:lnTo>
                    <a:pt x="1296" y="6173"/>
                  </a:lnTo>
                  <a:lnTo>
                    <a:pt x="1434" y="6295"/>
                  </a:lnTo>
                  <a:lnTo>
                    <a:pt x="1577" y="6411"/>
                  </a:lnTo>
                  <a:lnTo>
                    <a:pt x="1725" y="6519"/>
                  </a:lnTo>
                  <a:lnTo>
                    <a:pt x="1877" y="6621"/>
                  </a:lnTo>
                  <a:lnTo>
                    <a:pt x="2032" y="6716"/>
                  </a:lnTo>
                  <a:lnTo>
                    <a:pt x="2192" y="6803"/>
                  </a:lnTo>
                  <a:lnTo>
                    <a:pt x="2355" y="6883"/>
                  </a:lnTo>
                  <a:lnTo>
                    <a:pt x="2521" y="6954"/>
                  </a:lnTo>
                  <a:lnTo>
                    <a:pt x="2690" y="7017"/>
                  </a:lnTo>
                  <a:lnTo>
                    <a:pt x="2861" y="7071"/>
                  </a:lnTo>
                  <a:lnTo>
                    <a:pt x="3035" y="7116"/>
                  </a:lnTo>
                  <a:lnTo>
                    <a:pt x="3211" y="7151"/>
                  </a:lnTo>
                  <a:lnTo>
                    <a:pt x="3387" y="7177"/>
                  </a:lnTo>
                  <a:lnTo>
                    <a:pt x="3565" y="7193"/>
                  </a:lnTo>
                  <a:lnTo>
                    <a:pt x="3744" y="7198"/>
                  </a:lnTo>
                  <a:lnTo>
                    <a:pt x="3777" y="7198"/>
                  </a:lnTo>
                  <a:lnTo>
                    <a:pt x="3809" y="7197"/>
                  </a:lnTo>
                  <a:lnTo>
                    <a:pt x="3842" y="7195"/>
                  </a:lnTo>
                  <a:lnTo>
                    <a:pt x="3875" y="7193"/>
                  </a:lnTo>
                  <a:lnTo>
                    <a:pt x="3908" y="7190"/>
                  </a:lnTo>
                  <a:lnTo>
                    <a:pt x="3941" y="7187"/>
                  </a:lnTo>
                  <a:lnTo>
                    <a:pt x="3975" y="7183"/>
                  </a:lnTo>
                  <a:lnTo>
                    <a:pt x="4008" y="7178"/>
                  </a:lnTo>
                  <a:lnTo>
                    <a:pt x="4041" y="7173"/>
                  </a:lnTo>
                  <a:lnTo>
                    <a:pt x="4075" y="7167"/>
                  </a:lnTo>
                  <a:lnTo>
                    <a:pt x="4109" y="7160"/>
                  </a:lnTo>
                  <a:lnTo>
                    <a:pt x="4142" y="7153"/>
                  </a:lnTo>
                  <a:lnTo>
                    <a:pt x="4176" y="7145"/>
                  </a:lnTo>
                  <a:lnTo>
                    <a:pt x="4210" y="7137"/>
                  </a:lnTo>
                  <a:lnTo>
                    <a:pt x="4244" y="7129"/>
                  </a:lnTo>
                  <a:lnTo>
                    <a:pt x="4278" y="7120"/>
                  </a:lnTo>
                  <a:lnTo>
                    <a:pt x="4347" y="7100"/>
                  </a:lnTo>
                  <a:lnTo>
                    <a:pt x="4415" y="7078"/>
                  </a:lnTo>
                  <a:lnTo>
                    <a:pt x="4484" y="7054"/>
                  </a:lnTo>
                  <a:lnTo>
                    <a:pt x="4552" y="7028"/>
                  </a:lnTo>
                  <a:lnTo>
                    <a:pt x="4621" y="6999"/>
                  </a:lnTo>
                  <a:lnTo>
                    <a:pt x="4689" y="6969"/>
                  </a:lnTo>
                  <a:lnTo>
                    <a:pt x="4758" y="6937"/>
                  </a:lnTo>
                  <a:lnTo>
                    <a:pt x="4826" y="6904"/>
                  </a:lnTo>
                  <a:lnTo>
                    <a:pt x="4896" y="6973"/>
                  </a:lnTo>
                  <a:lnTo>
                    <a:pt x="4919" y="6914"/>
                  </a:lnTo>
                  <a:lnTo>
                    <a:pt x="4943" y="6855"/>
                  </a:lnTo>
                  <a:lnTo>
                    <a:pt x="4969" y="6798"/>
                  </a:lnTo>
                  <a:lnTo>
                    <a:pt x="4997" y="6740"/>
                  </a:lnTo>
                  <a:lnTo>
                    <a:pt x="5025" y="6683"/>
                  </a:lnTo>
                  <a:lnTo>
                    <a:pt x="5056" y="6627"/>
                  </a:lnTo>
                  <a:lnTo>
                    <a:pt x="5088" y="6572"/>
                  </a:lnTo>
                  <a:lnTo>
                    <a:pt x="5122" y="6516"/>
                  </a:lnTo>
                  <a:lnTo>
                    <a:pt x="5158" y="6462"/>
                  </a:lnTo>
                  <a:lnTo>
                    <a:pt x="5194" y="6409"/>
                  </a:lnTo>
                  <a:lnTo>
                    <a:pt x="5234" y="6356"/>
                  </a:lnTo>
                  <a:lnTo>
                    <a:pt x="5274" y="6304"/>
                  </a:lnTo>
                  <a:lnTo>
                    <a:pt x="5315" y="6254"/>
                  </a:lnTo>
                  <a:lnTo>
                    <a:pt x="5359" y="6203"/>
                  </a:lnTo>
                  <a:lnTo>
                    <a:pt x="5404" y="6154"/>
                  </a:lnTo>
                  <a:lnTo>
                    <a:pt x="5451" y="6107"/>
                  </a:lnTo>
                  <a:lnTo>
                    <a:pt x="5870" y="56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3170238" y="3756025"/>
              <a:ext cx="914400" cy="911225"/>
            </a:xfrm>
            <a:custGeom>
              <a:avLst/>
              <a:gdLst>
                <a:gd name="T0" fmla="*/ 14452 w 16128"/>
                <a:gd name="T1" fmla="*/ 340 h 16072"/>
                <a:gd name="T2" fmla="*/ 14264 w 16128"/>
                <a:gd name="T3" fmla="*/ 210 h 16072"/>
                <a:gd name="T4" fmla="*/ 14065 w 16128"/>
                <a:gd name="T5" fmla="*/ 111 h 16072"/>
                <a:gd name="T6" fmla="*/ 13854 w 16128"/>
                <a:gd name="T7" fmla="*/ 43 h 16072"/>
                <a:gd name="T8" fmla="*/ 13638 w 16128"/>
                <a:gd name="T9" fmla="*/ 7 h 16072"/>
                <a:gd name="T10" fmla="*/ 13420 w 16128"/>
                <a:gd name="T11" fmla="*/ 2 h 16072"/>
                <a:gd name="T12" fmla="*/ 13203 w 16128"/>
                <a:gd name="T13" fmla="*/ 28 h 16072"/>
                <a:gd name="T14" fmla="*/ 12990 w 16128"/>
                <a:gd name="T15" fmla="*/ 86 h 16072"/>
                <a:gd name="T16" fmla="*/ 12785 w 16128"/>
                <a:gd name="T17" fmla="*/ 174 h 16072"/>
                <a:gd name="T18" fmla="*/ 12594 w 16128"/>
                <a:gd name="T19" fmla="*/ 294 h 16072"/>
                <a:gd name="T20" fmla="*/ 12419 w 16128"/>
                <a:gd name="T21" fmla="*/ 445 h 16072"/>
                <a:gd name="T22" fmla="*/ 7693 w 16128"/>
                <a:gd name="T23" fmla="*/ 5355 h 16072"/>
                <a:gd name="T24" fmla="*/ 7709 w 16128"/>
                <a:gd name="T25" fmla="*/ 5542 h 16072"/>
                <a:gd name="T26" fmla="*/ 7681 w 16128"/>
                <a:gd name="T27" fmla="*/ 5734 h 16072"/>
                <a:gd name="T28" fmla="*/ 7614 w 16128"/>
                <a:gd name="T29" fmla="*/ 5919 h 16072"/>
                <a:gd name="T30" fmla="*/ 7514 w 16128"/>
                <a:gd name="T31" fmla="*/ 6082 h 16072"/>
                <a:gd name="T32" fmla="*/ 7407 w 16128"/>
                <a:gd name="T33" fmla="*/ 6194 h 16072"/>
                <a:gd name="T34" fmla="*/ 7301 w 16128"/>
                <a:gd name="T35" fmla="*/ 6270 h 16072"/>
                <a:gd name="T36" fmla="*/ 7182 w 16128"/>
                <a:gd name="T37" fmla="*/ 6330 h 16072"/>
                <a:gd name="T38" fmla="*/ 7054 w 16128"/>
                <a:gd name="T39" fmla="*/ 6374 h 16072"/>
                <a:gd name="T40" fmla="*/ 6922 w 16128"/>
                <a:gd name="T41" fmla="*/ 6400 h 16072"/>
                <a:gd name="T42" fmla="*/ 6772 w 16128"/>
                <a:gd name="T43" fmla="*/ 6407 h 16072"/>
                <a:gd name="T44" fmla="*/ 6637 w 16128"/>
                <a:gd name="T45" fmla="*/ 6387 h 16072"/>
                <a:gd name="T46" fmla="*/ 6530 w 16128"/>
                <a:gd name="T47" fmla="*/ 6349 h 16072"/>
                <a:gd name="T48" fmla="*/ 5900 w 16128"/>
                <a:gd name="T49" fmla="*/ 6997 h 16072"/>
                <a:gd name="T50" fmla="*/ 5711 w 16128"/>
                <a:gd name="T51" fmla="*/ 7400 h 16072"/>
                <a:gd name="T52" fmla="*/ 5649 w 16128"/>
                <a:gd name="T53" fmla="*/ 7832 h 16072"/>
                <a:gd name="T54" fmla="*/ 5711 w 16128"/>
                <a:gd name="T55" fmla="*/ 8263 h 16072"/>
                <a:gd name="T56" fmla="*/ 5899 w 16128"/>
                <a:gd name="T57" fmla="*/ 8666 h 16072"/>
                <a:gd name="T58" fmla="*/ 2445 w 16128"/>
                <a:gd name="T59" fmla="*/ 12702 h 16072"/>
                <a:gd name="T60" fmla="*/ 7099 w 16128"/>
                <a:gd name="T61" fmla="*/ 9909 h 16072"/>
                <a:gd name="T62" fmla="*/ 7355 w 16128"/>
                <a:gd name="T63" fmla="*/ 10148 h 16072"/>
                <a:gd name="T64" fmla="*/ 7545 w 16128"/>
                <a:gd name="T65" fmla="*/ 10272 h 16072"/>
                <a:gd name="T66" fmla="*/ 7747 w 16128"/>
                <a:gd name="T67" fmla="*/ 10366 h 16072"/>
                <a:gd name="T68" fmla="*/ 7958 w 16128"/>
                <a:gd name="T69" fmla="*/ 10428 h 16072"/>
                <a:gd name="T70" fmla="*/ 8175 w 16128"/>
                <a:gd name="T71" fmla="*/ 10460 h 16072"/>
                <a:gd name="T72" fmla="*/ 8394 w 16128"/>
                <a:gd name="T73" fmla="*/ 10460 h 16072"/>
                <a:gd name="T74" fmla="*/ 8610 w 16128"/>
                <a:gd name="T75" fmla="*/ 10428 h 16072"/>
                <a:gd name="T76" fmla="*/ 8822 w 16128"/>
                <a:gd name="T77" fmla="*/ 10366 h 16072"/>
                <a:gd name="T78" fmla="*/ 9024 w 16128"/>
                <a:gd name="T79" fmla="*/ 10271 h 16072"/>
                <a:gd name="T80" fmla="*/ 9213 w 16128"/>
                <a:gd name="T81" fmla="*/ 10147 h 16072"/>
                <a:gd name="T82" fmla="*/ 9780 w 16128"/>
                <a:gd name="T83" fmla="*/ 9598 h 16072"/>
                <a:gd name="T84" fmla="*/ 9727 w 16128"/>
                <a:gd name="T85" fmla="*/ 9427 h 16072"/>
                <a:gd name="T86" fmla="*/ 9721 w 16128"/>
                <a:gd name="T87" fmla="*/ 9240 h 16072"/>
                <a:gd name="T88" fmla="*/ 9756 w 16128"/>
                <a:gd name="T89" fmla="*/ 9050 h 16072"/>
                <a:gd name="T90" fmla="*/ 9830 w 16128"/>
                <a:gd name="T91" fmla="*/ 8870 h 16072"/>
                <a:gd name="T92" fmla="*/ 9934 w 16128"/>
                <a:gd name="T93" fmla="*/ 8713 h 16072"/>
                <a:gd name="T94" fmla="*/ 10038 w 16128"/>
                <a:gd name="T95" fmla="*/ 8614 h 16072"/>
                <a:gd name="T96" fmla="*/ 10146 w 16128"/>
                <a:gd name="T97" fmla="*/ 8540 h 16072"/>
                <a:gd name="T98" fmla="*/ 10266 w 16128"/>
                <a:gd name="T99" fmla="*/ 8483 h 16072"/>
                <a:gd name="T100" fmla="*/ 10396 w 16128"/>
                <a:gd name="T101" fmla="*/ 8442 h 16072"/>
                <a:gd name="T102" fmla="*/ 10528 w 16128"/>
                <a:gd name="T103" fmla="*/ 8417 h 16072"/>
                <a:gd name="T104" fmla="*/ 10692 w 16128"/>
                <a:gd name="T105" fmla="*/ 8417 h 16072"/>
                <a:gd name="T106" fmla="*/ 10838 w 16128"/>
                <a:gd name="T107" fmla="*/ 8448 h 16072"/>
                <a:gd name="T108" fmla="*/ 15737 w 16128"/>
                <a:gd name="T109" fmla="*/ 3648 h 16072"/>
                <a:gd name="T110" fmla="*/ 15987 w 16128"/>
                <a:gd name="T111" fmla="*/ 3270 h 16072"/>
                <a:gd name="T112" fmla="*/ 16112 w 16128"/>
                <a:gd name="T113" fmla="*/ 2849 h 16072"/>
                <a:gd name="T114" fmla="*/ 16112 w 16128"/>
                <a:gd name="T115" fmla="*/ 2414 h 16072"/>
                <a:gd name="T116" fmla="*/ 15987 w 16128"/>
                <a:gd name="T117" fmla="*/ 1993 h 16072"/>
                <a:gd name="T118" fmla="*/ 15737 w 16128"/>
                <a:gd name="T119" fmla="*/ 1615 h 16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128" h="16072">
                  <a:moveTo>
                    <a:pt x="15683" y="1559"/>
                  </a:moveTo>
                  <a:lnTo>
                    <a:pt x="14567" y="444"/>
                  </a:lnTo>
                  <a:lnTo>
                    <a:pt x="14539" y="417"/>
                  </a:lnTo>
                  <a:lnTo>
                    <a:pt x="14510" y="391"/>
                  </a:lnTo>
                  <a:lnTo>
                    <a:pt x="14481" y="365"/>
                  </a:lnTo>
                  <a:lnTo>
                    <a:pt x="14452" y="340"/>
                  </a:lnTo>
                  <a:lnTo>
                    <a:pt x="14421" y="316"/>
                  </a:lnTo>
                  <a:lnTo>
                    <a:pt x="14391" y="293"/>
                  </a:lnTo>
                  <a:lnTo>
                    <a:pt x="14360" y="271"/>
                  </a:lnTo>
                  <a:lnTo>
                    <a:pt x="14329" y="250"/>
                  </a:lnTo>
                  <a:lnTo>
                    <a:pt x="14296" y="229"/>
                  </a:lnTo>
                  <a:lnTo>
                    <a:pt x="14264" y="210"/>
                  </a:lnTo>
                  <a:lnTo>
                    <a:pt x="14232" y="191"/>
                  </a:lnTo>
                  <a:lnTo>
                    <a:pt x="14199" y="173"/>
                  </a:lnTo>
                  <a:lnTo>
                    <a:pt x="14165" y="157"/>
                  </a:lnTo>
                  <a:lnTo>
                    <a:pt x="14132" y="141"/>
                  </a:lnTo>
                  <a:lnTo>
                    <a:pt x="14099" y="126"/>
                  </a:lnTo>
                  <a:lnTo>
                    <a:pt x="14065" y="111"/>
                  </a:lnTo>
                  <a:lnTo>
                    <a:pt x="14030" y="98"/>
                  </a:lnTo>
                  <a:lnTo>
                    <a:pt x="13995" y="85"/>
                  </a:lnTo>
                  <a:lnTo>
                    <a:pt x="13961" y="73"/>
                  </a:lnTo>
                  <a:lnTo>
                    <a:pt x="13926" y="62"/>
                  </a:lnTo>
                  <a:lnTo>
                    <a:pt x="13890" y="52"/>
                  </a:lnTo>
                  <a:lnTo>
                    <a:pt x="13854" y="43"/>
                  </a:lnTo>
                  <a:lnTo>
                    <a:pt x="13819" y="35"/>
                  </a:lnTo>
                  <a:lnTo>
                    <a:pt x="13782" y="28"/>
                  </a:lnTo>
                  <a:lnTo>
                    <a:pt x="13747" y="21"/>
                  </a:lnTo>
                  <a:lnTo>
                    <a:pt x="13711" y="15"/>
                  </a:lnTo>
                  <a:lnTo>
                    <a:pt x="13675" y="11"/>
                  </a:lnTo>
                  <a:lnTo>
                    <a:pt x="13638" y="7"/>
                  </a:lnTo>
                  <a:lnTo>
                    <a:pt x="13602" y="4"/>
                  </a:lnTo>
                  <a:lnTo>
                    <a:pt x="13566" y="2"/>
                  </a:lnTo>
                  <a:lnTo>
                    <a:pt x="13529" y="0"/>
                  </a:lnTo>
                  <a:lnTo>
                    <a:pt x="13493" y="0"/>
                  </a:lnTo>
                  <a:lnTo>
                    <a:pt x="13456" y="0"/>
                  </a:lnTo>
                  <a:lnTo>
                    <a:pt x="13420" y="2"/>
                  </a:lnTo>
                  <a:lnTo>
                    <a:pt x="13383" y="4"/>
                  </a:lnTo>
                  <a:lnTo>
                    <a:pt x="13347" y="7"/>
                  </a:lnTo>
                  <a:lnTo>
                    <a:pt x="13311" y="11"/>
                  </a:lnTo>
                  <a:lnTo>
                    <a:pt x="13274" y="16"/>
                  </a:lnTo>
                  <a:lnTo>
                    <a:pt x="13238" y="21"/>
                  </a:lnTo>
                  <a:lnTo>
                    <a:pt x="13203" y="28"/>
                  </a:lnTo>
                  <a:lnTo>
                    <a:pt x="13166" y="35"/>
                  </a:lnTo>
                  <a:lnTo>
                    <a:pt x="13131" y="43"/>
                  </a:lnTo>
                  <a:lnTo>
                    <a:pt x="13095" y="52"/>
                  </a:lnTo>
                  <a:lnTo>
                    <a:pt x="13060" y="62"/>
                  </a:lnTo>
                  <a:lnTo>
                    <a:pt x="13024" y="73"/>
                  </a:lnTo>
                  <a:lnTo>
                    <a:pt x="12990" y="86"/>
                  </a:lnTo>
                  <a:lnTo>
                    <a:pt x="12955" y="98"/>
                  </a:lnTo>
                  <a:lnTo>
                    <a:pt x="12921" y="111"/>
                  </a:lnTo>
                  <a:lnTo>
                    <a:pt x="12886" y="126"/>
                  </a:lnTo>
                  <a:lnTo>
                    <a:pt x="12853" y="141"/>
                  </a:lnTo>
                  <a:lnTo>
                    <a:pt x="12819" y="157"/>
                  </a:lnTo>
                  <a:lnTo>
                    <a:pt x="12785" y="174"/>
                  </a:lnTo>
                  <a:lnTo>
                    <a:pt x="12753" y="191"/>
                  </a:lnTo>
                  <a:lnTo>
                    <a:pt x="12720" y="210"/>
                  </a:lnTo>
                  <a:lnTo>
                    <a:pt x="12689" y="229"/>
                  </a:lnTo>
                  <a:lnTo>
                    <a:pt x="12656" y="251"/>
                  </a:lnTo>
                  <a:lnTo>
                    <a:pt x="12625" y="272"/>
                  </a:lnTo>
                  <a:lnTo>
                    <a:pt x="12594" y="294"/>
                  </a:lnTo>
                  <a:lnTo>
                    <a:pt x="12564" y="317"/>
                  </a:lnTo>
                  <a:lnTo>
                    <a:pt x="12533" y="340"/>
                  </a:lnTo>
                  <a:lnTo>
                    <a:pt x="12504" y="365"/>
                  </a:lnTo>
                  <a:lnTo>
                    <a:pt x="12475" y="391"/>
                  </a:lnTo>
                  <a:lnTo>
                    <a:pt x="12447" y="418"/>
                  </a:lnTo>
                  <a:lnTo>
                    <a:pt x="12419" y="445"/>
                  </a:lnTo>
                  <a:lnTo>
                    <a:pt x="7643" y="5213"/>
                  </a:lnTo>
                  <a:lnTo>
                    <a:pt x="7656" y="5240"/>
                  </a:lnTo>
                  <a:lnTo>
                    <a:pt x="7667" y="5267"/>
                  </a:lnTo>
                  <a:lnTo>
                    <a:pt x="7677" y="5295"/>
                  </a:lnTo>
                  <a:lnTo>
                    <a:pt x="7686" y="5324"/>
                  </a:lnTo>
                  <a:lnTo>
                    <a:pt x="7693" y="5355"/>
                  </a:lnTo>
                  <a:lnTo>
                    <a:pt x="7699" y="5385"/>
                  </a:lnTo>
                  <a:lnTo>
                    <a:pt x="7704" y="5415"/>
                  </a:lnTo>
                  <a:lnTo>
                    <a:pt x="7707" y="5446"/>
                  </a:lnTo>
                  <a:lnTo>
                    <a:pt x="7709" y="5477"/>
                  </a:lnTo>
                  <a:lnTo>
                    <a:pt x="7709" y="5510"/>
                  </a:lnTo>
                  <a:lnTo>
                    <a:pt x="7709" y="5542"/>
                  </a:lnTo>
                  <a:lnTo>
                    <a:pt x="7707" y="5573"/>
                  </a:lnTo>
                  <a:lnTo>
                    <a:pt x="7704" y="5605"/>
                  </a:lnTo>
                  <a:lnTo>
                    <a:pt x="7700" y="5637"/>
                  </a:lnTo>
                  <a:lnTo>
                    <a:pt x="7695" y="5670"/>
                  </a:lnTo>
                  <a:lnTo>
                    <a:pt x="7688" y="5702"/>
                  </a:lnTo>
                  <a:lnTo>
                    <a:pt x="7681" y="5734"/>
                  </a:lnTo>
                  <a:lnTo>
                    <a:pt x="7672" y="5766"/>
                  </a:lnTo>
                  <a:lnTo>
                    <a:pt x="7663" y="5798"/>
                  </a:lnTo>
                  <a:lnTo>
                    <a:pt x="7652" y="5829"/>
                  </a:lnTo>
                  <a:lnTo>
                    <a:pt x="7641" y="5859"/>
                  </a:lnTo>
                  <a:lnTo>
                    <a:pt x="7628" y="5889"/>
                  </a:lnTo>
                  <a:lnTo>
                    <a:pt x="7614" y="5919"/>
                  </a:lnTo>
                  <a:lnTo>
                    <a:pt x="7599" y="5948"/>
                  </a:lnTo>
                  <a:lnTo>
                    <a:pt x="7584" y="5977"/>
                  </a:lnTo>
                  <a:lnTo>
                    <a:pt x="7568" y="6004"/>
                  </a:lnTo>
                  <a:lnTo>
                    <a:pt x="7551" y="6031"/>
                  </a:lnTo>
                  <a:lnTo>
                    <a:pt x="7533" y="6057"/>
                  </a:lnTo>
                  <a:lnTo>
                    <a:pt x="7514" y="6082"/>
                  </a:lnTo>
                  <a:lnTo>
                    <a:pt x="7494" y="6107"/>
                  </a:lnTo>
                  <a:lnTo>
                    <a:pt x="7474" y="6130"/>
                  </a:lnTo>
                  <a:lnTo>
                    <a:pt x="7453" y="6151"/>
                  </a:lnTo>
                  <a:lnTo>
                    <a:pt x="7438" y="6166"/>
                  </a:lnTo>
                  <a:lnTo>
                    <a:pt x="7423" y="6180"/>
                  </a:lnTo>
                  <a:lnTo>
                    <a:pt x="7407" y="6194"/>
                  </a:lnTo>
                  <a:lnTo>
                    <a:pt x="7390" y="6207"/>
                  </a:lnTo>
                  <a:lnTo>
                    <a:pt x="7373" y="6220"/>
                  </a:lnTo>
                  <a:lnTo>
                    <a:pt x="7355" y="6233"/>
                  </a:lnTo>
                  <a:lnTo>
                    <a:pt x="7337" y="6245"/>
                  </a:lnTo>
                  <a:lnTo>
                    <a:pt x="7319" y="6257"/>
                  </a:lnTo>
                  <a:lnTo>
                    <a:pt x="7301" y="6270"/>
                  </a:lnTo>
                  <a:lnTo>
                    <a:pt x="7282" y="6281"/>
                  </a:lnTo>
                  <a:lnTo>
                    <a:pt x="7263" y="6291"/>
                  </a:lnTo>
                  <a:lnTo>
                    <a:pt x="7242" y="6302"/>
                  </a:lnTo>
                  <a:lnTo>
                    <a:pt x="7222" y="6312"/>
                  </a:lnTo>
                  <a:lnTo>
                    <a:pt x="7202" y="6321"/>
                  </a:lnTo>
                  <a:lnTo>
                    <a:pt x="7182" y="6330"/>
                  </a:lnTo>
                  <a:lnTo>
                    <a:pt x="7161" y="6338"/>
                  </a:lnTo>
                  <a:lnTo>
                    <a:pt x="7140" y="6347"/>
                  </a:lnTo>
                  <a:lnTo>
                    <a:pt x="7118" y="6354"/>
                  </a:lnTo>
                  <a:lnTo>
                    <a:pt x="7097" y="6361"/>
                  </a:lnTo>
                  <a:lnTo>
                    <a:pt x="7075" y="6368"/>
                  </a:lnTo>
                  <a:lnTo>
                    <a:pt x="7054" y="6374"/>
                  </a:lnTo>
                  <a:lnTo>
                    <a:pt x="7032" y="6380"/>
                  </a:lnTo>
                  <a:lnTo>
                    <a:pt x="7010" y="6385"/>
                  </a:lnTo>
                  <a:lnTo>
                    <a:pt x="6987" y="6390"/>
                  </a:lnTo>
                  <a:lnTo>
                    <a:pt x="6966" y="6394"/>
                  </a:lnTo>
                  <a:lnTo>
                    <a:pt x="6944" y="6397"/>
                  </a:lnTo>
                  <a:lnTo>
                    <a:pt x="6922" y="6400"/>
                  </a:lnTo>
                  <a:lnTo>
                    <a:pt x="6900" y="6403"/>
                  </a:lnTo>
                  <a:lnTo>
                    <a:pt x="6878" y="6405"/>
                  </a:lnTo>
                  <a:lnTo>
                    <a:pt x="6855" y="6406"/>
                  </a:lnTo>
                  <a:lnTo>
                    <a:pt x="6833" y="6407"/>
                  </a:lnTo>
                  <a:lnTo>
                    <a:pt x="6811" y="6407"/>
                  </a:lnTo>
                  <a:lnTo>
                    <a:pt x="6772" y="6407"/>
                  </a:lnTo>
                  <a:lnTo>
                    <a:pt x="6732" y="6404"/>
                  </a:lnTo>
                  <a:lnTo>
                    <a:pt x="6712" y="6401"/>
                  </a:lnTo>
                  <a:lnTo>
                    <a:pt x="6693" y="6399"/>
                  </a:lnTo>
                  <a:lnTo>
                    <a:pt x="6674" y="6395"/>
                  </a:lnTo>
                  <a:lnTo>
                    <a:pt x="6655" y="6391"/>
                  </a:lnTo>
                  <a:lnTo>
                    <a:pt x="6637" y="6387"/>
                  </a:lnTo>
                  <a:lnTo>
                    <a:pt x="6619" y="6382"/>
                  </a:lnTo>
                  <a:lnTo>
                    <a:pt x="6599" y="6377"/>
                  </a:lnTo>
                  <a:lnTo>
                    <a:pt x="6582" y="6371"/>
                  </a:lnTo>
                  <a:lnTo>
                    <a:pt x="6564" y="6364"/>
                  </a:lnTo>
                  <a:lnTo>
                    <a:pt x="6547" y="6357"/>
                  </a:lnTo>
                  <a:lnTo>
                    <a:pt x="6530" y="6349"/>
                  </a:lnTo>
                  <a:lnTo>
                    <a:pt x="6513" y="6341"/>
                  </a:lnTo>
                  <a:lnTo>
                    <a:pt x="6094" y="6759"/>
                  </a:lnTo>
                  <a:lnTo>
                    <a:pt x="6040" y="6815"/>
                  </a:lnTo>
                  <a:lnTo>
                    <a:pt x="5990" y="6874"/>
                  </a:lnTo>
                  <a:lnTo>
                    <a:pt x="5943" y="6935"/>
                  </a:lnTo>
                  <a:lnTo>
                    <a:pt x="5900" y="6997"/>
                  </a:lnTo>
                  <a:lnTo>
                    <a:pt x="5860" y="7061"/>
                  </a:lnTo>
                  <a:lnTo>
                    <a:pt x="5823" y="7126"/>
                  </a:lnTo>
                  <a:lnTo>
                    <a:pt x="5790" y="7193"/>
                  </a:lnTo>
                  <a:lnTo>
                    <a:pt x="5761" y="7261"/>
                  </a:lnTo>
                  <a:lnTo>
                    <a:pt x="5735" y="7329"/>
                  </a:lnTo>
                  <a:lnTo>
                    <a:pt x="5711" y="7400"/>
                  </a:lnTo>
                  <a:lnTo>
                    <a:pt x="5692" y="7470"/>
                  </a:lnTo>
                  <a:lnTo>
                    <a:pt x="5677" y="7542"/>
                  </a:lnTo>
                  <a:lnTo>
                    <a:pt x="5665" y="7614"/>
                  </a:lnTo>
                  <a:lnTo>
                    <a:pt x="5656" y="7687"/>
                  </a:lnTo>
                  <a:lnTo>
                    <a:pt x="5651" y="7759"/>
                  </a:lnTo>
                  <a:lnTo>
                    <a:pt x="5649" y="7832"/>
                  </a:lnTo>
                  <a:lnTo>
                    <a:pt x="5651" y="7904"/>
                  </a:lnTo>
                  <a:lnTo>
                    <a:pt x="5656" y="7977"/>
                  </a:lnTo>
                  <a:lnTo>
                    <a:pt x="5665" y="8049"/>
                  </a:lnTo>
                  <a:lnTo>
                    <a:pt x="5677" y="8122"/>
                  </a:lnTo>
                  <a:lnTo>
                    <a:pt x="5692" y="8193"/>
                  </a:lnTo>
                  <a:lnTo>
                    <a:pt x="5711" y="8263"/>
                  </a:lnTo>
                  <a:lnTo>
                    <a:pt x="5735" y="8334"/>
                  </a:lnTo>
                  <a:lnTo>
                    <a:pt x="5761" y="8402"/>
                  </a:lnTo>
                  <a:lnTo>
                    <a:pt x="5790" y="8471"/>
                  </a:lnTo>
                  <a:lnTo>
                    <a:pt x="5823" y="8537"/>
                  </a:lnTo>
                  <a:lnTo>
                    <a:pt x="5860" y="8603"/>
                  </a:lnTo>
                  <a:lnTo>
                    <a:pt x="5899" y="8666"/>
                  </a:lnTo>
                  <a:lnTo>
                    <a:pt x="5942" y="8728"/>
                  </a:lnTo>
                  <a:lnTo>
                    <a:pt x="5990" y="8789"/>
                  </a:lnTo>
                  <a:lnTo>
                    <a:pt x="6040" y="8847"/>
                  </a:lnTo>
                  <a:lnTo>
                    <a:pt x="6093" y="8905"/>
                  </a:lnTo>
                  <a:lnTo>
                    <a:pt x="6172" y="8982"/>
                  </a:lnTo>
                  <a:lnTo>
                    <a:pt x="2445" y="12702"/>
                  </a:lnTo>
                  <a:lnTo>
                    <a:pt x="1451" y="13078"/>
                  </a:lnTo>
                  <a:lnTo>
                    <a:pt x="0" y="15145"/>
                  </a:lnTo>
                  <a:lnTo>
                    <a:pt x="931" y="16072"/>
                  </a:lnTo>
                  <a:lnTo>
                    <a:pt x="2999" y="14629"/>
                  </a:lnTo>
                  <a:lnTo>
                    <a:pt x="3376" y="13628"/>
                  </a:lnTo>
                  <a:lnTo>
                    <a:pt x="7099" y="9909"/>
                  </a:lnTo>
                  <a:lnTo>
                    <a:pt x="7210" y="10019"/>
                  </a:lnTo>
                  <a:lnTo>
                    <a:pt x="7238" y="10047"/>
                  </a:lnTo>
                  <a:lnTo>
                    <a:pt x="7267" y="10073"/>
                  </a:lnTo>
                  <a:lnTo>
                    <a:pt x="7296" y="10098"/>
                  </a:lnTo>
                  <a:lnTo>
                    <a:pt x="7325" y="10124"/>
                  </a:lnTo>
                  <a:lnTo>
                    <a:pt x="7355" y="10148"/>
                  </a:lnTo>
                  <a:lnTo>
                    <a:pt x="7387" y="10170"/>
                  </a:lnTo>
                  <a:lnTo>
                    <a:pt x="7417" y="10192"/>
                  </a:lnTo>
                  <a:lnTo>
                    <a:pt x="7448" y="10214"/>
                  </a:lnTo>
                  <a:lnTo>
                    <a:pt x="7480" y="10234"/>
                  </a:lnTo>
                  <a:lnTo>
                    <a:pt x="7513" y="10253"/>
                  </a:lnTo>
                  <a:lnTo>
                    <a:pt x="7545" y="10272"/>
                  </a:lnTo>
                  <a:lnTo>
                    <a:pt x="7578" y="10290"/>
                  </a:lnTo>
                  <a:lnTo>
                    <a:pt x="7611" y="10307"/>
                  </a:lnTo>
                  <a:lnTo>
                    <a:pt x="7645" y="10323"/>
                  </a:lnTo>
                  <a:lnTo>
                    <a:pt x="7679" y="10338"/>
                  </a:lnTo>
                  <a:lnTo>
                    <a:pt x="7713" y="10353"/>
                  </a:lnTo>
                  <a:lnTo>
                    <a:pt x="7747" y="10366"/>
                  </a:lnTo>
                  <a:lnTo>
                    <a:pt x="7782" y="10378"/>
                  </a:lnTo>
                  <a:lnTo>
                    <a:pt x="7817" y="10390"/>
                  </a:lnTo>
                  <a:lnTo>
                    <a:pt x="7851" y="10401"/>
                  </a:lnTo>
                  <a:lnTo>
                    <a:pt x="7888" y="10411"/>
                  </a:lnTo>
                  <a:lnTo>
                    <a:pt x="7923" y="10420"/>
                  </a:lnTo>
                  <a:lnTo>
                    <a:pt x="7958" y="10428"/>
                  </a:lnTo>
                  <a:lnTo>
                    <a:pt x="7994" y="10436"/>
                  </a:lnTo>
                  <a:lnTo>
                    <a:pt x="8030" y="10443"/>
                  </a:lnTo>
                  <a:lnTo>
                    <a:pt x="8066" y="10448"/>
                  </a:lnTo>
                  <a:lnTo>
                    <a:pt x="8102" y="10453"/>
                  </a:lnTo>
                  <a:lnTo>
                    <a:pt x="8139" y="10457"/>
                  </a:lnTo>
                  <a:lnTo>
                    <a:pt x="8175" y="10460"/>
                  </a:lnTo>
                  <a:lnTo>
                    <a:pt x="8211" y="10462"/>
                  </a:lnTo>
                  <a:lnTo>
                    <a:pt x="8247" y="10463"/>
                  </a:lnTo>
                  <a:lnTo>
                    <a:pt x="8284" y="10464"/>
                  </a:lnTo>
                  <a:lnTo>
                    <a:pt x="8321" y="10463"/>
                  </a:lnTo>
                  <a:lnTo>
                    <a:pt x="8357" y="10462"/>
                  </a:lnTo>
                  <a:lnTo>
                    <a:pt x="8394" y="10460"/>
                  </a:lnTo>
                  <a:lnTo>
                    <a:pt x="8430" y="10457"/>
                  </a:lnTo>
                  <a:lnTo>
                    <a:pt x="8466" y="10453"/>
                  </a:lnTo>
                  <a:lnTo>
                    <a:pt x="8502" y="10448"/>
                  </a:lnTo>
                  <a:lnTo>
                    <a:pt x="8539" y="10443"/>
                  </a:lnTo>
                  <a:lnTo>
                    <a:pt x="8575" y="10436"/>
                  </a:lnTo>
                  <a:lnTo>
                    <a:pt x="8610" y="10428"/>
                  </a:lnTo>
                  <a:lnTo>
                    <a:pt x="8647" y="10420"/>
                  </a:lnTo>
                  <a:lnTo>
                    <a:pt x="8682" y="10411"/>
                  </a:lnTo>
                  <a:lnTo>
                    <a:pt x="8717" y="10401"/>
                  </a:lnTo>
                  <a:lnTo>
                    <a:pt x="8752" y="10390"/>
                  </a:lnTo>
                  <a:lnTo>
                    <a:pt x="8787" y="10378"/>
                  </a:lnTo>
                  <a:lnTo>
                    <a:pt x="8822" y="10366"/>
                  </a:lnTo>
                  <a:lnTo>
                    <a:pt x="8856" y="10352"/>
                  </a:lnTo>
                  <a:lnTo>
                    <a:pt x="8891" y="10338"/>
                  </a:lnTo>
                  <a:lnTo>
                    <a:pt x="8924" y="10323"/>
                  </a:lnTo>
                  <a:lnTo>
                    <a:pt x="8958" y="10307"/>
                  </a:lnTo>
                  <a:lnTo>
                    <a:pt x="8991" y="10290"/>
                  </a:lnTo>
                  <a:lnTo>
                    <a:pt x="9024" y="10271"/>
                  </a:lnTo>
                  <a:lnTo>
                    <a:pt x="9057" y="10253"/>
                  </a:lnTo>
                  <a:lnTo>
                    <a:pt x="9089" y="10233"/>
                  </a:lnTo>
                  <a:lnTo>
                    <a:pt x="9120" y="10213"/>
                  </a:lnTo>
                  <a:lnTo>
                    <a:pt x="9152" y="10192"/>
                  </a:lnTo>
                  <a:lnTo>
                    <a:pt x="9183" y="10170"/>
                  </a:lnTo>
                  <a:lnTo>
                    <a:pt x="9213" y="10147"/>
                  </a:lnTo>
                  <a:lnTo>
                    <a:pt x="9243" y="10123"/>
                  </a:lnTo>
                  <a:lnTo>
                    <a:pt x="9274" y="10098"/>
                  </a:lnTo>
                  <a:lnTo>
                    <a:pt x="9303" y="10072"/>
                  </a:lnTo>
                  <a:lnTo>
                    <a:pt x="9331" y="10046"/>
                  </a:lnTo>
                  <a:lnTo>
                    <a:pt x="9359" y="10019"/>
                  </a:lnTo>
                  <a:lnTo>
                    <a:pt x="9780" y="9598"/>
                  </a:lnTo>
                  <a:lnTo>
                    <a:pt x="9768" y="9572"/>
                  </a:lnTo>
                  <a:lnTo>
                    <a:pt x="9756" y="9544"/>
                  </a:lnTo>
                  <a:lnTo>
                    <a:pt x="9747" y="9516"/>
                  </a:lnTo>
                  <a:lnTo>
                    <a:pt x="9739" y="9486"/>
                  </a:lnTo>
                  <a:lnTo>
                    <a:pt x="9732" y="9457"/>
                  </a:lnTo>
                  <a:lnTo>
                    <a:pt x="9727" y="9427"/>
                  </a:lnTo>
                  <a:lnTo>
                    <a:pt x="9723" y="9397"/>
                  </a:lnTo>
                  <a:lnTo>
                    <a:pt x="9720" y="9366"/>
                  </a:lnTo>
                  <a:lnTo>
                    <a:pt x="9718" y="9334"/>
                  </a:lnTo>
                  <a:lnTo>
                    <a:pt x="9718" y="9303"/>
                  </a:lnTo>
                  <a:lnTo>
                    <a:pt x="9719" y="9272"/>
                  </a:lnTo>
                  <a:lnTo>
                    <a:pt x="9721" y="9240"/>
                  </a:lnTo>
                  <a:lnTo>
                    <a:pt x="9724" y="9209"/>
                  </a:lnTo>
                  <a:lnTo>
                    <a:pt x="9728" y="9176"/>
                  </a:lnTo>
                  <a:lnTo>
                    <a:pt x="9734" y="9144"/>
                  </a:lnTo>
                  <a:lnTo>
                    <a:pt x="9740" y="9113"/>
                  </a:lnTo>
                  <a:lnTo>
                    <a:pt x="9748" y="9082"/>
                  </a:lnTo>
                  <a:lnTo>
                    <a:pt x="9756" y="9050"/>
                  </a:lnTo>
                  <a:lnTo>
                    <a:pt x="9767" y="9019"/>
                  </a:lnTo>
                  <a:lnTo>
                    <a:pt x="9778" y="8988"/>
                  </a:lnTo>
                  <a:lnTo>
                    <a:pt x="9789" y="8958"/>
                  </a:lnTo>
                  <a:lnTo>
                    <a:pt x="9802" y="8928"/>
                  </a:lnTo>
                  <a:lnTo>
                    <a:pt x="9815" y="8899"/>
                  </a:lnTo>
                  <a:lnTo>
                    <a:pt x="9830" y="8870"/>
                  </a:lnTo>
                  <a:lnTo>
                    <a:pt x="9845" y="8842"/>
                  </a:lnTo>
                  <a:lnTo>
                    <a:pt x="9861" y="8815"/>
                  </a:lnTo>
                  <a:lnTo>
                    <a:pt x="9878" y="8788"/>
                  </a:lnTo>
                  <a:lnTo>
                    <a:pt x="9896" y="8763"/>
                  </a:lnTo>
                  <a:lnTo>
                    <a:pt x="9915" y="8738"/>
                  </a:lnTo>
                  <a:lnTo>
                    <a:pt x="9934" y="8713"/>
                  </a:lnTo>
                  <a:lnTo>
                    <a:pt x="9954" y="8691"/>
                  </a:lnTo>
                  <a:lnTo>
                    <a:pt x="9975" y="8669"/>
                  </a:lnTo>
                  <a:lnTo>
                    <a:pt x="9990" y="8655"/>
                  </a:lnTo>
                  <a:lnTo>
                    <a:pt x="10005" y="8641"/>
                  </a:lnTo>
                  <a:lnTo>
                    <a:pt x="10022" y="8627"/>
                  </a:lnTo>
                  <a:lnTo>
                    <a:pt x="10038" y="8614"/>
                  </a:lnTo>
                  <a:lnTo>
                    <a:pt x="10055" y="8601"/>
                  </a:lnTo>
                  <a:lnTo>
                    <a:pt x="10072" y="8588"/>
                  </a:lnTo>
                  <a:lnTo>
                    <a:pt x="10090" y="8575"/>
                  </a:lnTo>
                  <a:lnTo>
                    <a:pt x="10108" y="8563"/>
                  </a:lnTo>
                  <a:lnTo>
                    <a:pt x="10127" y="8551"/>
                  </a:lnTo>
                  <a:lnTo>
                    <a:pt x="10146" y="8540"/>
                  </a:lnTo>
                  <a:lnTo>
                    <a:pt x="10166" y="8530"/>
                  </a:lnTo>
                  <a:lnTo>
                    <a:pt x="10185" y="8519"/>
                  </a:lnTo>
                  <a:lnTo>
                    <a:pt x="10205" y="8510"/>
                  </a:lnTo>
                  <a:lnTo>
                    <a:pt x="10225" y="8500"/>
                  </a:lnTo>
                  <a:lnTo>
                    <a:pt x="10245" y="8491"/>
                  </a:lnTo>
                  <a:lnTo>
                    <a:pt x="10266" y="8483"/>
                  </a:lnTo>
                  <a:lnTo>
                    <a:pt x="10288" y="8475"/>
                  </a:lnTo>
                  <a:lnTo>
                    <a:pt x="10309" y="8467"/>
                  </a:lnTo>
                  <a:lnTo>
                    <a:pt x="10330" y="8460"/>
                  </a:lnTo>
                  <a:lnTo>
                    <a:pt x="10351" y="8453"/>
                  </a:lnTo>
                  <a:lnTo>
                    <a:pt x="10373" y="8447"/>
                  </a:lnTo>
                  <a:lnTo>
                    <a:pt x="10396" y="8442"/>
                  </a:lnTo>
                  <a:lnTo>
                    <a:pt x="10417" y="8436"/>
                  </a:lnTo>
                  <a:lnTo>
                    <a:pt x="10439" y="8432"/>
                  </a:lnTo>
                  <a:lnTo>
                    <a:pt x="10461" y="8428"/>
                  </a:lnTo>
                  <a:lnTo>
                    <a:pt x="10483" y="8424"/>
                  </a:lnTo>
                  <a:lnTo>
                    <a:pt x="10505" y="8420"/>
                  </a:lnTo>
                  <a:lnTo>
                    <a:pt x="10528" y="8417"/>
                  </a:lnTo>
                  <a:lnTo>
                    <a:pt x="10550" y="8415"/>
                  </a:lnTo>
                  <a:lnTo>
                    <a:pt x="10572" y="8414"/>
                  </a:lnTo>
                  <a:lnTo>
                    <a:pt x="10593" y="8413"/>
                  </a:lnTo>
                  <a:lnTo>
                    <a:pt x="10615" y="8413"/>
                  </a:lnTo>
                  <a:lnTo>
                    <a:pt x="10654" y="8414"/>
                  </a:lnTo>
                  <a:lnTo>
                    <a:pt x="10692" y="8417"/>
                  </a:lnTo>
                  <a:lnTo>
                    <a:pt x="10729" y="8421"/>
                  </a:lnTo>
                  <a:lnTo>
                    <a:pt x="10766" y="8429"/>
                  </a:lnTo>
                  <a:lnTo>
                    <a:pt x="10785" y="8433"/>
                  </a:lnTo>
                  <a:lnTo>
                    <a:pt x="10803" y="8437"/>
                  </a:lnTo>
                  <a:lnTo>
                    <a:pt x="10820" y="8442"/>
                  </a:lnTo>
                  <a:lnTo>
                    <a:pt x="10838" y="8448"/>
                  </a:lnTo>
                  <a:lnTo>
                    <a:pt x="10855" y="8454"/>
                  </a:lnTo>
                  <a:lnTo>
                    <a:pt x="10872" y="8461"/>
                  </a:lnTo>
                  <a:lnTo>
                    <a:pt x="10888" y="8468"/>
                  </a:lnTo>
                  <a:lnTo>
                    <a:pt x="10905" y="8475"/>
                  </a:lnTo>
                  <a:lnTo>
                    <a:pt x="15683" y="3705"/>
                  </a:lnTo>
                  <a:lnTo>
                    <a:pt x="15737" y="3648"/>
                  </a:lnTo>
                  <a:lnTo>
                    <a:pt x="15787" y="3589"/>
                  </a:lnTo>
                  <a:lnTo>
                    <a:pt x="15835" y="3529"/>
                  </a:lnTo>
                  <a:lnTo>
                    <a:pt x="15878" y="3466"/>
                  </a:lnTo>
                  <a:lnTo>
                    <a:pt x="15917" y="3403"/>
                  </a:lnTo>
                  <a:lnTo>
                    <a:pt x="15955" y="3338"/>
                  </a:lnTo>
                  <a:lnTo>
                    <a:pt x="15987" y="3270"/>
                  </a:lnTo>
                  <a:lnTo>
                    <a:pt x="16017" y="3203"/>
                  </a:lnTo>
                  <a:lnTo>
                    <a:pt x="16042" y="3133"/>
                  </a:lnTo>
                  <a:lnTo>
                    <a:pt x="16066" y="3064"/>
                  </a:lnTo>
                  <a:lnTo>
                    <a:pt x="16085" y="2993"/>
                  </a:lnTo>
                  <a:lnTo>
                    <a:pt x="16100" y="2922"/>
                  </a:lnTo>
                  <a:lnTo>
                    <a:pt x="16112" y="2849"/>
                  </a:lnTo>
                  <a:lnTo>
                    <a:pt x="16121" y="2777"/>
                  </a:lnTo>
                  <a:lnTo>
                    <a:pt x="16126" y="2705"/>
                  </a:lnTo>
                  <a:lnTo>
                    <a:pt x="16128" y="2632"/>
                  </a:lnTo>
                  <a:lnTo>
                    <a:pt x="16126" y="2559"/>
                  </a:lnTo>
                  <a:lnTo>
                    <a:pt x="16121" y="2486"/>
                  </a:lnTo>
                  <a:lnTo>
                    <a:pt x="16112" y="2414"/>
                  </a:lnTo>
                  <a:lnTo>
                    <a:pt x="16100" y="2342"/>
                  </a:lnTo>
                  <a:lnTo>
                    <a:pt x="16085" y="2271"/>
                  </a:lnTo>
                  <a:lnTo>
                    <a:pt x="16066" y="2199"/>
                  </a:lnTo>
                  <a:lnTo>
                    <a:pt x="16042" y="2130"/>
                  </a:lnTo>
                  <a:lnTo>
                    <a:pt x="16017" y="2060"/>
                  </a:lnTo>
                  <a:lnTo>
                    <a:pt x="15987" y="1993"/>
                  </a:lnTo>
                  <a:lnTo>
                    <a:pt x="15955" y="1926"/>
                  </a:lnTo>
                  <a:lnTo>
                    <a:pt x="15917" y="1861"/>
                  </a:lnTo>
                  <a:lnTo>
                    <a:pt x="15878" y="1797"/>
                  </a:lnTo>
                  <a:lnTo>
                    <a:pt x="15835" y="1734"/>
                  </a:lnTo>
                  <a:lnTo>
                    <a:pt x="15787" y="1674"/>
                  </a:lnTo>
                  <a:lnTo>
                    <a:pt x="15737" y="1615"/>
                  </a:lnTo>
                  <a:lnTo>
                    <a:pt x="15683" y="15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1" name="Freeform 11"/>
          <p:cNvSpPr>
            <a:spLocks noEditPoints="1"/>
          </p:cNvSpPr>
          <p:nvPr/>
        </p:nvSpPr>
        <p:spPr bwMode="auto">
          <a:xfrm>
            <a:off x="115337" y="4295692"/>
            <a:ext cx="475854" cy="360000"/>
          </a:xfrm>
          <a:custGeom>
            <a:avLst/>
            <a:gdLst>
              <a:gd name="T0" fmla="*/ 258 w 16128"/>
              <a:gd name="T1" fmla="*/ 7 h 14084"/>
              <a:gd name="T2" fmla="*/ 169 w 16128"/>
              <a:gd name="T3" fmla="*/ 39 h 14084"/>
              <a:gd name="T4" fmla="*/ 95 w 16128"/>
              <a:gd name="T5" fmla="*/ 95 h 14084"/>
              <a:gd name="T6" fmla="*/ 39 w 16128"/>
              <a:gd name="T7" fmla="*/ 169 h 14084"/>
              <a:gd name="T8" fmla="*/ 7 w 16128"/>
              <a:gd name="T9" fmla="*/ 258 h 14084"/>
              <a:gd name="T10" fmla="*/ 0 w 16128"/>
              <a:gd name="T11" fmla="*/ 11779 h 14084"/>
              <a:gd name="T12" fmla="*/ 20 w 16128"/>
              <a:gd name="T13" fmla="*/ 11874 h 14084"/>
              <a:gd name="T14" fmla="*/ 65 w 16128"/>
              <a:gd name="T15" fmla="*/ 11955 h 14084"/>
              <a:gd name="T16" fmla="*/ 130 w 16128"/>
              <a:gd name="T17" fmla="*/ 12021 h 14084"/>
              <a:gd name="T18" fmla="*/ 213 w 16128"/>
              <a:gd name="T19" fmla="*/ 12066 h 14084"/>
              <a:gd name="T20" fmla="*/ 306 w 16128"/>
              <a:gd name="T21" fmla="*/ 12085 h 14084"/>
              <a:gd name="T22" fmla="*/ 5182 w 16128"/>
              <a:gd name="T23" fmla="*/ 13946 h 14084"/>
              <a:gd name="T24" fmla="*/ 5140 w 16128"/>
              <a:gd name="T25" fmla="*/ 13993 h 14084"/>
              <a:gd name="T26" fmla="*/ 5132 w 16128"/>
              <a:gd name="T27" fmla="*/ 14034 h 14084"/>
              <a:gd name="T28" fmla="*/ 5160 w 16128"/>
              <a:gd name="T29" fmla="*/ 14063 h 14084"/>
              <a:gd name="T30" fmla="*/ 5221 w 16128"/>
              <a:gd name="T31" fmla="*/ 14081 h 14084"/>
              <a:gd name="T32" fmla="*/ 10972 w 16128"/>
              <a:gd name="T33" fmla="*/ 14079 h 14084"/>
              <a:gd name="T34" fmla="*/ 11028 w 16128"/>
              <a:gd name="T35" fmla="*/ 14059 h 14084"/>
              <a:gd name="T36" fmla="*/ 11050 w 16128"/>
              <a:gd name="T37" fmla="*/ 14028 h 14084"/>
              <a:gd name="T38" fmla="*/ 11036 w 16128"/>
              <a:gd name="T39" fmla="*/ 13987 h 14084"/>
              <a:gd name="T40" fmla="*/ 10976 w 16128"/>
              <a:gd name="T41" fmla="*/ 13931 h 14084"/>
              <a:gd name="T42" fmla="*/ 15838 w 16128"/>
              <a:gd name="T43" fmla="*/ 12084 h 14084"/>
              <a:gd name="T44" fmla="*/ 15930 w 16128"/>
              <a:gd name="T45" fmla="*/ 12060 h 14084"/>
              <a:gd name="T46" fmla="*/ 16010 w 16128"/>
              <a:gd name="T47" fmla="*/ 12012 h 14084"/>
              <a:gd name="T48" fmla="*/ 16073 w 16128"/>
              <a:gd name="T49" fmla="*/ 11943 h 14084"/>
              <a:gd name="T50" fmla="*/ 16114 w 16128"/>
              <a:gd name="T51" fmla="*/ 11859 h 14084"/>
              <a:gd name="T52" fmla="*/ 16128 w 16128"/>
              <a:gd name="T53" fmla="*/ 11763 h 14084"/>
              <a:gd name="T54" fmla="*/ 16118 w 16128"/>
              <a:gd name="T55" fmla="*/ 243 h 14084"/>
              <a:gd name="T56" fmla="*/ 16081 w 16128"/>
              <a:gd name="T57" fmla="*/ 156 h 14084"/>
              <a:gd name="T58" fmla="*/ 16022 w 16128"/>
              <a:gd name="T59" fmla="*/ 85 h 14084"/>
              <a:gd name="T60" fmla="*/ 15945 w 16128"/>
              <a:gd name="T61" fmla="*/ 32 h 14084"/>
              <a:gd name="T62" fmla="*/ 15854 w 16128"/>
              <a:gd name="T63" fmla="*/ 4 h 14084"/>
              <a:gd name="T64" fmla="*/ 14781 w 16128"/>
              <a:gd name="T65" fmla="*/ 8885 h 14084"/>
              <a:gd name="T66" fmla="*/ 14757 w 16128"/>
              <a:gd name="T67" fmla="*/ 8978 h 14084"/>
              <a:gd name="T68" fmla="*/ 14709 w 16128"/>
              <a:gd name="T69" fmla="*/ 9058 h 14084"/>
              <a:gd name="T70" fmla="*/ 14640 w 16128"/>
              <a:gd name="T71" fmla="*/ 9120 h 14084"/>
              <a:gd name="T72" fmla="*/ 14556 w 16128"/>
              <a:gd name="T73" fmla="*/ 9160 h 14084"/>
              <a:gd name="T74" fmla="*/ 14460 w 16128"/>
              <a:gd name="T75" fmla="*/ 9175 h 14084"/>
              <a:gd name="T76" fmla="*/ 1588 w 16128"/>
              <a:gd name="T77" fmla="*/ 9165 h 14084"/>
              <a:gd name="T78" fmla="*/ 1501 w 16128"/>
              <a:gd name="T79" fmla="*/ 9128 h 14084"/>
              <a:gd name="T80" fmla="*/ 1429 w 16128"/>
              <a:gd name="T81" fmla="*/ 9069 h 14084"/>
              <a:gd name="T82" fmla="*/ 1377 w 16128"/>
              <a:gd name="T83" fmla="*/ 8992 h 14084"/>
              <a:gd name="T84" fmla="*/ 1350 w 16128"/>
              <a:gd name="T85" fmla="*/ 8902 h 14084"/>
              <a:gd name="T86" fmla="*/ 1347 w 16128"/>
              <a:gd name="T87" fmla="*/ 1633 h 14084"/>
              <a:gd name="T88" fmla="*/ 1371 w 16128"/>
              <a:gd name="T89" fmla="*/ 1541 h 14084"/>
              <a:gd name="T90" fmla="*/ 1419 w 16128"/>
              <a:gd name="T91" fmla="*/ 1461 h 14084"/>
              <a:gd name="T92" fmla="*/ 1488 w 16128"/>
              <a:gd name="T93" fmla="*/ 1399 h 14084"/>
              <a:gd name="T94" fmla="*/ 1572 w 16128"/>
              <a:gd name="T95" fmla="*/ 1358 h 14084"/>
              <a:gd name="T96" fmla="*/ 1668 w 16128"/>
              <a:gd name="T97" fmla="*/ 1344 h 14084"/>
              <a:gd name="T98" fmla="*/ 14540 w 16128"/>
              <a:gd name="T99" fmla="*/ 1354 h 14084"/>
              <a:gd name="T100" fmla="*/ 14627 w 16128"/>
              <a:gd name="T101" fmla="*/ 1390 h 14084"/>
              <a:gd name="T102" fmla="*/ 14699 w 16128"/>
              <a:gd name="T103" fmla="*/ 1449 h 14084"/>
              <a:gd name="T104" fmla="*/ 14751 w 16128"/>
              <a:gd name="T105" fmla="*/ 1526 h 14084"/>
              <a:gd name="T106" fmla="*/ 14779 w 16128"/>
              <a:gd name="T107" fmla="*/ 1616 h 14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28" h="14084">
                <a:moveTo>
                  <a:pt x="15805" y="0"/>
                </a:moveTo>
                <a:lnTo>
                  <a:pt x="324" y="0"/>
                </a:lnTo>
                <a:lnTo>
                  <a:pt x="306" y="0"/>
                </a:lnTo>
                <a:lnTo>
                  <a:pt x="290" y="2"/>
                </a:lnTo>
                <a:lnTo>
                  <a:pt x="274" y="4"/>
                </a:lnTo>
                <a:lnTo>
                  <a:pt x="258" y="7"/>
                </a:lnTo>
                <a:lnTo>
                  <a:pt x="243" y="10"/>
                </a:lnTo>
                <a:lnTo>
                  <a:pt x="228" y="14"/>
                </a:lnTo>
                <a:lnTo>
                  <a:pt x="213" y="20"/>
                </a:lnTo>
                <a:lnTo>
                  <a:pt x="198" y="25"/>
                </a:lnTo>
                <a:lnTo>
                  <a:pt x="183" y="32"/>
                </a:lnTo>
                <a:lnTo>
                  <a:pt x="169" y="39"/>
                </a:lnTo>
                <a:lnTo>
                  <a:pt x="156" y="47"/>
                </a:lnTo>
                <a:lnTo>
                  <a:pt x="143" y="55"/>
                </a:lnTo>
                <a:lnTo>
                  <a:pt x="130" y="64"/>
                </a:lnTo>
                <a:lnTo>
                  <a:pt x="118" y="73"/>
                </a:lnTo>
                <a:lnTo>
                  <a:pt x="106" y="85"/>
                </a:lnTo>
                <a:lnTo>
                  <a:pt x="95" y="95"/>
                </a:lnTo>
                <a:lnTo>
                  <a:pt x="85" y="106"/>
                </a:lnTo>
                <a:lnTo>
                  <a:pt x="74" y="118"/>
                </a:lnTo>
                <a:lnTo>
                  <a:pt x="65" y="130"/>
                </a:lnTo>
                <a:lnTo>
                  <a:pt x="55" y="143"/>
                </a:lnTo>
                <a:lnTo>
                  <a:pt x="47" y="156"/>
                </a:lnTo>
                <a:lnTo>
                  <a:pt x="39" y="169"/>
                </a:lnTo>
                <a:lnTo>
                  <a:pt x="32" y="183"/>
                </a:lnTo>
                <a:lnTo>
                  <a:pt x="25" y="197"/>
                </a:lnTo>
                <a:lnTo>
                  <a:pt x="20" y="212"/>
                </a:lnTo>
                <a:lnTo>
                  <a:pt x="14" y="226"/>
                </a:lnTo>
                <a:lnTo>
                  <a:pt x="10" y="243"/>
                </a:lnTo>
                <a:lnTo>
                  <a:pt x="7" y="258"/>
                </a:lnTo>
                <a:lnTo>
                  <a:pt x="4" y="274"/>
                </a:lnTo>
                <a:lnTo>
                  <a:pt x="2" y="290"/>
                </a:lnTo>
                <a:lnTo>
                  <a:pt x="0" y="306"/>
                </a:lnTo>
                <a:lnTo>
                  <a:pt x="0" y="322"/>
                </a:lnTo>
                <a:lnTo>
                  <a:pt x="0" y="11763"/>
                </a:lnTo>
                <a:lnTo>
                  <a:pt x="0" y="11779"/>
                </a:lnTo>
                <a:lnTo>
                  <a:pt x="2" y="11795"/>
                </a:lnTo>
                <a:lnTo>
                  <a:pt x="4" y="11811"/>
                </a:lnTo>
                <a:lnTo>
                  <a:pt x="7" y="11827"/>
                </a:lnTo>
                <a:lnTo>
                  <a:pt x="10" y="11844"/>
                </a:lnTo>
                <a:lnTo>
                  <a:pt x="14" y="11859"/>
                </a:lnTo>
                <a:lnTo>
                  <a:pt x="20" y="11874"/>
                </a:lnTo>
                <a:lnTo>
                  <a:pt x="25" y="11888"/>
                </a:lnTo>
                <a:lnTo>
                  <a:pt x="32" y="11902"/>
                </a:lnTo>
                <a:lnTo>
                  <a:pt x="39" y="11916"/>
                </a:lnTo>
                <a:lnTo>
                  <a:pt x="47" y="11930"/>
                </a:lnTo>
                <a:lnTo>
                  <a:pt x="55" y="11943"/>
                </a:lnTo>
                <a:lnTo>
                  <a:pt x="65" y="11955"/>
                </a:lnTo>
                <a:lnTo>
                  <a:pt x="74" y="11967"/>
                </a:lnTo>
                <a:lnTo>
                  <a:pt x="85" y="11979"/>
                </a:lnTo>
                <a:lnTo>
                  <a:pt x="95" y="11990"/>
                </a:lnTo>
                <a:lnTo>
                  <a:pt x="106" y="12002"/>
                </a:lnTo>
                <a:lnTo>
                  <a:pt x="118" y="12012"/>
                </a:lnTo>
                <a:lnTo>
                  <a:pt x="130" y="12021"/>
                </a:lnTo>
                <a:lnTo>
                  <a:pt x="143" y="12030"/>
                </a:lnTo>
                <a:lnTo>
                  <a:pt x="156" y="12039"/>
                </a:lnTo>
                <a:lnTo>
                  <a:pt x="169" y="12046"/>
                </a:lnTo>
                <a:lnTo>
                  <a:pt x="183" y="12054"/>
                </a:lnTo>
                <a:lnTo>
                  <a:pt x="198" y="12060"/>
                </a:lnTo>
                <a:lnTo>
                  <a:pt x="213" y="12066"/>
                </a:lnTo>
                <a:lnTo>
                  <a:pt x="228" y="12071"/>
                </a:lnTo>
                <a:lnTo>
                  <a:pt x="243" y="12075"/>
                </a:lnTo>
                <a:lnTo>
                  <a:pt x="258" y="12079"/>
                </a:lnTo>
                <a:lnTo>
                  <a:pt x="274" y="12082"/>
                </a:lnTo>
                <a:lnTo>
                  <a:pt x="290" y="12084"/>
                </a:lnTo>
                <a:lnTo>
                  <a:pt x="306" y="12085"/>
                </a:lnTo>
                <a:lnTo>
                  <a:pt x="324" y="12085"/>
                </a:lnTo>
                <a:lnTo>
                  <a:pt x="6645" y="12085"/>
                </a:lnTo>
                <a:lnTo>
                  <a:pt x="6645" y="13016"/>
                </a:lnTo>
                <a:lnTo>
                  <a:pt x="5230" y="13911"/>
                </a:lnTo>
                <a:lnTo>
                  <a:pt x="5204" y="13929"/>
                </a:lnTo>
                <a:lnTo>
                  <a:pt x="5182" y="13946"/>
                </a:lnTo>
                <a:lnTo>
                  <a:pt x="5172" y="13954"/>
                </a:lnTo>
                <a:lnTo>
                  <a:pt x="5164" y="13962"/>
                </a:lnTo>
                <a:lnTo>
                  <a:pt x="5156" y="13970"/>
                </a:lnTo>
                <a:lnTo>
                  <a:pt x="5150" y="13978"/>
                </a:lnTo>
                <a:lnTo>
                  <a:pt x="5144" y="13986"/>
                </a:lnTo>
                <a:lnTo>
                  <a:pt x="5140" y="13993"/>
                </a:lnTo>
                <a:lnTo>
                  <a:pt x="5136" y="14000"/>
                </a:lnTo>
                <a:lnTo>
                  <a:pt x="5133" y="14008"/>
                </a:lnTo>
                <a:lnTo>
                  <a:pt x="5132" y="14015"/>
                </a:lnTo>
                <a:lnTo>
                  <a:pt x="5131" y="14021"/>
                </a:lnTo>
                <a:lnTo>
                  <a:pt x="5131" y="14028"/>
                </a:lnTo>
                <a:lnTo>
                  <a:pt x="5132" y="14034"/>
                </a:lnTo>
                <a:lnTo>
                  <a:pt x="5135" y="14039"/>
                </a:lnTo>
                <a:lnTo>
                  <a:pt x="5138" y="14045"/>
                </a:lnTo>
                <a:lnTo>
                  <a:pt x="5142" y="14050"/>
                </a:lnTo>
                <a:lnTo>
                  <a:pt x="5147" y="14055"/>
                </a:lnTo>
                <a:lnTo>
                  <a:pt x="5153" y="14059"/>
                </a:lnTo>
                <a:lnTo>
                  <a:pt x="5160" y="14063"/>
                </a:lnTo>
                <a:lnTo>
                  <a:pt x="5167" y="14067"/>
                </a:lnTo>
                <a:lnTo>
                  <a:pt x="5176" y="14070"/>
                </a:lnTo>
                <a:lnTo>
                  <a:pt x="5186" y="14074"/>
                </a:lnTo>
                <a:lnTo>
                  <a:pt x="5197" y="14076"/>
                </a:lnTo>
                <a:lnTo>
                  <a:pt x="5208" y="14079"/>
                </a:lnTo>
                <a:lnTo>
                  <a:pt x="5221" y="14081"/>
                </a:lnTo>
                <a:lnTo>
                  <a:pt x="5249" y="14083"/>
                </a:lnTo>
                <a:lnTo>
                  <a:pt x="5280" y="14084"/>
                </a:lnTo>
                <a:lnTo>
                  <a:pt x="10901" y="14084"/>
                </a:lnTo>
                <a:lnTo>
                  <a:pt x="10932" y="14083"/>
                </a:lnTo>
                <a:lnTo>
                  <a:pt x="10960" y="14081"/>
                </a:lnTo>
                <a:lnTo>
                  <a:pt x="10972" y="14079"/>
                </a:lnTo>
                <a:lnTo>
                  <a:pt x="10984" y="14076"/>
                </a:lnTo>
                <a:lnTo>
                  <a:pt x="10994" y="14074"/>
                </a:lnTo>
                <a:lnTo>
                  <a:pt x="11004" y="14071"/>
                </a:lnTo>
                <a:lnTo>
                  <a:pt x="11013" y="14067"/>
                </a:lnTo>
                <a:lnTo>
                  <a:pt x="11020" y="14063"/>
                </a:lnTo>
                <a:lnTo>
                  <a:pt x="11028" y="14059"/>
                </a:lnTo>
                <a:lnTo>
                  <a:pt x="11034" y="14055"/>
                </a:lnTo>
                <a:lnTo>
                  <a:pt x="11039" y="14050"/>
                </a:lnTo>
                <a:lnTo>
                  <a:pt x="11043" y="14045"/>
                </a:lnTo>
                <a:lnTo>
                  <a:pt x="11046" y="14040"/>
                </a:lnTo>
                <a:lnTo>
                  <a:pt x="11049" y="14034"/>
                </a:lnTo>
                <a:lnTo>
                  <a:pt x="11050" y="14028"/>
                </a:lnTo>
                <a:lnTo>
                  <a:pt x="11050" y="14022"/>
                </a:lnTo>
                <a:lnTo>
                  <a:pt x="11049" y="14016"/>
                </a:lnTo>
                <a:lnTo>
                  <a:pt x="11047" y="14009"/>
                </a:lnTo>
                <a:lnTo>
                  <a:pt x="11045" y="14001"/>
                </a:lnTo>
                <a:lnTo>
                  <a:pt x="11041" y="13994"/>
                </a:lnTo>
                <a:lnTo>
                  <a:pt x="11036" y="13987"/>
                </a:lnTo>
                <a:lnTo>
                  <a:pt x="11031" y="13979"/>
                </a:lnTo>
                <a:lnTo>
                  <a:pt x="11023" y="13972"/>
                </a:lnTo>
                <a:lnTo>
                  <a:pt x="11016" y="13964"/>
                </a:lnTo>
                <a:lnTo>
                  <a:pt x="11007" y="13956"/>
                </a:lnTo>
                <a:lnTo>
                  <a:pt x="10998" y="13947"/>
                </a:lnTo>
                <a:lnTo>
                  <a:pt x="10976" y="13931"/>
                </a:lnTo>
                <a:lnTo>
                  <a:pt x="10950" y="13913"/>
                </a:lnTo>
                <a:lnTo>
                  <a:pt x="9492" y="13004"/>
                </a:lnTo>
                <a:lnTo>
                  <a:pt x="9492" y="12085"/>
                </a:lnTo>
                <a:lnTo>
                  <a:pt x="15805" y="12085"/>
                </a:lnTo>
                <a:lnTo>
                  <a:pt x="15822" y="12085"/>
                </a:lnTo>
                <a:lnTo>
                  <a:pt x="15838" y="12084"/>
                </a:lnTo>
                <a:lnTo>
                  <a:pt x="15854" y="12082"/>
                </a:lnTo>
                <a:lnTo>
                  <a:pt x="15870" y="12079"/>
                </a:lnTo>
                <a:lnTo>
                  <a:pt x="15885" y="12075"/>
                </a:lnTo>
                <a:lnTo>
                  <a:pt x="15900" y="12071"/>
                </a:lnTo>
                <a:lnTo>
                  <a:pt x="15915" y="12066"/>
                </a:lnTo>
                <a:lnTo>
                  <a:pt x="15930" y="12060"/>
                </a:lnTo>
                <a:lnTo>
                  <a:pt x="15945" y="12054"/>
                </a:lnTo>
                <a:lnTo>
                  <a:pt x="15959" y="12046"/>
                </a:lnTo>
                <a:lnTo>
                  <a:pt x="15972" y="12039"/>
                </a:lnTo>
                <a:lnTo>
                  <a:pt x="15985" y="12030"/>
                </a:lnTo>
                <a:lnTo>
                  <a:pt x="15998" y="12021"/>
                </a:lnTo>
                <a:lnTo>
                  <a:pt x="16010" y="12012"/>
                </a:lnTo>
                <a:lnTo>
                  <a:pt x="16022" y="12002"/>
                </a:lnTo>
                <a:lnTo>
                  <a:pt x="16033" y="11990"/>
                </a:lnTo>
                <a:lnTo>
                  <a:pt x="16043" y="11979"/>
                </a:lnTo>
                <a:lnTo>
                  <a:pt x="16054" y="11967"/>
                </a:lnTo>
                <a:lnTo>
                  <a:pt x="16063" y="11955"/>
                </a:lnTo>
                <a:lnTo>
                  <a:pt x="16073" y="11943"/>
                </a:lnTo>
                <a:lnTo>
                  <a:pt x="16081" y="11930"/>
                </a:lnTo>
                <a:lnTo>
                  <a:pt x="16089" y="11916"/>
                </a:lnTo>
                <a:lnTo>
                  <a:pt x="16096" y="11902"/>
                </a:lnTo>
                <a:lnTo>
                  <a:pt x="16103" y="11888"/>
                </a:lnTo>
                <a:lnTo>
                  <a:pt x="16108" y="11874"/>
                </a:lnTo>
                <a:lnTo>
                  <a:pt x="16114" y="11859"/>
                </a:lnTo>
                <a:lnTo>
                  <a:pt x="16118" y="11844"/>
                </a:lnTo>
                <a:lnTo>
                  <a:pt x="16121" y="11827"/>
                </a:lnTo>
                <a:lnTo>
                  <a:pt x="16124" y="11811"/>
                </a:lnTo>
                <a:lnTo>
                  <a:pt x="16126" y="11795"/>
                </a:lnTo>
                <a:lnTo>
                  <a:pt x="16128" y="11779"/>
                </a:lnTo>
                <a:lnTo>
                  <a:pt x="16128" y="11763"/>
                </a:lnTo>
                <a:lnTo>
                  <a:pt x="16128" y="322"/>
                </a:lnTo>
                <a:lnTo>
                  <a:pt x="16128" y="306"/>
                </a:lnTo>
                <a:lnTo>
                  <a:pt x="16126" y="290"/>
                </a:lnTo>
                <a:lnTo>
                  <a:pt x="16124" y="274"/>
                </a:lnTo>
                <a:lnTo>
                  <a:pt x="16121" y="258"/>
                </a:lnTo>
                <a:lnTo>
                  <a:pt x="16118" y="243"/>
                </a:lnTo>
                <a:lnTo>
                  <a:pt x="16114" y="226"/>
                </a:lnTo>
                <a:lnTo>
                  <a:pt x="16108" y="212"/>
                </a:lnTo>
                <a:lnTo>
                  <a:pt x="16103" y="197"/>
                </a:lnTo>
                <a:lnTo>
                  <a:pt x="16096" y="183"/>
                </a:lnTo>
                <a:lnTo>
                  <a:pt x="16089" y="169"/>
                </a:lnTo>
                <a:lnTo>
                  <a:pt x="16081" y="156"/>
                </a:lnTo>
                <a:lnTo>
                  <a:pt x="16073" y="143"/>
                </a:lnTo>
                <a:lnTo>
                  <a:pt x="16063" y="130"/>
                </a:lnTo>
                <a:lnTo>
                  <a:pt x="16054" y="118"/>
                </a:lnTo>
                <a:lnTo>
                  <a:pt x="16043" y="106"/>
                </a:lnTo>
                <a:lnTo>
                  <a:pt x="16033" y="95"/>
                </a:lnTo>
                <a:lnTo>
                  <a:pt x="16022" y="85"/>
                </a:lnTo>
                <a:lnTo>
                  <a:pt x="16010" y="73"/>
                </a:lnTo>
                <a:lnTo>
                  <a:pt x="15998" y="64"/>
                </a:lnTo>
                <a:lnTo>
                  <a:pt x="15985" y="55"/>
                </a:lnTo>
                <a:lnTo>
                  <a:pt x="15972" y="47"/>
                </a:lnTo>
                <a:lnTo>
                  <a:pt x="15959" y="39"/>
                </a:lnTo>
                <a:lnTo>
                  <a:pt x="15945" y="32"/>
                </a:lnTo>
                <a:lnTo>
                  <a:pt x="15930" y="25"/>
                </a:lnTo>
                <a:lnTo>
                  <a:pt x="15915" y="20"/>
                </a:lnTo>
                <a:lnTo>
                  <a:pt x="15900" y="14"/>
                </a:lnTo>
                <a:lnTo>
                  <a:pt x="15885" y="10"/>
                </a:lnTo>
                <a:lnTo>
                  <a:pt x="15870" y="7"/>
                </a:lnTo>
                <a:lnTo>
                  <a:pt x="15854" y="4"/>
                </a:lnTo>
                <a:lnTo>
                  <a:pt x="15838" y="2"/>
                </a:lnTo>
                <a:lnTo>
                  <a:pt x="15822" y="0"/>
                </a:lnTo>
                <a:lnTo>
                  <a:pt x="15805" y="0"/>
                </a:lnTo>
                <a:close/>
                <a:moveTo>
                  <a:pt x="14782" y="8852"/>
                </a:moveTo>
                <a:lnTo>
                  <a:pt x="14782" y="8869"/>
                </a:lnTo>
                <a:lnTo>
                  <a:pt x="14781" y="8885"/>
                </a:lnTo>
                <a:lnTo>
                  <a:pt x="14779" y="8902"/>
                </a:lnTo>
                <a:lnTo>
                  <a:pt x="14776" y="8918"/>
                </a:lnTo>
                <a:lnTo>
                  <a:pt x="14772" y="8933"/>
                </a:lnTo>
                <a:lnTo>
                  <a:pt x="14768" y="8948"/>
                </a:lnTo>
                <a:lnTo>
                  <a:pt x="14763" y="8963"/>
                </a:lnTo>
                <a:lnTo>
                  <a:pt x="14757" y="8978"/>
                </a:lnTo>
                <a:lnTo>
                  <a:pt x="14751" y="8992"/>
                </a:lnTo>
                <a:lnTo>
                  <a:pt x="14743" y="9006"/>
                </a:lnTo>
                <a:lnTo>
                  <a:pt x="14736" y="9019"/>
                </a:lnTo>
                <a:lnTo>
                  <a:pt x="14727" y="9032"/>
                </a:lnTo>
                <a:lnTo>
                  <a:pt x="14718" y="9045"/>
                </a:lnTo>
                <a:lnTo>
                  <a:pt x="14709" y="9058"/>
                </a:lnTo>
                <a:lnTo>
                  <a:pt x="14699" y="9069"/>
                </a:lnTo>
                <a:lnTo>
                  <a:pt x="14688" y="9081"/>
                </a:lnTo>
                <a:lnTo>
                  <a:pt x="14676" y="9091"/>
                </a:lnTo>
                <a:lnTo>
                  <a:pt x="14664" y="9101"/>
                </a:lnTo>
                <a:lnTo>
                  <a:pt x="14652" y="9111"/>
                </a:lnTo>
                <a:lnTo>
                  <a:pt x="14640" y="9120"/>
                </a:lnTo>
                <a:lnTo>
                  <a:pt x="14627" y="9128"/>
                </a:lnTo>
                <a:lnTo>
                  <a:pt x="14613" y="9136"/>
                </a:lnTo>
                <a:lnTo>
                  <a:pt x="14600" y="9143"/>
                </a:lnTo>
                <a:lnTo>
                  <a:pt x="14585" y="9149"/>
                </a:lnTo>
                <a:lnTo>
                  <a:pt x="14571" y="9155"/>
                </a:lnTo>
                <a:lnTo>
                  <a:pt x="14556" y="9160"/>
                </a:lnTo>
                <a:lnTo>
                  <a:pt x="14540" y="9165"/>
                </a:lnTo>
                <a:lnTo>
                  <a:pt x="14524" y="9168"/>
                </a:lnTo>
                <a:lnTo>
                  <a:pt x="14509" y="9171"/>
                </a:lnTo>
                <a:lnTo>
                  <a:pt x="14493" y="9173"/>
                </a:lnTo>
                <a:lnTo>
                  <a:pt x="14476" y="9174"/>
                </a:lnTo>
                <a:lnTo>
                  <a:pt x="14460" y="9175"/>
                </a:lnTo>
                <a:lnTo>
                  <a:pt x="1668" y="9175"/>
                </a:lnTo>
                <a:lnTo>
                  <a:pt x="1652" y="9174"/>
                </a:lnTo>
                <a:lnTo>
                  <a:pt x="1635" y="9173"/>
                </a:lnTo>
                <a:lnTo>
                  <a:pt x="1619" y="9171"/>
                </a:lnTo>
                <a:lnTo>
                  <a:pt x="1604" y="9168"/>
                </a:lnTo>
                <a:lnTo>
                  <a:pt x="1588" y="9165"/>
                </a:lnTo>
                <a:lnTo>
                  <a:pt x="1572" y="9160"/>
                </a:lnTo>
                <a:lnTo>
                  <a:pt x="1557" y="9155"/>
                </a:lnTo>
                <a:lnTo>
                  <a:pt x="1543" y="9149"/>
                </a:lnTo>
                <a:lnTo>
                  <a:pt x="1529" y="9143"/>
                </a:lnTo>
                <a:lnTo>
                  <a:pt x="1515" y="9136"/>
                </a:lnTo>
                <a:lnTo>
                  <a:pt x="1501" y="9128"/>
                </a:lnTo>
                <a:lnTo>
                  <a:pt x="1488" y="9120"/>
                </a:lnTo>
                <a:lnTo>
                  <a:pt x="1476" y="9111"/>
                </a:lnTo>
                <a:lnTo>
                  <a:pt x="1464" y="9101"/>
                </a:lnTo>
                <a:lnTo>
                  <a:pt x="1452" y="9091"/>
                </a:lnTo>
                <a:lnTo>
                  <a:pt x="1440" y="9081"/>
                </a:lnTo>
                <a:lnTo>
                  <a:pt x="1429" y="9069"/>
                </a:lnTo>
                <a:lnTo>
                  <a:pt x="1419" y="9058"/>
                </a:lnTo>
                <a:lnTo>
                  <a:pt x="1410" y="9045"/>
                </a:lnTo>
                <a:lnTo>
                  <a:pt x="1401" y="9032"/>
                </a:lnTo>
                <a:lnTo>
                  <a:pt x="1392" y="9019"/>
                </a:lnTo>
                <a:lnTo>
                  <a:pt x="1385" y="9006"/>
                </a:lnTo>
                <a:lnTo>
                  <a:pt x="1377" y="8992"/>
                </a:lnTo>
                <a:lnTo>
                  <a:pt x="1371" y="8978"/>
                </a:lnTo>
                <a:lnTo>
                  <a:pt x="1365" y="8963"/>
                </a:lnTo>
                <a:lnTo>
                  <a:pt x="1360" y="8948"/>
                </a:lnTo>
                <a:lnTo>
                  <a:pt x="1356" y="8933"/>
                </a:lnTo>
                <a:lnTo>
                  <a:pt x="1352" y="8918"/>
                </a:lnTo>
                <a:lnTo>
                  <a:pt x="1350" y="8902"/>
                </a:lnTo>
                <a:lnTo>
                  <a:pt x="1347" y="8885"/>
                </a:lnTo>
                <a:lnTo>
                  <a:pt x="1346" y="8869"/>
                </a:lnTo>
                <a:lnTo>
                  <a:pt x="1346" y="8852"/>
                </a:lnTo>
                <a:lnTo>
                  <a:pt x="1346" y="1666"/>
                </a:lnTo>
                <a:lnTo>
                  <a:pt x="1346" y="1650"/>
                </a:lnTo>
                <a:lnTo>
                  <a:pt x="1347" y="1633"/>
                </a:lnTo>
                <a:lnTo>
                  <a:pt x="1350" y="1616"/>
                </a:lnTo>
                <a:lnTo>
                  <a:pt x="1352" y="1601"/>
                </a:lnTo>
                <a:lnTo>
                  <a:pt x="1356" y="1585"/>
                </a:lnTo>
                <a:lnTo>
                  <a:pt x="1360" y="1570"/>
                </a:lnTo>
                <a:lnTo>
                  <a:pt x="1365" y="1555"/>
                </a:lnTo>
                <a:lnTo>
                  <a:pt x="1371" y="1541"/>
                </a:lnTo>
                <a:lnTo>
                  <a:pt x="1377" y="1526"/>
                </a:lnTo>
                <a:lnTo>
                  <a:pt x="1385" y="1513"/>
                </a:lnTo>
                <a:lnTo>
                  <a:pt x="1392" y="1499"/>
                </a:lnTo>
                <a:lnTo>
                  <a:pt x="1401" y="1486"/>
                </a:lnTo>
                <a:lnTo>
                  <a:pt x="1410" y="1474"/>
                </a:lnTo>
                <a:lnTo>
                  <a:pt x="1419" y="1461"/>
                </a:lnTo>
                <a:lnTo>
                  <a:pt x="1429" y="1449"/>
                </a:lnTo>
                <a:lnTo>
                  <a:pt x="1440" y="1438"/>
                </a:lnTo>
                <a:lnTo>
                  <a:pt x="1452" y="1427"/>
                </a:lnTo>
                <a:lnTo>
                  <a:pt x="1464" y="1417"/>
                </a:lnTo>
                <a:lnTo>
                  <a:pt x="1476" y="1408"/>
                </a:lnTo>
                <a:lnTo>
                  <a:pt x="1488" y="1399"/>
                </a:lnTo>
                <a:lnTo>
                  <a:pt x="1501" y="1390"/>
                </a:lnTo>
                <a:lnTo>
                  <a:pt x="1515" y="1383"/>
                </a:lnTo>
                <a:lnTo>
                  <a:pt x="1529" y="1375"/>
                </a:lnTo>
                <a:lnTo>
                  <a:pt x="1543" y="1369"/>
                </a:lnTo>
                <a:lnTo>
                  <a:pt x="1557" y="1363"/>
                </a:lnTo>
                <a:lnTo>
                  <a:pt x="1572" y="1358"/>
                </a:lnTo>
                <a:lnTo>
                  <a:pt x="1588" y="1354"/>
                </a:lnTo>
                <a:lnTo>
                  <a:pt x="1604" y="1350"/>
                </a:lnTo>
                <a:lnTo>
                  <a:pt x="1619" y="1347"/>
                </a:lnTo>
                <a:lnTo>
                  <a:pt x="1635" y="1345"/>
                </a:lnTo>
                <a:lnTo>
                  <a:pt x="1652" y="1344"/>
                </a:lnTo>
                <a:lnTo>
                  <a:pt x="1668" y="1344"/>
                </a:lnTo>
                <a:lnTo>
                  <a:pt x="14460" y="1344"/>
                </a:lnTo>
                <a:lnTo>
                  <a:pt x="14476" y="1344"/>
                </a:lnTo>
                <a:lnTo>
                  <a:pt x="14493" y="1345"/>
                </a:lnTo>
                <a:lnTo>
                  <a:pt x="14509" y="1347"/>
                </a:lnTo>
                <a:lnTo>
                  <a:pt x="14524" y="1350"/>
                </a:lnTo>
                <a:lnTo>
                  <a:pt x="14540" y="1354"/>
                </a:lnTo>
                <a:lnTo>
                  <a:pt x="14556" y="1358"/>
                </a:lnTo>
                <a:lnTo>
                  <a:pt x="14571" y="1363"/>
                </a:lnTo>
                <a:lnTo>
                  <a:pt x="14585" y="1369"/>
                </a:lnTo>
                <a:lnTo>
                  <a:pt x="14600" y="1375"/>
                </a:lnTo>
                <a:lnTo>
                  <a:pt x="14613" y="1383"/>
                </a:lnTo>
                <a:lnTo>
                  <a:pt x="14627" y="1390"/>
                </a:lnTo>
                <a:lnTo>
                  <a:pt x="14640" y="1399"/>
                </a:lnTo>
                <a:lnTo>
                  <a:pt x="14652" y="1408"/>
                </a:lnTo>
                <a:lnTo>
                  <a:pt x="14664" y="1417"/>
                </a:lnTo>
                <a:lnTo>
                  <a:pt x="14676" y="1427"/>
                </a:lnTo>
                <a:lnTo>
                  <a:pt x="14688" y="1438"/>
                </a:lnTo>
                <a:lnTo>
                  <a:pt x="14699" y="1449"/>
                </a:lnTo>
                <a:lnTo>
                  <a:pt x="14709" y="1461"/>
                </a:lnTo>
                <a:lnTo>
                  <a:pt x="14718" y="1474"/>
                </a:lnTo>
                <a:lnTo>
                  <a:pt x="14727" y="1486"/>
                </a:lnTo>
                <a:lnTo>
                  <a:pt x="14736" y="1499"/>
                </a:lnTo>
                <a:lnTo>
                  <a:pt x="14743" y="1513"/>
                </a:lnTo>
                <a:lnTo>
                  <a:pt x="14751" y="1526"/>
                </a:lnTo>
                <a:lnTo>
                  <a:pt x="14757" y="1541"/>
                </a:lnTo>
                <a:lnTo>
                  <a:pt x="14763" y="1555"/>
                </a:lnTo>
                <a:lnTo>
                  <a:pt x="14768" y="1570"/>
                </a:lnTo>
                <a:lnTo>
                  <a:pt x="14772" y="1585"/>
                </a:lnTo>
                <a:lnTo>
                  <a:pt x="14776" y="1601"/>
                </a:lnTo>
                <a:lnTo>
                  <a:pt x="14779" y="1616"/>
                </a:lnTo>
                <a:lnTo>
                  <a:pt x="14781" y="1633"/>
                </a:lnTo>
                <a:lnTo>
                  <a:pt x="14782" y="1650"/>
                </a:lnTo>
                <a:lnTo>
                  <a:pt x="14782" y="1666"/>
                </a:lnTo>
                <a:lnTo>
                  <a:pt x="14782" y="88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2" name="Group 41"/>
          <p:cNvGrpSpPr/>
          <p:nvPr/>
        </p:nvGrpSpPr>
        <p:grpSpPr>
          <a:xfrm>
            <a:off x="1064788" y="4231864"/>
            <a:ext cx="360000" cy="360000"/>
            <a:chOff x="5557838" y="3660775"/>
            <a:chExt cx="1308100" cy="968375"/>
          </a:xfrm>
          <a:solidFill>
            <a:schemeClr val="accent1"/>
          </a:solidFill>
        </p:grpSpPr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5557838" y="4454525"/>
              <a:ext cx="250825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5910263" y="4194175"/>
              <a:ext cx="250825" cy="43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6262688" y="3927475"/>
              <a:ext cx="250825" cy="701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6611938" y="3660775"/>
              <a:ext cx="254000" cy="968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15"/>
          <p:cNvSpPr>
            <a:spLocks/>
          </p:cNvSpPr>
          <p:nvPr/>
        </p:nvSpPr>
        <p:spPr bwMode="auto">
          <a:xfrm>
            <a:off x="5394137" y="2699673"/>
            <a:ext cx="648000" cy="432000"/>
          </a:xfrm>
          <a:custGeom>
            <a:avLst/>
            <a:gdLst>
              <a:gd name="T0" fmla="*/ 13955 w 16128"/>
              <a:gd name="T1" fmla="*/ 123 h 11760"/>
              <a:gd name="T2" fmla="*/ 13405 w 16128"/>
              <a:gd name="T3" fmla="*/ 511 h 11760"/>
              <a:gd name="T4" fmla="*/ 13069 w 16128"/>
              <a:gd name="T5" fmla="*/ 1096 h 11760"/>
              <a:gd name="T6" fmla="*/ 13002 w 16128"/>
              <a:gd name="T7" fmla="*/ 1665 h 11760"/>
              <a:gd name="T8" fmla="*/ 13054 w 16128"/>
              <a:gd name="T9" fmla="*/ 1970 h 11760"/>
              <a:gd name="T10" fmla="*/ 13160 w 16128"/>
              <a:gd name="T11" fmla="*/ 2251 h 11760"/>
              <a:gd name="T12" fmla="*/ 13318 w 16128"/>
              <a:gd name="T13" fmla="*/ 2503 h 11760"/>
              <a:gd name="T14" fmla="*/ 10462 w 16128"/>
              <a:gd name="T15" fmla="*/ 6504 h 11760"/>
              <a:gd name="T16" fmla="*/ 10180 w 16128"/>
              <a:gd name="T17" fmla="*/ 6488 h 11760"/>
              <a:gd name="T18" fmla="*/ 9753 w 16128"/>
              <a:gd name="T19" fmla="*/ 6561 h 11760"/>
              <a:gd name="T20" fmla="*/ 7332 w 16128"/>
              <a:gd name="T21" fmla="*/ 4364 h 11760"/>
              <a:gd name="T22" fmla="*/ 7448 w 16128"/>
              <a:gd name="T23" fmla="*/ 3970 h 11760"/>
              <a:gd name="T24" fmla="*/ 7434 w 16128"/>
              <a:gd name="T25" fmla="*/ 3419 h 11760"/>
              <a:gd name="T26" fmla="*/ 7155 w 16128"/>
              <a:gd name="T27" fmla="*/ 2801 h 11760"/>
              <a:gd name="T28" fmla="*/ 6647 w 16128"/>
              <a:gd name="T29" fmla="*/ 2363 h 11760"/>
              <a:gd name="T30" fmla="*/ 5981 w 16128"/>
              <a:gd name="T31" fmla="*/ 2177 h 11760"/>
              <a:gd name="T32" fmla="*/ 5292 w 16128"/>
              <a:gd name="T33" fmla="*/ 2297 h 11760"/>
              <a:gd name="T34" fmla="*/ 4744 w 16128"/>
              <a:gd name="T35" fmla="*/ 2685 h 11760"/>
              <a:gd name="T36" fmla="*/ 4407 w 16128"/>
              <a:gd name="T37" fmla="*/ 3270 h 11760"/>
              <a:gd name="T38" fmla="*/ 4340 w 16128"/>
              <a:gd name="T39" fmla="*/ 3835 h 11760"/>
              <a:gd name="T40" fmla="*/ 4388 w 16128"/>
              <a:gd name="T41" fmla="*/ 4129 h 11760"/>
              <a:gd name="T42" fmla="*/ 4488 w 16128"/>
              <a:gd name="T43" fmla="*/ 4401 h 11760"/>
              <a:gd name="T44" fmla="*/ 4634 w 16128"/>
              <a:gd name="T45" fmla="*/ 4646 h 11760"/>
              <a:gd name="T46" fmla="*/ 1794 w 16128"/>
              <a:gd name="T47" fmla="*/ 8658 h 11760"/>
              <a:gd name="T48" fmla="*/ 1484 w 16128"/>
              <a:gd name="T49" fmla="*/ 8643 h 11760"/>
              <a:gd name="T50" fmla="*/ 818 w 16128"/>
              <a:gd name="T51" fmla="*/ 8830 h 11760"/>
              <a:gd name="T52" fmla="*/ 310 w 16128"/>
              <a:gd name="T53" fmla="*/ 9268 h 11760"/>
              <a:gd name="T54" fmla="*/ 32 w 16128"/>
              <a:gd name="T55" fmla="*/ 9887 h 11760"/>
              <a:gd name="T56" fmla="*/ 49 w 16128"/>
              <a:gd name="T57" fmla="*/ 10591 h 11760"/>
              <a:gd name="T58" fmla="*/ 357 w 16128"/>
              <a:gd name="T59" fmla="*/ 11192 h 11760"/>
              <a:gd name="T60" fmla="*/ 886 w 16128"/>
              <a:gd name="T61" fmla="*/ 11606 h 11760"/>
              <a:gd name="T62" fmla="*/ 1564 w 16128"/>
              <a:gd name="T63" fmla="*/ 11760 h 11760"/>
              <a:gd name="T64" fmla="*/ 2243 w 16128"/>
              <a:gd name="T65" fmla="*/ 11606 h 11760"/>
              <a:gd name="T66" fmla="*/ 2772 w 16128"/>
              <a:gd name="T67" fmla="*/ 11192 h 11760"/>
              <a:gd name="T68" fmla="*/ 3080 w 16128"/>
              <a:gd name="T69" fmla="*/ 10591 h 11760"/>
              <a:gd name="T70" fmla="*/ 3124 w 16128"/>
              <a:gd name="T71" fmla="*/ 10068 h 11760"/>
              <a:gd name="T72" fmla="*/ 3072 w 16128"/>
              <a:gd name="T73" fmla="*/ 9783 h 11760"/>
              <a:gd name="T74" fmla="*/ 2971 w 16128"/>
              <a:gd name="T75" fmla="*/ 9518 h 11760"/>
              <a:gd name="T76" fmla="*/ 2824 w 16128"/>
              <a:gd name="T77" fmla="*/ 9279 h 11760"/>
              <a:gd name="T78" fmla="*/ 5845 w 16128"/>
              <a:gd name="T79" fmla="*/ 5292 h 11760"/>
              <a:gd name="T80" fmla="*/ 6272 w 16128"/>
              <a:gd name="T81" fmla="*/ 5249 h 11760"/>
              <a:gd name="T82" fmla="*/ 8826 w 16128"/>
              <a:gd name="T83" fmla="*/ 7360 h 11760"/>
              <a:gd name="T84" fmla="*/ 8697 w 16128"/>
              <a:gd name="T85" fmla="*/ 7732 h 11760"/>
              <a:gd name="T86" fmla="*/ 8673 w 16128"/>
              <a:gd name="T87" fmla="*/ 8206 h 11760"/>
              <a:gd name="T88" fmla="*/ 8891 w 16128"/>
              <a:gd name="T89" fmla="*/ 8855 h 11760"/>
              <a:gd name="T90" fmla="*/ 9354 w 16128"/>
              <a:gd name="T91" fmla="*/ 9339 h 11760"/>
              <a:gd name="T92" fmla="*/ 9991 w 16128"/>
              <a:gd name="T93" fmla="*/ 9588 h 11760"/>
              <a:gd name="T94" fmla="*/ 10695 w 16128"/>
              <a:gd name="T95" fmla="*/ 9536 h 11760"/>
              <a:gd name="T96" fmla="*/ 11282 w 16128"/>
              <a:gd name="T97" fmla="*/ 9200 h 11760"/>
              <a:gd name="T98" fmla="*/ 11671 w 16128"/>
              <a:gd name="T99" fmla="*/ 8654 h 11760"/>
              <a:gd name="T100" fmla="*/ 11794 w 16128"/>
              <a:gd name="T101" fmla="*/ 8013 h 11760"/>
              <a:gd name="T102" fmla="*/ 11760 w 16128"/>
              <a:gd name="T103" fmla="*/ 7724 h 11760"/>
              <a:gd name="T104" fmla="*/ 11675 w 16128"/>
              <a:gd name="T105" fmla="*/ 7453 h 11760"/>
              <a:gd name="T106" fmla="*/ 11545 w 16128"/>
              <a:gd name="T107" fmla="*/ 7204 h 11760"/>
              <a:gd name="T108" fmla="*/ 14365 w 16128"/>
              <a:gd name="T109" fmla="*/ 3105 h 11760"/>
              <a:gd name="T110" fmla="*/ 14955 w 16128"/>
              <a:gd name="T111" fmla="*/ 3070 h 11760"/>
              <a:gd name="T112" fmla="*/ 15558 w 16128"/>
              <a:gd name="T113" fmla="*/ 2762 h 11760"/>
              <a:gd name="T114" fmla="*/ 15974 w 16128"/>
              <a:gd name="T115" fmla="*/ 2235 h 11760"/>
              <a:gd name="T116" fmla="*/ 16128 w 16128"/>
              <a:gd name="T117" fmla="*/ 1559 h 11760"/>
              <a:gd name="T118" fmla="*/ 15974 w 16128"/>
              <a:gd name="T119" fmla="*/ 883 h 11760"/>
              <a:gd name="T120" fmla="*/ 15558 w 16128"/>
              <a:gd name="T121" fmla="*/ 356 h 11760"/>
              <a:gd name="T122" fmla="*/ 14955 w 16128"/>
              <a:gd name="T123" fmla="*/ 49 h 1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8" h="11760">
                <a:moveTo>
                  <a:pt x="14564" y="0"/>
                </a:moveTo>
                <a:lnTo>
                  <a:pt x="14483" y="2"/>
                </a:lnTo>
                <a:lnTo>
                  <a:pt x="14403" y="8"/>
                </a:lnTo>
                <a:lnTo>
                  <a:pt x="14325" y="18"/>
                </a:lnTo>
                <a:lnTo>
                  <a:pt x="14248" y="32"/>
                </a:lnTo>
                <a:lnTo>
                  <a:pt x="14172" y="49"/>
                </a:lnTo>
                <a:lnTo>
                  <a:pt x="14098" y="70"/>
                </a:lnTo>
                <a:lnTo>
                  <a:pt x="14025" y="94"/>
                </a:lnTo>
                <a:lnTo>
                  <a:pt x="13955" y="123"/>
                </a:lnTo>
                <a:lnTo>
                  <a:pt x="13885" y="154"/>
                </a:lnTo>
                <a:lnTo>
                  <a:pt x="13818" y="188"/>
                </a:lnTo>
                <a:lnTo>
                  <a:pt x="13752" y="226"/>
                </a:lnTo>
                <a:lnTo>
                  <a:pt x="13689" y="266"/>
                </a:lnTo>
                <a:lnTo>
                  <a:pt x="13627" y="309"/>
                </a:lnTo>
                <a:lnTo>
                  <a:pt x="13568" y="356"/>
                </a:lnTo>
                <a:lnTo>
                  <a:pt x="13511" y="405"/>
                </a:lnTo>
                <a:lnTo>
                  <a:pt x="13457" y="457"/>
                </a:lnTo>
                <a:lnTo>
                  <a:pt x="13405" y="511"/>
                </a:lnTo>
                <a:lnTo>
                  <a:pt x="13356" y="568"/>
                </a:lnTo>
                <a:lnTo>
                  <a:pt x="13310" y="627"/>
                </a:lnTo>
                <a:lnTo>
                  <a:pt x="13266" y="687"/>
                </a:lnTo>
                <a:lnTo>
                  <a:pt x="13225" y="750"/>
                </a:lnTo>
                <a:lnTo>
                  <a:pt x="13188" y="816"/>
                </a:lnTo>
                <a:lnTo>
                  <a:pt x="13153" y="883"/>
                </a:lnTo>
                <a:lnTo>
                  <a:pt x="13122" y="952"/>
                </a:lnTo>
                <a:lnTo>
                  <a:pt x="13094" y="1024"/>
                </a:lnTo>
                <a:lnTo>
                  <a:pt x="13069" y="1096"/>
                </a:lnTo>
                <a:lnTo>
                  <a:pt x="13048" y="1169"/>
                </a:lnTo>
                <a:lnTo>
                  <a:pt x="13030" y="1245"/>
                </a:lnTo>
                <a:lnTo>
                  <a:pt x="13016" y="1322"/>
                </a:lnTo>
                <a:lnTo>
                  <a:pt x="13006" y="1400"/>
                </a:lnTo>
                <a:lnTo>
                  <a:pt x="13001" y="1480"/>
                </a:lnTo>
                <a:lnTo>
                  <a:pt x="12998" y="1559"/>
                </a:lnTo>
                <a:lnTo>
                  <a:pt x="12999" y="1595"/>
                </a:lnTo>
                <a:lnTo>
                  <a:pt x="13000" y="1630"/>
                </a:lnTo>
                <a:lnTo>
                  <a:pt x="13002" y="1665"/>
                </a:lnTo>
                <a:lnTo>
                  <a:pt x="13005" y="1700"/>
                </a:lnTo>
                <a:lnTo>
                  <a:pt x="13008" y="1735"/>
                </a:lnTo>
                <a:lnTo>
                  <a:pt x="13012" y="1769"/>
                </a:lnTo>
                <a:lnTo>
                  <a:pt x="13017" y="1803"/>
                </a:lnTo>
                <a:lnTo>
                  <a:pt x="13023" y="1836"/>
                </a:lnTo>
                <a:lnTo>
                  <a:pt x="13029" y="1870"/>
                </a:lnTo>
                <a:lnTo>
                  <a:pt x="13036" y="1904"/>
                </a:lnTo>
                <a:lnTo>
                  <a:pt x="13045" y="1937"/>
                </a:lnTo>
                <a:lnTo>
                  <a:pt x="13054" y="1970"/>
                </a:lnTo>
                <a:lnTo>
                  <a:pt x="13063" y="2002"/>
                </a:lnTo>
                <a:lnTo>
                  <a:pt x="13073" y="2034"/>
                </a:lnTo>
                <a:lnTo>
                  <a:pt x="13083" y="2066"/>
                </a:lnTo>
                <a:lnTo>
                  <a:pt x="13095" y="2097"/>
                </a:lnTo>
                <a:lnTo>
                  <a:pt x="13106" y="2129"/>
                </a:lnTo>
                <a:lnTo>
                  <a:pt x="13119" y="2160"/>
                </a:lnTo>
                <a:lnTo>
                  <a:pt x="13132" y="2191"/>
                </a:lnTo>
                <a:lnTo>
                  <a:pt x="13146" y="2221"/>
                </a:lnTo>
                <a:lnTo>
                  <a:pt x="13160" y="2251"/>
                </a:lnTo>
                <a:lnTo>
                  <a:pt x="13176" y="2280"/>
                </a:lnTo>
                <a:lnTo>
                  <a:pt x="13192" y="2309"/>
                </a:lnTo>
                <a:lnTo>
                  <a:pt x="13208" y="2339"/>
                </a:lnTo>
                <a:lnTo>
                  <a:pt x="13225" y="2367"/>
                </a:lnTo>
                <a:lnTo>
                  <a:pt x="13242" y="2395"/>
                </a:lnTo>
                <a:lnTo>
                  <a:pt x="13260" y="2423"/>
                </a:lnTo>
                <a:lnTo>
                  <a:pt x="13279" y="2450"/>
                </a:lnTo>
                <a:lnTo>
                  <a:pt x="13299" y="2477"/>
                </a:lnTo>
                <a:lnTo>
                  <a:pt x="13318" y="2503"/>
                </a:lnTo>
                <a:lnTo>
                  <a:pt x="13339" y="2529"/>
                </a:lnTo>
                <a:lnTo>
                  <a:pt x="13359" y="2555"/>
                </a:lnTo>
                <a:lnTo>
                  <a:pt x="10684" y="6555"/>
                </a:lnTo>
                <a:lnTo>
                  <a:pt x="10629" y="6539"/>
                </a:lnTo>
                <a:lnTo>
                  <a:pt x="10574" y="6525"/>
                </a:lnTo>
                <a:lnTo>
                  <a:pt x="10547" y="6519"/>
                </a:lnTo>
                <a:lnTo>
                  <a:pt x="10518" y="6514"/>
                </a:lnTo>
                <a:lnTo>
                  <a:pt x="10490" y="6509"/>
                </a:lnTo>
                <a:lnTo>
                  <a:pt x="10462" y="6504"/>
                </a:lnTo>
                <a:lnTo>
                  <a:pt x="10433" y="6500"/>
                </a:lnTo>
                <a:lnTo>
                  <a:pt x="10405" y="6497"/>
                </a:lnTo>
                <a:lnTo>
                  <a:pt x="10375" y="6494"/>
                </a:lnTo>
                <a:lnTo>
                  <a:pt x="10347" y="6491"/>
                </a:lnTo>
                <a:lnTo>
                  <a:pt x="10318" y="6489"/>
                </a:lnTo>
                <a:lnTo>
                  <a:pt x="10288" y="6488"/>
                </a:lnTo>
                <a:lnTo>
                  <a:pt x="10258" y="6487"/>
                </a:lnTo>
                <a:lnTo>
                  <a:pt x="10229" y="6487"/>
                </a:lnTo>
                <a:lnTo>
                  <a:pt x="10180" y="6488"/>
                </a:lnTo>
                <a:lnTo>
                  <a:pt x="10130" y="6490"/>
                </a:lnTo>
                <a:lnTo>
                  <a:pt x="10082" y="6494"/>
                </a:lnTo>
                <a:lnTo>
                  <a:pt x="10034" y="6499"/>
                </a:lnTo>
                <a:lnTo>
                  <a:pt x="9985" y="6506"/>
                </a:lnTo>
                <a:lnTo>
                  <a:pt x="9938" y="6514"/>
                </a:lnTo>
                <a:lnTo>
                  <a:pt x="9890" y="6524"/>
                </a:lnTo>
                <a:lnTo>
                  <a:pt x="9844" y="6535"/>
                </a:lnTo>
                <a:lnTo>
                  <a:pt x="9799" y="6548"/>
                </a:lnTo>
                <a:lnTo>
                  <a:pt x="9753" y="6561"/>
                </a:lnTo>
                <a:lnTo>
                  <a:pt x="9709" y="6576"/>
                </a:lnTo>
                <a:lnTo>
                  <a:pt x="9665" y="6593"/>
                </a:lnTo>
                <a:lnTo>
                  <a:pt x="9621" y="6610"/>
                </a:lnTo>
                <a:lnTo>
                  <a:pt x="9578" y="6629"/>
                </a:lnTo>
                <a:lnTo>
                  <a:pt x="9536" y="6649"/>
                </a:lnTo>
                <a:lnTo>
                  <a:pt x="9494" y="6670"/>
                </a:lnTo>
                <a:lnTo>
                  <a:pt x="7293" y="4445"/>
                </a:lnTo>
                <a:lnTo>
                  <a:pt x="7313" y="4405"/>
                </a:lnTo>
                <a:lnTo>
                  <a:pt x="7332" y="4364"/>
                </a:lnTo>
                <a:lnTo>
                  <a:pt x="7349" y="4322"/>
                </a:lnTo>
                <a:lnTo>
                  <a:pt x="7366" y="4280"/>
                </a:lnTo>
                <a:lnTo>
                  <a:pt x="7382" y="4237"/>
                </a:lnTo>
                <a:lnTo>
                  <a:pt x="7396" y="4194"/>
                </a:lnTo>
                <a:lnTo>
                  <a:pt x="7409" y="4150"/>
                </a:lnTo>
                <a:lnTo>
                  <a:pt x="7421" y="4106"/>
                </a:lnTo>
                <a:lnTo>
                  <a:pt x="7431" y="4060"/>
                </a:lnTo>
                <a:lnTo>
                  <a:pt x="7440" y="4015"/>
                </a:lnTo>
                <a:lnTo>
                  <a:pt x="7448" y="3970"/>
                </a:lnTo>
                <a:lnTo>
                  <a:pt x="7454" y="3923"/>
                </a:lnTo>
                <a:lnTo>
                  <a:pt x="7459" y="3876"/>
                </a:lnTo>
                <a:lnTo>
                  <a:pt x="7463" y="3829"/>
                </a:lnTo>
                <a:lnTo>
                  <a:pt x="7465" y="3782"/>
                </a:lnTo>
                <a:lnTo>
                  <a:pt x="7466" y="3734"/>
                </a:lnTo>
                <a:lnTo>
                  <a:pt x="7464" y="3653"/>
                </a:lnTo>
                <a:lnTo>
                  <a:pt x="7458" y="3574"/>
                </a:lnTo>
                <a:lnTo>
                  <a:pt x="7448" y="3496"/>
                </a:lnTo>
                <a:lnTo>
                  <a:pt x="7434" y="3419"/>
                </a:lnTo>
                <a:lnTo>
                  <a:pt x="7417" y="3344"/>
                </a:lnTo>
                <a:lnTo>
                  <a:pt x="7396" y="3270"/>
                </a:lnTo>
                <a:lnTo>
                  <a:pt x="7372" y="3197"/>
                </a:lnTo>
                <a:lnTo>
                  <a:pt x="7343" y="3127"/>
                </a:lnTo>
                <a:lnTo>
                  <a:pt x="7312" y="3058"/>
                </a:lnTo>
                <a:lnTo>
                  <a:pt x="7277" y="2990"/>
                </a:lnTo>
                <a:lnTo>
                  <a:pt x="7239" y="2925"/>
                </a:lnTo>
                <a:lnTo>
                  <a:pt x="7199" y="2862"/>
                </a:lnTo>
                <a:lnTo>
                  <a:pt x="7155" y="2801"/>
                </a:lnTo>
                <a:lnTo>
                  <a:pt x="7108" y="2741"/>
                </a:lnTo>
                <a:lnTo>
                  <a:pt x="7059" y="2685"/>
                </a:lnTo>
                <a:lnTo>
                  <a:pt x="7008" y="2631"/>
                </a:lnTo>
                <a:lnTo>
                  <a:pt x="6953" y="2580"/>
                </a:lnTo>
                <a:lnTo>
                  <a:pt x="6897" y="2530"/>
                </a:lnTo>
                <a:lnTo>
                  <a:pt x="6837" y="2484"/>
                </a:lnTo>
                <a:lnTo>
                  <a:pt x="6776" y="2441"/>
                </a:lnTo>
                <a:lnTo>
                  <a:pt x="6712" y="2400"/>
                </a:lnTo>
                <a:lnTo>
                  <a:pt x="6647" y="2363"/>
                </a:lnTo>
                <a:lnTo>
                  <a:pt x="6579" y="2328"/>
                </a:lnTo>
                <a:lnTo>
                  <a:pt x="6511" y="2297"/>
                </a:lnTo>
                <a:lnTo>
                  <a:pt x="6439" y="2269"/>
                </a:lnTo>
                <a:lnTo>
                  <a:pt x="6367" y="2244"/>
                </a:lnTo>
                <a:lnTo>
                  <a:pt x="6292" y="2223"/>
                </a:lnTo>
                <a:lnTo>
                  <a:pt x="6216" y="2206"/>
                </a:lnTo>
                <a:lnTo>
                  <a:pt x="6140" y="2192"/>
                </a:lnTo>
                <a:lnTo>
                  <a:pt x="6061" y="2183"/>
                </a:lnTo>
                <a:lnTo>
                  <a:pt x="5981" y="2177"/>
                </a:lnTo>
                <a:lnTo>
                  <a:pt x="5901" y="2175"/>
                </a:lnTo>
                <a:lnTo>
                  <a:pt x="5821" y="2177"/>
                </a:lnTo>
                <a:lnTo>
                  <a:pt x="5742" y="2183"/>
                </a:lnTo>
                <a:lnTo>
                  <a:pt x="5663" y="2192"/>
                </a:lnTo>
                <a:lnTo>
                  <a:pt x="5586" y="2206"/>
                </a:lnTo>
                <a:lnTo>
                  <a:pt x="5511" y="2223"/>
                </a:lnTo>
                <a:lnTo>
                  <a:pt x="5436" y="2244"/>
                </a:lnTo>
                <a:lnTo>
                  <a:pt x="5364" y="2269"/>
                </a:lnTo>
                <a:lnTo>
                  <a:pt x="5292" y="2297"/>
                </a:lnTo>
                <a:lnTo>
                  <a:pt x="5223" y="2328"/>
                </a:lnTo>
                <a:lnTo>
                  <a:pt x="5156" y="2363"/>
                </a:lnTo>
                <a:lnTo>
                  <a:pt x="5090" y="2400"/>
                </a:lnTo>
                <a:lnTo>
                  <a:pt x="5027" y="2441"/>
                </a:lnTo>
                <a:lnTo>
                  <a:pt x="4965" y="2484"/>
                </a:lnTo>
                <a:lnTo>
                  <a:pt x="4906" y="2530"/>
                </a:lnTo>
                <a:lnTo>
                  <a:pt x="4849" y="2580"/>
                </a:lnTo>
                <a:lnTo>
                  <a:pt x="4795" y="2631"/>
                </a:lnTo>
                <a:lnTo>
                  <a:pt x="4744" y="2685"/>
                </a:lnTo>
                <a:lnTo>
                  <a:pt x="4694" y="2741"/>
                </a:lnTo>
                <a:lnTo>
                  <a:pt x="4648" y="2801"/>
                </a:lnTo>
                <a:lnTo>
                  <a:pt x="4604" y="2862"/>
                </a:lnTo>
                <a:lnTo>
                  <a:pt x="4563" y="2925"/>
                </a:lnTo>
                <a:lnTo>
                  <a:pt x="4526" y="2990"/>
                </a:lnTo>
                <a:lnTo>
                  <a:pt x="4491" y="3058"/>
                </a:lnTo>
                <a:lnTo>
                  <a:pt x="4459" y="3127"/>
                </a:lnTo>
                <a:lnTo>
                  <a:pt x="4431" y="3197"/>
                </a:lnTo>
                <a:lnTo>
                  <a:pt x="4407" y="3270"/>
                </a:lnTo>
                <a:lnTo>
                  <a:pt x="4386" y="3344"/>
                </a:lnTo>
                <a:lnTo>
                  <a:pt x="4369" y="3419"/>
                </a:lnTo>
                <a:lnTo>
                  <a:pt x="4355" y="3496"/>
                </a:lnTo>
                <a:lnTo>
                  <a:pt x="4344" y="3574"/>
                </a:lnTo>
                <a:lnTo>
                  <a:pt x="4338" y="3653"/>
                </a:lnTo>
                <a:lnTo>
                  <a:pt x="4336" y="3734"/>
                </a:lnTo>
                <a:lnTo>
                  <a:pt x="4337" y="3768"/>
                </a:lnTo>
                <a:lnTo>
                  <a:pt x="4338" y="3802"/>
                </a:lnTo>
                <a:lnTo>
                  <a:pt x="4340" y="3835"/>
                </a:lnTo>
                <a:lnTo>
                  <a:pt x="4342" y="3868"/>
                </a:lnTo>
                <a:lnTo>
                  <a:pt x="4345" y="3902"/>
                </a:lnTo>
                <a:lnTo>
                  <a:pt x="4350" y="3935"/>
                </a:lnTo>
                <a:lnTo>
                  <a:pt x="4355" y="3968"/>
                </a:lnTo>
                <a:lnTo>
                  <a:pt x="4360" y="4000"/>
                </a:lnTo>
                <a:lnTo>
                  <a:pt x="4366" y="4033"/>
                </a:lnTo>
                <a:lnTo>
                  <a:pt x="4373" y="4065"/>
                </a:lnTo>
                <a:lnTo>
                  <a:pt x="4380" y="4096"/>
                </a:lnTo>
                <a:lnTo>
                  <a:pt x="4388" y="4129"/>
                </a:lnTo>
                <a:lnTo>
                  <a:pt x="4396" y="4160"/>
                </a:lnTo>
                <a:lnTo>
                  <a:pt x="4406" y="4191"/>
                </a:lnTo>
                <a:lnTo>
                  <a:pt x="4415" y="4222"/>
                </a:lnTo>
                <a:lnTo>
                  <a:pt x="4426" y="4252"/>
                </a:lnTo>
                <a:lnTo>
                  <a:pt x="4437" y="4282"/>
                </a:lnTo>
                <a:lnTo>
                  <a:pt x="4448" y="4312"/>
                </a:lnTo>
                <a:lnTo>
                  <a:pt x="4461" y="4343"/>
                </a:lnTo>
                <a:lnTo>
                  <a:pt x="4475" y="4372"/>
                </a:lnTo>
                <a:lnTo>
                  <a:pt x="4488" y="4401"/>
                </a:lnTo>
                <a:lnTo>
                  <a:pt x="4502" y="4429"/>
                </a:lnTo>
                <a:lnTo>
                  <a:pt x="4516" y="4457"/>
                </a:lnTo>
                <a:lnTo>
                  <a:pt x="4532" y="4485"/>
                </a:lnTo>
                <a:lnTo>
                  <a:pt x="4547" y="4513"/>
                </a:lnTo>
                <a:lnTo>
                  <a:pt x="4563" y="4540"/>
                </a:lnTo>
                <a:lnTo>
                  <a:pt x="4580" y="4568"/>
                </a:lnTo>
                <a:lnTo>
                  <a:pt x="4597" y="4594"/>
                </a:lnTo>
                <a:lnTo>
                  <a:pt x="4616" y="4621"/>
                </a:lnTo>
                <a:lnTo>
                  <a:pt x="4634" y="4646"/>
                </a:lnTo>
                <a:lnTo>
                  <a:pt x="4653" y="4672"/>
                </a:lnTo>
                <a:lnTo>
                  <a:pt x="4672" y="4697"/>
                </a:lnTo>
                <a:lnTo>
                  <a:pt x="2014" y="8707"/>
                </a:lnTo>
                <a:lnTo>
                  <a:pt x="1961" y="8692"/>
                </a:lnTo>
                <a:lnTo>
                  <a:pt x="1905" y="8679"/>
                </a:lnTo>
                <a:lnTo>
                  <a:pt x="1878" y="8673"/>
                </a:lnTo>
                <a:lnTo>
                  <a:pt x="1851" y="8668"/>
                </a:lnTo>
                <a:lnTo>
                  <a:pt x="1822" y="8663"/>
                </a:lnTo>
                <a:lnTo>
                  <a:pt x="1794" y="8658"/>
                </a:lnTo>
                <a:lnTo>
                  <a:pt x="1766" y="8654"/>
                </a:lnTo>
                <a:lnTo>
                  <a:pt x="1738" y="8651"/>
                </a:lnTo>
                <a:lnTo>
                  <a:pt x="1710" y="8648"/>
                </a:lnTo>
                <a:lnTo>
                  <a:pt x="1680" y="8646"/>
                </a:lnTo>
                <a:lnTo>
                  <a:pt x="1652" y="8644"/>
                </a:lnTo>
                <a:lnTo>
                  <a:pt x="1623" y="8642"/>
                </a:lnTo>
                <a:lnTo>
                  <a:pt x="1594" y="8642"/>
                </a:lnTo>
                <a:lnTo>
                  <a:pt x="1564" y="8641"/>
                </a:lnTo>
                <a:lnTo>
                  <a:pt x="1484" y="8643"/>
                </a:lnTo>
                <a:lnTo>
                  <a:pt x="1405" y="8649"/>
                </a:lnTo>
                <a:lnTo>
                  <a:pt x="1327" y="8659"/>
                </a:lnTo>
                <a:lnTo>
                  <a:pt x="1249" y="8673"/>
                </a:lnTo>
                <a:lnTo>
                  <a:pt x="1173" y="8690"/>
                </a:lnTo>
                <a:lnTo>
                  <a:pt x="1100" y="8711"/>
                </a:lnTo>
                <a:lnTo>
                  <a:pt x="1027" y="8736"/>
                </a:lnTo>
                <a:lnTo>
                  <a:pt x="956" y="8763"/>
                </a:lnTo>
                <a:lnTo>
                  <a:pt x="886" y="8795"/>
                </a:lnTo>
                <a:lnTo>
                  <a:pt x="818" y="8830"/>
                </a:lnTo>
                <a:lnTo>
                  <a:pt x="753" y="8867"/>
                </a:lnTo>
                <a:lnTo>
                  <a:pt x="689" y="8907"/>
                </a:lnTo>
                <a:lnTo>
                  <a:pt x="629" y="8951"/>
                </a:lnTo>
                <a:lnTo>
                  <a:pt x="570" y="8998"/>
                </a:lnTo>
                <a:lnTo>
                  <a:pt x="513" y="9047"/>
                </a:lnTo>
                <a:lnTo>
                  <a:pt x="459" y="9098"/>
                </a:lnTo>
                <a:lnTo>
                  <a:pt x="406" y="9152"/>
                </a:lnTo>
                <a:lnTo>
                  <a:pt x="357" y="9209"/>
                </a:lnTo>
                <a:lnTo>
                  <a:pt x="310" y="9268"/>
                </a:lnTo>
                <a:lnTo>
                  <a:pt x="267" y="9329"/>
                </a:lnTo>
                <a:lnTo>
                  <a:pt x="227" y="9392"/>
                </a:lnTo>
                <a:lnTo>
                  <a:pt x="188" y="9458"/>
                </a:lnTo>
                <a:lnTo>
                  <a:pt x="154" y="9525"/>
                </a:lnTo>
                <a:lnTo>
                  <a:pt x="123" y="9593"/>
                </a:lnTo>
                <a:lnTo>
                  <a:pt x="95" y="9665"/>
                </a:lnTo>
                <a:lnTo>
                  <a:pt x="71" y="9737"/>
                </a:lnTo>
                <a:lnTo>
                  <a:pt x="49" y="9811"/>
                </a:lnTo>
                <a:lnTo>
                  <a:pt x="32" y="9887"/>
                </a:lnTo>
                <a:lnTo>
                  <a:pt x="18" y="9963"/>
                </a:lnTo>
                <a:lnTo>
                  <a:pt x="8" y="10041"/>
                </a:lnTo>
                <a:lnTo>
                  <a:pt x="2" y="10121"/>
                </a:lnTo>
                <a:lnTo>
                  <a:pt x="0" y="10201"/>
                </a:lnTo>
                <a:lnTo>
                  <a:pt x="2" y="10281"/>
                </a:lnTo>
                <a:lnTo>
                  <a:pt x="8" y="10361"/>
                </a:lnTo>
                <a:lnTo>
                  <a:pt x="18" y="10438"/>
                </a:lnTo>
                <a:lnTo>
                  <a:pt x="32" y="10515"/>
                </a:lnTo>
                <a:lnTo>
                  <a:pt x="49" y="10591"/>
                </a:lnTo>
                <a:lnTo>
                  <a:pt x="71" y="10664"/>
                </a:lnTo>
                <a:lnTo>
                  <a:pt x="95" y="10737"/>
                </a:lnTo>
                <a:lnTo>
                  <a:pt x="123" y="10808"/>
                </a:lnTo>
                <a:lnTo>
                  <a:pt x="154" y="10877"/>
                </a:lnTo>
                <a:lnTo>
                  <a:pt x="188" y="10944"/>
                </a:lnTo>
                <a:lnTo>
                  <a:pt x="227" y="11010"/>
                </a:lnTo>
                <a:lnTo>
                  <a:pt x="267" y="11073"/>
                </a:lnTo>
                <a:lnTo>
                  <a:pt x="310" y="11134"/>
                </a:lnTo>
                <a:lnTo>
                  <a:pt x="357" y="11192"/>
                </a:lnTo>
                <a:lnTo>
                  <a:pt x="406" y="11250"/>
                </a:lnTo>
                <a:lnTo>
                  <a:pt x="459" y="11303"/>
                </a:lnTo>
                <a:lnTo>
                  <a:pt x="513" y="11355"/>
                </a:lnTo>
                <a:lnTo>
                  <a:pt x="570" y="11404"/>
                </a:lnTo>
                <a:lnTo>
                  <a:pt x="629" y="11451"/>
                </a:lnTo>
                <a:lnTo>
                  <a:pt x="689" y="11494"/>
                </a:lnTo>
                <a:lnTo>
                  <a:pt x="753" y="11534"/>
                </a:lnTo>
                <a:lnTo>
                  <a:pt x="818" y="11572"/>
                </a:lnTo>
                <a:lnTo>
                  <a:pt x="886" y="11606"/>
                </a:lnTo>
                <a:lnTo>
                  <a:pt x="956" y="11637"/>
                </a:lnTo>
                <a:lnTo>
                  <a:pt x="1027" y="11666"/>
                </a:lnTo>
                <a:lnTo>
                  <a:pt x="1100" y="11690"/>
                </a:lnTo>
                <a:lnTo>
                  <a:pt x="1173" y="11711"/>
                </a:lnTo>
                <a:lnTo>
                  <a:pt x="1249" y="11729"/>
                </a:lnTo>
                <a:lnTo>
                  <a:pt x="1327" y="11742"/>
                </a:lnTo>
                <a:lnTo>
                  <a:pt x="1405" y="11752"/>
                </a:lnTo>
                <a:lnTo>
                  <a:pt x="1484" y="11758"/>
                </a:lnTo>
                <a:lnTo>
                  <a:pt x="1564" y="11760"/>
                </a:lnTo>
                <a:lnTo>
                  <a:pt x="1645" y="11758"/>
                </a:lnTo>
                <a:lnTo>
                  <a:pt x="1725" y="11752"/>
                </a:lnTo>
                <a:lnTo>
                  <a:pt x="1803" y="11742"/>
                </a:lnTo>
                <a:lnTo>
                  <a:pt x="1880" y="11729"/>
                </a:lnTo>
                <a:lnTo>
                  <a:pt x="1956" y="11711"/>
                </a:lnTo>
                <a:lnTo>
                  <a:pt x="2030" y="11690"/>
                </a:lnTo>
                <a:lnTo>
                  <a:pt x="2103" y="11666"/>
                </a:lnTo>
                <a:lnTo>
                  <a:pt x="2173" y="11637"/>
                </a:lnTo>
                <a:lnTo>
                  <a:pt x="2243" y="11606"/>
                </a:lnTo>
                <a:lnTo>
                  <a:pt x="2310" y="11572"/>
                </a:lnTo>
                <a:lnTo>
                  <a:pt x="2376" y="11534"/>
                </a:lnTo>
                <a:lnTo>
                  <a:pt x="2439" y="11494"/>
                </a:lnTo>
                <a:lnTo>
                  <a:pt x="2501" y="11451"/>
                </a:lnTo>
                <a:lnTo>
                  <a:pt x="2560" y="11404"/>
                </a:lnTo>
                <a:lnTo>
                  <a:pt x="2617" y="11355"/>
                </a:lnTo>
                <a:lnTo>
                  <a:pt x="2671" y="11303"/>
                </a:lnTo>
                <a:lnTo>
                  <a:pt x="2723" y="11250"/>
                </a:lnTo>
                <a:lnTo>
                  <a:pt x="2772" y="11192"/>
                </a:lnTo>
                <a:lnTo>
                  <a:pt x="2818" y="11134"/>
                </a:lnTo>
                <a:lnTo>
                  <a:pt x="2862" y="11073"/>
                </a:lnTo>
                <a:lnTo>
                  <a:pt x="2903" y="11010"/>
                </a:lnTo>
                <a:lnTo>
                  <a:pt x="2940" y="10944"/>
                </a:lnTo>
                <a:lnTo>
                  <a:pt x="2975" y="10877"/>
                </a:lnTo>
                <a:lnTo>
                  <a:pt x="3006" y="10808"/>
                </a:lnTo>
                <a:lnTo>
                  <a:pt x="3034" y="10737"/>
                </a:lnTo>
                <a:lnTo>
                  <a:pt x="3059" y="10664"/>
                </a:lnTo>
                <a:lnTo>
                  <a:pt x="3080" y="10591"/>
                </a:lnTo>
                <a:lnTo>
                  <a:pt x="3098" y="10515"/>
                </a:lnTo>
                <a:lnTo>
                  <a:pt x="3112" y="10438"/>
                </a:lnTo>
                <a:lnTo>
                  <a:pt x="3122" y="10361"/>
                </a:lnTo>
                <a:lnTo>
                  <a:pt x="3127" y="10281"/>
                </a:lnTo>
                <a:lnTo>
                  <a:pt x="3130" y="10201"/>
                </a:lnTo>
                <a:lnTo>
                  <a:pt x="3129" y="10168"/>
                </a:lnTo>
                <a:lnTo>
                  <a:pt x="3128" y="10135"/>
                </a:lnTo>
                <a:lnTo>
                  <a:pt x="3126" y="10102"/>
                </a:lnTo>
                <a:lnTo>
                  <a:pt x="3124" y="10068"/>
                </a:lnTo>
                <a:lnTo>
                  <a:pt x="3121" y="10036"/>
                </a:lnTo>
                <a:lnTo>
                  <a:pt x="3117" y="10003"/>
                </a:lnTo>
                <a:lnTo>
                  <a:pt x="3113" y="9971"/>
                </a:lnTo>
                <a:lnTo>
                  <a:pt x="3108" y="9939"/>
                </a:lnTo>
                <a:lnTo>
                  <a:pt x="3102" y="9908"/>
                </a:lnTo>
                <a:lnTo>
                  <a:pt x="3095" y="9876"/>
                </a:lnTo>
                <a:lnTo>
                  <a:pt x="3088" y="9844"/>
                </a:lnTo>
                <a:lnTo>
                  <a:pt x="3080" y="9813"/>
                </a:lnTo>
                <a:lnTo>
                  <a:pt x="3072" y="9783"/>
                </a:lnTo>
                <a:lnTo>
                  <a:pt x="3063" y="9752"/>
                </a:lnTo>
                <a:lnTo>
                  <a:pt x="3053" y="9722"/>
                </a:lnTo>
                <a:lnTo>
                  <a:pt x="3043" y="9692"/>
                </a:lnTo>
                <a:lnTo>
                  <a:pt x="3033" y="9663"/>
                </a:lnTo>
                <a:lnTo>
                  <a:pt x="3021" y="9632"/>
                </a:lnTo>
                <a:lnTo>
                  <a:pt x="3010" y="9603"/>
                </a:lnTo>
                <a:lnTo>
                  <a:pt x="2997" y="9575"/>
                </a:lnTo>
                <a:lnTo>
                  <a:pt x="2984" y="9546"/>
                </a:lnTo>
                <a:lnTo>
                  <a:pt x="2971" y="9518"/>
                </a:lnTo>
                <a:lnTo>
                  <a:pt x="2956" y="9490"/>
                </a:lnTo>
                <a:lnTo>
                  <a:pt x="2941" y="9463"/>
                </a:lnTo>
                <a:lnTo>
                  <a:pt x="2926" y="9435"/>
                </a:lnTo>
                <a:lnTo>
                  <a:pt x="2911" y="9408"/>
                </a:lnTo>
                <a:lnTo>
                  <a:pt x="2895" y="9381"/>
                </a:lnTo>
                <a:lnTo>
                  <a:pt x="2878" y="9355"/>
                </a:lnTo>
                <a:lnTo>
                  <a:pt x="2861" y="9329"/>
                </a:lnTo>
                <a:lnTo>
                  <a:pt x="2843" y="9304"/>
                </a:lnTo>
                <a:lnTo>
                  <a:pt x="2824" y="9279"/>
                </a:lnTo>
                <a:lnTo>
                  <a:pt x="2806" y="9254"/>
                </a:lnTo>
                <a:lnTo>
                  <a:pt x="5471" y="5232"/>
                </a:lnTo>
                <a:lnTo>
                  <a:pt x="5523" y="5246"/>
                </a:lnTo>
                <a:lnTo>
                  <a:pt x="5575" y="5258"/>
                </a:lnTo>
                <a:lnTo>
                  <a:pt x="5629" y="5269"/>
                </a:lnTo>
                <a:lnTo>
                  <a:pt x="5682" y="5277"/>
                </a:lnTo>
                <a:lnTo>
                  <a:pt x="5736" y="5284"/>
                </a:lnTo>
                <a:lnTo>
                  <a:pt x="5790" y="5289"/>
                </a:lnTo>
                <a:lnTo>
                  <a:pt x="5845" y="5292"/>
                </a:lnTo>
                <a:lnTo>
                  <a:pt x="5901" y="5293"/>
                </a:lnTo>
                <a:lnTo>
                  <a:pt x="5949" y="5292"/>
                </a:lnTo>
                <a:lnTo>
                  <a:pt x="5997" y="5290"/>
                </a:lnTo>
                <a:lnTo>
                  <a:pt x="6043" y="5287"/>
                </a:lnTo>
                <a:lnTo>
                  <a:pt x="6090" y="5282"/>
                </a:lnTo>
                <a:lnTo>
                  <a:pt x="6136" y="5275"/>
                </a:lnTo>
                <a:lnTo>
                  <a:pt x="6182" y="5268"/>
                </a:lnTo>
                <a:lnTo>
                  <a:pt x="6227" y="5259"/>
                </a:lnTo>
                <a:lnTo>
                  <a:pt x="6272" y="5249"/>
                </a:lnTo>
                <a:lnTo>
                  <a:pt x="6316" y="5237"/>
                </a:lnTo>
                <a:lnTo>
                  <a:pt x="6359" y="5224"/>
                </a:lnTo>
                <a:lnTo>
                  <a:pt x="6403" y="5209"/>
                </a:lnTo>
                <a:lnTo>
                  <a:pt x="6446" y="5194"/>
                </a:lnTo>
                <a:lnTo>
                  <a:pt x="6487" y="5178"/>
                </a:lnTo>
                <a:lnTo>
                  <a:pt x="6530" y="5160"/>
                </a:lnTo>
                <a:lnTo>
                  <a:pt x="6570" y="5142"/>
                </a:lnTo>
                <a:lnTo>
                  <a:pt x="6610" y="5122"/>
                </a:lnTo>
                <a:lnTo>
                  <a:pt x="8826" y="7360"/>
                </a:lnTo>
                <a:lnTo>
                  <a:pt x="8807" y="7399"/>
                </a:lnTo>
                <a:lnTo>
                  <a:pt x="8790" y="7440"/>
                </a:lnTo>
                <a:lnTo>
                  <a:pt x="8773" y="7480"/>
                </a:lnTo>
                <a:lnTo>
                  <a:pt x="8758" y="7520"/>
                </a:lnTo>
                <a:lnTo>
                  <a:pt x="8743" y="7562"/>
                </a:lnTo>
                <a:lnTo>
                  <a:pt x="8730" y="7603"/>
                </a:lnTo>
                <a:lnTo>
                  <a:pt x="8718" y="7646"/>
                </a:lnTo>
                <a:lnTo>
                  <a:pt x="8707" y="7689"/>
                </a:lnTo>
                <a:lnTo>
                  <a:pt x="8697" y="7732"/>
                </a:lnTo>
                <a:lnTo>
                  <a:pt x="8689" y="7776"/>
                </a:lnTo>
                <a:lnTo>
                  <a:pt x="8681" y="7820"/>
                </a:lnTo>
                <a:lnTo>
                  <a:pt x="8675" y="7864"/>
                </a:lnTo>
                <a:lnTo>
                  <a:pt x="8671" y="7910"/>
                </a:lnTo>
                <a:lnTo>
                  <a:pt x="8667" y="7955"/>
                </a:lnTo>
                <a:lnTo>
                  <a:pt x="8665" y="8001"/>
                </a:lnTo>
                <a:lnTo>
                  <a:pt x="8665" y="8046"/>
                </a:lnTo>
                <a:lnTo>
                  <a:pt x="8667" y="8127"/>
                </a:lnTo>
                <a:lnTo>
                  <a:pt x="8673" y="8206"/>
                </a:lnTo>
                <a:lnTo>
                  <a:pt x="8683" y="8284"/>
                </a:lnTo>
                <a:lnTo>
                  <a:pt x="8696" y="8361"/>
                </a:lnTo>
                <a:lnTo>
                  <a:pt x="8714" y="8436"/>
                </a:lnTo>
                <a:lnTo>
                  <a:pt x="8735" y="8510"/>
                </a:lnTo>
                <a:lnTo>
                  <a:pt x="8760" y="8583"/>
                </a:lnTo>
                <a:lnTo>
                  <a:pt x="8788" y="8654"/>
                </a:lnTo>
                <a:lnTo>
                  <a:pt x="8819" y="8722"/>
                </a:lnTo>
                <a:lnTo>
                  <a:pt x="8853" y="8790"/>
                </a:lnTo>
                <a:lnTo>
                  <a:pt x="8891" y="8855"/>
                </a:lnTo>
                <a:lnTo>
                  <a:pt x="8932" y="8918"/>
                </a:lnTo>
                <a:lnTo>
                  <a:pt x="8975" y="8979"/>
                </a:lnTo>
                <a:lnTo>
                  <a:pt x="9022" y="9039"/>
                </a:lnTo>
                <a:lnTo>
                  <a:pt x="9071" y="9095"/>
                </a:lnTo>
                <a:lnTo>
                  <a:pt x="9122" y="9149"/>
                </a:lnTo>
                <a:lnTo>
                  <a:pt x="9177" y="9200"/>
                </a:lnTo>
                <a:lnTo>
                  <a:pt x="9234" y="9250"/>
                </a:lnTo>
                <a:lnTo>
                  <a:pt x="9293" y="9296"/>
                </a:lnTo>
                <a:lnTo>
                  <a:pt x="9354" y="9339"/>
                </a:lnTo>
                <a:lnTo>
                  <a:pt x="9418" y="9380"/>
                </a:lnTo>
                <a:lnTo>
                  <a:pt x="9483" y="9417"/>
                </a:lnTo>
                <a:lnTo>
                  <a:pt x="9551" y="9452"/>
                </a:lnTo>
                <a:lnTo>
                  <a:pt x="9620" y="9484"/>
                </a:lnTo>
                <a:lnTo>
                  <a:pt x="9691" y="9511"/>
                </a:lnTo>
                <a:lnTo>
                  <a:pt x="9763" y="9536"/>
                </a:lnTo>
                <a:lnTo>
                  <a:pt x="9838" y="9557"/>
                </a:lnTo>
                <a:lnTo>
                  <a:pt x="9914" y="9574"/>
                </a:lnTo>
                <a:lnTo>
                  <a:pt x="9991" y="9588"/>
                </a:lnTo>
                <a:lnTo>
                  <a:pt x="10069" y="9598"/>
                </a:lnTo>
                <a:lnTo>
                  <a:pt x="10149" y="9603"/>
                </a:lnTo>
                <a:lnTo>
                  <a:pt x="10229" y="9606"/>
                </a:lnTo>
                <a:lnTo>
                  <a:pt x="10310" y="9603"/>
                </a:lnTo>
                <a:lnTo>
                  <a:pt x="10389" y="9598"/>
                </a:lnTo>
                <a:lnTo>
                  <a:pt x="10467" y="9588"/>
                </a:lnTo>
                <a:lnTo>
                  <a:pt x="10545" y="9574"/>
                </a:lnTo>
                <a:lnTo>
                  <a:pt x="10620" y="9557"/>
                </a:lnTo>
                <a:lnTo>
                  <a:pt x="10695" y="9536"/>
                </a:lnTo>
                <a:lnTo>
                  <a:pt x="10767" y="9511"/>
                </a:lnTo>
                <a:lnTo>
                  <a:pt x="10838" y="9484"/>
                </a:lnTo>
                <a:lnTo>
                  <a:pt x="10908" y="9452"/>
                </a:lnTo>
                <a:lnTo>
                  <a:pt x="10975" y="9417"/>
                </a:lnTo>
                <a:lnTo>
                  <a:pt x="11041" y="9380"/>
                </a:lnTo>
                <a:lnTo>
                  <a:pt x="11104" y="9339"/>
                </a:lnTo>
                <a:lnTo>
                  <a:pt x="11166" y="9296"/>
                </a:lnTo>
                <a:lnTo>
                  <a:pt x="11224" y="9250"/>
                </a:lnTo>
                <a:lnTo>
                  <a:pt x="11282" y="9200"/>
                </a:lnTo>
                <a:lnTo>
                  <a:pt x="11336" y="9149"/>
                </a:lnTo>
                <a:lnTo>
                  <a:pt x="11387" y="9095"/>
                </a:lnTo>
                <a:lnTo>
                  <a:pt x="11437" y="9039"/>
                </a:lnTo>
                <a:lnTo>
                  <a:pt x="11483" y="8979"/>
                </a:lnTo>
                <a:lnTo>
                  <a:pt x="11526" y="8918"/>
                </a:lnTo>
                <a:lnTo>
                  <a:pt x="11568" y="8855"/>
                </a:lnTo>
                <a:lnTo>
                  <a:pt x="11605" y="8790"/>
                </a:lnTo>
                <a:lnTo>
                  <a:pt x="11639" y="8722"/>
                </a:lnTo>
                <a:lnTo>
                  <a:pt x="11671" y="8654"/>
                </a:lnTo>
                <a:lnTo>
                  <a:pt x="11699" y="8583"/>
                </a:lnTo>
                <a:lnTo>
                  <a:pt x="11723" y="8510"/>
                </a:lnTo>
                <a:lnTo>
                  <a:pt x="11744" y="8436"/>
                </a:lnTo>
                <a:lnTo>
                  <a:pt x="11762" y="8361"/>
                </a:lnTo>
                <a:lnTo>
                  <a:pt x="11775" y="8284"/>
                </a:lnTo>
                <a:lnTo>
                  <a:pt x="11786" y="8206"/>
                </a:lnTo>
                <a:lnTo>
                  <a:pt x="11792" y="8127"/>
                </a:lnTo>
                <a:lnTo>
                  <a:pt x="11794" y="8046"/>
                </a:lnTo>
                <a:lnTo>
                  <a:pt x="11794" y="8013"/>
                </a:lnTo>
                <a:lnTo>
                  <a:pt x="11793" y="7980"/>
                </a:lnTo>
                <a:lnTo>
                  <a:pt x="11791" y="7948"/>
                </a:lnTo>
                <a:lnTo>
                  <a:pt x="11789" y="7915"/>
                </a:lnTo>
                <a:lnTo>
                  <a:pt x="11786" y="7883"/>
                </a:lnTo>
                <a:lnTo>
                  <a:pt x="11782" y="7850"/>
                </a:lnTo>
                <a:lnTo>
                  <a:pt x="11777" y="7818"/>
                </a:lnTo>
                <a:lnTo>
                  <a:pt x="11772" y="7786"/>
                </a:lnTo>
                <a:lnTo>
                  <a:pt x="11766" y="7755"/>
                </a:lnTo>
                <a:lnTo>
                  <a:pt x="11760" y="7724"/>
                </a:lnTo>
                <a:lnTo>
                  <a:pt x="11753" y="7693"/>
                </a:lnTo>
                <a:lnTo>
                  <a:pt x="11745" y="7662"/>
                </a:lnTo>
                <a:lnTo>
                  <a:pt x="11737" y="7630"/>
                </a:lnTo>
                <a:lnTo>
                  <a:pt x="11728" y="7600"/>
                </a:lnTo>
                <a:lnTo>
                  <a:pt x="11719" y="7570"/>
                </a:lnTo>
                <a:lnTo>
                  <a:pt x="11709" y="7540"/>
                </a:lnTo>
                <a:lnTo>
                  <a:pt x="11698" y="7511"/>
                </a:lnTo>
                <a:lnTo>
                  <a:pt x="11687" y="7482"/>
                </a:lnTo>
                <a:lnTo>
                  <a:pt x="11675" y="7453"/>
                </a:lnTo>
                <a:lnTo>
                  <a:pt x="11663" y="7423"/>
                </a:lnTo>
                <a:lnTo>
                  <a:pt x="11649" y="7395"/>
                </a:lnTo>
                <a:lnTo>
                  <a:pt x="11636" y="7367"/>
                </a:lnTo>
                <a:lnTo>
                  <a:pt x="11622" y="7339"/>
                </a:lnTo>
                <a:lnTo>
                  <a:pt x="11608" y="7312"/>
                </a:lnTo>
                <a:lnTo>
                  <a:pt x="11593" y="7285"/>
                </a:lnTo>
                <a:lnTo>
                  <a:pt x="11577" y="7258"/>
                </a:lnTo>
                <a:lnTo>
                  <a:pt x="11561" y="7231"/>
                </a:lnTo>
                <a:lnTo>
                  <a:pt x="11545" y="7204"/>
                </a:lnTo>
                <a:lnTo>
                  <a:pt x="11527" y="7179"/>
                </a:lnTo>
                <a:lnTo>
                  <a:pt x="11510" y="7153"/>
                </a:lnTo>
                <a:lnTo>
                  <a:pt x="11492" y="7128"/>
                </a:lnTo>
                <a:lnTo>
                  <a:pt x="11473" y="7104"/>
                </a:lnTo>
                <a:lnTo>
                  <a:pt x="14173" y="3068"/>
                </a:lnTo>
                <a:lnTo>
                  <a:pt x="14220" y="3079"/>
                </a:lnTo>
                <a:lnTo>
                  <a:pt x="14268" y="3089"/>
                </a:lnTo>
                <a:lnTo>
                  <a:pt x="14316" y="3098"/>
                </a:lnTo>
                <a:lnTo>
                  <a:pt x="14365" y="3105"/>
                </a:lnTo>
                <a:lnTo>
                  <a:pt x="14413" y="3111"/>
                </a:lnTo>
                <a:lnTo>
                  <a:pt x="14463" y="3115"/>
                </a:lnTo>
                <a:lnTo>
                  <a:pt x="14513" y="3118"/>
                </a:lnTo>
                <a:lnTo>
                  <a:pt x="14564" y="3119"/>
                </a:lnTo>
                <a:lnTo>
                  <a:pt x="14644" y="3117"/>
                </a:lnTo>
                <a:lnTo>
                  <a:pt x="14723" y="3111"/>
                </a:lnTo>
                <a:lnTo>
                  <a:pt x="14801" y="3101"/>
                </a:lnTo>
                <a:lnTo>
                  <a:pt x="14879" y="3087"/>
                </a:lnTo>
                <a:lnTo>
                  <a:pt x="14955" y="3070"/>
                </a:lnTo>
                <a:lnTo>
                  <a:pt x="15028" y="3049"/>
                </a:lnTo>
                <a:lnTo>
                  <a:pt x="15101" y="3024"/>
                </a:lnTo>
                <a:lnTo>
                  <a:pt x="15172" y="2997"/>
                </a:lnTo>
                <a:lnTo>
                  <a:pt x="15242" y="2965"/>
                </a:lnTo>
                <a:lnTo>
                  <a:pt x="15310" y="2930"/>
                </a:lnTo>
                <a:lnTo>
                  <a:pt x="15375" y="2893"/>
                </a:lnTo>
                <a:lnTo>
                  <a:pt x="15439" y="2853"/>
                </a:lnTo>
                <a:lnTo>
                  <a:pt x="15499" y="2809"/>
                </a:lnTo>
                <a:lnTo>
                  <a:pt x="15558" y="2762"/>
                </a:lnTo>
                <a:lnTo>
                  <a:pt x="15615" y="2713"/>
                </a:lnTo>
                <a:lnTo>
                  <a:pt x="15669" y="2662"/>
                </a:lnTo>
                <a:lnTo>
                  <a:pt x="15722" y="2608"/>
                </a:lnTo>
                <a:lnTo>
                  <a:pt x="15771" y="2551"/>
                </a:lnTo>
                <a:lnTo>
                  <a:pt x="15818" y="2492"/>
                </a:lnTo>
                <a:lnTo>
                  <a:pt x="15861" y="2431"/>
                </a:lnTo>
                <a:lnTo>
                  <a:pt x="15901" y="2368"/>
                </a:lnTo>
                <a:lnTo>
                  <a:pt x="15940" y="2302"/>
                </a:lnTo>
                <a:lnTo>
                  <a:pt x="15974" y="2235"/>
                </a:lnTo>
                <a:lnTo>
                  <a:pt x="16005" y="2167"/>
                </a:lnTo>
                <a:lnTo>
                  <a:pt x="16033" y="2095"/>
                </a:lnTo>
                <a:lnTo>
                  <a:pt x="16057" y="2023"/>
                </a:lnTo>
                <a:lnTo>
                  <a:pt x="16079" y="1949"/>
                </a:lnTo>
                <a:lnTo>
                  <a:pt x="16096" y="1873"/>
                </a:lnTo>
                <a:lnTo>
                  <a:pt x="16110" y="1797"/>
                </a:lnTo>
                <a:lnTo>
                  <a:pt x="16120" y="1719"/>
                </a:lnTo>
                <a:lnTo>
                  <a:pt x="16126" y="1639"/>
                </a:lnTo>
                <a:lnTo>
                  <a:pt x="16128" y="1559"/>
                </a:lnTo>
                <a:lnTo>
                  <a:pt x="16126" y="1480"/>
                </a:lnTo>
                <a:lnTo>
                  <a:pt x="16120" y="1400"/>
                </a:lnTo>
                <a:lnTo>
                  <a:pt x="16110" y="1322"/>
                </a:lnTo>
                <a:lnTo>
                  <a:pt x="16096" y="1245"/>
                </a:lnTo>
                <a:lnTo>
                  <a:pt x="16079" y="1169"/>
                </a:lnTo>
                <a:lnTo>
                  <a:pt x="16057" y="1096"/>
                </a:lnTo>
                <a:lnTo>
                  <a:pt x="16033" y="1024"/>
                </a:lnTo>
                <a:lnTo>
                  <a:pt x="16005" y="952"/>
                </a:lnTo>
                <a:lnTo>
                  <a:pt x="15974" y="883"/>
                </a:lnTo>
                <a:lnTo>
                  <a:pt x="15940" y="816"/>
                </a:lnTo>
                <a:lnTo>
                  <a:pt x="15901" y="750"/>
                </a:lnTo>
                <a:lnTo>
                  <a:pt x="15861" y="687"/>
                </a:lnTo>
                <a:lnTo>
                  <a:pt x="15818" y="627"/>
                </a:lnTo>
                <a:lnTo>
                  <a:pt x="15771" y="568"/>
                </a:lnTo>
                <a:lnTo>
                  <a:pt x="15722" y="511"/>
                </a:lnTo>
                <a:lnTo>
                  <a:pt x="15669" y="457"/>
                </a:lnTo>
                <a:lnTo>
                  <a:pt x="15615" y="405"/>
                </a:lnTo>
                <a:lnTo>
                  <a:pt x="15558" y="356"/>
                </a:lnTo>
                <a:lnTo>
                  <a:pt x="15499" y="309"/>
                </a:lnTo>
                <a:lnTo>
                  <a:pt x="15439" y="266"/>
                </a:lnTo>
                <a:lnTo>
                  <a:pt x="15375" y="226"/>
                </a:lnTo>
                <a:lnTo>
                  <a:pt x="15310" y="188"/>
                </a:lnTo>
                <a:lnTo>
                  <a:pt x="15242" y="154"/>
                </a:lnTo>
                <a:lnTo>
                  <a:pt x="15172" y="123"/>
                </a:lnTo>
                <a:lnTo>
                  <a:pt x="15101" y="94"/>
                </a:lnTo>
                <a:lnTo>
                  <a:pt x="15028" y="70"/>
                </a:lnTo>
                <a:lnTo>
                  <a:pt x="14955" y="49"/>
                </a:lnTo>
                <a:lnTo>
                  <a:pt x="14879" y="32"/>
                </a:lnTo>
                <a:lnTo>
                  <a:pt x="14801" y="18"/>
                </a:lnTo>
                <a:lnTo>
                  <a:pt x="14723" y="8"/>
                </a:lnTo>
                <a:lnTo>
                  <a:pt x="14644" y="2"/>
                </a:lnTo>
                <a:lnTo>
                  <a:pt x="145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8" name="Group 47"/>
          <p:cNvGrpSpPr/>
          <p:nvPr/>
        </p:nvGrpSpPr>
        <p:grpSpPr>
          <a:xfrm>
            <a:off x="115423" y="3194604"/>
            <a:ext cx="660872" cy="780202"/>
            <a:chOff x="2070100" y="1781175"/>
            <a:chExt cx="1041400" cy="1155700"/>
          </a:xfrm>
          <a:solidFill>
            <a:schemeClr val="accent1"/>
          </a:solidFill>
        </p:grpSpPr>
        <p:sp>
          <p:nvSpPr>
            <p:cNvPr id="49" name="Freeform 8"/>
            <p:cNvSpPr>
              <a:spLocks noEditPoints="1"/>
            </p:cNvSpPr>
            <p:nvPr/>
          </p:nvSpPr>
          <p:spPr bwMode="auto">
            <a:xfrm>
              <a:off x="2136775" y="2343150"/>
              <a:ext cx="974725" cy="457200"/>
            </a:xfrm>
            <a:custGeom>
              <a:avLst/>
              <a:gdLst>
                <a:gd name="T0" fmla="*/ 0 w 614"/>
                <a:gd name="T1" fmla="*/ 0 h 288"/>
                <a:gd name="T2" fmla="*/ 456 w 614"/>
                <a:gd name="T3" fmla="*/ 0 h 288"/>
                <a:gd name="T4" fmla="*/ 482 w 614"/>
                <a:gd name="T5" fmla="*/ 2 h 288"/>
                <a:gd name="T6" fmla="*/ 538 w 614"/>
                <a:gd name="T7" fmla="*/ 10 h 288"/>
                <a:gd name="T8" fmla="*/ 564 w 614"/>
                <a:gd name="T9" fmla="*/ 16 h 288"/>
                <a:gd name="T10" fmla="*/ 594 w 614"/>
                <a:gd name="T11" fmla="*/ 28 h 288"/>
                <a:gd name="T12" fmla="*/ 610 w 614"/>
                <a:gd name="T13" fmla="*/ 48 h 288"/>
                <a:gd name="T14" fmla="*/ 614 w 614"/>
                <a:gd name="T15" fmla="*/ 74 h 288"/>
                <a:gd name="T16" fmla="*/ 606 w 614"/>
                <a:gd name="T17" fmla="*/ 104 h 288"/>
                <a:gd name="T18" fmla="*/ 596 w 614"/>
                <a:gd name="T19" fmla="*/ 122 h 288"/>
                <a:gd name="T20" fmla="*/ 572 w 614"/>
                <a:gd name="T21" fmla="*/ 154 h 288"/>
                <a:gd name="T22" fmla="*/ 542 w 614"/>
                <a:gd name="T23" fmla="*/ 178 h 288"/>
                <a:gd name="T24" fmla="*/ 490 w 614"/>
                <a:gd name="T25" fmla="*/ 206 h 288"/>
                <a:gd name="T26" fmla="*/ 452 w 614"/>
                <a:gd name="T27" fmla="*/ 226 h 288"/>
                <a:gd name="T28" fmla="*/ 418 w 614"/>
                <a:gd name="T29" fmla="*/ 248 h 288"/>
                <a:gd name="T30" fmla="*/ 362 w 614"/>
                <a:gd name="T31" fmla="*/ 278 h 288"/>
                <a:gd name="T32" fmla="*/ 332 w 614"/>
                <a:gd name="T33" fmla="*/ 286 h 288"/>
                <a:gd name="T34" fmla="*/ 300 w 614"/>
                <a:gd name="T35" fmla="*/ 288 h 288"/>
                <a:gd name="T36" fmla="*/ 266 w 614"/>
                <a:gd name="T37" fmla="*/ 288 h 288"/>
                <a:gd name="T38" fmla="*/ 198 w 614"/>
                <a:gd name="T39" fmla="*/ 288 h 288"/>
                <a:gd name="T40" fmla="*/ 164 w 614"/>
                <a:gd name="T41" fmla="*/ 284 h 288"/>
                <a:gd name="T42" fmla="*/ 150 w 614"/>
                <a:gd name="T43" fmla="*/ 280 h 288"/>
                <a:gd name="T44" fmla="*/ 122 w 614"/>
                <a:gd name="T45" fmla="*/ 268 h 288"/>
                <a:gd name="T46" fmla="*/ 94 w 614"/>
                <a:gd name="T47" fmla="*/ 252 h 288"/>
                <a:gd name="T48" fmla="*/ 60 w 614"/>
                <a:gd name="T49" fmla="*/ 220 h 288"/>
                <a:gd name="T50" fmla="*/ 26 w 614"/>
                <a:gd name="T51" fmla="*/ 164 h 288"/>
                <a:gd name="T52" fmla="*/ 10 w 614"/>
                <a:gd name="T53" fmla="*/ 118 h 288"/>
                <a:gd name="T54" fmla="*/ 8 w 614"/>
                <a:gd name="T55" fmla="*/ 102 h 288"/>
                <a:gd name="T56" fmla="*/ 4 w 614"/>
                <a:gd name="T57" fmla="*/ 54 h 288"/>
                <a:gd name="T58" fmla="*/ 0 w 614"/>
                <a:gd name="T59" fmla="*/ 0 h 288"/>
                <a:gd name="T60" fmla="*/ 486 w 614"/>
                <a:gd name="T61" fmla="*/ 170 h 288"/>
                <a:gd name="T62" fmla="*/ 518 w 614"/>
                <a:gd name="T63" fmla="*/ 158 h 288"/>
                <a:gd name="T64" fmla="*/ 544 w 614"/>
                <a:gd name="T65" fmla="*/ 140 h 288"/>
                <a:gd name="T66" fmla="*/ 564 w 614"/>
                <a:gd name="T67" fmla="*/ 118 h 288"/>
                <a:gd name="T68" fmla="*/ 578 w 614"/>
                <a:gd name="T69" fmla="*/ 94 h 288"/>
                <a:gd name="T70" fmla="*/ 582 w 614"/>
                <a:gd name="T71" fmla="*/ 86 h 288"/>
                <a:gd name="T72" fmla="*/ 584 w 614"/>
                <a:gd name="T73" fmla="*/ 70 h 288"/>
                <a:gd name="T74" fmla="*/ 580 w 614"/>
                <a:gd name="T75" fmla="*/ 56 h 288"/>
                <a:gd name="T76" fmla="*/ 568 w 614"/>
                <a:gd name="T77" fmla="*/ 46 h 288"/>
                <a:gd name="T78" fmla="*/ 558 w 614"/>
                <a:gd name="T79" fmla="*/ 44 h 288"/>
                <a:gd name="T80" fmla="*/ 528 w 614"/>
                <a:gd name="T81" fmla="*/ 46 h 288"/>
                <a:gd name="T82" fmla="*/ 508 w 614"/>
                <a:gd name="T83" fmla="*/ 54 h 288"/>
                <a:gd name="T84" fmla="*/ 506 w 614"/>
                <a:gd name="T85" fmla="*/ 58 h 288"/>
                <a:gd name="T86" fmla="*/ 494 w 614"/>
                <a:gd name="T87" fmla="*/ 112 h 288"/>
                <a:gd name="T88" fmla="*/ 486 w 614"/>
                <a:gd name="T89" fmla="*/ 17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288">
                  <a:moveTo>
                    <a:pt x="0" y="0"/>
                  </a:moveTo>
                  <a:lnTo>
                    <a:pt x="0" y="0"/>
                  </a:lnTo>
                  <a:lnTo>
                    <a:pt x="230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82" y="2"/>
                  </a:lnTo>
                  <a:lnTo>
                    <a:pt x="510" y="6"/>
                  </a:lnTo>
                  <a:lnTo>
                    <a:pt x="538" y="10"/>
                  </a:lnTo>
                  <a:lnTo>
                    <a:pt x="564" y="16"/>
                  </a:lnTo>
                  <a:lnTo>
                    <a:pt x="564" y="16"/>
                  </a:lnTo>
                  <a:lnTo>
                    <a:pt x="580" y="22"/>
                  </a:lnTo>
                  <a:lnTo>
                    <a:pt x="594" y="28"/>
                  </a:lnTo>
                  <a:lnTo>
                    <a:pt x="602" y="38"/>
                  </a:lnTo>
                  <a:lnTo>
                    <a:pt x="610" y="48"/>
                  </a:lnTo>
                  <a:lnTo>
                    <a:pt x="614" y="60"/>
                  </a:lnTo>
                  <a:lnTo>
                    <a:pt x="614" y="74"/>
                  </a:lnTo>
                  <a:lnTo>
                    <a:pt x="612" y="88"/>
                  </a:lnTo>
                  <a:lnTo>
                    <a:pt x="606" y="104"/>
                  </a:lnTo>
                  <a:lnTo>
                    <a:pt x="606" y="104"/>
                  </a:lnTo>
                  <a:lnTo>
                    <a:pt x="596" y="122"/>
                  </a:lnTo>
                  <a:lnTo>
                    <a:pt x="584" y="138"/>
                  </a:lnTo>
                  <a:lnTo>
                    <a:pt x="572" y="154"/>
                  </a:lnTo>
                  <a:lnTo>
                    <a:pt x="558" y="166"/>
                  </a:lnTo>
                  <a:lnTo>
                    <a:pt x="542" y="178"/>
                  </a:lnTo>
                  <a:lnTo>
                    <a:pt x="524" y="188"/>
                  </a:lnTo>
                  <a:lnTo>
                    <a:pt x="490" y="206"/>
                  </a:lnTo>
                  <a:lnTo>
                    <a:pt x="490" y="206"/>
                  </a:lnTo>
                  <a:lnTo>
                    <a:pt x="452" y="226"/>
                  </a:lnTo>
                  <a:lnTo>
                    <a:pt x="418" y="248"/>
                  </a:lnTo>
                  <a:lnTo>
                    <a:pt x="418" y="248"/>
                  </a:lnTo>
                  <a:lnTo>
                    <a:pt x="390" y="264"/>
                  </a:lnTo>
                  <a:lnTo>
                    <a:pt x="362" y="278"/>
                  </a:lnTo>
                  <a:lnTo>
                    <a:pt x="348" y="282"/>
                  </a:lnTo>
                  <a:lnTo>
                    <a:pt x="332" y="286"/>
                  </a:lnTo>
                  <a:lnTo>
                    <a:pt x="316" y="288"/>
                  </a:lnTo>
                  <a:lnTo>
                    <a:pt x="300" y="288"/>
                  </a:lnTo>
                  <a:lnTo>
                    <a:pt x="300" y="288"/>
                  </a:lnTo>
                  <a:lnTo>
                    <a:pt x="266" y="288"/>
                  </a:lnTo>
                  <a:lnTo>
                    <a:pt x="232" y="288"/>
                  </a:lnTo>
                  <a:lnTo>
                    <a:pt x="198" y="288"/>
                  </a:lnTo>
                  <a:lnTo>
                    <a:pt x="182" y="286"/>
                  </a:lnTo>
                  <a:lnTo>
                    <a:pt x="164" y="284"/>
                  </a:lnTo>
                  <a:lnTo>
                    <a:pt x="164" y="284"/>
                  </a:lnTo>
                  <a:lnTo>
                    <a:pt x="150" y="280"/>
                  </a:lnTo>
                  <a:lnTo>
                    <a:pt x="136" y="274"/>
                  </a:lnTo>
                  <a:lnTo>
                    <a:pt x="122" y="268"/>
                  </a:lnTo>
                  <a:lnTo>
                    <a:pt x="108" y="260"/>
                  </a:lnTo>
                  <a:lnTo>
                    <a:pt x="94" y="252"/>
                  </a:lnTo>
                  <a:lnTo>
                    <a:pt x="82" y="242"/>
                  </a:lnTo>
                  <a:lnTo>
                    <a:pt x="60" y="220"/>
                  </a:lnTo>
                  <a:lnTo>
                    <a:pt x="40" y="194"/>
                  </a:lnTo>
                  <a:lnTo>
                    <a:pt x="26" y="164"/>
                  </a:lnTo>
                  <a:lnTo>
                    <a:pt x="14" y="134"/>
                  </a:lnTo>
                  <a:lnTo>
                    <a:pt x="10" y="118"/>
                  </a:lnTo>
                  <a:lnTo>
                    <a:pt x="8" y="102"/>
                  </a:lnTo>
                  <a:lnTo>
                    <a:pt x="8" y="102"/>
                  </a:lnTo>
                  <a:lnTo>
                    <a:pt x="4" y="78"/>
                  </a:lnTo>
                  <a:lnTo>
                    <a:pt x="4" y="5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86" y="170"/>
                  </a:moveTo>
                  <a:lnTo>
                    <a:pt x="486" y="170"/>
                  </a:lnTo>
                  <a:lnTo>
                    <a:pt x="504" y="164"/>
                  </a:lnTo>
                  <a:lnTo>
                    <a:pt x="518" y="158"/>
                  </a:lnTo>
                  <a:lnTo>
                    <a:pt x="532" y="150"/>
                  </a:lnTo>
                  <a:lnTo>
                    <a:pt x="544" y="140"/>
                  </a:lnTo>
                  <a:lnTo>
                    <a:pt x="554" y="130"/>
                  </a:lnTo>
                  <a:lnTo>
                    <a:pt x="564" y="118"/>
                  </a:lnTo>
                  <a:lnTo>
                    <a:pt x="572" y="106"/>
                  </a:lnTo>
                  <a:lnTo>
                    <a:pt x="578" y="94"/>
                  </a:lnTo>
                  <a:lnTo>
                    <a:pt x="578" y="94"/>
                  </a:lnTo>
                  <a:lnTo>
                    <a:pt x="582" y="86"/>
                  </a:lnTo>
                  <a:lnTo>
                    <a:pt x="584" y="78"/>
                  </a:lnTo>
                  <a:lnTo>
                    <a:pt x="584" y="70"/>
                  </a:lnTo>
                  <a:lnTo>
                    <a:pt x="582" y="62"/>
                  </a:lnTo>
                  <a:lnTo>
                    <a:pt x="580" y="56"/>
                  </a:lnTo>
                  <a:lnTo>
                    <a:pt x="574" y="50"/>
                  </a:lnTo>
                  <a:lnTo>
                    <a:pt x="568" y="46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44" y="44"/>
                  </a:lnTo>
                  <a:lnTo>
                    <a:pt x="528" y="46"/>
                  </a:lnTo>
                  <a:lnTo>
                    <a:pt x="514" y="50"/>
                  </a:lnTo>
                  <a:lnTo>
                    <a:pt x="508" y="54"/>
                  </a:lnTo>
                  <a:lnTo>
                    <a:pt x="506" y="58"/>
                  </a:lnTo>
                  <a:lnTo>
                    <a:pt x="506" y="58"/>
                  </a:lnTo>
                  <a:lnTo>
                    <a:pt x="498" y="84"/>
                  </a:lnTo>
                  <a:lnTo>
                    <a:pt x="494" y="112"/>
                  </a:lnTo>
                  <a:lnTo>
                    <a:pt x="486" y="170"/>
                  </a:lnTo>
                  <a:lnTo>
                    <a:pt x="486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2070100" y="2841625"/>
              <a:ext cx="974725" cy="95250"/>
            </a:xfrm>
            <a:custGeom>
              <a:avLst/>
              <a:gdLst>
                <a:gd name="T0" fmla="*/ 614 w 614"/>
                <a:gd name="T1" fmla="*/ 0 h 60"/>
                <a:gd name="T2" fmla="*/ 614 w 614"/>
                <a:gd name="T3" fmla="*/ 0 h 60"/>
                <a:gd name="T4" fmla="*/ 604 w 614"/>
                <a:gd name="T5" fmla="*/ 8 h 60"/>
                <a:gd name="T6" fmla="*/ 592 w 614"/>
                <a:gd name="T7" fmla="*/ 14 h 60"/>
                <a:gd name="T8" fmla="*/ 562 w 614"/>
                <a:gd name="T9" fmla="*/ 28 h 60"/>
                <a:gd name="T10" fmla="*/ 526 w 614"/>
                <a:gd name="T11" fmla="*/ 38 h 60"/>
                <a:gd name="T12" fmla="*/ 486 w 614"/>
                <a:gd name="T13" fmla="*/ 46 h 60"/>
                <a:gd name="T14" fmla="*/ 442 w 614"/>
                <a:gd name="T15" fmla="*/ 52 h 60"/>
                <a:gd name="T16" fmla="*/ 394 w 614"/>
                <a:gd name="T17" fmla="*/ 56 h 60"/>
                <a:gd name="T18" fmla="*/ 344 w 614"/>
                <a:gd name="T19" fmla="*/ 60 h 60"/>
                <a:gd name="T20" fmla="*/ 294 w 614"/>
                <a:gd name="T21" fmla="*/ 60 h 60"/>
                <a:gd name="T22" fmla="*/ 246 w 614"/>
                <a:gd name="T23" fmla="*/ 60 h 60"/>
                <a:gd name="T24" fmla="*/ 198 w 614"/>
                <a:gd name="T25" fmla="*/ 56 h 60"/>
                <a:gd name="T26" fmla="*/ 152 w 614"/>
                <a:gd name="T27" fmla="*/ 52 h 60"/>
                <a:gd name="T28" fmla="*/ 110 w 614"/>
                <a:gd name="T29" fmla="*/ 44 h 60"/>
                <a:gd name="T30" fmla="*/ 74 w 614"/>
                <a:gd name="T31" fmla="*/ 36 h 60"/>
                <a:gd name="T32" fmla="*/ 42 w 614"/>
                <a:gd name="T33" fmla="*/ 26 h 60"/>
                <a:gd name="T34" fmla="*/ 28 w 614"/>
                <a:gd name="T35" fmla="*/ 20 h 60"/>
                <a:gd name="T36" fmla="*/ 18 w 614"/>
                <a:gd name="T37" fmla="*/ 14 h 60"/>
                <a:gd name="T38" fmla="*/ 8 w 614"/>
                <a:gd name="T39" fmla="*/ 8 h 60"/>
                <a:gd name="T40" fmla="*/ 0 w 614"/>
                <a:gd name="T41" fmla="*/ 0 h 60"/>
                <a:gd name="T42" fmla="*/ 0 w 614"/>
                <a:gd name="T43" fmla="*/ 0 h 60"/>
                <a:gd name="T44" fmla="*/ 614 w 614"/>
                <a:gd name="T45" fmla="*/ 0 h 60"/>
                <a:gd name="T46" fmla="*/ 614 w 614"/>
                <a:gd name="T4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60">
                  <a:moveTo>
                    <a:pt x="614" y="0"/>
                  </a:moveTo>
                  <a:lnTo>
                    <a:pt x="614" y="0"/>
                  </a:lnTo>
                  <a:lnTo>
                    <a:pt x="604" y="8"/>
                  </a:lnTo>
                  <a:lnTo>
                    <a:pt x="592" y="14"/>
                  </a:lnTo>
                  <a:lnTo>
                    <a:pt x="562" y="28"/>
                  </a:lnTo>
                  <a:lnTo>
                    <a:pt x="526" y="38"/>
                  </a:lnTo>
                  <a:lnTo>
                    <a:pt x="486" y="46"/>
                  </a:lnTo>
                  <a:lnTo>
                    <a:pt x="442" y="52"/>
                  </a:lnTo>
                  <a:lnTo>
                    <a:pt x="394" y="56"/>
                  </a:lnTo>
                  <a:lnTo>
                    <a:pt x="344" y="60"/>
                  </a:lnTo>
                  <a:lnTo>
                    <a:pt x="294" y="60"/>
                  </a:lnTo>
                  <a:lnTo>
                    <a:pt x="246" y="60"/>
                  </a:lnTo>
                  <a:lnTo>
                    <a:pt x="198" y="56"/>
                  </a:lnTo>
                  <a:lnTo>
                    <a:pt x="152" y="52"/>
                  </a:lnTo>
                  <a:lnTo>
                    <a:pt x="110" y="44"/>
                  </a:lnTo>
                  <a:lnTo>
                    <a:pt x="74" y="36"/>
                  </a:lnTo>
                  <a:lnTo>
                    <a:pt x="42" y="26"/>
                  </a:lnTo>
                  <a:lnTo>
                    <a:pt x="28" y="20"/>
                  </a:lnTo>
                  <a:lnTo>
                    <a:pt x="18" y="14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614" y="0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/>
            </p:cNvSpPr>
            <p:nvPr/>
          </p:nvSpPr>
          <p:spPr bwMode="auto">
            <a:xfrm>
              <a:off x="2489200" y="1781175"/>
              <a:ext cx="136525" cy="447675"/>
            </a:xfrm>
            <a:custGeom>
              <a:avLst/>
              <a:gdLst>
                <a:gd name="T0" fmla="*/ 38 w 86"/>
                <a:gd name="T1" fmla="*/ 0 h 282"/>
                <a:gd name="T2" fmla="*/ 38 w 86"/>
                <a:gd name="T3" fmla="*/ 0 h 282"/>
                <a:gd name="T4" fmla="*/ 54 w 86"/>
                <a:gd name="T5" fmla="*/ 18 h 282"/>
                <a:gd name="T6" fmla="*/ 68 w 86"/>
                <a:gd name="T7" fmla="*/ 36 h 282"/>
                <a:gd name="T8" fmla="*/ 78 w 86"/>
                <a:gd name="T9" fmla="*/ 54 h 282"/>
                <a:gd name="T10" fmla="*/ 84 w 86"/>
                <a:gd name="T11" fmla="*/ 72 h 282"/>
                <a:gd name="T12" fmla="*/ 86 w 86"/>
                <a:gd name="T13" fmla="*/ 90 h 282"/>
                <a:gd name="T14" fmla="*/ 86 w 86"/>
                <a:gd name="T15" fmla="*/ 110 h 282"/>
                <a:gd name="T16" fmla="*/ 82 w 86"/>
                <a:gd name="T17" fmla="*/ 132 h 282"/>
                <a:gd name="T18" fmla="*/ 74 w 86"/>
                <a:gd name="T19" fmla="*/ 152 h 282"/>
                <a:gd name="T20" fmla="*/ 74 w 86"/>
                <a:gd name="T21" fmla="*/ 152 h 282"/>
                <a:gd name="T22" fmla="*/ 64 w 86"/>
                <a:gd name="T23" fmla="*/ 184 h 282"/>
                <a:gd name="T24" fmla="*/ 56 w 86"/>
                <a:gd name="T25" fmla="*/ 218 h 282"/>
                <a:gd name="T26" fmla="*/ 56 w 86"/>
                <a:gd name="T27" fmla="*/ 218 h 282"/>
                <a:gd name="T28" fmla="*/ 52 w 86"/>
                <a:gd name="T29" fmla="*/ 250 h 282"/>
                <a:gd name="T30" fmla="*/ 48 w 86"/>
                <a:gd name="T31" fmla="*/ 282 h 282"/>
                <a:gd name="T32" fmla="*/ 48 w 86"/>
                <a:gd name="T33" fmla="*/ 282 h 282"/>
                <a:gd name="T34" fmla="*/ 32 w 86"/>
                <a:gd name="T35" fmla="*/ 260 h 282"/>
                <a:gd name="T36" fmla="*/ 18 w 86"/>
                <a:gd name="T37" fmla="*/ 240 h 282"/>
                <a:gd name="T38" fmla="*/ 8 w 86"/>
                <a:gd name="T39" fmla="*/ 218 h 282"/>
                <a:gd name="T40" fmla="*/ 2 w 86"/>
                <a:gd name="T41" fmla="*/ 194 h 282"/>
                <a:gd name="T42" fmla="*/ 0 w 86"/>
                <a:gd name="T43" fmla="*/ 172 h 282"/>
                <a:gd name="T44" fmla="*/ 2 w 86"/>
                <a:gd name="T45" fmla="*/ 148 h 282"/>
                <a:gd name="T46" fmla="*/ 8 w 86"/>
                <a:gd name="T47" fmla="*/ 122 h 282"/>
                <a:gd name="T48" fmla="*/ 18 w 86"/>
                <a:gd name="T49" fmla="*/ 96 h 282"/>
                <a:gd name="T50" fmla="*/ 18 w 86"/>
                <a:gd name="T51" fmla="*/ 96 h 282"/>
                <a:gd name="T52" fmla="*/ 26 w 86"/>
                <a:gd name="T53" fmla="*/ 74 h 282"/>
                <a:gd name="T54" fmla="*/ 30 w 86"/>
                <a:gd name="T55" fmla="*/ 50 h 282"/>
                <a:gd name="T56" fmla="*/ 38 w 86"/>
                <a:gd name="T57" fmla="*/ 0 h 282"/>
                <a:gd name="T58" fmla="*/ 38 w 86"/>
                <a:gd name="T5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282">
                  <a:moveTo>
                    <a:pt x="38" y="0"/>
                  </a:moveTo>
                  <a:lnTo>
                    <a:pt x="38" y="0"/>
                  </a:lnTo>
                  <a:lnTo>
                    <a:pt x="54" y="18"/>
                  </a:lnTo>
                  <a:lnTo>
                    <a:pt x="68" y="36"/>
                  </a:lnTo>
                  <a:lnTo>
                    <a:pt x="78" y="54"/>
                  </a:lnTo>
                  <a:lnTo>
                    <a:pt x="84" y="72"/>
                  </a:lnTo>
                  <a:lnTo>
                    <a:pt x="86" y="90"/>
                  </a:lnTo>
                  <a:lnTo>
                    <a:pt x="86" y="110"/>
                  </a:lnTo>
                  <a:lnTo>
                    <a:pt x="82" y="132"/>
                  </a:lnTo>
                  <a:lnTo>
                    <a:pt x="74" y="152"/>
                  </a:lnTo>
                  <a:lnTo>
                    <a:pt x="74" y="152"/>
                  </a:lnTo>
                  <a:lnTo>
                    <a:pt x="64" y="184"/>
                  </a:lnTo>
                  <a:lnTo>
                    <a:pt x="56" y="218"/>
                  </a:lnTo>
                  <a:lnTo>
                    <a:pt x="56" y="218"/>
                  </a:lnTo>
                  <a:lnTo>
                    <a:pt x="52" y="250"/>
                  </a:lnTo>
                  <a:lnTo>
                    <a:pt x="48" y="282"/>
                  </a:lnTo>
                  <a:lnTo>
                    <a:pt x="48" y="282"/>
                  </a:lnTo>
                  <a:lnTo>
                    <a:pt x="32" y="260"/>
                  </a:lnTo>
                  <a:lnTo>
                    <a:pt x="18" y="240"/>
                  </a:lnTo>
                  <a:lnTo>
                    <a:pt x="8" y="218"/>
                  </a:lnTo>
                  <a:lnTo>
                    <a:pt x="2" y="194"/>
                  </a:lnTo>
                  <a:lnTo>
                    <a:pt x="0" y="172"/>
                  </a:lnTo>
                  <a:lnTo>
                    <a:pt x="2" y="148"/>
                  </a:lnTo>
                  <a:lnTo>
                    <a:pt x="8" y="122"/>
                  </a:lnTo>
                  <a:lnTo>
                    <a:pt x="18" y="96"/>
                  </a:lnTo>
                  <a:lnTo>
                    <a:pt x="18" y="96"/>
                  </a:lnTo>
                  <a:lnTo>
                    <a:pt x="26" y="74"/>
                  </a:lnTo>
                  <a:lnTo>
                    <a:pt x="30" y="5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Freeform 5"/>
          <p:cNvSpPr>
            <a:spLocks/>
          </p:cNvSpPr>
          <p:nvPr/>
        </p:nvSpPr>
        <p:spPr bwMode="auto">
          <a:xfrm>
            <a:off x="990639" y="3380742"/>
            <a:ext cx="639118" cy="561913"/>
          </a:xfrm>
          <a:custGeom>
            <a:avLst/>
            <a:gdLst>
              <a:gd name="T0" fmla="*/ 12402 w 15960"/>
              <a:gd name="T1" fmla="*/ 11806 h 16128"/>
              <a:gd name="T2" fmla="*/ 14215 w 15960"/>
              <a:gd name="T3" fmla="*/ 11686 h 16128"/>
              <a:gd name="T4" fmla="*/ 15056 w 15960"/>
              <a:gd name="T5" fmla="*/ 11210 h 16128"/>
              <a:gd name="T6" fmla="*/ 15304 w 15960"/>
              <a:gd name="T7" fmla="*/ 10648 h 16128"/>
              <a:gd name="T8" fmla="*/ 15260 w 15960"/>
              <a:gd name="T9" fmla="*/ 10152 h 16128"/>
              <a:gd name="T10" fmla="*/ 15076 w 15960"/>
              <a:gd name="T11" fmla="*/ 9845 h 16128"/>
              <a:gd name="T12" fmla="*/ 14809 w 15960"/>
              <a:gd name="T13" fmla="*/ 9846 h 16128"/>
              <a:gd name="T14" fmla="*/ 12782 w 15960"/>
              <a:gd name="T15" fmla="*/ 9763 h 16128"/>
              <a:gd name="T16" fmla="*/ 11682 w 15960"/>
              <a:gd name="T17" fmla="*/ 9384 h 16128"/>
              <a:gd name="T18" fmla="*/ 13326 w 15960"/>
              <a:gd name="T19" fmla="*/ 9266 h 16128"/>
              <a:gd name="T20" fmla="*/ 15023 w 15960"/>
              <a:gd name="T21" fmla="*/ 9158 h 16128"/>
              <a:gd name="T22" fmla="*/ 15392 w 15960"/>
              <a:gd name="T23" fmla="*/ 9153 h 16128"/>
              <a:gd name="T24" fmla="*/ 15779 w 15960"/>
              <a:gd name="T25" fmla="*/ 8711 h 16128"/>
              <a:gd name="T26" fmla="*/ 15957 w 15960"/>
              <a:gd name="T27" fmla="*/ 8226 h 16128"/>
              <a:gd name="T28" fmla="*/ 15827 w 15960"/>
              <a:gd name="T29" fmla="*/ 7713 h 16128"/>
              <a:gd name="T30" fmla="*/ 15278 w 15960"/>
              <a:gd name="T31" fmla="*/ 7235 h 16128"/>
              <a:gd name="T32" fmla="*/ 14142 w 15960"/>
              <a:gd name="T33" fmla="*/ 7005 h 16128"/>
              <a:gd name="T34" fmla="*/ 12655 w 15960"/>
              <a:gd name="T35" fmla="*/ 6943 h 16128"/>
              <a:gd name="T36" fmla="*/ 10970 w 15960"/>
              <a:gd name="T37" fmla="*/ 6936 h 16128"/>
              <a:gd name="T38" fmla="*/ 11118 w 15960"/>
              <a:gd name="T39" fmla="*/ 6934 h 16128"/>
              <a:gd name="T40" fmla="*/ 10830 w 15960"/>
              <a:gd name="T41" fmla="*/ 6918 h 16128"/>
              <a:gd name="T42" fmla="*/ 9690 w 15960"/>
              <a:gd name="T43" fmla="*/ 6875 h 16128"/>
              <a:gd name="T44" fmla="*/ 8375 w 15960"/>
              <a:gd name="T45" fmla="*/ 6865 h 16128"/>
              <a:gd name="T46" fmla="*/ 8324 w 15960"/>
              <a:gd name="T47" fmla="*/ 6702 h 16128"/>
              <a:gd name="T48" fmla="*/ 8687 w 15960"/>
              <a:gd name="T49" fmla="*/ 6674 h 16128"/>
              <a:gd name="T50" fmla="*/ 8809 w 15960"/>
              <a:gd name="T51" fmla="*/ 5926 h 16128"/>
              <a:gd name="T52" fmla="*/ 8955 w 15960"/>
              <a:gd name="T53" fmla="*/ 4847 h 16128"/>
              <a:gd name="T54" fmla="*/ 9530 w 15960"/>
              <a:gd name="T55" fmla="*/ 3801 h 16128"/>
              <a:gd name="T56" fmla="*/ 9919 w 15960"/>
              <a:gd name="T57" fmla="*/ 2705 h 16128"/>
              <a:gd name="T58" fmla="*/ 9932 w 15960"/>
              <a:gd name="T59" fmla="*/ 1030 h 16128"/>
              <a:gd name="T60" fmla="*/ 9468 w 15960"/>
              <a:gd name="T61" fmla="*/ 240 h 16128"/>
              <a:gd name="T62" fmla="*/ 9028 w 15960"/>
              <a:gd name="T63" fmla="*/ 4 h 16128"/>
              <a:gd name="T64" fmla="*/ 7747 w 15960"/>
              <a:gd name="T65" fmla="*/ 1778 h 16128"/>
              <a:gd name="T66" fmla="*/ 6044 w 15960"/>
              <a:gd name="T67" fmla="*/ 4364 h 16128"/>
              <a:gd name="T68" fmla="*/ 4801 w 15960"/>
              <a:gd name="T69" fmla="*/ 6695 h 16128"/>
              <a:gd name="T70" fmla="*/ 4343 w 15960"/>
              <a:gd name="T71" fmla="*/ 7673 h 16128"/>
              <a:gd name="T72" fmla="*/ 3577 w 15960"/>
              <a:gd name="T73" fmla="*/ 8053 h 16128"/>
              <a:gd name="T74" fmla="*/ 2744 w 15960"/>
              <a:gd name="T75" fmla="*/ 8145 h 16128"/>
              <a:gd name="T76" fmla="*/ 1350 w 15960"/>
              <a:gd name="T77" fmla="*/ 8386 h 16128"/>
              <a:gd name="T78" fmla="*/ 138 w 15960"/>
              <a:gd name="T79" fmla="*/ 10520 h 16128"/>
              <a:gd name="T80" fmla="*/ 209 w 15960"/>
              <a:gd name="T81" fmla="*/ 13404 h 16128"/>
              <a:gd name="T82" fmla="*/ 1744 w 15960"/>
              <a:gd name="T83" fmla="*/ 15295 h 16128"/>
              <a:gd name="T84" fmla="*/ 2484 w 15960"/>
              <a:gd name="T85" fmla="*/ 15342 h 16128"/>
              <a:gd name="T86" fmla="*/ 3111 w 15960"/>
              <a:gd name="T87" fmla="*/ 15193 h 16128"/>
              <a:gd name="T88" fmla="*/ 3907 w 15960"/>
              <a:gd name="T89" fmla="*/ 15171 h 16128"/>
              <a:gd name="T90" fmla="*/ 5343 w 15960"/>
              <a:gd name="T91" fmla="*/ 15650 h 16128"/>
              <a:gd name="T92" fmla="*/ 7564 w 15960"/>
              <a:gd name="T93" fmla="*/ 16086 h 16128"/>
              <a:gd name="T94" fmla="*/ 9640 w 15960"/>
              <a:gd name="T95" fmla="*/ 16101 h 16128"/>
              <a:gd name="T96" fmla="*/ 12011 w 15960"/>
              <a:gd name="T97" fmla="*/ 15973 h 16128"/>
              <a:gd name="T98" fmla="*/ 12934 w 15960"/>
              <a:gd name="T99" fmla="*/ 15731 h 16128"/>
              <a:gd name="T100" fmla="*/ 13303 w 15960"/>
              <a:gd name="T101" fmla="*/ 15203 h 16128"/>
              <a:gd name="T102" fmla="*/ 13328 w 15960"/>
              <a:gd name="T103" fmla="*/ 14603 h 16128"/>
              <a:gd name="T104" fmla="*/ 12738 w 15960"/>
              <a:gd name="T105" fmla="*/ 14291 h 16128"/>
              <a:gd name="T106" fmla="*/ 11858 w 15960"/>
              <a:gd name="T107" fmla="*/ 14261 h 16128"/>
              <a:gd name="T108" fmla="*/ 11816 w 15960"/>
              <a:gd name="T109" fmla="*/ 13918 h 16128"/>
              <a:gd name="T110" fmla="*/ 12879 w 15960"/>
              <a:gd name="T111" fmla="*/ 13853 h 16128"/>
              <a:gd name="T112" fmla="*/ 13928 w 15960"/>
              <a:gd name="T113" fmla="*/ 13583 h 16128"/>
              <a:gd name="T114" fmla="*/ 14204 w 15960"/>
              <a:gd name="T115" fmla="*/ 13123 h 16128"/>
              <a:gd name="T116" fmla="*/ 14216 w 15960"/>
              <a:gd name="T117" fmla="*/ 12695 h 16128"/>
              <a:gd name="T118" fmla="*/ 14093 w 15960"/>
              <a:gd name="T119" fmla="*/ 12315 h 16128"/>
              <a:gd name="T120" fmla="*/ 12702 w 15960"/>
              <a:gd name="T121" fmla="*/ 12208 h 16128"/>
              <a:gd name="T122" fmla="*/ 11771 w 15960"/>
              <a:gd name="T123" fmla="*/ 12167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960" h="16128">
                <a:moveTo>
                  <a:pt x="11771" y="12167"/>
                </a:moveTo>
                <a:lnTo>
                  <a:pt x="11552" y="11993"/>
                </a:lnTo>
                <a:lnTo>
                  <a:pt x="11786" y="11845"/>
                </a:lnTo>
                <a:lnTo>
                  <a:pt x="11904" y="11837"/>
                </a:lnTo>
                <a:lnTo>
                  <a:pt x="11943" y="11835"/>
                </a:lnTo>
                <a:lnTo>
                  <a:pt x="12015" y="11830"/>
                </a:lnTo>
                <a:lnTo>
                  <a:pt x="12119" y="11824"/>
                </a:lnTo>
                <a:lnTo>
                  <a:pt x="12249" y="11815"/>
                </a:lnTo>
                <a:lnTo>
                  <a:pt x="12402" y="11806"/>
                </a:lnTo>
                <a:lnTo>
                  <a:pt x="12574" y="11795"/>
                </a:lnTo>
                <a:lnTo>
                  <a:pt x="12763" y="11783"/>
                </a:lnTo>
                <a:lnTo>
                  <a:pt x="12963" y="11769"/>
                </a:lnTo>
                <a:lnTo>
                  <a:pt x="13172" y="11755"/>
                </a:lnTo>
                <a:lnTo>
                  <a:pt x="13385" y="11741"/>
                </a:lnTo>
                <a:lnTo>
                  <a:pt x="13601" y="11727"/>
                </a:lnTo>
                <a:lnTo>
                  <a:pt x="13813" y="11713"/>
                </a:lnTo>
                <a:lnTo>
                  <a:pt x="14018" y="11699"/>
                </a:lnTo>
                <a:lnTo>
                  <a:pt x="14215" y="11686"/>
                </a:lnTo>
                <a:lnTo>
                  <a:pt x="14397" y="11673"/>
                </a:lnTo>
                <a:lnTo>
                  <a:pt x="14562" y="11662"/>
                </a:lnTo>
                <a:lnTo>
                  <a:pt x="14652" y="11597"/>
                </a:lnTo>
                <a:lnTo>
                  <a:pt x="14735" y="11533"/>
                </a:lnTo>
                <a:lnTo>
                  <a:pt x="14811" y="11468"/>
                </a:lnTo>
                <a:lnTo>
                  <a:pt x="14882" y="11404"/>
                </a:lnTo>
                <a:lnTo>
                  <a:pt x="14945" y="11339"/>
                </a:lnTo>
                <a:lnTo>
                  <a:pt x="15004" y="11274"/>
                </a:lnTo>
                <a:lnTo>
                  <a:pt x="15056" y="11210"/>
                </a:lnTo>
                <a:lnTo>
                  <a:pt x="15102" y="11145"/>
                </a:lnTo>
                <a:lnTo>
                  <a:pt x="15144" y="11082"/>
                </a:lnTo>
                <a:lnTo>
                  <a:pt x="15180" y="11017"/>
                </a:lnTo>
                <a:lnTo>
                  <a:pt x="15212" y="10955"/>
                </a:lnTo>
                <a:lnTo>
                  <a:pt x="15239" y="10891"/>
                </a:lnTo>
                <a:lnTo>
                  <a:pt x="15261" y="10830"/>
                </a:lnTo>
                <a:lnTo>
                  <a:pt x="15279" y="10768"/>
                </a:lnTo>
                <a:lnTo>
                  <a:pt x="15294" y="10707"/>
                </a:lnTo>
                <a:lnTo>
                  <a:pt x="15304" y="10648"/>
                </a:lnTo>
                <a:lnTo>
                  <a:pt x="15310" y="10588"/>
                </a:lnTo>
                <a:lnTo>
                  <a:pt x="15314" y="10530"/>
                </a:lnTo>
                <a:lnTo>
                  <a:pt x="15314" y="10472"/>
                </a:lnTo>
                <a:lnTo>
                  <a:pt x="15311" y="10416"/>
                </a:lnTo>
                <a:lnTo>
                  <a:pt x="15305" y="10360"/>
                </a:lnTo>
                <a:lnTo>
                  <a:pt x="15297" y="10307"/>
                </a:lnTo>
                <a:lnTo>
                  <a:pt x="15287" y="10253"/>
                </a:lnTo>
                <a:lnTo>
                  <a:pt x="15275" y="10202"/>
                </a:lnTo>
                <a:lnTo>
                  <a:pt x="15260" y="10152"/>
                </a:lnTo>
                <a:lnTo>
                  <a:pt x="15244" y="10103"/>
                </a:lnTo>
                <a:lnTo>
                  <a:pt x="15226" y="10056"/>
                </a:lnTo>
                <a:lnTo>
                  <a:pt x="15207" y="10010"/>
                </a:lnTo>
                <a:lnTo>
                  <a:pt x="15187" y="9966"/>
                </a:lnTo>
                <a:lnTo>
                  <a:pt x="15167" y="9924"/>
                </a:lnTo>
                <a:lnTo>
                  <a:pt x="15146" y="9883"/>
                </a:lnTo>
                <a:lnTo>
                  <a:pt x="15124" y="9845"/>
                </a:lnTo>
                <a:lnTo>
                  <a:pt x="15100" y="9845"/>
                </a:lnTo>
                <a:lnTo>
                  <a:pt x="15076" y="9845"/>
                </a:lnTo>
                <a:lnTo>
                  <a:pt x="15051" y="9846"/>
                </a:lnTo>
                <a:lnTo>
                  <a:pt x="15024" y="9846"/>
                </a:lnTo>
                <a:lnTo>
                  <a:pt x="14997" y="9846"/>
                </a:lnTo>
                <a:lnTo>
                  <a:pt x="14967" y="9847"/>
                </a:lnTo>
                <a:lnTo>
                  <a:pt x="14936" y="9847"/>
                </a:lnTo>
                <a:lnTo>
                  <a:pt x="14903" y="9847"/>
                </a:lnTo>
                <a:lnTo>
                  <a:pt x="14891" y="9847"/>
                </a:lnTo>
                <a:lnTo>
                  <a:pt x="14890" y="9847"/>
                </a:lnTo>
                <a:lnTo>
                  <a:pt x="14809" y="9846"/>
                </a:lnTo>
                <a:lnTo>
                  <a:pt x="14681" y="9842"/>
                </a:lnTo>
                <a:lnTo>
                  <a:pt x="14512" y="9836"/>
                </a:lnTo>
                <a:lnTo>
                  <a:pt x="14309" y="9828"/>
                </a:lnTo>
                <a:lnTo>
                  <a:pt x="14080" y="9819"/>
                </a:lnTo>
                <a:lnTo>
                  <a:pt x="13831" y="9808"/>
                </a:lnTo>
                <a:lnTo>
                  <a:pt x="13569" y="9798"/>
                </a:lnTo>
                <a:lnTo>
                  <a:pt x="13303" y="9786"/>
                </a:lnTo>
                <a:lnTo>
                  <a:pt x="13038" y="9775"/>
                </a:lnTo>
                <a:lnTo>
                  <a:pt x="12782" y="9763"/>
                </a:lnTo>
                <a:lnTo>
                  <a:pt x="12542" y="9752"/>
                </a:lnTo>
                <a:lnTo>
                  <a:pt x="12325" y="9743"/>
                </a:lnTo>
                <a:lnTo>
                  <a:pt x="12138" y="9735"/>
                </a:lnTo>
                <a:lnTo>
                  <a:pt x="11989" y="9728"/>
                </a:lnTo>
                <a:lnTo>
                  <a:pt x="11884" y="9724"/>
                </a:lnTo>
                <a:lnTo>
                  <a:pt x="11831" y="9721"/>
                </a:lnTo>
                <a:lnTo>
                  <a:pt x="11699" y="9715"/>
                </a:lnTo>
                <a:lnTo>
                  <a:pt x="11466" y="9545"/>
                </a:lnTo>
                <a:lnTo>
                  <a:pt x="11682" y="9384"/>
                </a:lnTo>
                <a:lnTo>
                  <a:pt x="11811" y="9375"/>
                </a:lnTo>
                <a:lnTo>
                  <a:pt x="11865" y="9371"/>
                </a:lnTo>
                <a:lnTo>
                  <a:pt x="11974" y="9363"/>
                </a:lnTo>
                <a:lnTo>
                  <a:pt x="12128" y="9352"/>
                </a:lnTo>
                <a:lnTo>
                  <a:pt x="12320" y="9338"/>
                </a:lnTo>
                <a:lnTo>
                  <a:pt x="12544" y="9322"/>
                </a:lnTo>
                <a:lnTo>
                  <a:pt x="12791" y="9304"/>
                </a:lnTo>
                <a:lnTo>
                  <a:pt x="13055" y="9285"/>
                </a:lnTo>
                <a:lnTo>
                  <a:pt x="13326" y="9266"/>
                </a:lnTo>
                <a:lnTo>
                  <a:pt x="13599" y="9245"/>
                </a:lnTo>
                <a:lnTo>
                  <a:pt x="13865" y="9226"/>
                </a:lnTo>
                <a:lnTo>
                  <a:pt x="14117" y="9209"/>
                </a:lnTo>
                <a:lnTo>
                  <a:pt x="14348" y="9193"/>
                </a:lnTo>
                <a:lnTo>
                  <a:pt x="14550" y="9180"/>
                </a:lnTo>
                <a:lnTo>
                  <a:pt x="14716" y="9169"/>
                </a:lnTo>
                <a:lnTo>
                  <a:pt x="14837" y="9162"/>
                </a:lnTo>
                <a:lnTo>
                  <a:pt x="14908" y="9159"/>
                </a:lnTo>
                <a:lnTo>
                  <a:pt x="15023" y="9158"/>
                </a:lnTo>
                <a:lnTo>
                  <a:pt x="15120" y="9157"/>
                </a:lnTo>
                <a:lnTo>
                  <a:pt x="15200" y="9155"/>
                </a:lnTo>
                <a:lnTo>
                  <a:pt x="15264" y="9155"/>
                </a:lnTo>
                <a:lnTo>
                  <a:pt x="15313" y="9154"/>
                </a:lnTo>
                <a:lnTo>
                  <a:pt x="15350" y="9153"/>
                </a:lnTo>
                <a:lnTo>
                  <a:pt x="15376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442" y="9106"/>
                </a:lnTo>
                <a:lnTo>
                  <a:pt x="15490" y="9059"/>
                </a:lnTo>
                <a:lnTo>
                  <a:pt x="15538" y="9012"/>
                </a:lnTo>
                <a:lnTo>
                  <a:pt x="15583" y="8963"/>
                </a:lnTo>
                <a:lnTo>
                  <a:pt x="15626" y="8914"/>
                </a:lnTo>
                <a:lnTo>
                  <a:pt x="15668" y="8864"/>
                </a:lnTo>
                <a:lnTo>
                  <a:pt x="15707" y="8814"/>
                </a:lnTo>
                <a:lnTo>
                  <a:pt x="15744" y="8763"/>
                </a:lnTo>
                <a:lnTo>
                  <a:pt x="15779" y="8711"/>
                </a:lnTo>
                <a:lnTo>
                  <a:pt x="15811" y="8660"/>
                </a:lnTo>
                <a:lnTo>
                  <a:pt x="15840" y="8606"/>
                </a:lnTo>
                <a:lnTo>
                  <a:pt x="15866" y="8554"/>
                </a:lnTo>
                <a:lnTo>
                  <a:pt x="15889" y="8500"/>
                </a:lnTo>
                <a:lnTo>
                  <a:pt x="15910" y="8446"/>
                </a:lnTo>
                <a:lnTo>
                  <a:pt x="15927" y="8392"/>
                </a:lnTo>
                <a:lnTo>
                  <a:pt x="15941" y="8337"/>
                </a:lnTo>
                <a:lnTo>
                  <a:pt x="15951" y="8282"/>
                </a:lnTo>
                <a:lnTo>
                  <a:pt x="15957" y="8226"/>
                </a:lnTo>
                <a:lnTo>
                  <a:pt x="15960" y="8171"/>
                </a:lnTo>
                <a:lnTo>
                  <a:pt x="15959" y="8114"/>
                </a:lnTo>
                <a:lnTo>
                  <a:pt x="15953" y="8058"/>
                </a:lnTo>
                <a:lnTo>
                  <a:pt x="15944" y="8000"/>
                </a:lnTo>
                <a:lnTo>
                  <a:pt x="15930" y="7944"/>
                </a:lnTo>
                <a:lnTo>
                  <a:pt x="15912" y="7887"/>
                </a:lnTo>
                <a:lnTo>
                  <a:pt x="15888" y="7829"/>
                </a:lnTo>
                <a:lnTo>
                  <a:pt x="15860" y="7772"/>
                </a:lnTo>
                <a:lnTo>
                  <a:pt x="15827" y="7713"/>
                </a:lnTo>
                <a:lnTo>
                  <a:pt x="15790" y="7655"/>
                </a:lnTo>
                <a:lnTo>
                  <a:pt x="15746" y="7597"/>
                </a:lnTo>
                <a:lnTo>
                  <a:pt x="15698" y="7539"/>
                </a:lnTo>
                <a:lnTo>
                  <a:pt x="15645" y="7480"/>
                </a:lnTo>
                <a:lnTo>
                  <a:pt x="15585" y="7422"/>
                </a:lnTo>
                <a:lnTo>
                  <a:pt x="15523" y="7369"/>
                </a:lnTo>
                <a:lnTo>
                  <a:pt x="15450" y="7321"/>
                </a:lnTo>
                <a:lnTo>
                  <a:pt x="15369" y="7277"/>
                </a:lnTo>
                <a:lnTo>
                  <a:pt x="15278" y="7235"/>
                </a:lnTo>
                <a:lnTo>
                  <a:pt x="15179" y="7198"/>
                </a:lnTo>
                <a:lnTo>
                  <a:pt x="15072" y="7164"/>
                </a:lnTo>
                <a:lnTo>
                  <a:pt x="14958" y="7133"/>
                </a:lnTo>
                <a:lnTo>
                  <a:pt x="14837" y="7104"/>
                </a:lnTo>
                <a:lnTo>
                  <a:pt x="14710" y="7080"/>
                </a:lnTo>
                <a:lnTo>
                  <a:pt x="14576" y="7057"/>
                </a:lnTo>
                <a:lnTo>
                  <a:pt x="14436" y="7038"/>
                </a:lnTo>
                <a:lnTo>
                  <a:pt x="14291" y="7020"/>
                </a:lnTo>
                <a:lnTo>
                  <a:pt x="14142" y="7005"/>
                </a:lnTo>
                <a:lnTo>
                  <a:pt x="13988" y="6991"/>
                </a:lnTo>
                <a:lnTo>
                  <a:pt x="13831" y="6980"/>
                </a:lnTo>
                <a:lnTo>
                  <a:pt x="13670" y="6970"/>
                </a:lnTo>
                <a:lnTo>
                  <a:pt x="13505" y="6963"/>
                </a:lnTo>
                <a:lnTo>
                  <a:pt x="13338" y="6956"/>
                </a:lnTo>
                <a:lnTo>
                  <a:pt x="13170" y="6951"/>
                </a:lnTo>
                <a:lnTo>
                  <a:pt x="13000" y="6947"/>
                </a:lnTo>
                <a:lnTo>
                  <a:pt x="12827" y="6945"/>
                </a:lnTo>
                <a:lnTo>
                  <a:pt x="12655" y="6943"/>
                </a:lnTo>
                <a:lnTo>
                  <a:pt x="12483" y="6941"/>
                </a:lnTo>
                <a:lnTo>
                  <a:pt x="12309" y="6940"/>
                </a:lnTo>
                <a:lnTo>
                  <a:pt x="11967" y="6940"/>
                </a:lnTo>
                <a:lnTo>
                  <a:pt x="11629" y="6940"/>
                </a:lnTo>
                <a:lnTo>
                  <a:pt x="11464" y="6939"/>
                </a:lnTo>
                <a:lnTo>
                  <a:pt x="11301" y="6939"/>
                </a:lnTo>
                <a:lnTo>
                  <a:pt x="11141" y="6937"/>
                </a:lnTo>
                <a:lnTo>
                  <a:pt x="10986" y="6935"/>
                </a:lnTo>
                <a:lnTo>
                  <a:pt x="10970" y="6936"/>
                </a:lnTo>
                <a:lnTo>
                  <a:pt x="10955" y="6936"/>
                </a:lnTo>
                <a:lnTo>
                  <a:pt x="10939" y="6936"/>
                </a:lnTo>
                <a:lnTo>
                  <a:pt x="10922" y="6936"/>
                </a:lnTo>
                <a:lnTo>
                  <a:pt x="10918" y="6937"/>
                </a:lnTo>
                <a:lnTo>
                  <a:pt x="10922" y="6937"/>
                </a:lnTo>
                <a:lnTo>
                  <a:pt x="10954" y="6937"/>
                </a:lnTo>
                <a:lnTo>
                  <a:pt x="11005" y="6936"/>
                </a:lnTo>
                <a:lnTo>
                  <a:pt x="11064" y="6935"/>
                </a:lnTo>
                <a:lnTo>
                  <a:pt x="11118" y="6934"/>
                </a:lnTo>
                <a:lnTo>
                  <a:pt x="11158" y="6933"/>
                </a:lnTo>
                <a:lnTo>
                  <a:pt x="11169" y="6932"/>
                </a:lnTo>
                <a:lnTo>
                  <a:pt x="11172" y="6931"/>
                </a:lnTo>
                <a:lnTo>
                  <a:pt x="11166" y="6930"/>
                </a:lnTo>
                <a:lnTo>
                  <a:pt x="11150" y="6929"/>
                </a:lnTo>
                <a:lnTo>
                  <a:pt x="11067" y="6927"/>
                </a:lnTo>
                <a:lnTo>
                  <a:pt x="10986" y="6924"/>
                </a:lnTo>
                <a:lnTo>
                  <a:pt x="10908" y="6921"/>
                </a:lnTo>
                <a:lnTo>
                  <a:pt x="10830" y="6918"/>
                </a:lnTo>
                <a:lnTo>
                  <a:pt x="10755" y="6914"/>
                </a:lnTo>
                <a:lnTo>
                  <a:pt x="10682" y="6910"/>
                </a:lnTo>
                <a:lnTo>
                  <a:pt x="10610" y="6905"/>
                </a:lnTo>
                <a:lnTo>
                  <a:pt x="10542" y="6900"/>
                </a:lnTo>
                <a:lnTo>
                  <a:pt x="10390" y="6893"/>
                </a:lnTo>
                <a:lnTo>
                  <a:pt x="10225" y="6888"/>
                </a:lnTo>
                <a:lnTo>
                  <a:pt x="10052" y="6883"/>
                </a:lnTo>
                <a:lnTo>
                  <a:pt x="9873" y="6879"/>
                </a:lnTo>
                <a:lnTo>
                  <a:pt x="9690" y="6875"/>
                </a:lnTo>
                <a:lnTo>
                  <a:pt x="9508" y="6873"/>
                </a:lnTo>
                <a:lnTo>
                  <a:pt x="9328" y="6871"/>
                </a:lnTo>
                <a:lnTo>
                  <a:pt x="9152" y="6869"/>
                </a:lnTo>
                <a:lnTo>
                  <a:pt x="8986" y="6868"/>
                </a:lnTo>
                <a:lnTo>
                  <a:pt x="8830" y="6866"/>
                </a:lnTo>
                <a:lnTo>
                  <a:pt x="8689" y="6866"/>
                </a:lnTo>
                <a:lnTo>
                  <a:pt x="8564" y="6866"/>
                </a:lnTo>
                <a:lnTo>
                  <a:pt x="8458" y="6865"/>
                </a:lnTo>
                <a:lnTo>
                  <a:pt x="8375" y="6865"/>
                </a:lnTo>
                <a:lnTo>
                  <a:pt x="8317" y="6865"/>
                </a:lnTo>
                <a:lnTo>
                  <a:pt x="8288" y="6864"/>
                </a:lnTo>
                <a:lnTo>
                  <a:pt x="8243" y="6862"/>
                </a:lnTo>
                <a:lnTo>
                  <a:pt x="8002" y="6754"/>
                </a:lnTo>
                <a:lnTo>
                  <a:pt x="8241" y="6709"/>
                </a:lnTo>
                <a:lnTo>
                  <a:pt x="8283" y="6705"/>
                </a:lnTo>
                <a:lnTo>
                  <a:pt x="8294" y="6704"/>
                </a:lnTo>
                <a:lnTo>
                  <a:pt x="8308" y="6703"/>
                </a:lnTo>
                <a:lnTo>
                  <a:pt x="8324" y="6702"/>
                </a:lnTo>
                <a:lnTo>
                  <a:pt x="8345" y="6701"/>
                </a:lnTo>
                <a:lnTo>
                  <a:pt x="8369" y="6699"/>
                </a:lnTo>
                <a:lnTo>
                  <a:pt x="8398" y="6697"/>
                </a:lnTo>
                <a:lnTo>
                  <a:pt x="8432" y="6695"/>
                </a:lnTo>
                <a:lnTo>
                  <a:pt x="8470" y="6692"/>
                </a:lnTo>
                <a:lnTo>
                  <a:pt x="8516" y="6688"/>
                </a:lnTo>
                <a:lnTo>
                  <a:pt x="8566" y="6684"/>
                </a:lnTo>
                <a:lnTo>
                  <a:pt x="8623" y="6679"/>
                </a:lnTo>
                <a:lnTo>
                  <a:pt x="8687" y="6674"/>
                </a:lnTo>
                <a:lnTo>
                  <a:pt x="8758" y="6667"/>
                </a:lnTo>
                <a:lnTo>
                  <a:pt x="8838" y="6659"/>
                </a:lnTo>
                <a:lnTo>
                  <a:pt x="8926" y="6651"/>
                </a:lnTo>
                <a:lnTo>
                  <a:pt x="9021" y="6641"/>
                </a:lnTo>
                <a:lnTo>
                  <a:pt x="8957" y="6491"/>
                </a:lnTo>
                <a:lnTo>
                  <a:pt x="8905" y="6343"/>
                </a:lnTo>
                <a:lnTo>
                  <a:pt x="8862" y="6201"/>
                </a:lnTo>
                <a:lnTo>
                  <a:pt x="8831" y="6061"/>
                </a:lnTo>
                <a:lnTo>
                  <a:pt x="8809" y="5926"/>
                </a:lnTo>
                <a:lnTo>
                  <a:pt x="8796" y="5793"/>
                </a:lnTo>
                <a:lnTo>
                  <a:pt x="8792" y="5665"/>
                </a:lnTo>
                <a:lnTo>
                  <a:pt x="8796" y="5539"/>
                </a:lnTo>
                <a:lnTo>
                  <a:pt x="8807" y="5417"/>
                </a:lnTo>
                <a:lnTo>
                  <a:pt x="8825" y="5297"/>
                </a:lnTo>
                <a:lnTo>
                  <a:pt x="8849" y="5180"/>
                </a:lnTo>
                <a:lnTo>
                  <a:pt x="8879" y="5067"/>
                </a:lnTo>
                <a:lnTo>
                  <a:pt x="8915" y="4956"/>
                </a:lnTo>
                <a:lnTo>
                  <a:pt x="8955" y="4847"/>
                </a:lnTo>
                <a:lnTo>
                  <a:pt x="8998" y="4742"/>
                </a:lnTo>
                <a:lnTo>
                  <a:pt x="9046" y="4639"/>
                </a:lnTo>
                <a:lnTo>
                  <a:pt x="9096" y="4538"/>
                </a:lnTo>
                <a:lnTo>
                  <a:pt x="9148" y="4439"/>
                </a:lnTo>
                <a:lnTo>
                  <a:pt x="9202" y="4342"/>
                </a:lnTo>
                <a:lnTo>
                  <a:pt x="9257" y="4248"/>
                </a:lnTo>
                <a:lnTo>
                  <a:pt x="9369" y="4064"/>
                </a:lnTo>
                <a:lnTo>
                  <a:pt x="9478" y="3887"/>
                </a:lnTo>
                <a:lnTo>
                  <a:pt x="9530" y="3801"/>
                </a:lnTo>
                <a:lnTo>
                  <a:pt x="9580" y="3715"/>
                </a:lnTo>
                <a:lnTo>
                  <a:pt x="9627" y="3633"/>
                </a:lnTo>
                <a:lnTo>
                  <a:pt x="9670" y="3550"/>
                </a:lnTo>
                <a:lnTo>
                  <a:pt x="9710" y="3469"/>
                </a:lnTo>
                <a:lnTo>
                  <a:pt x="9744" y="3389"/>
                </a:lnTo>
                <a:lnTo>
                  <a:pt x="9774" y="3309"/>
                </a:lnTo>
                <a:lnTo>
                  <a:pt x="9798" y="3231"/>
                </a:lnTo>
                <a:lnTo>
                  <a:pt x="9865" y="2960"/>
                </a:lnTo>
                <a:lnTo>
                  <a:pt x="9919" y="2705"/>
                </a:lnTo>
                <a:lnTo>
                  <a:pt x="9961" y="2466"/>
                </a:lnTo>
                <a:lnTo>
                  <a:pt x="9990" y="2240"/>
                </a:lnTo>
                <a:lnTo>
                  <a:pt x="10009" y="2029"/>
                </a:lnTo>
                <a:lnTo>
                  <a:pt x="10018" y="1832"/>
                </a:lnTo>
                <a:lnTo>
                  <a:pt x="10017" y="1646"/>
                </a:lnTo>
                <a:lnTo>
                  <a:pt x="10007" y="1475"/>
                </a:lnTo>
                <a:lnTo>
                  <a:pt x="9990" y="1314"/>
                </a:lnTo>
                <a:lnTo>
                  <a:pt x="9965" y="1167"/>
                </a:lnTo>
                <a:lnTo>
                  <a:pt x="9932" y="1030"/>
                </a:lnTo>
                <a:lnTo>
                  <a:pt x="9895" y="905"/>
                </a:lnTo>
                <a:lnTo>
                  <a:pt x="9852" y="790"/>
                </a:lnTo>
                <a:lnTo>
                  <a:pt x="9804" y="684"/>
                </a:lnTo>
                <a:lnTo>
                  <a:pt x="9754" y="590"/>
                </a:lnTo>
                <a:lnTo>
                  <a:pt x="9700" y="503"/>
                </a:lnTo>
                <a:lnTo>
                  <a:pt x="9643" y="425"/>
                </a:lnTo>
                <a:lnTo>
                  <a:pt x="9586" y="356"/>
                </a:lnTo>
                <a:lnTo>
                  <a:pt x="9526" y="294"/>
                </a:lnTo>
                <a:lnTo>
                  <a:pt x="9468" y="240"/>
                </a:lnTo>
                <a:lnTo>
                  <a:pt x="9409" y="193"/>
                </a:lnTo>
                <a:lnTo>
                  <a:pt x="9352" y="152"/>
                </a:lnTo>
                <a:lnTo>
                  <a:pt x="9297" y="117"/>
                </a:lnTo>
                <a:lnTo>
                  <a:pt x="9245" y="88"/>
                </a:lnTo>
                <a:lnTo>
                  <a:pt x="9196" y="64"/>
                </a:lnTo>
                <a:lnTo>
                  <a:pt x="9151" y="44"/>
                </a:lnTo>
                <a:lnTo>
                  <a:pt x="9111" y="28"/>
                </a:lnTo>
                <a:lnTo>
                  <a:pt x="9077" y="17"/>
                </a:lnTo>
                <a:lnTo>
                  <a:pt x="9028" y="4"/>
                </a:lnTo>
                <a:lnTo>
                  <a:pt x="9011" y="0"/>
                </a:lnTo>
                <a:lnTo>
                  <a:pt x="8967" y="60"/>
                </a:lnTo>
                <a:lnTo>
                  <a:pt x="8841" y="233"/>
                </a:lnTo>
                <a:lnTo>
                  <a:pt x="8646" y="504"/>
                </a:lnTo>
                <a:lnTo>
                  <a:pt x="8391" y="860"/>
                </a:lnTo>
                <a:lnTo>
                  <a:pt x="8245" y="1066"/>
                </a:lnTo>
                <a:lnTo>
                  <a:pt x="8087" y="1289"/>
                </a:lnTo>
                <a:lnTo>
                  <a:pt x="7921" y="1527"/>
                </a:lnTo>
                <a:lnTo>
                  <a:pt x="7747" y="1778"/>
                </a:lnTo>
                <a:lnTo>
                  <a:pt x="7566" y="2041"/>
                </a:lnTo>
                <a:lnTo>
                  <a:pt x="7380" y="2313"/>
                </a:lnTo>
                <a:lnTo>
                  <a:pt x="7190" y="2595"/>
                </a:lnTo>
                <a:lnTo>
                  <a:pt x="6997" y="2883"/>
                </a:lnTo>
                <a:lnTo>
                  <a:pt x="6804" y="3175"/>
                </a:lnTo>
                <a:lnTo>
                  <a:pt x="6610" y="3472"/>
                </a:lnTo>
                <a:lnTo>
                  <a:pt x="6418" y="3769"/>
                </a:lnTo>
                <a:lnTo>
                  <a:pt x="6228" y="4067"/>
                </a:lnTo>
                <a:lnTo>
                  <a:pt x="6044" y="4364"/>
                </a:lnTo>
                <a:lnTo>
                  <a:pt x="5865" y="4657"/>
                </a:lnTo>
                <a:lnTo>
                  <a:pt x="5693" y="4945"/>
                </a:lnTo>
                <a:lnTo>
                  <a:pt x="5530" y="5227"/>
                </a:lnTo>
                <a:lnTo>
                  <a:pt x="5376" y="5502"/>
                </a:lnTo>
                <a:lnTo>
                  <a:pt x="5233" y="5767"/>
                </a:lnTo>
                <a:lnTo>
                  <a:pt x="5103" y="6020"/>
                </a:lnTo>
                <a:lnTo>
                  <a:pt x="4987" y="6260"/>
                </a:lnTo>
                <a:lnTo>
                  <a:pt x="4886" y="6485"/>
                </a:lnTo>
                <a:lnTo>
                  <a:pt x="4801" y="6695"/>
                </a:lnTo>
                <a:lnTo>
                  <a:pt x="4735" y="6887"/>
                </a:lnTo>
                <a:lnTo>
                  <a:pt x="4689" y="7059"/>
                </a:lnTo>
                <a:lnTo>
                  <a:pt x="4658" y="7167"/>
                </a:lnTo>
                <a:lnTo>
                  <a:pt x="4622" y="7268"/>
                </a:lnTo>
                <a:lnTo>
                  <a:pt x="4579" y="7362"/>
                </a:lnTo>
                <a:lnTo>
                  <a:pt x="4528" y="7449"/>
                </a:lnTo>
                <a:lnTo>
                  <a:pt x="4472" y="7530"/>
                </a:lnTo>
                <a:lnTo>
                  <a:pt x="4409" y="7604"/>
                </a:lnTo>
                <a:lnTo>
                  <a:pt x="4343" y="7673"/>
                </a:lnTo>
                <a:lnTo>
                  <a:pt x="4270" y="7734"/>
                </a:lnTo>
                <a:lnTo>
                  <a:pt x="4195" y="7792"/>
                </a:lnTo>
                <a:lnTo>
                  <a:pt x="4114" y="7843"/>
                </a:lnTo>
                <a:lnTo>
                  <a:pt x="4031" y="7890"/>
                </a:lnTo>
                <a:lnTo>
                  <a:pt x="3944" y="7931"/>
                </a:lnTo>
                <a:lnTo>
                  <a:pt x="3855" y="7967"/>
                </a:lnTo>
                <a:lnTo>
                  <a:pt x="3764" y="8000"/>
                </a:lnTo>
                <a:lnTo>
                  <a:pt x="3671" y="8029"/>
                </a:lnTo>
                <a:lnTo>
                  <a:pt x="3577" y="8053"/>
                </a:lnTo>
                <a:lnTo>
                  <a:pt x="3481" y="8074"/>
                </a:lnTo>
                <a:lnTo>
                  <a:pt x="3386" y="8092"/>
                </a:lnTo>
                <a:lnTo>
                  <a:pt x="3291" y="8106"/>
                </a:lnTo>
                <a:lnTo>
                  <a:pt x="3196" y="8118"/>
                </a:lnTo>
                <a:lnTo>
                  <a:pt x="3102" y="8128"/>
                </a:lnTo>
                <a:lnTo>
                  <a:pt x="3009" y="8135"/>
                </a:lnTo>
                <a:lnTo>
                  <a:pt x="2918" y="8140"/>
                </a:lnTo>
                <a:lnTo>
                  <a:pt x="2829" y="8143"/>
                </a:lnTo>
                <a:lnTo>
                  <a:pt x="2744" y="8145"/>
                </a:lnTo>
                <a:lnTo>
                  <a:pt x="2660" y="8145"/>
                </a:lnTo>
                <a:lnTo>
                  <a:pt x="2582" y="8144"/>
                </a:lnTo>
                <a:lnTo>
                  <a:pt x="2506" y="8142"/>
                </a:lnTo>
                <a:lnTo>
                  <a:pt x="2369" y="8138"/>
                </a:lnTo>
                <a:lnTo>
                  <a:pt x="2253" y="8133"/>
                </a:lnTo>
                <a:lnTo>
                  <a:pt x="2008" y="8141"/>
                </a:lnTo>
                <a:lnTo>
                  <a:pt x="1775" y="8188"/>
                </a:lnTo>
                <a:lnTo>
                  <a:pt x="1556" y="8270"/>
                </a:lnTo>
                <a:lnTo>
                  <a:pt x="1350" y="8386"/>
                </a:lnTo>
                <a:lnTo>
                  <a:pt x="1158" y="8532"/>
                </a:lnTo>
                <a:lnTo>
                  <a:pt x="979" y="8706"/>
                </a:lnTo>
                <a:lnTo>
                  <a:pt x="815" y="8907"/>
                </a:lnTo>
                <a:lnTo>
                  <a:pt x="665" y="9130"/>
                </a:lnTo>
                <a:lnTo>
                  <a:pt x="530" y="9375"/>
                </a:lnTo>
                <a:lnTo>
                  <a:pt x="409" y="9640"/>
                </a:lnTo>
                <a:lnTo>
                  <a:pt x="303" y="9921"/>
                </a:lnTo>
                <a:lnTo>
                  <a:pt x="213" y="10215"/>
                </a:lnTo>
                <a:lnTo>
                  <a:pt x="138" y="10520"/>
                </a:lnTo>
                <a:lnTo>
                  <a:pt x="80" y="10836"/>
                </a:lnTo>
                <a:lnTo>
                  <a:pt x="36" y="11159"/>
                </a:lnTo>
                <a:lnTo>
                  <a:pt x="10" y="11485"/>
                </a:lnTo>
                <a:lnTo>
                  <a:pt x="0" y="11814"/>
                </a:lnTo>
                <a:lnTo>
                  <a:pt x="7" y="12142"/>
                </a:lnTo>
                <a:lnTo>
                  <a:pt x="31" y="12468"/>
                </a:lnTo>
                <a:lnTo>
                  <a:pt x="73" y="12788"/>
                </a:lnTo>
                <a:lnTo>
                  <a:pt x="131" y="13101"/>
                </a:lnTo>
                <a:lnTo>
                  <a:pt x="209" y="13404"/>
                </a:lnTo>
                <a:lnTo>
                  <a:pt x="303" y="13696"/>
                </a:lnTo>
                <a:lnTo>
                  <a:pt x="416" y="13972"/>
                </a:lnTo>
                <a:lnTo>
                  <a:pt x="548" y="14231"/>
                </a:lnTo>
                <a:lnTo>
                  <a:pt x="699" y="14471"/>
                </a:lnTo>
                <a:lnTo>
                  <a:pt x="869" y="14690"/>
                </a:lnTo>
                <a:lnTo>
                  <a:pt x="1058" y="14883"/>
                </a:lnTo>
                <a:lnTo>
                  <a:pt x="1267" y="15050"/>
                </a:lnTo>
                <a:lnTo>
                  <a:pt x="1495" y="15189"/>
                </a:lnTo>
                <a:lnTo>
                  <a:pt x="1744" y="15295"/>
                </a:lnTo>
                <a:lnTo>
                  <a:pt x="2013" y="15369"/>
                </a:lnTo>
                <a:lnTo>
                  <a:pt x="2070" y="15377"/>
                </a:lnTo>
                <a:lnTo>
                  <a:pt x="2126" y="15382"/>
                </a:lnTo>
                <a:lnTo>
                  <a:pt x="2184" y="15383"/>
                </a:lnTo>
                <a:lnTo>
                  <a:pt x="2242" y="15380"/>
                </a:lnTo>
                <a:lnTo>
                  <a:pt x="2300" y="15374"/>
                </a:lnTo>
                <a:lnTo>
                  <a:pt x="2361" y="15366"/>
                </a:lnTo>
                <a:lnTo>
                  <a:pt x="2421" y="15355"/>
                </a:lnTo>
                <a:lnTo>
                  <a:pt x="2484" y="15342"/>
                </a:lnTo>
                <a:lnTo>
                  <a:pt x="2547" y="15327"/>
                </a:lnTo>
                <a:lnTo>
                  <a:pt x="2612" y="15311"/>
                </a:lnTo>
                <a:lnTo>
                  <a:pt x="2678" y="15293"/>
                </a:lnTo>
                <a:lnTo>
                  <a:pt x="2746" y="15276"/>
                </a:lnTo>
                <a:lnTo>
                  <a:pt x="2815" y="15258"/>
                </a:lnTo>
                <a:lnTo>
                  <a:pt x="2887" y="15241"/>
                </a:lnTo>
                <a:lnTo>
                  <a:pt x="2959" y="15224"/>
                </a:lnTo>
                <a:lnTo>
                  <a:pt x="3034" y="15208"/>
                </a:lnTo>
                <a:lnTo>
                  <a:pt x="3111" y="15193"/>
                </a:lnTo>
                <a:lnTo>
                  <a:pt x="3190" y="15178"/>
                </a:lnTo>
                <a:lnTo>
                  <a:pt x="3271" y="15167"/>
                </a:lnTo>
                <a:lnTo>
                  <a:pt x="3354" y="15158"/>
                </a:lnTo>
                <a:lnTo>
                  <a:pt x="3440" y="15151"/>
                </a:lnTo>
                <a:lnTo>
                  <a:pt x="3528" y="15148"/>
                </a:lnTo>
                <a:lnTo>
                  <a:pt x="3618" y="15148"/>
                </a:lnTo>
                <a:lnTo>
                  <a:pt x="3712" y="15151"/>
                </a:lnTo>
                <a:lnTo>
                  <a:pt x="3808" y="15159"/>
                </a:lnTo>
                <a:lnTo>
                  <a:pt x="3907" y="15171"/>
                </a:lnTo>
                <a:lnTo>
                  <a:pt x="4008" y="15189"/>
                </a:lnTo>
                <a:lnTo>
                  <a:pt x="4113" y="15212"/>
                </a:lnTo>
                <a:lnTo>
                  <a:pt x="4221" y="15239"/>
                </a:lnTo>
                <a:lnTo>
                  <a:pt x="4333" y="15273"/>
                </a:lnTo>
                <a:lnTo>
                  <a:pt x="4447" y="15314"/>
                </a:lnTo>
                <a:lnTo>
                  <a:pt x="4565" y="15361"/>
                </a:lnTo>
                <a:lnTo>
                  <a:pt x="4827" y="15467"/>
                </a:lnTo>
                <a:lnTo>
                  <a:pt x="5086" y="15563"/>
                </a:lnTo>
                <a:lnTo>
                  <a:pt x="5343" y="15650"/>
                </a:lnTo>
                <a:lnTo>
                  <a:pt x="5597" y="15728"/>
                </a:lnTo>
                <a:lnTo>
                  <a:pt x="5850" y="15798"/>
                </a:lnTo>
                <a:lnTo>
                  <a:pt x="6101" y="15860"/>
                </a:lnTo>
                <a:lnTo>
                  <a:pt x="6349" y="15914"/>
                </a:lnTo>
                <a:lnTo>
                  <a:pt x="6596" y="15962"/>
                </a:lnTo>
                <a:lnTo>
                  <a:pt x="6841" y="16002"/>
                </a:lnTo>
                <a:lnTo>
                  <a:pt x="7084" y="16035"/>
                </a:lnTo>
                <a:lnTo>
                  <a:pt x="7326" y="16063"/>
                </a:lnTo>
                <a:lnTo>
                  <a:pt x="7564" y="16086"/>
                </a:lnTo>
                <a:lnTo>
                  <a:pt x="7802" y="16103"/>
                </a:lnTo>
                <a:lnTo>
                  <a:pt x="8037" y="16116"/>
                </a:lnTo>
                <a:lnTo>
                  <a:pt x="8272" y="16123"/>
                </a:lnTo>
                <a:lnTo>
                  <a:pt x="8503" y="16127"/>
                </a:lnTo>
                <a:lnTo>
                  <a:pt x="8734" y="16128"/>
                </a:lnTo>
                <a:lnTo>
                  <a:pt x="8963" y="16125"/>
                </a:lnTo>
                <a:lnTo>
                  <a:pt x="9190" y="16119"/>
                </a:lnTo>
                <a:lnTo>
                  <a:pt x="9415" y="16111"/>
                </a:lnTo>
                <a:lnTo>
                  <a:pt x="9640" y="16101"/>
                </a:lnTo>
                <a:lnTo>
                  <a:pt x="9862" y="16090"/>
                </a:lnTo>
                <a:lnTo>
                  <a:pt x="10083" y="16077"/>
                </a:lnTo>
                <a:lnTo>
                  <a:pt x="10303" y="16063"/>
                </a:lnTo>
                <a:lnTo>
                  <a:pt x="10737" y="16035"/>
                </a:lnTo>
                <a:lnTo>
                  <a:pt x="11167" y="16008"/>
                </a:lnTo>
                <a:lnTo>
                  <a:pt x="11380" y="15997"/>
                </a:lnTo>
                <a:lnTo>
                  <a:pt x="11591" y="15987"/>
                </a:lnTo>
                <a:lnTo>
                  <a:pt x="11801" y="15979"/>
                </a:lnTo>
                <a:lnTo>
                  <a:pt x="12011" y="15973"/>
                </a:lnTo>
                <a:lnTo>
                  <a:pt x="12147" y="15967"/>
                </a:lnTo>
                <a:lnTo>
                  <a:pt x="12275" y="15956"/>
                </a:lnTo>
                <a:lnTo>
                  <a:pt x="12393" y="15937"/>
                </a:lnTo>
                <a:lnTo>
                  <a:pt x="12504" y="15915"/>
                </a:lnTo>
                <a:lnTo>
                  <a:pt x="12605" y="15887"/>
                </a:lnTo>
                <a:lnTo>
                  <a:pt x="12698" y="15855"/>
                </a:lnTo>
                <a:lnTo>
                  <a:pt x="12785" y="15818"/>
                </a:lnTo>
                <a:lnTo>
                  <a:pt x="12864" y="15776"/>
                </a:lnTo>
                <a:lnTo>
                  <a:pt x="12934" y="15731"/>
                </a:lnTo>
                <a:lnTo>
                  <a:pt x="12999" y="15682"/>
                </a:lnTo>
                <a:lnTo>
                  <a:pt x="13057" y="15631"/>
                </a:lnTo>
                <a:lnTo>
                  <a:pt x="13108" y="15577"/>
                </a:lnTo>
                <a:lnTo>
                  <a:pt x="13154" y="15519"/>
                </a:lnTo>
                <a:lnTo>
                  <a:pt x="13194" y="15460"/>
                </a:lnTo>
                <a:lnTo>
                  <a:pt x="13228" y="15397"/>
                </a:lnTo>
                <a:lnTo>
                  <a:pt x="13259" y="15334"/>
                </a:lnTo>
                <a:lnTo>
                  <a:pt x="13283" y="15269"/>
                </a:lnTo>
                <a:lnTo>
                  <a:pt x="13303" y="15203"/>
                </a:lnTo>
                <a:lnTo>
                  <a:pt x="13319" y="15135"/>
                </a:lnTo>
                <a:lnTo>
                  <a:pt x="13331" y="15068"/>
                </a:lnTo>
                <a:lnTo>
                  <a:pt x="13339" y="15000"/>
                </a:lnTo>
                <a:lnTo>
                  <a:pt x="13344" y="14933"/>
                </a:lnTo>
                <a:lnTo>
                  <a:pt x="13345" y="14864"/>
                </a:lnTo>
                <a:lnTo>
                  <a:pt x="13345" y="14797"/>
                </a:lnTo>
                <a:lnTo>
                  <a:pt x="13341" y="14731"/>
                </a:lnTo>
                <a:lnTo>
                  <a:pt x="13335" y="14666"/>
                </a:lnTo>
                <a:lnTo>
                  <a:pt x="13328" y="14603"/>
                </a:lnTo>
                <a:lnTo>
                  <a:pt x="13319" y="14541"/>
                </a:lnTo>
                <a:lnTo>
                  <a:pt x="13308" y="14481"/>
                </a:lnTo>
                <a:lnTo>
                  <a:pt x="13297" y="14424"/>
                </a:lnTo>
                <a:lnTo>
                  <a:pt x="13285" y="14369"/>
                </a:lnTo>
                <a:lnTo>
                  <a:pt x="13272" y="14318"/>
                </a:lnTo>
                <a:lnTo>
                  <a:pt x="13136" y="14311"/>
                </a:lnTo>
                <a:lnTo>
                  <a:pt x="13001" y="14304"/>
                </a:lnTo>
                <a:lnTo>
                  <a:pt x="12868" y="14297"/>
                </a:lnTo>
                <a:lnTo>
                  <a:pt x="12738" y="14291"/>
                </a:lnTo>
                <a:lnTo>
                  <a:pt x="12612" y="14286"/>
                </a:lnTo>
                <a:lnTo>
                  <a:pt x="12491" y="14282"/>
                </a:lnTo>
                <a:lnTo>
                  <a:pt x="12375" y="14277"/>
                </a:lnTo>
                <a:lnTo>
                  <a:pt x="12267" y="14274"/>
                </a:lnTo>
                <a:lnTo>
                  <a:pt x="12165" y="14270"/>
                </a:lnTo>
                <a:lnTo>
                  <a:pt x="12074" y="14267"/>
                </a:lnTo>
                <a:lnTo>
                  <a:pt x="11991" y="14265"/>
                </a:lnTo>
                <a:lnTo>
                  <a:pt x="11918" y="14263"/>
                </a:lnTo>
                <a:lnTo>
                  <a:pt x="11858" y="14261"/>
                </a:lnTo>
                <a:lnTo>
                  <a:pt x="11810" y="14260"/>
                </a:lnTo>
                <a:lnTo>
                  <a:pt x="11775" y="14259"/>
                </a:lnTo>
                <a:lnTo>
                  <a:pt x="11755" y="14258"/>
                </a:lnTo>
                <a:lnTo>
                  <a:pt x="11622" y="14253"/>
                </a:lnTo>
                <a:lnTo>
                  <a:pt x="11387" y="14094"/>
                </a:lnTo>
                <a:lnTo>
                  <a:pt x="11614" y="13932"/>
                </a:lnTo>
                <a:lnTo>
                  <a:pt x="11743" y="13922"/>
                </a:lnTo>
                <a:lnTo>
                  <a:pt x="11769" y="13920"/>
                </a:lnTo>
                <a:lnTo>
                  <a:pt x="11816" y="13918"/>
                </a:lnTo>
                <a:lnTo>
                  <a:pt x="11881" y="13914"/>
                </a:lnTo>
                <a:lnTo>
                  <a:pt x="11963" y="13909"/>
                </a:lnTo>
                <a:lnTo>
                  <a:pt x="12060" y="13904"/>
                </a:lnTo>
                <a:lnTo>
                  <a:pt x="12172" y="13897"/>
                </a:lnTo>
                <a:lnTo>
                  <a:pt x="12295" y="13890"/>
                </a:lnTo>
                <a:lnTo>
                  <a:pt x="12429" y="13882"/>
                </a:lnTo>
                <a:lnTo>
                  <a:pt x="12572" y="13873"/>
                </a:lnTo>
                <a:lnTo>
                  <a:pt x="12722" y="13863"/>
                </a:lnTo>
                <a:lnTo>
                  <a:pt x="12879" y="13853"/>
                </a:lnTo>
                <a:lnTo>
                  <a:pt x="13038" y="13842"/>
                </a:lnTo>
                <a:lnTo>
                  <a:pt x="13201" y="13831"/>
                </a:lnTo>
                <a:lnTo>
                  <a:pt x="13364" y="13819"/>
                </a:lnTo>
                <a:lnTo>
                  <a:pt x="13527" y="13807"/>
                </a:lnTo>
                <a:lnTo>
                  <a:pt x="13687" y="13794"/>
                </a:lnTo>
                <a:lnTo>
                  <a:pt x="13754" y="13741"/>
                </a:lnTo>
                <a:lnTo>
                  <a:pt x="13818" y="13689"/>
                </a:lnTo>
                <a:lnTo>
                  <a:pt x="13875" y="13636"/>
                </a:lnTo>
                <a:lnTo>
                  <a:pt x="13928" y="13583"/>
                </a:lnTo>
                <a:lnTo>
                  <a:pt x="13975" y="13531"/>
                </a:lnTo>
                <a:lnTo>
                  <a:pt x="14018" y="13479"/>
                </a:lnTo>
                <a:lnTo>
                  <a:pt x="14057" y="13428"/>
                </a:lnTo>
                <a:lnTo>
                  <a:pt x="14091" y="13375"/>
                </a:lnTo>
                <a:lnTo>
                  <a:pt x="14121" y="13325"/>
                </a:lnTo>
                <a:lnTo>
                  <a:pt x="14147" y="13273"/>
                </a:lnTo>
                <a:lnTo>
                  <a:pt x="14169" y="13223"/>
                </a:lnTo>
                <a:lnTo>
                  <a:pt x="14189" y="13173"/>
                </a:lnTo>
                <a:lnTo>
                  <a:pt x="14204" y="13123"/>
                </a:lnTo>
                <a:lnTo>
                  <a:pt x="14216" y="13074"/>
                </a:lnTo>
                <a:lnTo>
                  <a:pt x="14225" y="13024"/>
                </a:lnTo>
                <a:lnTo>
                  <a:pt x="14231" y="12976"/>
                </a:lnTo>
                <a:lnTo>
                  <a:pt x="14234" y="12928"/>
                </a:lnTo>
                <a:lnTo>
                  <a:pt x="14235" y="12880"/>
                </a:lnTo>
                <a:lnTo>
                  <a:pt x="14233" y="12833"/>
                </a:lnTo>
                <a:lnTo>
                  <a:pt x="14229" y="12786"/>
                </a:lnTo>
                <a:lnTo>
                  <a:pt x="14224" y="12740"/>
                </a:lnTo>
                <a:lnTo>
                  <a:pt x="14216" y="12695"/>
                </a:lnTo>
                <a:lnTo>
                  <a:pt x="14207" y="12649"/>
                </a:lnTo>
                <a:lnTo>
                  <a:pt x="14196" y="12606"/>
                </a:lnTo>
                <a:lnTo>
                  <a:pt x="14184" y="12562"/>
                </a:lnTo>
                <a:lnTo>
                  <a:pt x="14170" y="12519"/>
                </a:lnTo>
                <a:lnTo>
                  <a:pt x="14155" y="12477"/>
                </a:lnTo>
                <a:lnTo>
                  <a:pt x="14140" y="12435"/>
                </a:lnTo>
                <a:lnTo>
                  <a:pt x="14125" y="12394"/>
                </a:lnTo>
                <a:lnTo>
                  <a:pt x="14109" y="12354"/>
                </a:lnTo>
                <a:lnTo>
                  <a:pt x="14093" y="12315"/>
                </a:lnTo>
                <a:lnTo>
                  <a:pt x="14076" y="12276"/>
                </a:lnTo>
                <a:lnTo>
                  <a:pt x="13908" y="12267"/>
                </a:lnTo>
                <a:lnTo>
                  <a:pt x="13736" y="12257"/>
                </a:lnTo>
                <a:lnTo>
                  <a:pt x="13560" y="12248"/>
                </a:lnTo>
                <a:lnTo>
                  <a:pt x="13382" y="12239"/>
                </a:lnTo>
                <a:lnTo>
                  <a:pt x="13206" y="12231"/>
                </a:lnTo>
                <a:lnTo>
                  <a:pt x="13033" y="12223"/>
                </a:lnTo>
                <a:lnTo>
                  <a:pt x="12865" y="12215"/>
                </a:lnTo>
                <a:lnTo>
                  <a:pt x="12702" y="12208"/>
                </a:lnTo>
                <a:lnTo>
                  <a:pt x="12550" y="12201"/>
                </a:lnTo>
                <a:lnTo>
                  <a:pt x="12410" y="12195"/>
                </a:lnTo>
                <a:lnTo>
                  <a:pt x="12282" y="12190"/>
                </a:lnTo>
                <a:lnTo>
                  <a:pt x="12170" y="12185"/>
                </a:lnTo>
                <a:lnTo>
                  <a:pt x="12076" y="12181"/>
                </a:lnTo>
                <a:lnTo>
                  <a:pt x="12001" y="12178"/>
                </a:lnTo>
                <a:lnTo>
                  <a:pt x="11948" y="12176"/>
                </a:lnTo>
                <a:lnTo>
                  <a:pt x="11918" y="12175"/>
                </a:lnTo>
                <a:lnTo>
                  <a:pt x="11771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Freeform 5"/>
          <p:cNvSpPr>
            <a:spLocks noEditPoints="1"/>
          </p:cNvSpPr>
          <p:nvPr/>
        </p:nvSpPr>
        <p:spPr bwMode="auto">
          <a:xfrm>
            <a:off x="2703828" y="3496825"/>
            <a:ext cx="279063" cy="464872"/>
          </a:xfrm>
          <a:custGeom>
            <a:avLst/>
            <a:gdLst>
              <a:gd name="T0" fmla="*/ 4479 w 8960"/>
              <a:gd name="T1" fmla="*/ 0 h 16100"/>
              <a:gd name="T2" fmla="*/ 4172 w 8960"/>
              <a:gd name="T3" fmla="*/ 7 h 16100"/>
              <a:gd name="T4" fmla="*/ 3091 w 8960"/>
              <a:gd name="T5" fmla="*/ 201 h 16100"/>
              <a:gd name="T6" fmla="*/ 2118 w 8960"/>
              <a:gd name="T7" fmla="*/ 643 h 16100"/>
              <a:gd name="T8" fmla="*/ 1289 w 8960"/>
              <a:gd name="T9" fmla="*/ 1296 h 16100"/>
              <a:gd name="T10" fmla="*/ 637 w 8960"/>
              <a:gd name="T11" fmla="*/ 2125 h 16100"/>
              <a:gd name="T12" fmla="*/ 198 w 8960"/>
              <a:gd name="T13" fmla="*/ 3093 h 16100"/>
              <a:gd name="T14" fmla="*/ 6 w 8960"/>
              <a:gd name="T15" fmla="*/ 4165 h 16100"/>
              <a:gd name="T16" fmla="*/ 193 w 8960"/>
              <a:gd name="T17" fmla="*/ 5580 h 16100"/>
              <a:gd name="T18" fmla="*/ 864 w 8960"/>
              <a:gd name="T19" fmla="*/ 7692 h 16100"/>
              <a:gd name="T20" fmla="*/ 1822 w 8960"/>
              <a:gd name="T21" fmla="*/ 10148 h 16100"/>
              <a:gd name="T22" fmla="*/ 2864 w 8960"/>
              <a:gd name="T23" fmla="*/ 12577 h 16100"/>
              <a:gd name="T24" fmla="*/ 3781 w 8960"/>
              <a:gd name="T25" fmla="*/ 14607 h 16100"/>
              <a:gd name="T26" fmla="*/ 4431 w 8960"/>
              <a:gd name="T27" fmla="*/ 15994 h 16100"/>
              <a:gd name="T28" fmla="*/ 4895 w 8960"/>
              <a:gd name="T29" fmla="*/ 15224 h 16100"/>
              <a:gd name="T30" fmla="*/ 5705 w 8960"/>
              <a:gd name="T31" fmla="*/ 13456 h 16100"/>
              <a:gd name="T32" fmla="*/ 6720 w 8960"/>
              <a:gd name="T33" fmla="*/ 11140 h 16100"/>
              <a:gd name="T34" fmla="*/ 7736 w 8960"/>
              <a:gd name="T35" fmla="*/ 8650 h 16100"/>
              <a:gd name="T36" fmla="*/ 8546 w 8960"/>
              <a:gd name="T37" fmla="*/ 6356 h 16100"/>
              <a:gd name="T38" fmla="*/ 8947 w 8960"/>
              <a:gd name="T39" fmla="*/ 4632 h 16100"/>
              <a:gd name="T40" fmla="*/ 8870 w 8960"/>
              <a:gd name="T41" fmla="*/ 3514 h 16100"/>
              <a:gd name="T42" fmla="*/ 8526 w 8960"/>
              <a:gd name="T43" fmla="*/ 2501 h 16100"/>
              <a:gd name="T44" fmla="*/ 7955 w 8960"/>
              <a:gd name="T45" fmla="*/ 1611 h 16100"/>
              <a:gd name="T46" fmla="*/ 7193 w 8960"/>
              <a:gd name="T47" fmla="*/ 882 h 16100"/>
              <a:gd name="T48" fmla="*/ 6273 w 8960"/>
              <a:gd name="T49" fmla="*/ 350 h 16100"/>
              <a:gd name="T50" fmla="*/ 5231 w 8960"/>
              <a:gd name="T51" fmla="*/ 52 h 16100"/>
              <a:gd name="T52" fmla="*/ 4366 w 8960"/>
              <a:gd name="T53" fmla="*/ 6009 h 16100"/>
              <a:gd name="T54" fmla="*/ 3871 w 8960"/>
              <a:gd name="T55" fmla="*/ 5921 h 16100"/>
              <a:gd name="T56" fmla="*/ 3425 w 8960"/>
              <a:gd name="T57" fmla="*/ 5721 h 16100"/>
              <a:gd name="T58" fmla="*/ 3044 w 8960"/>
              <a:gd name="T59" fmla="*/ 5423 h 16100"/>
              <a:gd name="T60" fmla="*/ 2747 w 8960"/>
              <a:gd name="T61" fmla="*/ 5044 h 16100"/>
              <a:gd name="T62" fmla="*/ 2545 w 8960"/>
              <a:gd name="T63" fmla="*/ 4600 h 16100"/>
              <a:gd name="T64" fmla="*/ 2457 w 8960"/>
              <a:gd name="T65" fmla="*/ 4106 h 16100"/>
              <a:gd name="T66" fmla="*/ 2495 w 8960"/>
              <a:gd name="T67" fmla="*/ 3597 h 16100"/>
              <a:gd name="T68" fmla="*/ 2654 w 8960"/>
              <a:gd name="T69" fmla="*/ 3131 h 16100"/>
              <a:gd name="T70" fmla="*/ 2915 w 8960"/>
              <a:gd name="T71" fmla="*/ 2724 h 16100"/>
              <a:gd name="T72" fmla="*/ 3264 w 8960"/>
              <a:gd name="T73" fmla="*/ 2392 h 16100"/>
              <a:gd name="T74" fmla="*/ 3685 w 8960"/>
              <a:gd name="T75" fmla="*/ 2150 h 16100"/>
              <a:gd name="T76" fmla="*/ 4162 w 8960"/>
              <a:gd name="T77" fmla="*/ 2016 h 16100"/>
              <a:gd name="T78" fmla="*/ 4676 w 8960"/>
              <a:gd name="T79" fmla="*/ 2003 h 16100"/>
              <a:gd name="T80" fmla="*/ 5162 w 8960"/>
              <a:gd name="T81" fmla="*/ 2114 h 16100"/>
              <a:gd name="T82" fmla="*/ 5596 w 8960"/>
              <a:gd name="T83" fmla="*/ 2336 h 16100"/>
              <a:gd name="T84" fmla="*/ 5961 w 8960"/>
              <a:gd name="T85" fmla="*/ 2651 h 16100"/>
              <a:gd name="T86" fmla="*/ 6242 w 8960"/>
              <a:gd name="T87" fmla="*/ 3044 h 16100"/>
              <a:gd name="T88" fmla="*/ 6421 w 8960"/>
              <a:gd name="T89" fmla="*/ 3500 h 16100"/>
              <a:gd name="T90" fmla="*/ 6485 w 8960"/>
              <a:gd name="T91" fmla="*/ 4002 h 16100"/>
              <a:gd name="T92" fmla="*/ 6421 w 8960"/>
              <a:gd name="T93" fmla="*/ 4504 h 16100"/>
              <a:gd name="T94" fmla="*/ 6242 w 8960"/>
              <a:gd name="T95" fmla="*/ 4960 h 16100"/>
              <a:gd name="T96" fmla="*/ 5961 w 8960"/>
              <a:gd name="T97" fmla="*/ 5353 h 16100"/>
              <a:gd name="T98" fmla="*/ 5596 w 8960"/>
              <a:gd name="T99" fmla="*/ 5668 h 16100"/>
              <a:gd name="T100" fmla="*/ 5162 w 8960"/>
              <a:gd name="T101" fmla="*/ 5890 h 16100"/>
              <a:gd name="T102" fmla="*/ 4676 w 8960"/>
              <a:gd name="T103" fmla="*/ 6001 h 1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960" h="16100">
                <a:moveTo>
                  <a:pt x="4561" y="1"/>
                </a:moveTo>
                <a:lnTo>
                  <a:pt x="4540" y="1"/>
                </a:lnTo>
                <a:lnTo>
                  <a:pt x="4520" y="0"/>
                </a:lnTo>
                <a:lnTo>
                  <a:pt x="4500" y="0"/>
                </a:lnTo>
                <a:lnTo>
                  <a:pt x="4479" y="0"/>
                </a:lnTo>
                <a:lnTo>
                  <a:pt x="4460" y="0"/>
                </a:lnTo>
                <a:lnTo>
                  <a:pt x="4439" y="1"/>
                </a:lnTo>
                <a:lnTo>
                  <a:pt x="4418" y="1"/>
                </a:lnTo>
                <a:lnTo>
                  <a:pt x="4398" y="2"/>
                </a:lnTo>
                <a:lnTo>
                  <a:pt x="4172" y="7"/>
                </a:lnTo>
                <a:lnTo>
                  <a:pt x="3948" y="24"/>
                </a:lnTo>
                <a:lnTo>
                  <a:pt x="3728" y="52"/>
                </a:lnTo>
                <a:lnTo>
                  <a:pt x="3512" y="92"/>
                </a:lnTo>
                <a:lnTo>
                  <a:pt x="3299" y="141"/>
                </a:lnTo>
                <a:lnTo>
                  <a:pt x="3091" y="201"/>
                </a:lnTo>
                <a:lnTo>
                  <a:pt x="2886" y="271"/>
                </a:lnTo>
                <a:lnTo>
                  <a:pt x="2686" y="350"/>
                </a:lnTo>
                <a:lnTo>
                  <a:pt x="2491" y="439"/>
                </a:lnTo>
                <a:lnTo>
                  <a:pt x="2302" y="536"/>
                </a:lnTo>
                <a:lnTo>
                  <a:pt x="2118" y="643"/>
                </a:lnTo>
                <a:lnTo>
                  <a:pt x="1939" y="758"/>
                </a:lnTo>
                <a:lnTo>
                  <a:pt x="1767" y="880"/>
                </a:lnTo>
                <a:lnTo>
                  <a:pt x="1600" y="1011"/>
                </a:lnTo>
                <a:lnTo>
                  <a:pt x="1441" y="1150"/>
                </a:lnTo>
                <a:lnTo>
                  <a:pt x="1289" y="1296"/>
                </a:lnTo>
                <a:lnTo>
                  <a:pt x="1142" y="1449"/>
                </a:lnTo>
                <a:lnTo>
                  <a:pt x="1004" y="1609"/>
                </a:lnTo>
                <a:lnTo>
                  <a:pt x="874" y="1775"/>
                </a:lnTo>
                <a:lnTo>
                  <a:pt x="751" y="1947"/>
                </a:lnTo>
                <a:lnTo>
                  <a:pt x="637" y="2125"/>
                </a:lnTo>
                <a:lnTo>
                  <a:pt x="531" y="2309"/>
                </a:lnTo>
                <a:lnTo>
                  <a:pt x="434" y="2498"/>
                </a:lnTo>
                <a:lnTo>
                  <a:pt x="346" y="2692"/>
                </a:lnTo>
                <a:lnTo>
                  <a:pt x="266" y="2891"/>
                </a:lnTo>
                <a:lnTo>
                  <a:pt x="198" y="3093"/>
                </a:lnTo>
                <a:lnTo>
                  <a:pt x="138" y="3301"/>
                </a:lnTo>
                <a:lnTo>
                  <a:pt x="90" y="3512"/>
                </a:lnTo>
                <a:lnTo>
                  <a:pt x="50" y="3726"/>
                </a:lnTo>
                <a:lnTo>
                  <a:pt x="22" y="3945"/>
                </a:lnTo>
                <a:lnTo>
                  <a:pt x="6" y="4165"/>
                </a:lnTo>
                <a:lnTo>
                  <a:pt x="0" y="4388"/>
                </a:lnTo>
                <a:lnTo>
                  <a:pt x="13" y="4633"/>
                </a:lnTo>
                <a:lnTo>
                  <a:pt x="50" y="4916"/>
                </a:lnTo>
                <a:lnTo>
                  <a:pt x="111" y="5231"/>
                </a:lnTo>
                <a:lnTo>
                  <a:pt x="193" y="5580"/>
                </a:lnTo>
                <a:lnTo>
                  <a:pt x="294" y="5957"/>
                </a:lnTo>
                <a:lnTo>
                  <a:pt x="414" y="6360"/>
                </a:lnTo>
                <a:lnTo>
                  <a:pt x="550" y="6785"/>
                </a:lnTo>
                <a:lnTo>
                  <a:pt x="700" y="7230"/>
                </a:lnTo>
                <a:lnTo>
                  <a:pt x="864" y="7692"/>
                </a:lnTo>
                <a:lnTo>
                  <a:pt x="1039" y="8167"/>
                </a:lnTo>
                <a:lnTo>
                  <a:pt x="1224" y="8654"/>
                </a:lnTo>
                <a:lnTo>
                  <a:pt x="1418" y="9148"/>
                </a:lnTo>
                <a:lnTo>
                  <a:pt x="1617" y="9647"/>
                </a:lnTo>
                <a:lnTo>
                  <a:pt x="1822" y="10148"/>
                </a:lnTo>
                <a:lnTo>
                  <a:pt x="2031" y="10647"/>
                </a:lnTo>
                <a:lnTo>
                  <a:pt x="2240" y="11143"/>
                </a:lnTo>
                <a:lnTo>
                  <a:pt x="2450" y="11632"/>
                </a:lnTo>
                <a:lnTo>
                  <a:pt x="2659" y="12111"/>
                </a:lnTo>
                <a:lnTo>
                  <a:pt x="2864" y="12577"/>
                </a:lnTo>
                <a:lnTo>
                  <a:pt x="3063" y="13027"/>
                </a:lnTo>
                <a:lnTo>
                  <a:pt x="3256" y="13458"/>
                </a:lnTo>
                <a:lnTo>
                  <a:pt x="3442" y="13866"/>
                </a:lnTo>
                <a:lnTo>
                  <a:pt x="3617" y="14251"/>
                </a:lnTo>
                <a:lnTo>
                  <a:pt x="3781" y="14607"/>
                </a:lnTo>
                <a:lnTo>
                  <a:pt x="3931" y="14933"/>
                </a:lnTo>
                <a:lnTo>
                  <a:pt x="4067" y="15225"/>
                </a:lnTo>
                <a:lnTo>
                  <a:pt x="4186" y="15480"/>
                </a:lnTo>
                <a:lnTo>
                  <a:pt x="4288" y="15695"/>
                </a:lnTo>
                <a:lnTo>
                  <a:pt x="4431" y="15994"/>
                </a:lnTo>
                <a:lnTo>
                  <a:pt x="4481" y="16100"/>
                </a:lnTo>
                <a:lnTo>
                  <a:pt x="4531" y="15994"/>
                </a:lnTo>
                <a:lnTo>
                  <a:pt x="4674" y="15694"/>
                </a:lnTo>
                <a:lnTo>
                  <a:pt x="4775" y="15479"/>
                </a:lnTo>
                <a:lnTo>
                  <a:pt x="4895" y="15224"/>
                </a:lnTo>
                <a:lnTo>
                  <a:pt x="5030" y="14932"/>
                </a:lnTo>
                <a:lnTo>
                  <a:pt x="5180" y="14606"/>
                </a:lnTo>
                <a:lnTo>
                  <a:pt x="5345" y="14250"/>
                </a:lnTo>
                <a:lnTo>
                  <a:pt x="5519" y="13865"/>
                </a:lnTo>
                <a:lnTo>
                  <a:pt x="5705" y="13456"/>
                </a:lnTo>
                <a:lnTo>
                  <a:pt x="5898" y="13024"/>
                </a:lnTo>
                <a:lnTo>
                  <a:pt x="6097" y="12574"/>
                </a:lnTo>
                <a:lnTo>
                  <a:pt x="6302" y="12108"/>
                </a:lnTo>
                <a:lnTo>
                  <a:pt x="6511" y="11629"/>
                </a:lnTo>
                <a:lnTo>
                  <a:pt x="6720" y="11140"/>
                </a:lnTo>
                <a:lnTo>
                  <a:pt x="6930" y="10644"/>
                </a:lnTo>
                <a:lnTo>
                  <a:pt x="7138" y="10144"/>
                </a:lnTo>
                <a:lnTo>
                  <a:pt x="7343" y="9643"/>
                </a:lnTo>
                <a:lnTo>
                  <a:pt x="7542" y="9144"/>
                </a:lnTo>
                <a:lnTo>
                  <a:pt x="7736" y="8650"/>
                </a:lnTo>
                <a:lnTo>
                  <a:pt x="7921" y="8163"/>
                </a:lnTo>
                <a:lnTo>
                  <a:pt x="8096" y="7688"/>
                </a:lnTo>
                <a:lnTo>
                  <a:pt x="8260" y="7226"/>
                </a:lnTo>
                <a:lnTo>
                  <a:pt x="8411" y="6781"/>
                </a:lnTo>
                <a:lnTo>
                  <a:pt x="8546" y="6356"/>
                </a:lnTo>
                <a:lnTo>
                  <a:pt x="8666" y="5954"/>
                </a:lnTo>
                <a:lnTo>
                  <a:pt x="8767" y="5578"/>
                </a:lnTo>
                <a:lnTo>
                  <a:pt x="8849" y="5229"/>
                </a:lnTo>
                <a:lnTo>
                  <a:pt x="8910" y="4914"/>
                </a:lnTo>
                <a:lnTo>
                  <a:pt x="8947" y="4632"/>
                </a:lnTo>
                <a:lnTo>
                  <a:pt x="8960" y="4388"/>
                </a:lnTo>
                <a:lnTo>
                  <a:pt x="8954" y="4165"/>
                </a:lnTo>
                <a:lnTo>
                  <a:pt x="8938" y="3945"/>
                </a:lnTo>
                <a:lnTo>
                  <a:pt x="8910" y="3728"/>
                </a:lnTo>
                <a:lnTo>
                  <a:pt x="8870" y="3514"/>
                </a:lnTo>
                <a:lnTo>
                  <a:pt x="8822" y="3303"/>
                </a:lnTo>
                <a:lnTo>
                  <a:pt x="8762" y="3096"/>
                </a:lnTo>
                <a:lnTo>
                  <a:pt x="8693" y="2893"/>
                </a:lnTo>
                <a:lnTo>
                  <a:pt x="8614" y="2695"/>
                </a:lnTo>
                <a:lnTo>
                  <a:pt x="8526" y="2501"/>
                </a:lnTo>
                <a:lnTo>
                  <a:pt x="8429" y="2311"/>
                </a:lnTo>
                <a:lnTo>
                  <a:pt x="8323" y="2128"/>
                </a:lnTo>
                <a:lnTo>
                  <a:pt x="8208" y="1950"/>
                </a:lnTo>
                <a:lnTo>
                  <a:pt x="8086" y="1778"/>
                </a:lnTo>
                <a:lnTo>
                  <a:pt x="7955" y="1611"/>
                </a:lnTo>
                <a:lnTo>
                  <a:pt x="7817" y="1452"/>
                </a:lnTo>
                <a:lnTo>
                  <a:pt x="7671" y="1298"/>
                </a:lnTo>
                <a:lnTo>
                  <a:pt x="7519" y="1152"/>
                </a:lnTo>
                <a:lnTo>
                  <a:pt x="7359" y="1013"/>
                </a:lnTo>
                <a:lnTo>
                  <a:pt x="7193" y="882"/>
                </a:lnTo>
                <a:lnTo>
                  <a:pt x="7021" y="759"/>
                </a:lnTo>
                <a:lnTo>
                  <a:pt x="6842" y="644"/>
                </a:lnTo>
                <a:lnTo>
                  <a:pt x="6657" y="537"/>
                </a:lnTo>
                <a:lnTo>
                  <a:pt x="6468" y="440"/>
                </a:lnTo>
                <a:lnTo>
                  <a:pt x="6273" y="350"/>
                </a:lnTo>
                <a:lnTo>
                  <a:pt x="6073" y="271"/>
                </a:lnTo>
                <a:lnTo>
                  <a:pt x="5869" y="201"/>
                </a:lnTo>
                <a:lnTo>
                  <a:pt x="5661" y="141"/>
                </a:lnTo>
                <a:lnTo>
                  <a:pt x="5448" y="92"/>
                </a:lnTo>
                <a:lnTo>
                  <a:pt x="5231" y="52"/>
                </a:lnTo>
                <a:lnTo>
                  <a:pt x="5011" y="24"/>
                </a:lnTo>
                <a:lnTo>
                  <a:pt x="4788" y="7"/>
                </a:lnTo>
                <a:lnTo>
                  <a:pt x="4561" y="1"/>
                </a:lnTo>
                <a:close/>
                <a:moveTo>
                  <a:pt x="4470" y="6011"/>
                </a:moveTo>
                <a:lnTo>
                  <a:pt x="4366" y="6009"/>
                </a:lnTo>
                <a:lnTo>
                  <a:pt x="4263" y="6001"/>
                </a:lnTo>
                <a:lnTo>
                  <a:pt x="4162" y="5988"/>
                </a:lnTo>
                <a:lnTo>
                  <a:pt x="4063" y="5971"/>
                </a:lnTo>
                <a:lnTo>
                  <a:pt x="3966" y="5948"/>
                </a:lnTo>
                <a:lnTo>
                  <a:pt x="3871" y="5921"/>
                </a:lnTo>
                <a:lnTo>
                  <a:pt x="3777" y="5890"/>
                </a:lnTo>
                <a:lnTo>
                  <a:pt x="3685" y="5853"/>
                </a:lnTo>
                <a:lnTo>
                  <a:pt x="3596" y="5813"/>
                </a:lnTo>
                <a:lnTo>
                  <a:pt x="3509" y="5769"/>
                </a:lnTo>
                <a:lnTo>
                  <a:pt x="3425" y="5721"/>
                </a:lnTo>
                <a:lnTo>
                  <a:pt x="3343" y="5668"/>
                </a:lnTo>
                <a:lnTo>
                  <a:pt x="3264" y="5613"/>
                </a:lnTo>
                <a:lnTo>
                  <a:pt x="3187" y="5552"/>
                </a:lnTo>
                <a:lnTo>
                  <a:pt x="3115" y="5489"/>
                </a:lnTo>
                <a:lnTo>
                  <a:pt x="3044" y="5423"/>
                </a:lnTo>
                <a:lnTo>
                  <a:pt x="2978" y="5353"/>
                </a:lnTo>
                <a:lnTo>
                  <a:pt x="2915" y="5281"/>
                </a:lnTo>
                <a:lnTo>
                  <a:pt x="2854" y="5204"/>
                </a:lnTo>
                <a:lnTo>
                  <a:pt x="2799" y="5126"/>
                </a:lnTo>
                <a:lnTo>
                  <a:pt x="2747" y="5044"/>
                </a:lnTo>
                <a:lnTo>
                  <a:pt x="2698" y="4960"/>
                </a:lnTo>
                <a:lnTo>
                  <a:pt x="2654" y="4873"/>
                </a:lnTo>
                <a:lnTo>
                  <a:pt x="2612" y="4785"/>
                </a:lnTo>
                <a:lnTo>
                  <a:pt x="2577" y="4693"/>
                </a:lnTo>
                <a:lnTo>
                  <a:pt x="2545" y="4600"/>
                </a:lnTo>
                <a:lnTo>
                  <a:pt x="2517" y="4504"/>
                </a:lnTo>
                <a:lnTo>
                  <a:pt x="2495" y="4407"/>
                </a:lnTo>
                <a:lnTo>
                  <a:pt x="2478" y="4308"/>
                </a:lnTo>
                <a:lnTo>
                  <a:pt x="2465" y="4208"/>
                </a:lnTo>
                <a:lnTo>
                  <a:pt x="2457" y="4106"/>
                </a:lnTo>
                <a:lnTo>
                  <a:pt x="2455" y="4002"/>
                </a:lnTo>
                <a:lnTo>
                  <a:pt x="2457" y="3899"/>
                </a:lnTo>
                <a:lnTo>
                  <a:pt x="2465" y="3797"/>
                </a:lnTo>
                <a:lnTo>
                  <a:pt x="2478" y="3696"/>
                </a:lnTo>
                <a:lnTo>
                  <a:pt x="2495" y="3597"/>
                </a:lnTo>
                <a:lnTo>
                  <a:pt x="2517" y="3500"/>
                </a:lnTo>
                <a:lnTo>
                  <a:pt x="2545" y="3405"/>
                </a:lnTo>
                <a:lnTo>
                  <a:pt x="2577" y="3312"/>
                </a:lnTo>
                <a:lnTo>
                  <a:pt x="2612" y="3220"/>
                </a:lnTo>
                <a:lnTo>
                  <a:pt x="2654" y="3131"/>
                </a:lnTo>
                <a:lnTo>
                  <a:pt x="2698" y="3044"/>
                </a:lnTo>
                <a:lnTo>
                  <a:pt x="2747" y="2960"/>
                </a:lnTo>
                <a:lnTo>
                  <a:pt x="2799" y="2879"/>
                </a:lnTo>
                <a:lnTo>
                  <a:pt x="2854" y="2799"/>
                </a:lnTo>
                <a:lnTo>
                  <a:pt x="2915" y="2724"/>
                </a:lnTo>
                <a:lnTo>
                  <a:pt x="2978" y="2651"/>
                </a:lnTo>
                <a:lnTo>
                  <a:pt x="3044" y="2581"/>
                </a:lnTo>
                <a:lnTo>
                  <a:pt x="3115" y="2515"/>
                </a:lnTo>
                <a:lnTo>
                  <a:pt x="3187" y="2451"/>
                </a:lnTo>
                <a:lnTo>
                  <a:pt x="3264" y="2392"/>
                </a:lnTo>
                <a:lnTo>
                  <a:pt x="3343" y="2336"/>
                </a:lnTo>
                <a:lnTo>
                  <a:pt x="3425" y="2283"/>
                </a:lnTo>
                <a:lnTo>
                  <a:pt x="3509" y="2235"/>
                </a:lnTo>
                <a:lnTo>
                  <a:pt x="3596" y="2191"/>
                </a:lnTo>
                <a:lnTo>
                  <a:pt x="3685" y="2150"/>
                </a:lnTo>
                <a:lnTo>
                  <a:pt x="3777" y="2114"/>
                </a:lnTo>
                <a:lnTo>
                  <a:pt x="3871" y="2083"/>
                </a:lnTo>
                <a:lnTo>
                  <a:pt x="3966" y="2056"/>
                </a:lnTo>
                <a:lnTo>
                  <a:pt x="4063" y="2034"/>
                </a:lnTo>
                <a:lnTo>
                  <a:pt x="4162" y="2016"/>
                </a:lnTo>
                <a:lnTo>
                  <a:pt x="4263" y="2003"/>
                </a:lnTo>
                <a:lnTo>
                  <a:pt x="4366" y="1995"/>
                </a:lnTo>
                <a:lnTo>
                  <a:pt x="4470" y="1992"/>
                </a:lnTo>
                <a:lnTo>
                  <a:pt x="4573" y="1995"/>
                </a:lnTo>
                <a:lnTo>
                  <a:pt x="4676" y="2003"/>
                </a:lnTo>
                <a:lnTo>
                  <a:pt x="4777" y="2016"/>
                </a:lnTo>
                <a:lnTo>
                  <a:pt x="4876" y="2034"/>
                </a:lnTo>
                <a:lnTo>
                  <a:pt x="4973" y="2056"/>
                </a:lnTo>
                <a:lnTo>
                  <a:pt x="5069" y="2083"/>
                </a:lnTo>
                <a:lnTo>
                  <a:pt x="5162" y="2114"/>
                </a:lnTo>
                <a:lnTo>
                  <a:pt x="5254" y="2150"/>
                </a:lnTo>
                <a:lnTo>
                  <a:pt x="5343" y="2191"/>
                </a:lnTo>
                <a:lnTo>
                  <a:pt x="5430" y="2235"/>
                </a:lnTo>
                <a:lnTo>
                  <a:pt x="5514" y="2283"/>
                </a:lnTo>
                <a:lnTo>
                  <a:pt x="5596" y="2336"/>
                </a:lnTo>
                <a:lnTo>
                  <a:pt x="5676" y="2392"/>
                </a:lnTo>
                <a:lnTo>
                  <a:pt x="5751" y="2451"/>
                </a:lnTo>
                <a:lnTo>
                  <a:pt x="5825" y="2515"/>
                </a:lnTo>
                <a:lnTo>
                  <a:pt x="5895" y="2581"/>
                </a:lnTo>
                <a:lnTo>
                  <a:pt x="5961" y="2651"/>
                </a:lnTo>
                <a:lnTo>
                  <a:pt x="6025" y="2724"/>
                </a:lnTo>
                <a:lnTo>
                  <a:pt x="6084" y="2799"/>
                </a:lnTo>
                <a:lnTo>
                  <a:pt x="6141" y="2879"/>
                </a:lnTo>
                <a:lnTo>
                  <a:pt x="6193" y="2960"/>
                </a:lnTo>
                <a:lnTo>
                  <a:pt x="6242" y="3044"/>
                </a:lnTo>
                <a:lnTo>
                  <a:pt x="6286" y="3131"/>
                </a:lnTo>
                <a:lnTo>
                  <a:pt x="6326" y="3220"/>
                </a:lnTo>
                <a:lnTo>
                  <a:pt x="6363" y="3312"/>
                </a:lnTo>
                <a:lnTo>
                  <a:pt x="6394" y="3405"/>
                </a:lnTo>
                <a:lnTo>
                  <a:pt x="6421" y="3500"/>
                </a:lnTo>
                <a:lnTo>
                  <a:pt x="6444" y="3597"/>
                </a:lnTo>
                <a:lnTo>
                  <a:pt x="6462" y="3696"/>
                </a:lnTo>
                <a:lnTo>
                  <a:pt x="6475" y="3797"/>
                </a:lnTo>
                <a:lnTo>
                  <a:pt x="6482" y="3899"/>
                </a:lnTo>
                <a:lnTo>
                  <a:pt x="6485" y="4002"/>
                </a:lnTo>
                <a:lnTo>
                  <a:pt x="6482" y="4106"/>
                </a:lnTo>
                <a:lnTo>
                  <a:pt x="6475" y="4208"/>
                </a:lnTo>
                <a:lnTo>
                  <a:pt x="6462" y="4308"/>
                </a:lnTo>
                <a:lnTo>
                  <a:pt x="6444" y="4407"/>
                </a:lnTo>
                <a:lnTo>
                  <a:pt x="6421" y="4504"/>
                </a:lnTo>
                <a:lnTo>
                  <a:pt x="6394" y="4600"/>
                </a:lnTo>
                <a:lnTo>
                  <a:pt x="6363" y="4693"/>
                </a:lnTo>
                <a:lnTo>
                  <a:pt x="6326" y="4785"/>
                </a:lnTo>
                <a:lnTo>
                  <a:pt x="6286" y="4873"/>
                </a:lnTo>
                <a:lnTo>
                  <a:pt x="6242" y="4960"/>
                </a:lnTo>
                <a:lnTo>
                  <a:pt x="6193" y="5044"/>
                </a:lnTo>
                <a:lnTo>
                  <a:pt x="6141" y="5126"/>
                </a:lnTo>
                <a:lnTo>
                  <a:pt x="6084" y="5204"/>
                </a:lnTo>
                <a:lnTo>
                  <a:pt x="6025" y="5281"/>
                </a:lnTo>
                <a:lnTo>
                  <a:pt x="5961" y="5353"/>
                </a:lnTo>
                <a:lnTo>
                  <a:pt x="5895" y="5423"/>
                </a:lnTo>
                <a:lnTo>
                  <a:pt x="5825" y="5489"/>
                </a:lnTo>
                <a:lnTo>
                  <a:pt x="5751" y="5552"/>
                </a:lnTo>
                <a:lnTo>
                  <a:pt x="5676" y="5613"/>
                </a:lnTo>
                <a:lnTo>
                  <a:pt x="5596" y="5668"/>
                </a:lnTo>
                <a:lnTo>
                  <a:pt x="5514" y="5721"/>
                </a:lnTo>
                <a:lnTo>
                  <a:pt x="5430" y="5769"/>
                </a:lnTo>
                <a:lnTo>
                  <a:pt x="5343" y="5813"/>
                </a:lnTo>
                <a:lnTo>
                  <a:pt x="5254" y="5853"/>
                </a:lnTo>
                <a:lnTo>
                  <a:pt x="5162" y="5890"/>
                </a:lnTo>
                <a:lnTo>
                  <a:pt x="5069" y="5921"/>
                </a:lnTo>
                <a:lnTo>
                  <a:pt x="4973" y="5948"/>
                </a:lnTo>
                <a:lnTo>
                  <a:pt x="4876" y="5971"/>
                </a:lnTo>
                <a:lnTo>
                  <a:pt x="4777" y="5988"/>
                </a:lnTo>
                <a:lnTo>
                  <a:pt x="4676" y="6001"/>
                </a:lnTo>
                <a:lnTo>
                  <a:pt x="4573" y="6009"/>
                </a:lnTo>
                <a:lnTo>
                  <a:pt x="4470" y="60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4" name="Group 53"/>
          <p:cNvGrpSpPr/>
          <p:nvPr/>
        </p:nvGrpSpPr>
        <p:grpSpPr>
          <a:xfrm>
            <a:off x="3921453" y="3540490"/>
            <a:ext cx="465112" cy="268058"/>
            <a:chOff x="4117975" y="2289175"/>
            <a:chExt cx="908051" cy="565151"/>
          </a:xfrm>
          <a:solidFill>
            <a:schemeClr val="accent1"/>
          </a:solidFill>
        </p:grpSpPr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4117975" y="2443163"/>
              <a:ext cx="325438" cy="411163"/>
            </a:xfrm>
            <a:custGeom>
              <a:avLst/>
              <a:gdLst>
                <a:gd name="T0" fmla="*/ 3736 w 5748"/>
                <a:gd name="T1" fmla="*/ 5984 h 7253"/>
                <a:gd name="T2" fmla="*/ 3770 w 5748"/>
                <a:gd name="T3" fmla="*/ 5784 h 7253"/>
                <a:gd name="T4" fmla="*/ 3855 w 5748"/>
                <a:gd name="T5" fmla="*/ 5528 h 7253"/>
                <a:gd name="T6" fmla="*/ 4014 w 5748"/>
                <a:gd name="T7" fmla="*/ 5227 h 7253"/>
                <a:gd name="T8" fmla="*/ 4268 w 5748"/>
                <a:gd name="T9" fmla="*/ 4899 h 7253"/>
                <a:gd name="T10" fmla="*/ 4643 w 5748"/>
                <a:gd name="T11" fmla="*/ 4555 h 7253"/>
                <a:gd name="T12" fmla="*/ 5061 w 5748"/>
                <a:gd name="T13" fmla="*/ 4250 h 7253"/>
                <a:gd name="T14" fmla="*/ 5198 w 5748"/>
                <a:gd name="T15" fmla="*/ 4036 h 7253"/>
                <a:gd name="T16" fmla="*/ 5380 w 5748"/>
                <a:gd name="T17" fmla="*/ 3682 h 7253"/>
                <a:gd name="T18" fmla="*/ 5554 w 5748"/>
                <a:gd name="T19" fmla="*/ 3280 h 7253"/>
                <a:gd name="T20" fmla="*/ 5655 w 5748"/>
                <a:gd name="T21" fmla="*/ 3018 h 7253"/>
                <a:gd name="T22" fmla="*/ 5693 w 5748"/>
                <a:gd name="T23" fmla="*/ 2872 h 7253"/>
                <a:gd name="T24" fmla="*/ 5719 w 5748"/>
                <a:gd name="T25" fmla="*/ 2697 h 7253"/>
                <a:gd name="T26" fmla="*/ 5730 w 5748"/>
                <a:gd name="T27" fmla="*/ 2392 h 7253"/>
                <a:gd name="T28" fmla="*/ 5729 w 5748"/>
                <a:gd name="T29" fmla="*/ 2060 h 7253"/>
                <a:gd name="T30" fmla="*/ 5742 w 5748"/>
                <a:gd name="T31" fmla="*/ 1735 h 7253"/>
                <a:gd name="T32" fmla="*/ 5747 w 5748"/>
                <a:gd name="T33" fmla="*/ 1394 h 7253"/>
                <a:gd name="T34" fmla="*/ 5732 w 5748"/>
                <a:gd name="T35" fmla="*/ 1209 h 7253"/>
                <a:gd name="T36" fmla="*/ 5687 w 5748"/>
                <a:gd name="T37" fmla="*/ 1025 h 7253"/>
                <a:gd name="T38" fmla="*/ 5537 w 5748"/>
                <a:gd name="T39" fmla="*/ 680 h 7253"/>
                <a:gd name="T40" fmla="*/ 5339 w 5748"/>
                <a:gd name="T41" fmla="*/ 418 h 7253"/>
                <a:gd name="T42" fmla="*/ 5102 w 5748"/>
                <a:gd name="T43" fmla="*/ 228 h 7253"/>
                <a:gd name="T44" fmla="*/ 4829 w 5748"/>
                <a:gd name="T45" fmla="*/ 100 h 7253"/>
                <a:gd name="T46" fmla="*/ 4528 w 5748"/>
                <a:gd name="T47" fmla="*/ 28 h 7253"/>
                <a:gd name="T48" fmla="*/ 4203 w 5748"/>
                <a:gd name="T49" fmla="*/ 1 h 7253"/>
                <a:gd name="T50" fmla="*/ 3872 w 5748"/>
                <a:gd name="T51" fmla="*/ 12 h 7253"/>
                <a:gd name="T52" fmla="*/ 3561 w 5748"/>
                <a:gd name="T53" fmla="*/ 66 h 7253"/>
                <a:gd name="T54" fmla="*/ 3275 w 5748"/>
                <a:gd name="T55" fmla="*/ 171 h 7253"/>
                <a:gd name="T56" fmla="*/ 3022 w 5748"/>
                <a:gd name="T57" fmla="*/ 335 h 7253"/>
                <a:gd name="T58" fmla="*/ 2808 w 5748"/>
                <a:gd name="T59" fmla="*/ 568 h 7253"/>
                <a:gd name="T60" fmla="*/ 2639 w 5748"/>
                <a:gd name="T61" fmla="*/ 879 h 7253"/>
                <a:gd name="T62" fmla="*/ 2550 w 5748"/>
                <a:gd name="T63" fmla="*/ 1157 h 7253"/>
                <a:gd name="T64" fmla="*/ 2531 w 5748"/>
                <a:gd name="T65" fmla="*/ 1301 h 7253"/>
                <a:gd name="T66" fmla="*/ 2526 w 5748"/>
                <a:gd name="T67" fmla="*/ 1598 h 7253"/>
                <a:gd name="T68" fmla="*/ 2540 w 5748"/>
                <a:gd name="T69" fmla="*/ 1937 h 7253"/>
                <a:gd name="T70" fmla="*/ 2544 w 5748"/>
                <a:gd name="T71" fmla="*/ 2258 h 7253"/>
                <a:gd name="T72" fmla="*/ 2547 w 5748"/>
                <a:gd name="T73" fmla="*/ 2579 h 7253"/>
                <a:gd name="T74" fmla="*/ 2570 w 5748"/>
                <a:gd name="T75" fmla="*/ 2816 h 7253"/>
                <a:gd name="T76" fmla="*/ 2601 w 5748"/>
                <a:gd name="T77" fmla="*/ 2962 h 7253"/>
                <a:gd name="T78" fmla="*/ 2651 w 5748"/>
                <a:gd name="T79" fmla="*/ 3111 h 7253"/>
                <a:gd name="T80" fmla="*/ 2857 w 5748"/>
                <a:gd name="T81" fmla="*/ 3608 h 7253"/>
                <a:gd name="T82" fmla="*/ 3027 w 5748"/>
                <a:gd name="T83" fmla="*/ 3958 h 7253"/>
                <a:gd name="T84" fmla="*/ 3140 w 5748"/>
                <a:gd name="T85" fmla="*/ 4151 h 7253"/>
                <a:gd name="T86" fmla="*/ 3259 w 5748"/>
                <a:gd name="T87" fmla="*/ 4322 h 7253"/>
                <a:gd name="T88" fmla="*/ 3260 w 5748"/>
                <a:gd name="T89" fmla="*/ 4463 h 7253"/>
                <a:gd name="T90" fmla="*/ 2784 w 5748"/>
                <a:gd name="T91" fmla="*/ 4590 h 7253"/>
                <a:gd name="T92" fmla="*/ 2356 w 5748"/>
                <a:gd name="T93" fmla="*/ 4751 h 7253"/>
                <a:gd name="T94" fmla="*/ 1975 w 5748"/>
                <a:gd name="T95" fmla="*/ 4932 h 7253"/>
                <a:gd name="T96" fmla="*/ 1575 w 5748"/>
                <a:gd name="T97" fmla="*/ 5147 h 7253"/>
                <a:gd name="T98" fmla="*/ 1131 w 5748"/>
                <a:gd name="T99" fmla="*/ 5390 h 7253"/>
                <a:gd name="T100" fmla="*/ 771 w 5748"/>
                <a:gd name="T101" fmla="*/ 5566 h 7253"/>
                <a:gd name="T102" fmla="*/ 438 w 5748"/>
                <a:gd name="T103" fmla="*/ 5780 h 7253"/>
                <a:gd name="T104" fmla="*/ 218 w 5748"/>
                <a:gd name="T105" fmla="*/ 5981 h 7253"/>
                <a:gd name="T106" fmla="*/ 88 w 5748"/>
                <a:gd name="T107" fmla="*/ 6155 h 7253"/>
                <a:gd name="T108" fmla="*/ 24 w 5748"/>
                <a:gd name="T109" fmla="*/ 6291 h 7253"/>
                <a:gd name="T110" fmla="*/ 2 w 5748"/>
                <a:gd name="T111" fmla="*/ 6375 h 7253"/>
                <a:gd name="T112" fmla="*/ 3732 w 5748"/>
                <a:gd name="T113" fmla="*/ 6078 h 7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48" h="7253">
                  <a:moveTo>
                    <a:pt x="3732" y="6074"/>
                  </a:moveTo>
                  <a:lnTo>
                    <a:pt x="3732" y="6069"/>
                  </a:lnTo>
                  <a:lnTo>
                    <a:pt x="3733" y="6044"/>
                  </a:lnTo>
                  <a:lnTo>
                    <a:pt x="3734" y="6015"/>
                  </a:lnTo>
                  <a:lnTo>
                    <a:pt x="3736" y="5984"/>
                  </a:lnTo>
                  <a:lnTo>
                    <a:pt x="3740" y="5949"/>
                  </a:lnTo>
                  <a:lnTo>
                    <a:pt x="3745" y="5911"/>
                  </a:lnTo>
                  <a:lnTo>
                    <a:pt x="3752" y="5871"/>
                  </a:lnTo>
                  <a:lnTo>
                    <a:pt x="3760" y="5829"/>
                  </a:lnTo>
                  <a:lnTo>
                    <a:pt x="3770" y="5784"/>
                  </a:lnTo>
                  <a:lnTo>
                    <a:pt x="3782" y="5737"/>
                  </a:lnTo>
                  <a:lnTo>
                    <a:pt x="3796" y="5687"/>
                  </a:lnTo>
                  <a:lnTo>
                    <a:pt x="3813" y="5636"/>
                  </a:lnTo>
                  <a:lnTo>
                    <a:pt x="3833" y="5583"/>
                  </a:lnTo>
                  <a:lnTo>
                    <a:pt x="3855" y="5528"/>
                  </a:lnTo>
                  <a:lnTo>
                    <a:pt x="3880" y="5471"/>
                  </a:lnTo>
                  <a:lnTo>
                    <a:pt x="3908" y="5411"/>
                  </a:lnTo>
                  <a:lnTo>
                    <a:pt x="3940" y="5351"/>
                  </a:lnTo>
                  <a:lnTo>
                    <a:pt x="3975" y="5290"/>
                  </a:lnTo>
                  <a:lnTo>
                    <a:pt x="4014" y="5227"/>
                  </a:lnTo>
                  <a:lnTo>
                    <a:pt x="4056" y="5164"/>
                  </a:lnTo>
                  <a:lnTo>
                    <a:pt x="4103" y="5099"/>
                  </a:lnTo>
                  <a:lnTo>
                    <a:pt x="4154" y="5033"/>
                  </a:lnTo>
                  <a:lnTo>
                    <a:pt x="4209" y="4966"/>
                  </a:lnTo>
                  <a:lnTo>
                    <a:pt x="4268" y="4899"/>
                  </a:lnTo>
                  <a:lnTo>
                    <a:pt x="4333" y="4830"/>
                  </a:lnTo>
                  <a:lnTo>
                    <a:pt x="4402" y="4762"/>
                  </a:lnTo>
                  <a:lnTo>
                    <a:pt x="4477" y="4693"/>
                  </a:lnTo>
                  <a:lnTo>
                    <a:pt x="4557" y="4624"/>
                  </a:lnTo>
                  <a:lnTo>
                    <a:pt x="4643" y="4555"/>
                  </a:lnTo>
                  <a:lnTo>
                    <a:pt x="4733" y="4485"/>
                  </a:lnTo>
                  <a:lnTo>
                    <a:pt x="4830" y="4416"/>
                  </a:lnTo>
                  <a:lnTo>
                    <a:pt x="4932" y="4346"/>
                  </a:lnTo>
                  <a:lnTo>
                    <a:pt x="5041" y="4278"/>
                  </a:lnTo>
                  <a:lnTo>
                    <a:pt x="5061" y="4250"/>
                  </a:lnTo>
                  <a:lnTo>
                    <a:pt x="5081" y="4221"/>
                  </a:lnTo>
                  <a:lnTo>
                    <a:pt x="5101" y="4192"/>
                  </a:lnTo>
                  <a:lnTo>
                    <a:pt x="5121" y="4162"/>
                  </a:lnTo>
                  <a:lnTo>
                    <a:pt x="5160" y="4100"/>
                  </a:lnTo>
                  <a:lnTo>
                    <a:pt x="5198" y="4036"/>
                  </a:lnTo>
                  <a:lnTo>
                    <a:pt x="5236" y="3969"/>
                  </a:lnTo>
                  <a:lnTo>
                    <a:pt x="5272" y="3901"/>
                  </a:lnTo>
                  <a:lnTo>
                    <a:pt x="5309" y="3829"/>
                  </a:lnTo>
                  <a:lnTo>
                    <a:pt x="5345" y="3757"/>
                  </a:lnTo>
                  <a:lnTo>
                    <a:pt x="5380" y="3682"/>
                  </a:lnTo>
                  <a:lnTo>
                    <a:pt x="5415" y="3605"/>
                  </a:lnTo>
                  <a:lnTo>
                    <a:pt x="5450" y="3527"/>
                  </a:lnTo>
                  <a:lnTo>
                    <a:pt x="5485" y="3447"/>
                  </a:lnTo>
                  <a:lnTo>
                    <a:pt x="5520" y="3365"/>
                  </a:lnTo>
                  <a:lnTo>
                    <a:pt x="5554" y="3280"/>
                  </a:lnTo>
                  <a:lnTo>
                    <a:pt x="5589" y="3195"/>
                  </a:lnTo>
                  <a:lnTo>
                    <a:pt x="5623" y="3108"/>
                  </a:lnTo>
                  <a:lnTo>
                    <a:pt x="5635" y="3078"/>
                  </a:lnTo>
                  <a:lnTo>
                    <a:pt x="5645" y="3048"/>
                  </a:lnTo>
                  <a:lnTo>
                    <a:pt x="5655" y="3018"/>
                  </a:lnTo>
                  <a:lnTo>
                    <a:pt x="5664" y="2989"/>
                  </a:lnTo>
                  <a:lnTo>
                    <a:pt x="5672" y="2960"/>
                  </a:lnTo>
                  <a:lnTo>
                    <a:pt x="5680" y="2930"/>
                  </a:lnTo>
                  <a:lnTo>
                    <a:pt x="5687" y="2901"/>
                  </a:lnTo>
                  <a:lnTo>
                    <a:pt x="5693" y="2872"/>
                  </a:lnTo>
                  <a:lnTo>
                    <a:pt x="5699" y="2843"/>
                  </a:lnTo>
                  <a:lnTo>
                    <a:pt x="5704" y="2814"/>
                  </a:lnTo>
                  <a:lnTo>
                    <a:pt x="5708" y="2784"/>
                  </a:lnTo>
                  <a:lnTo>
                    <a:pt x="5712" y="2755"/>
                  </a:lnTo>
                  <a:lnTo>
                    <a:pt x="5719" y="2697"/>
                  </a:lnTo>
                  <a:lnTo>
                    <a:pt x="5723" y="2638"/>
                  </a:lnTo>
                  <a:lnTo>
                    <a:pt x="5727" y="2578"/>
                  </a:lnTo>
                  <a:lnTo>
                    <a:pt x="5728" y="2517"/>
                  </a:lnTo>
                  <a:lnTo>
                    <a:pt x="5729" y="2455"/>
                  </a:lnTo>
                  <a:lnTo>
                    <a:pt x="5730" y="2392"/>
                  </a:lnTo>
                  <a:lnTo>
                    <a:pt x="5729" y="2326"/>
                  </a:lnTo>
                  <a:lnTo>
                    <a:pt x="5729" y="2258"/>
                  </a:lnTo>
                  <a:lnTo>
                    <a:pt x="5729" y="2188"/>
                  </a:lnTo>
                  <a:lnTo>
                    <a:pt x="5728" y="2116"/>
                  </a:lnTo>
                  <a:lnTo>
                    <a:pt x="5729" y="2060"/>
                  </a:lnTo>
                  <a:lnTo>
                    <a:pt x="5731" y="2000"/>
                  </a:lnTo>
                  <a:lnTo>
                    <a:pt x="5733" y="1937"/>
                  </a:lnTo>
                  <a:lnTo>
                    <a:pt x="5736" y="1872"/>
                  </a:lnTo>
                  <a:lnTo>
                    <a:pt x="5739" y="1805"/>
                  </a:lnTo>
                  <a:lnTo>
                    <a:pt x="5742" y="1735"/>
                  </a:lnTo>
                  <a:lnTo>
                    <a:pt x="5745" y="1666"/>
                  </a:lnTo>
                  <a:lnTo>
                    <a:pt x="5747" y="1597"/>
                  </a:lnTo>
                  <a:lnTo>
                    <a:pt x="5748" y="1528"/>
                  </a:lnTo>
                  <a:lnTo>
                    <a:pt x="5748" y="1460"/>
                  </a:lnTo>
                  <a:lnTo>
                    <a:pt x="5747" y="1394"/>
                  </a:lnTo>
                  <a:lnTo>
                    <a:pt x="5744" y="1330"/>
                  </a:lnTo>
                  <a:lnTo>
                    <a:pt x="5742" y="1298"/>
                  </a:lnTo>
                  <a:lnTo>
                    <a:pt x="5739" y="1268"/>
                  </a:lnTo>
                  <a:lnTo>
                    <a:pt x="5736" y="1238"/>
                  </a:lnTo>
                  <a:lnTo>
                    <a:pt x="5732" y="1209"/>
                  </a:lnTo>
                  <a:lnTo>
                    <a:pt x="5728" y="1181"/>
                  </a:lnTo>
                  <a:lnTo>
                    <a:pt x="5723" y="1154"/>
                  </a:lnTo>
                  <a:lnTo>
                    <a:pt x="5717" y="1128"/>
                  </a:lnTo>
                  <a:lnTo>
                    <a:pt x="5711" y="1104"/>
                  </a:lnTo>
                  <a:lnTo>
                    <a:pt x="5687" y="1025"/>
                  </a:lnTo>
                  <a:lnTo>
                    <a:pt x="5661" y="949"/>
                  </a:lnTo>
                  <a:lnTo>
                    <a:pt x="5633" y="877"/>
                  </a:lnTo>
                  <a:lnTo>
                    <a:pt x="5603" y="809"/>
                  </a:lnTo>
                  <a:lnTo>
                    <a:pt x="5571" y="743"/>
                  </a:lnTo>
                  <a:lnTo>
                    <a:pt x="5537" y="680"/>
                  </a:lnTo>
                  <a:lnTo>
                    <a:pt x="5501" y="622"/>
                  </a:lnTo>
                  <a:lnTo>
                    <a:pt x="5463" y="566"/>
                  </a:lnTo>
                  <a:lnTo>
                    <a:pt x="5423" y="514"/>
                  </a:lnTo>
                  <a:lnTo>
                    <a:pt x="5382" y="465"/>
                  </a:lnTo>
                  <a:lnTo>
                    <a:pt x="5339" y="418"/>
                  </a:lnTo>
                  <a:lnTo>
                    <a:pt x="5295" y="375"/>
                  </a:lnTo>
                  <a:lnTo>
                    <a:pt x="5249" y="334"/>
                  </a:lnTo>
                  <a:lnTo>
                    <a:pt x="5201" y="296"/>
                  </a:lnTo>
                  <a:lnTo>
                    <a:pt x="5152" y="261"/>
                  </a:lnTo>
                  <a:lnTo>
                    <a:pt x="5102" y="228"/>
                  </a:lnTo>
                  <a:lnTo>
                    <a:pt x="5050" y="198"/>
                  </a:lnTo>
                  <a:lnTo>
                    <a:pt x="4997" y="169"/>
                  </a:lnTo>
                  <a:lnTo>
                    <a:pt x="4942" y="144"/>
                  </a:lnTo>
                  <a:lnTo>
                    <a:pt x="4886" y="121"/>
                  </a:lnTo>
                  <a:lnTo>
                    <a:pt x="4829" y="100"/>
                  </a:lnTo>
                  <a:lnTo>
                    <a:pt x="4771" y="82"/>
                  </a:lnTo>
                  <a:lnTo>
                    <a:pt x="4712" y="65"/>
                  </a:lnTo>
                  <a:lnTo>
                    <a:pt x="4651" y="51"/>
                  </a:lnTo>
                  <a:lnTo>
                    <a:pt x="4590" y="38"/>
                  </a:lnTo>
                  <a:lnTo>
                    <a:pt x="4528" y="28"/>
                  </a:lnTo>
                  <a:lnTo>
                    <a:pt x="4464" y="19"/>
                  </a:lnTo>
                  <a:lnTo>
                    <a:pt x="4400" y="12"/>
                  </a:lnTo>
                  <a:lnTo>
                    <a:pt x="4335" y="7"/>
                  </a:lnTo>
                  <a:lnTo>
                    <a:pt x="4269" y="3"/>
                  </a:lnTo>
                  <a:lnTo>
                    <a:pt x="4203" y="1"/>
                  </a:lnTo>
                  <a:lnTo>
                    <a:pt x="4136" y="0"/>
                  </a:lnTo>
                  <a:lnTo>
                    <a:pt x="4069" y="1"/>
                  </a:lnTo>
                  <a:lnTo>
                    <a:pt x="4003" y="3"/>
                  </a:lnTo>
                  <a:lnTo>
                    <a:pt x="3937" y="7"/>
                  </a:lnTo>
                  <a:lnTo>
                    <a:pt x="3872" y="12"/>
                  </a:lnTo>
                  <a:lnTo>
                    <a:pt x="3808" y="19"/>
                  </a:lnTo>
                  <a:lnTo>
                    <a:pt x="3745" y="28"/>
                  </a:lnTo>
                  <a:lnTo>
                    <a:pt x="3682" y="39"/>
                  </a:lnTo>
                  <a:lnTo>
                    <a:pt x="3621" y="51"/>
                  </a:lnTo>
                  <a:lnTo>
                    <a:pt x="3561" y="66"/>
                  </a:lnTo>
                  <a:lnTo>
                    <a:pt x="3500" y="82"/>
                  </a:lnTo>
                  <a:lnTo>
                    <a:pt x="3442" y="101"/>
                  </a:lnTo>
                  <a:lnTo>
                    <a:pt x="3385" y="122"/>
                  </a:lnTo>
                  <a:lnTo>
                    <a:pt x="3329" y="145"/>
                  </a:lnTo>
                  <a:lnTo>
                    <a:pt x="3275" y="171"/>
                  </a:lnTo>
                  <a:lnTo>
                    <a:pt x="3222" y="199"/>
                  </a:lnTo>
                  <a:lnTo>
                    <a:pt x="3170" y="229"/>
                  </a:lnTo>
                  <a:lnTo>
                    <a:pt x="3119" y="262"/>
                  </a:lnTo>
                  <a:lnTo>
                    <a:pt x="3070" y="297"/>
                  </a:lnTo>
                  <a:lnTo>
                    <a:pt x="3022" y="335"/>
                  </a:lnTo>
                  <a:lnTo>
                    <a:pt x="2976" y="376"/>
                  </a:lnTo>
                  <a:lnTo>
                    <a:pt x="2932" y="420"/>
                  </a:lnTo>
                  <a:lnTo>
                    <a:pt x="2889" y="466"/>
                  </a:lnTo>
                  <a:lnTo>
                    <a:pt x="2848" y="516"/>
                  </a:lnTo>
                  <a:lnTo>
                    <a:pt x="2808" y="568"/>
                  </a:lnTo>
                  <a:lnTo>
                    <a:pt x="2771" y="624"/>
                  </a:lnTo>
                  <a:lnTo>
                    <a:pt x="2735" y="682"/>
                  </a:lnTo>
                  <a:lnTo>
                    <a:pt x="2701" y="745"/>
                  </a:lnTo>
                  <a:lnTo>
                    <a:pt x="2669" y="811"/>
                  </a:lnTo>
                  <a:lnTo>
                    <a:pt x="2639" y="879"/>
                  </a:lnTo>
                  <a:lnTo>
                    <a:pt x="2611" y="951"/>
                  </a:lnTo>
                  <a:lnTo>
                    <a:pt x="2585" y="1027"/>
                  </a:lnTo>
                  <a:lnTo>
                    <a:pt x="2561" y="1106"/>
                  </a:lnTo>
                  <a:lnTo>
                    <a:pt x="2555" y="1131"/>
                  </a:lnTo>
                  <a:lnTo>
                    <a:pt x="2550" y="1157"/>
                  </a:lnTo>
                  <a:lnTo>
                    <a:pt x="2545" y="1183"/>
                  </a:lnTo>
                  <a:lnTo>
                    <a:pt x="2540" y="1211"/>
                  </a:lnTo>
                  <a:lnTo>
                    <a:pt x="2537" y="1241"/>
                  </a:lnTo>
                  <a:lnTo>
                    <a:pt x="2533" y="1270"/>
                  </a:lnTo>
                  <a:lnTo>
                    <a:pt x="2531" y="1301"/>
                  </a:lnTo>
                  <a:lnTo>
                    <a:pt x="2529" y="1332"/>
                  </a:lnTo>
                  <a:lnTo>
                    <a:pt x="2526" y="1396"/>
                  </a:lnTo>
                  <a:lnTo>
                    <a:pt x="2525" y="1462"/>
                  </a:lnTo>
                  <a:lnTo>
                    <a:pt x="2525" y="1530"/>
                  </a:lnTo>
                  <a:lnTo>
                    <a:pt x="2526" y="1598"/>
                  </a:lnTo>
                  <a:lnTo>
                    <a:pt x="2529" y="1667"/>
                  </a:lnTo>
                  <a:lnTo>
                    <a:pt x="2531" y="1736"/>
                  </a:lnTo>
                  <a:lnTo>
                    <a:pt x="2534" y="1805"/>
                  </a:lnTo>
                  <a:lnTo>
                    <a:pt x="2537" y="1872"/>
                  </a:lnTo>
                  <a:lnTo>
                    <a:pt x="2540" y="1937"/>
                  </a:lnTo>
                  <a:lnTo>
                    <a:pt x="2543" y="2000"/>
                  </a:lnTo>
                  <a:lnTo>
                    <a:pt x="2544" y="2060"/>
                  </a:lnTo>
                  <a:lnTo>
                    <a:pt x="2545" y="2116"/>
                  </a:lnTo>
                  <a:lnTo>
                    <a:pt x="2545" y="2188"/>
                  </a:lnTo>
                  <a:lnTo>
                    <a:pt x="2544" y="2258"/>
                  </a:lnTo>
                  <a:lnTo>
                    <a:pt x="2544" y="2327"/>
                  </a:lnTo>
                  <a:lnTo>
                    <a:pt x="2544" y="2392"/>
                  </a:lnTo>
                  <a:lnTo>
                    <a:pt x="2544" y="2456"/>
                  </a:lnTo>
                  <a:lnTo>
                    <a:pt x="2545" y="2518"/>
                  </a:lnTo>
                  <a:lnTo>
                    <a:pt x="2547" y="2579"/>
                  </a:lnTo>
                  <a:lnTo>
                    <a:pt x="2550" y="2639"/>
                  </a:lnTo>
                  <a:lnTo>
                    <a:pt x="2555" y="2698"/>
                  </a:lnTo>
                  <a:lnTo>
                    <a:pt x="2561" y="2757"/>
                  </a:lnTo>
                  <a:lnTo>
                    <a:pt x="2565" y="2786"/>
                  </a:lnTo>
                  <a:lnTo>
                    <a:pt x="2570" y="2816"/>
                  </a:lnTo>
                  <a:lnTo>
                    <a:pt x="2575" y="2845"/>
                  </a:lnTo>
                  <a:lnTo>
                    <a:pt x="2580" y="2874"/>
                  </a:lnTo>
                  <a:lnTo>
                    <a:pt x="2587" y="2903"/>
                  </a:lnTo>
                  <a:lnTo>
                    <a:pt x="2594" y="2932"/>
                  </a:lnTo>
                  <a:lnTo>
                    <a:pt x="2601" y="2962"/>
                  </a:lnTo>
                  <a:lnTo>
                    <a:pt x="2610" y="2991"/>
                  </a:lnTo>
                  <a:lnTo>
                    <a:pt x="2619" y="3021"/>
                  </a:lnTo>
                  <a:lnTo>
                    <a:pt x="2629" y="3050"/>
                  </a:lnTo>
                  <a:lnTo>
                    <a:pt x="2639" y="3080"/>
                  </a:lnTo>
                  <a:lnTo>
                    <a:pt x="2651" y="3111"/>
                  </a:lnTo>
                  <a:lnTo>
                    <a:pt x="2692" y="3215"/>
                  </a:lnTo>
                  <a:lnTo>
                    <a:pt x="2733" y="3316"/>
                  </a:lnTo>
                  <a:lnTo>
                    <a:pt x="2774" y="3417"/>
                  </a:lnTo>
                  <a:lnTo>
                    <a:pt x="2815" y="3514"/>
                  </a:lnTo>
                  <a:lnTo>
                    <a:pt x="2857" y="3608"/>
                  </a:lnTo>
                  <a:lnTo>
                    <a:pt x="2898" y="3700"/>
                  </a:lnTo>
                  <a:lnTo>
                    <a:pt x="2941" y="3788"/>
                  </a:lnTo>
                  <a:lnTo>
                    <a:pt x="2983" y="3875"/>
                  </a:lnTo>
                  <a:lnTo>
                    <a:pt x="3005" y="3917"/>
                  </a:lnTo>
                  <a:lnTo>
                    <a:pt x="3027" y="3958"/>
                  </a:lnTo>
                  <a:lnTo>
                    <a:pt x="3049" y="3998"/>
                  </a:lnTo>
                  <a:lnTo>
                    <a:pt x="3071" y="4038"/>
                  </a:lnTo>
                  <a:lnTo>
                    <a:pt x="3094" y="4076"/>
                  </a:lnTo>
                  <a:lnTo>
                    <a:pt x="3116" y="4114"/>
                  </a:lnTo>
                  <a:lnTo>
                    <a:pt x="3140" y="4151"/>
                  </a:lnTo>
                  <a:lnTo>
                    <a:pt x="3163" y="4187"/>
                  </a:lnTo>
                  <a:lnTo>
                    <a:pt x="3186" y="4222"/>
                  </a:lnTo>
                  <a:lnTo>
                    <a:pt x="3210" y="4256"/>
                  </a:lnTo>
                  <a:lnTo>
                    <a:pt x="3234" y="4290"/>
                  </a:lnTo>
                  <a:lnTo>
                    <a:pt x="3259" y="4322"/>
                  </a:lnTo>
                  <a:lnTo>
                    <a:pt x="3284" y="4354"/>
                  </a:lnTo>
                  <a:lnTo>
                    <a:pt x="3309" y="4385"/>
                  </a:lnTo>
                  <a:lnTo>
                    <a:pt x="3335" y="4415"/>
                  </a:lnTo>
                  <a:lnTo>
                    <a:pt x="3361" y="4443"/>
                  </a:lnTo>
                  <a:lnTo>
                    <a:pt x="3260" y="4463"/>
                  </a:lnTo>
                  <a:lnTo>
                    <a:pt x="3161" y="4485"/>
                  </a:lnTo>
                  <a:lnTo>
                    <a:pt x="3063" y="4509"/>
                  </a:lnTo>
                  <a:lnTo>
                    <a:pt x="2968" y="4534"/>
                  </a:lnTo>
                  <a:lnTo>
                    <a:pt x="2875" y="4561"/>
                  </a:lnTo>
                  <a:lnTo>
                    <a:pt x="2784" y="4590"/>
                  </a:lnTo>
                  <a:lnTo>
                    <a:pt x="2695" y="4620"/>
                  </a:lnTo>
                  <a:lnTo>
                    <a:pt x="2608" y="4651"/>
                  </a:lnTo>
                  <a:lnTo>
                    <a:pt x="2522" y="4684"/>
                  </a:lnTo>
                  <a:lnTo>
                    <a:pt x="2438" y="4717"/>
                  </a:lnTo>
                  <a:lnTo>
                    <a:pt x="2356" y="4751"/>
                  </a:lnTo>
                  <a:lnTo>
                    <a:pt x="2276" y="4786"/>
                  </a:lnTo>
                  <a:lnTo>
                    <a:pt x="2198" y="4822"/>
                  </a:lnTo>
                  <a:lnTo>
                    <a:pt x="2122" y="4858"/>
                  </a:lnTo>
                  <a:lnTo>
                    <a:pt x="2048" y="4895"/>
                  </a:lnTo>
                  <a:lnTo>
                    <a:pt x="1975" y="4932"/>
                  </a:lnTo>
                  <a:lnTo>
                    <a:pt x="1904" y="4968"/>
                  </a:lnTo>
                  <a:lnTo>
                    <a:pt x="1835" y="5005"/>
                  </a:lnTo>
                  <a:lnTo>
                    <a:pt x="1768" y="5041"/>
                  </a:lnTo>
                  <a:lnTo>
                    <a:pt x="1702" y="5077"/>
                  </a:lnTo>
                  <a:lnTo>
                    <a:pt x="1575" y="5147"/>
                  </a:lnTo>
                  <a:lnTo>
                    <a:pt x="1454" y="5215"/>
                  </a:lnTo>
                  <a:lnTo>
                    <a:pt x="1340" y="5278"/>
                  </a:lnTo>
                  <a:lnTo>
                    <a:pt x="1232" y="5337"/>
                  </a:lnTo>
                  <a:lnTo>
                    <a:pt x="1181" y="5364"/>
                  </a:lnTo>
                  <a:lnTo>
                    <a:pt x="1131" y="5390"/>
                  </a:lnTo>
                  <a:lnTo>
                    <a:pt x="1082" y="5413"/>
                  </a:lnTo>
                  <a:lnTo>
                    <a:pt x="1035" y="5436"/>
                  </a:lnTo>
                  <a:lnTo>
                    <a:pt x="941" y="5479"/>
                  </a:lnTo>
                  <a:lnTo>
                    <a:pt x="853" y="5522"/>
                  </a:lnTo>
                  <a:lnTo>
                    <a:pt x="771" y="5566"/>
                  </a:lnTo>
                  <a:lnTo>
                    <a:pt x="695" y="5609"/>
                  </a:lnTo>
                  <a:lnTo>
                    <a:pt x="623" y="5652"/>
                  </a:lnTo>
                  <a:lnTo>
                    <a:pt x="557" y="5695"/>
                  </a:lnTo>
                  <a:lnTo>
                    <a:pt x="495" y="5738"/>
                  </a:lnTo>
                  <a:lnTo>
                    <a:pt x="438" y="5780"/>
                  </a:lnTo>
                  <a:lnTo>
                    <a:pt x="386" y="5821"/>
                  </a:lnTo>
                  <a:lnTo>
                    <a:pt x="338" y="5862"/>
                  </a:lnTo>
                  <a:lnTo>
                    <a:pt x="294" y="5902"/>
                  </a:lnTo>
                  <a:lnTo>
                    <a:pt x="254" y="5943"/>
                  </a:lnTo>
                  <a:lnTo>
                    <a:pt x="218" y="5981"/>
                  </a:lnTo>
                  <a:lnTo>
                    <a:pt x="186" y="6018"/>
                  </a:lnTo>
                  <a:lnTo>
                    <a:pt x="157" y="6054"/>
                  </a:lnTo>
                  <a:lnTo>
                    <a:pt x="131" y="6089"/>
                  </a:lnTo>
                  <a:lnTo>
                    <a:pt x="108" y="6123"/>
                  </a:lnTo>
                  <a:lnTo>
                    <a:pt x="88" y="6155"/>
                  </a:lnTo>
                  <a:lnTo>
                    <a:pt x="71" y="6186"/>
                  </a:lnTo>
                  <a:lnTo>
                    <a:pt x="56" y="6215"/>
                  </a:lnTo>
                  <a:lnTo>
                    <a:pt x="43" y="6242"/>
                  </a:lnTo>
                  <a:lnTo>
                    <a:pt x="32" y="6267"/>
                  </a:lnTo>
                  <a:lnTo>
                    <a:pt x="24" y="6291"/>
                  </a:lnTo>
                  <a:lnTo>
                    <a:pt x="17" y="6312"/>
                  </a:lnTo>
                  <a:lnTo>
                    <a:pt x="11" y="6332"/>
                  </a:lnTo>
                  <a:lnTo>
                    <a:pt x="7" y="6349"/>
                  </a:lnTo>
                  <a:lnTo>
                    <a:pt x="4" y="6363"/>
                  </a:lnTo>
                  <a:lnTo>
                    <a:pt x="2" y="6375"/>
                  </a:lnTo>
                  <a:lnTo>
                    <a:pt x="0" y="6392"/>
                  </a:lnTo>
                  <a:lnTo>
                    <a:pt x="0" y="6398"/>
                  </a:lnTo>
                  <a:lnTo>
                    <a:pt x="0" y="7253"/>
                  </a:lnTo>
                  <a:lnTo>
                    <a:pt x="3732" y="7252"/>
                  </a:lnTo>
                  <a:lnTo>
                    <a:pt x="3732" y="6078"/>
                  </a:lnTo>
                  <a:lnTo>
                    <a:pt x="3732" y="60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4379913" y="2289175"/>
              <a:ext cx="646113" cy="565150"/>
            </a:xfrm>
            <a:custGeom>
              <a:avLst/>
              <a:gdLst>
                <a:gd name="T0" fmla="*/ 9546 w 11397"/>
                <a:gd name="T1" fmla="*/ 7251 h 9968"/>
                <a:gd name="T2" fmla="*/ 8766 w 11397"/>
                <a:gd name="T3" fmla="*/ 6822 h 9968"/>
                <a:gd name="T4" fmla="*/ 8140 w 11397"/>
                <a:gd name="T5" fmla="*/ 6523 h 9968"/>
                <a:gd name="T6" fmla="*/ 7421 w 11397"/>
                <a:gd name="T7" fmla="*/ 6263 h 9968"/>
                <a:gd name="T8" fmla="*/ 6784 w 11397"/>
                <a:gd name="T9" fmla="*/ 6062 h 9968"/>
                <a:gd name="T10" fmla="*/ 6990 w 11397"/>
                <a:gd name="T11" fmla="*/ 5797 h 9968"/>
                <a:gd name="T12" fmla="*/ 7180 w 11397"/>
                <a:gd name="T13" fmla="*/ 5488 h 9968"/>
                <a:gd name="T14" fmla="*/ 7359 w 11397"/>
                <a:gd name="T15" fmla="*/ 5140 h 9968"/>
                <a:gd name="T16" fmla="*/ 7672 w 11397"/>
                <a:gd name="T17" fmla="*/ 4413 h 9968"/>
                <a:gd name="T18" fmla="*/ 7796 w 11397"/>
                <a:gd name="T19" fmla="*/ 4067 h 9968"/>
                <a:gd name="T20" fmla="*/ 7845 w 11397"/>
                <a:gd name="T21" fmla="*/ 3826 h 9968"/>
                <a:gd name="T22" fmla="*/ 7870 w 11397"/>
                <a:gd name="T23" fmla="*/ 3543 h 9968"/>
                <a:gd name="T24" fmla="*/ 7873 w 11397"/>
                <a:gd name="T25" fmla="*/ 3007 h 9968"/>
                <a:gd name="T26" fmla="*/ 7887 w 11397"/>
                <a:gd name="T27" fmla="*/ 2479 h 9968"/>
                <a:gd name="T28" fmla="*/ 7900 w 11397"/>
                <a:gd name="T29" fmla="*/ 1960 h 9968"/>
                <a:gd name="T30" fmla="*/ 7883 w 11397"/>
                <a:gd name="T31" fmla="*/ 1700 h 9968"/>
                <a:gd name="T32" fmla="*/ 7816 w 11397"/>
                <a:gd name="T33" fmla="*/ 1408 h 9968"/>
                <a:gd name="T34" fmla="*/ 7561 w 11397"/>
                <a:gd name="T35" fmla="*/ 855 h 9968"/>
                <a:gd name="T36" fmla="*/ 7215 w 11397"/>
                <a:gd name="T37" fmla="*/ 458 h 9968"/>
                <a:gd name="T38" fmla="*/ 6792 w 11397"/>
                <a:gd name="T39" fmla="*/ 198 h 9968"/>
                <a:gd name="T40" fmla="*/ 6309 w 11397"/>
                <a:gd name="T41" fmla="*/ 53 h 9968"/>
                <a:gd name="T42" fmla="*/ 5777 w 11397"/>
                <a:gd name="T43" fmla="*/ 1 h 9968"/>
                <a:gd name="T44" fmla="*/ 5234 w 11397"/>
                <a:gd name="T45" fmla="*/ 26 h 9968"/>
                <a:gd name="T46" fmla="*/ 4732 w 11397"/>
                <a:gd name="T47" fmla="*/ 138 h 9968"/>
                <a:gd name="T48" fmla="*/ 4287 w 11397"/>
                <a:gd name="T49" fmla="*/ 359 h 9968"/>
                <a:gd name="T50" fmla="*/ 3915 w 11397"/>
                <a:gd name="T51" fmla="*/ 708 h 9968"/>
                <a:gd name="T52" fmla="*/ 3627 w 11397"/>
                <a:gd name="T53" fmla="*/ 1207 h 9968"/>
                <a:gd name="T54" fmla="*/ 3497 w 11397"/>
                <a:gd name="T55" fmla="*/ 1626 h 9968"/>
                <a:gd name="T56" fmla="*/ 3473 w 11397"/>
                <a:gd name="T57" fmla="*/ 1873 h 9968"/>
                <a:gd name="T58" fmla="*/ 3475 w 11397"/>
                <a:gd name="T59" fmla="*/ 2291 h 9968"/>
                <a:gd name="T60" fmla="*/ 3496 w 11397"/>
                <a:gd name="T61" fmla="*/ 2830 h 9968"/>
                <a:gd name="T62" fmla="*/ 3496 w 11397"/>
                <a:gd name="T63" fmla="*/ 3374 h 9968"/>
                <a:gd name="T64" fmla="*/ 3515 w 11397"/>
                <a:gd name="T65" fmla="*/ 3749 h 9968"/>
                <a:gd name="T66" fmla="*/ 3555 w 11397"/>
                <a:gd name="T67" fmla="*/ 3990 h 9968"/>
                <a:gd name="T68" fmla="*/ 3627 w 11397"/>
                <a:gd name="T69" fmla="*/ 4233 h 9968"/>
                <a:gd name="T70" fmla="*/ 3927 w 11397"/>
                <a:gd name="T71" fmla="*/ 4958 h 9968"/>
                <a:gd name="T72" fmla="*/ 4131 w 11397"/>
                <a:gd name="T73" fmla="*/ 5382 h 9968"/>
                <a:gd name="T74" fmla="*/ 4315 w 11397"/>
                <a:gd name="T75" fmla="*/ 5705 h 9968"/>
                <a:gd name="T76" fmla="*/ 4514 w 11397"/>
                <a:gd name="T77" fmla="*/ 5983 h 9968"/>
                <a:gd name="T78" fmla="*/ 4211 w 11397"/>
                <a:gd name="T79" fmla="*/ 6196 h 9968"/>
                <a:gd name="T80" fmla="*/ 3466 w 11397"/>
                <a:gd name="T81" fmla="*/ 6437 h 9968"/>
                <a:gd name="T82" fmla="*/ 2814 w 11397"/>
                <a:gd name="T83" fmla="*/ 6727 h 9968"/>
                <a:gd name="T84" fmla="*/ 2165 w 11397"/>
                <a:gd name="T85" fmla="*/ 7073 h 9968"/>
                <a:gd name="T86" fmla="*/ 1487 w 11397"/>
                <a:gd name="T87" fmla="*/ 7440 h 9968"/>
                <a:gd name="T88" fmla="*/ 856 w 11397"/>
                <a:gd name="T89" fmla="*/ 7768 h 9968"/>
                <a:gd name="T90" fmla="*/ 405 w 11397"/>
                <a:gd name="T91" fmla="*/ 8112 h 9968"/>
                <a:gd name="T92" fmla="*/ 149 w 11397"/>
                <a:gd name="T93" fmla="*/ 8415 h 9968"/>
                <a:gd name="T94" fmla="*/ 33 w 11397"/>
                <a:gd name="T95" fmla="*/ 8645 h 9968"/>
                <a:gd name="T96" fmla="*/ 1 w 11397"/>
                <a:gd name="T97" fmla="*/ 8785 h 9968"/>
                <a:gd name="T98" fmla="*/ 11394 w 11397"/>
                <a:gd name="T99" fmla="*/ 8762 h 9968"/>
                <a:gd name="T100" fmla="*/ 11352 w 11397"/>
                <a:gd name="T101" fmla="*/ 8612 h 9968"/>
                <a:gd name="T102" fmla="*/ 11216 w 11397"/>
                <a:gd name="T103" fmla="*/ 8367 h 9968"/>
                <a:gd name="T104" fmla="*/ 10931 w 11397"/>
                <a:gd name="T105" fmla="*/ 8054 h 9968"/>
                <a:gd name="T106" fmla="*/ 10439 w 11397"/>
                <a:gd name="T107" fmla="*/ 7706 h 9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97" h="9968">
                  <a:moveTo>
                    <a:pt x="9970" y="7467"/>
                  </a:moveTo>
                  <a:lnTo>
                    <a:pt x="9905" y="7437"/>
                  </a:lnTo>
                  <a:lnTo>
                    <a:pt x="9836" y="7404"/>
                  </a:lnTo>
                  <a:lnTo>
                    <a:pt x="9767" y="7369"/>
                  </a:lnTo>
                  <a:lnTo>
                    <a:pt x="9695" y="7332"/>
                  </a:lnTo>
                  <a:lnTo>
                    <a:pt x="9546" y="7251"/>
                  </a:lnTo>
                  <a:lnTo>
                    <a:pt x="9389" y="7163"/>
                  </a:lnTo>
                  <a:lnTo>
                    <a:pt x="9222" y="7069"/>
                  </a:lnTo>
                  <a:lnTo>
                    <a:pt x="9047" y="6972"/>
                  </a:lnTo>
                  <a:lnTo>
                    <a:pt x="8956" y="6922"/>
                  </a:lnTo>
                  <a:lnTo>
                    <a:pt x="8861" y="6872"/>
                  </a:lnTo>
                  <a:lnTo>
                    <a:pt x="8766" y="6822"/>
                  </a:lnTo>
                  <a:lnTo>
                    <a:pt x="8668" y="6771"/>
                  </a:lnTo>
                  <a:lnTo>
                    <a:pt x="8567" y="6721"/>
                  </a:lnTo>
                  <a:lnTo>
                    <a:pt x="8464" y="6671"/>
                  </a:lnTo>
                  <a:lnTo>
                    <a:pt x="8359" y="6621"/>
                  </a:lnTo>
                  <a:lnTo>
                    <a:pt x="8251" y="6572"/>
                  </a:lnTo>
                  <a:lnTo>
                    <a:pt x="8140" y="6523"/>
                  </a:lnTo>
                  <a:lnTo>
                    <a:pt x="8027" y="6476"/>
                  </a:lnTo>
                  <a:lnTo>
                    <a:pt x="7911" y="6430"/>
                  </a:lnTo>
                  <a:lnTo>
                    <a:pt x="7792" y="6386"/>
                  </a:lnTo>
                  <a:lnTo>
                    <a:pt x="7671" y="6343"/>
                  </a:lnTo>
                  <a:lnTo>
                    <a:pt x="7548" y="6302"/>
                  </a:lnTo>
                  <a:lnTo>
                    <a:pt x="7421" y="6263"/>
                  </a:lnTo>
                  <a:lnTo>
                    <a:pt x="7293" y="6225"/>
                  </a:lnTo>
                  <a:lnTo>
                    <a:pt x="7161" y="6191"/>
                  </a:lnTo>
                  <a:lnTo>
                    <a:pt x="7026" y="6158"/>
                  </a:lnTo>
                  <a:lnTo>
                    <a:pt x="6888" y="6129"/>
                  </a:lnTo>
                  <a:lnTo>
                    <a:pt x="6748" y="6102"/>
                  </a:lnTo>
                  <a:lnTo>
                    <a:pt x="6784" y="6062"/>
                  </a:lnTo>
                  <a:lnTo>
                    <a:pt x="6819" y="6021"/>
                  </a:lnTo>
                  <a:lnTo>
                    <a:pt x="6854" y="5978"/>
                  </a:lnTo>
                  <a:lnTo>
                    <a:pt x="6888" y="5935"/>
                  </a:lnTo>
                  <a:lnTo>
                    <a:pt x="6923" y="5890"/>
                  </a:lnTo>
                  <a:lnTo>
                    <a:pt x="6957" y="5844"/>
                  </a:lnTo>
                  <a:lnTo>
                    <a:pt x="6990" y="5797"/>
                  </a:lnTo>
                  <a:lnTo>
                    <a:pt x="7022" y="5749"/>
                  </a:lnTo>
                  <a:lnTo>
                    <a:pt x="7054" y="5699"/>
                  </a:lnTo>
                  <a:lnTo>
                    <a:pt x="7086" y="5648"/>
                  </a:lnTo>
                  <a:lnTo>
                    <a:pt x="7118" y="5596"/>
                  </a:lnTo>
                  <a:lnTo>
                    <a:pt x="7149" y="5543"/>
                  </a:lnTo>
                  <a:lnTo>
                    <a:pt x="7180" y="5488"/>
                  </a:lnTo>
                  <a:lnTo>
                    <a:pt x="7210" y="5433"/>
                  </a:lnTo>
                  <a:lnTo>
                    <a:pt x="7240" y="5376"/>
                  </a:lnTo>
                  <a:lnTo>
                    <a:pt x="7270" y="5319"/>
                  </a:lnTo>
                  <a:lnTo>
                    <a:pt x="7300" y="5260"/>
                  </a:lnTo>
                  <a:lnTo>
                    <a:pt x="7329" y="5201"/>
                  </a:lnTo>
                  <a:lnTo>
                    <a:pt x="7359" y="5140"/>
                  </a:lnTo>
                  <a:lnTo>
                    <a:pt x="7388" y="5079"/>
                  </a:lnTo>
                  <a:lnTo>
                    <a:pt x="7445" y="4952"/>
                  </a:lnTo>
                  <a:lnTo>
                    <a:pt x="7502" y="4823"/>
                  </a:lnTo>
                  <a:lnTo>
                    <a:pt x="7559" y="4690"/>
                  </a:lnTo>
                  <a:lnTo>
                    <a:pt x="7615" y="4554"/>
                  </a:lnTo>
                  <a:lnTo>
                    <a:pt x="7672" y="4413"/>
                  </a:lnTo>
                  <a:lnTo>
                    <a:pt x="7728" y="4271"/>
                  </a:lnTo>
                  <a:lnTo>
                    <a:pt x="7744" y="4230"/>
                  </a:lnTo>
                  <a:lnTo>
                    <a:pt x="7758" y="4189"/>
                  </a:lnTo>
                  <a:lnTo>
                    <a:pt x="7772" y="4148"/>
                  </a:lnTo>
                  <a:lnTo>
                    <a:pt x="7784" y="4107"/>
                  </a:lnTo>
                  <a:lnTo>
                    <a:pt x="7796" y="4067"/>
                  </a:lnTo>
                  <a:lnTo>
                    <a:pt x="7806" y="4027"/>
                  </a:lnTo>
                  <a:lnTo>
                    <a:pt x="7816" y="3987"/>
                  </a:lnTo>
                  <a:lnTo>
                    <a:pt x="7824" y="3947"/>
                  </a:lnTo>
                  <a:lnTo>
                    <a:pt x="7832" y="3906"/>
                  </a:lnTo>
                  <a:lnTo>
                    <a:pt x="7839" y="3866"/>
                  </a:lnTo>
                  <a:lnTo>
                    <a:pt x="7845" y="3826"/>
                  </a:lnTo>
                  <a:lnTo>
                    <a:pt x="7850" y="3786"/>
                  </a:lnTo>
                  <a:lnTo>
                    <a:pt x="7855" y="3746"/>
                  </a:lnTo>
                  <a:lnTo>
                    <a:pt x="7859" y="3706"/>
                  </a:lnTo>
                  <a:lnTo>
                    <a:pt x="7863" y="3666"/>
                  </a:lnTo>
                  <a:lnTo>
                    <a:pt x="7866" y="3625"/>
                  </a:lnTo>
                  <a:lnTo>
                    <a:pt x="7870" y="3543"/>
                  </a:lnTo>
                  <a:lnTo>
                    <a:pt x="7873" y="3459"/>
                  </a:lnTo>
                  <a:lnTo>
                    <a:pt x="7874" y="3373"/>
                  </a:lnTo>
                  <a:lnTo>
                    <a:pt x="7875" y="3285"/>
                  </a:lnTo>
                  <a:lnTo>
                    <a:pt x="7874" y="3196"/>
                  </a:lnTo>
                  <a:lnTo>
                    <a:pt x="7874" y="3103"/>
                  </a:lnTo>
                  <a:lnTo>
                    <a:pt x="7873" y="3007"/>
                  </a:lnTo>
                  <a:lnTo>
                    <a:pt x="7873" y="2908"/>
                  </a:lnTo>
                  <a:lnTo>
                    <a:pt x="7873" y="2829"/>
                  </a:lnTo>
                  <a:lnTo>
                    <a:pt x="7876" y="2747"/>
                  </a:lnTo>
                  <a:lnTo>
                    <a:pt x="7879" y="2661"/>
                  </a:lnTo>
                  <a:lnTo>
                    <a:pt x="7883" y="2571"/>
                  </a:lnTo>
                  <a:lnTo>
                    <a:pt x="7887" y="2479"/>
                  </a:lnTo>
                  <a:lnTo>
                    <a:pt x="7891" y="2385"/>
                  </a:lnTo>
                  <a:lnTo>
                    <a:pt x="7896" y="2289"/>
                  </a:lnTo>
                  <a:lnTo>
                    <a:pt x="7899" y="2194"/>
                  </a:lnTo>
                  <a:lnTo>
                    <a:pt x="7900" y="2099"/>
                  </a:lnTo>
                  <a:lnTo>
                    <a:pt x="7901" y="2006"/>
                  </a:lnTo>
                  <a:lnTo>
                    <a:pt x="7900" y="1960"/>
                  </a:lnTo>
                  <a:lnTo>
                    <a:pt x="7899" y="1915"/>
                  </a:lnTo>
                  <a:lnTo>
                    <a:pt x="7897" y="1870"/>
                  </a:lnTo>
                  <a:lnTo>
                    <a:pt x="7895" y="1826"/>
                  </a:lnTo>
                  <a:lnTo>
                    <a:pt x="7891" y="1783"/>
                  </a:lnTo>
                  <a:lnTo>
                    <a:pt x="7888" y="1741"/>
                  </a:lnTo>
                  <a:lnTo>
                    <a:pt x="7883" y="1700"/>
                  </a:lnTo>
                  <a:lnTo>
                    <a:pt x="7878" y="1661"/>
                  </a:lnTo>
                  <a:lnTo>
                    <a:pt x="7872" y="1623"/>
                  </a:lnTo>
                  <a:lnTo>
                    <a:pt x="7865" y="1586"/>
                  </a:lnTo>
                  <a:lnTo>
                    <a:pt x="7857" y="1551"/>
                  </a:lnTo>
                  <a:lnTo>
                    <a:pt x="7849" y="1517"/>
                  </a:lnTo>
                  <a:lnTo>
                    <a:pt x="7816" y="1408"/>
                  </a:lnTo>
                  <a:lnTo>
                    <a:pt x="7780" y="1303"/>
                  </a:lnTo>
                  <a:lnTo>
                    <a:pt x="7742" y="1204"/>
                  </a:lnTo>
                  <a:lnTo>
                    <a:pt x="7701" y="1110"/>
                  </a:lnTo>
                  <a:lnTo>
                    <a:pt x="7657" y="1021"/>
                  </a:lnTo>
                  <a:lnTo>
                    <a:pt x="7610" y="936"/>
                  </a:lnTo>
                  <a:lnTo>
                    <a:pt x="7561" y="855"/>
                  </a:lnTo>
                  <a:lnTo>
                    <a:pt x="7509" y="778"/>
                  </a:lnTo>
                  <a:lnTo>
                    <a:pt x="7455" y="706"/>
                  </a:lnTo>
                  <a:lnTo>
                    <a:pt x="7398" y="638"/>
                  </a:lnTo>
                  <a:lnTo>
                    <a:pt x="7339" y="574"/>
                  </a:lnTo>
                  <a:lnTo>
                    <a:pt x="7278" y="514"/>
                  </a:lnTo>
                  <a:lnTo>
                    <a:pt x="7215" y="458"/>
                  </a:lnTo>
                  <a:lnTo>
                    <a:pt x="7150" y="406"/>
                  </a:lnTo>
                  <a:lnTo>
                    <a:pt x="7082" y="358"/>
                  </a:lnTo>
                  <a:lnTo>
                    <a:pt x="7013" y="313"/>
                  </a:lnTo>
                  <a:lnTo>
                    <a:pt x="6941" y="272"/>
                  </a:lnTo>
                  <a:lnTo>
                    <a:pt x="6867" y="232"/>
                  </a:lnTo>
                  <a:lnTo>
                    <a:pt x="6792" y="198"/>
                  </a:lnTo>
                  <a:lnTo>
                    <a:pt x="6716" y="166"/>
                  </a:lnTo>
                  <a:lnTo>
                    <a:pt x="6637" y="138"/>
                  </a:lnTo>
                  <a:lnTo>
                    <a:pt x="6557" y="112"/>
                  </a:lnTo>
                  <a:lnTo>
                    <a:pt x="6476" y="90"/>
                  </a:lnTo>
                  <a:lnTo>
                    <a:pt x="6393" y="70"/>
                  </a:lnTo>
                  <a:lnTo>
                    <a:pt x="6309" y="53"/>
                  </a:lnTo>
                  <a:lnTo>
                    <a:pt x="6223" y="38"/>
                  </a:lnTo>
                  <a:lnTo>
                    <a:pt x="6136" y="26"/>
                  </a:lnTo>
                  <a:lnTo>
                    <a:pt x="6048" y="16"/>
                  </a:lnTo>
                  <a:lnTo>
                    <a:pt x="5959" y="9"/>
                  </a:lnTo>
                  <a:lnTo>
                    <a:pt x="5868" y="4"/>
                  </a:lnTo>
                  <a:lnTo>
                    <a:pt x="5777" y="1"/>
                  </a:lnTo>
                  <a:lnTo>
                    <a:pt x="5685" y="0"/>
                  </a:lnTo>
                  <a:lnTo>
                    <a:pt x="5593" y="1"/>
                  </a:lnTo>
                  <a:lnTo>
                    <a:pt x="5501" y="4"/>
                  </a:lnTo>
                  <a:lnTo>
                    <a:pt x="5411" y="9"/>
                  </a:lnTo>
                  <a:lnTo>
                    <a:pt x="5322" y="16"/>
                  </a:lnTo>
                  <a:lnTo>
                    <a:pt x="5234" y="26"/>
                  </a:lnTo>
                  <a:lnTo>
                    <a:pt x="5147" y="38"/>
                  </a:lnTo>
                  <a:lnTo>
                    <a:pt x="5061" y="53"/>
                  </a:lnTo>
                  <a:lnTo>
                    <a:pt x="4977" y="70"/>
                  </a:lnTo>
                  <a:lnTo>
                    <a:pt x="4894" y="90"/>
                  </a:lnTo>
                  <a:lnTo>
                    <a:pt x="4812" y="113"/>
                  </a:lnTo>
                  <a:lnTo>
                    <a:pt x="4732" y="138"/>
                  </a:lnTo>
                  <a:lnTo>
                    <a:pt x="4653" y="167"/>
                  </a:lnTo>
                  <a:lnTo>
                    <a:pt x="4577" y="198"/>
                  </a:lnTo>
                  <a:lnTo>
                    <a:pt x="4502" y="233"/>
                  </a:lnTo>
                  <a:lnTo>
                    <a:pt x="4428" y="272"/>
                  </a:lnTo>
                  <a:lnTo>
                    <a:pt x="4357" y="314"/>
                  </a:lnTo>
                  <a:lnTo>
                    <a:pt x="4287" y="359"/>
                  </a:lnTo>
                  <a:lnTo>
                    <a:pt x="4220" y="408"/>
                  </a:lnTo>
                  <a:lnTo>
                    <a:pt x="4154" y="460"/>
                  </a:lnTo>
                  <a:lnTo>
                    <a:pt x="4091" y="516"/>
                  </a:lnTo>
                  <a:lnTo>
                    <a:pt x="4030" y="576"/>
                  </a:lnTo>
                  <a:lnTo>
                    <a:pt x="3971" y="640"/>
                  </a:lnTo>
                  <a:lnTo>
                    <a:pt x="3915" y="708"/>
                  </a:lnTo>
                  <a:lnTo>
                    <a:pt x="3859" y="780"/>
                  </a:lnTo>
                  <a:lnTo>
                    <a:pt x="3808" y="857"/>
                  </a:lnTo>
                  <a:lnTo>
                    <a:pt x="3759" y="938"/>
                  </a:lnTo>
                  <a:lnTo>
                    <a:pt x="3712" y="1023"/>
                  </a:lnTo>
                  <a:lnTo>
                    <a:pt x="3668" y="1113"/>
                  </a:lnTo>
                  <a:lnTo>
                    <a:pt x="3627" y="1207"/>
                  </a:lnTo>
                  <a:lnTo>
                    <a:pt x="3588" y="1306"/>
                  </a:lnTo>
                  <a:lnTo>
                    <a:pt x="3553" y="1411"/>
                  </a:lnTo>
                  <a:lnTo>
                    <a:pt x="3520" y="1520"/>
                  </a:lnTo>
                  <a:lnTo>
                    <a:pt x="3511" y="1554"/>
                  </a:lnTo>
                  <a:lnTo>
                    <a:pt x="3504" y="1589"/>
                  </a:lnTo>
                  <a:lnTo>
                    <a:pt x="3497" y="1626"/>
                  </a:lnTo>
                  <a:lnTo>
                    <a:pt x="3491" y="1664"/>
                  </a:lnTo>
                  <a:lnTo>
                    <a:pt x="3486" y="1703"/>
                  </a:lnTo>
                  <a:lnTo>
                    <a:pt x="3482" y="1744"/>
                  </a:lnTo>
                  <a:lnTo>
                    <a:pt x="3478" y="1786"/>
                  </a:lnTo>
                  <a:lnTo>
                    <a:pt x="3475" y="1829"/>
                  </a:lnTo>
                  <a:lnTo>
                    <a:pt x="3473" y="1873"/>
                  </a:lnTo>
                  <a:lnTo>
                    <a:pt x="3471" y="1918"/>
                  </a:lnTo>
                  <a:lnTo>
                    <a:pt x="3470" y="1963"/>
                  </a:lnTo>
                  <a:lnTo>
                    <a:pt x="3470" y="2009"/>
                  </a:lnTo>
                  <a:lnTo>
                    <a:pt x="3470" y="2102"/>
                  </a:lnTo>
                  <a:lnTo>
                    <a:pt x="3472" y="2196"/>
                  </a:lnTo>
                  <a:lnTo>
                    <a:pt x="3475" y="2291"/>
                  </a:lnTo>
                  <a:lnTo>
                    <a:pt x="3479" y="2387"/>
                  </a:lnTo>
                  <a:lnTo>
                    <a:pt x="3483" y="2480"/>
                  </a:lnTo>
                  <a:lnTo>
                    <a:pt x="3487" y="2572"/>
                  </a:lnTo>
                  <a:lnTo>
                    <a:pt x="3491" y="2662"/>
                  </a:lnTo>
                  <a:lnTo>
                    <a:pt x="3494" y="2748"/>
                  </a:lnTo>
                  <a:lnTo>
                    <a:pt x="3496" y="2830"/>
                  </a:lnTo>
                  <a:lnTo>
                    <a:pt x="3497" y="2908"/>
                  </a:lnTo>
                  <a:lnTo>
                    <a:pt x="3497" y="3007"/>
                  </a:lnTo>
                  <a:lnTo>
                    <a:pt x="3496" y="3103"/>
                  </a:lnTo>
                  <a:lnTo>
                    <a:pt x="3496" y="3196"/>
                  </a:lnTo>
                  <a:lnTo>
                    <a:pt x="3495" y="3286"/>
                  </a:lnTo>
                  <a:lnTo>
                    <a:pt x="3496" y="3374"/>
                  </a:lnTo>
                  <a:lnTo>
                    <a:pt x="3497" y="3461"/>
                  </a:lnTo>
                  <a:lnTo>
                    <a:pt x="3500" y="3545"/>
                  </a:lnTo>
                  <a:lnTo>
                    <a:pt x="3504" y="3627"/>
                  </a:lnTo>
                  <a:lnTo>
                    <a:pt x="3507" y="3668"/>
                  </a:lnTo>
                  <a:lnTo>
                    <a:pt x="3511" y="3708"/>
                  </a:lnTo>
                  <a:lnTo>
                    <a:pt x="3515" y="3749"/>
                  </a:lnTo>
                  <a:lnTo>
                    <a:pt x="3520" y="3789"/>
                  </a:lnTo>
                  <a:lnTo>
                    <a:pt x="3525" y="3829"/>
                  </a:lnTo>
                  <a:lnTo>
                    <a:pt x="3531" y="3869"/>
                  </a:lnTo>
                  <a:lnTo>
                    <a:pt x="3538" y="3909"/>
                  </a:lnTo>
                  <a:lnTo>
                    <a:pt x="3546" y="3950"/>
                  </a:lnTo>
                  <a:lnTo>
                    <a:pt x="3555" y="3990"/>
                  </a:lnTo>
                  <a:lnTo>
                    <a:pt x="3564" y="4030"/>
                  </a:lnTo>
                  <a:lnTo>
                    <a:pt x="3575" y="4070"/>
                  </a:lnTo>
                  <a:lnTo>
                    <a:pt x="3586" y="4110"/>
                  </a:lnTo>
                  <a:lnTo>
                    <a:pt x="3599" y="4151"/>
                  </a:lnTo>
                  <a:lnTo>
                    <a:pt x="3612" y="4192"/>
                  </a:lnTo>
                  <a:lnTo>
                    <a:pt x="3627" y="4233"/>
                  </a:lnTo>
                  <a:lnTo>
                    <a:pt x="3643" y="4274"/>
                  </a:lnTo>
                  <a:lnTo>
                    <a:pt x="3699" y="4417"/>
                  </a:lnTo>
                  <a:lnTo>
                    <a:pt x="3756" y="4558"/>
                  </a:lnTo>
                  <a:lnTo>
                    <a:pt x="3812" y="4695"/>
                  </a:lnTo>
                  <a:lnTo>
                    <a:pt x="3869" y="4828"/>
                  </a:lnTo>
                  <a:lnTo>
                    <a:pt x="3927" y="4958"/>
                  </a:lnTo>
                  <a:lnTo>
                    <a:pt x="3984" y="5085"/>
                  </a:lnTo>
                  <a:lnTo>
                    <a:pt x="4013" y="5146"/>
                  </a:lnTo>
                  <a:lnTo>
                    <a:pt x="4042" y="5207"/>
                  </a:lnTo>
                  <a:lnTo>
                    <a:pt x="4071" y="5266"/>
                  </a:lnTo>
                  <a:lnTo>
                    <a:pt x="4101" y="5325"/>
                  </a:lnTo>
                  <a:lnTo>
                    <a:pt x="4131" y="5382"/>
                  </a:lnTo>
                  <a:lnTo>
                    <a:pt x="4161" y="5438"/>
                  </a:lnTo>
                  <a:lnTo>
                    <a:pt x="4191" y="5494"/>
                  </a:lnTo>
                  <a:lnTo>
                    <a:pt x="4222" y="5549"/>
                  </a:lnTo>
                  <a:lnTo>
                    <a:pt x="4253" y="5602"/>
                  </a:lnTo>
                  <a:lnTo>
                    <a:pt x="4284" y="5654"/>
                  </a:lnTo>
                  <a:lnTo>
                    <a:pt x="4315" y="5705"/>
                  </a:lnTo>
                  <a:lnTo>
                    <a:pt x="4347" y="5754"/>
                  </a:lnTo>
                  <a:lnTo>
                    <a:pt x="4380" y="5802"/>
                  </a:lnTo>
                  <a:lnTo>
                    <a:pt x="4413" y="5849"/>
                  </a:lnTo>
                  <a:lnTo>
                    <a:pt x="4446" y="5895"/>
                  </a:lnTo>
                  <a:lnTo>
                    <a:pt x="4480" y="5940"/>
                  </a:lnTo>
                  <a:lnTo>
                    <a:pt x="4514" y="5983"/>
                  </a:lnTo>
                  <a:lnTo>
                    <a:pt x="4549" y="6025"/>
                  </a:lnTo>
                  <a:lnTo>
                    <a:pt x="4584" y="6067"/>
                  </a:lnTo>
                  <a:lnTo>
                    <a:pt x="4620" y="6106"/>
                  </a:lnTo>
                  <a:lnTo>
                    <a:pt x="4481" y="6133"/>
                  </a:lnTo>
                  <a:lnTo>
                    <a:pt x="4344" y="6163"/>
                  </a:lnTo>
                  <a:lnTo>
                    <a:pt x="4211" y="6196"/>
                  </a:lnTo>
                  <a:lnTo>
                    <a:pt x="4080" y="6231"/>
                  </a:lnTo>
                  <a:lnTo>
                    <a:pt x="3952" y="6269"/>
                  </a:lnTo>
                  <a:lnTo>
                    <a:pt x="3826" y="6308"/>
                  </a:lnTo>
                  <a:lnTo>
                    <a:pt x="3703" y="6349"/>
                  </a:lnTo>
                  <a:lnTo>
                    <a:pt x="3583" y="6392"/>
                  </a:lnTo>
                  <a:lnTo>
                    <a:pt x="3466" y="6437"/>
                  </a:lnTo>
                  <a:lnTo>
                    <a:pt x="3351" y="6483"/>
                  </a:lnTo>
                  <a:lnTo>
                    <a:pt x="3239" y="6530"/>
                  </a:lnTo>
                  <a:lnTo>
                    <a:pt x="3130" y="6579"/>
                  </a:lnTo>
                  <a:lnTo>
                    <a:pt x="3022" y="6628"/>
                  </a:lnTo>
                  <a:lnTo>
                    <a:pt x="2918" y="6677"/>
                  </a:lnTo>
                  <a:lnTo>
                    <a:pt x="2814" y="6727"/>
                  </a:lnTo>
                  <a:lnTo>
                    <a:pt x="2715" y="6777"/>
                  </a:lnTo>
                  <a:lnTo>
                    <a:pt x="2617" y="6827"/>
                  </a:lnTo>
                  <a:lnTo>
                    <a:pt x="2522" y="6877"/>
                  </a:lnTo>
                  <a:lnTo>
                    <a:pt x="2429" y="6927"/>
                  </a:lnTo>
                  <a:lnTo>
                    <a:pt x="2339" y="6977"/>
                  </a:lnTo>
                  <a:lnTo>
                    <a:pt x="2165" y="7073"/>
                  </a:lnTo>
                  <a:lnTo>
                    <a:pt x="2000" y="7167"/>
                  </a:lnTo>
                  <a:lnTo>
                    <a:pt x="1842" y="7255"/>
                  </a:lnTo>
                  <a:lnTo>
                    <a:pt x="1694" y="7335"/>
                  </a:lnTo>
                  <a:lnTo>
                    <a:pt x="1623" y="7372"/>
                  </a:lnTo>
                  <a:lnTo>
                    <a:pt x="1554" y="7407"/>
                  </a:lnTo>
                  <a:lnTo>
                    <a:pt x="1487" y="7440"/>
                  </a:lnTo>
                  <a:lnTo>
                    <a:pt x="1422" y="7470"/>
                  </a:lnTo>
                  <a:lnTo>
                    <a:pt x="1294" y="7529"/>
                  </a:lnTo>
                  <a:lnTo>
                    <a:pt x="1173" y="7588"/>
                  </a:lnTo>
                  <a:lnTo>
                    <a:pt x="1061" y="7649"/>
                  </a:lnTo>
                  <a:lnTo>
                    <a:pt x="955" y="7708"/>
                  </a:lnTo>
                  <a:lnTo>
                    <a:pt x="856" y="7768"/>
                  </a:lnTo>
                  <a:lnTo>
                    <a:pt x="765" y="7827"/>
                  </a:lnTo>
                  <a:lnTo>
                    <a:pt x="681" y="7885"/>
                  </a:lnTo>
                  <a:lnTo>
                    <a:pt x="603" y="7943"/>
                  </a:lnTo>
                  <a:lnTo>
                    <a:pt x="531" y="8000"/>
                  </a:lnTo>
                  <a:lnTo>
                    <a:pt x="465" y="8056"/>
                  </a:lnTo>
                  <a:lnTo>
                    <a:pt x="405" y="8112"/>
                  </a:lnTo>
                  <a:lnTo>
                    <a:pt x="350" y="8167"/>
                  </a:lnTo>
                  <a:lnTo>
                    <a:pt x="301" y="8219"/>
                  </a:lnTo>
                  <a:lnTo>
                    <a:pt x="256" y="8271"/>
                  </a:lnTo>
                  <a:lnTo>
                    <a:pt x="216" y="8320"/>
                  </a:lnTo>
                  <a:lnTo>
                    <a:pt x="181" y="8368"/>
                  </a:lnTo>
                  <a:lnTo>
                    <a:pt x="149" y="8415"/>
                  </a:lnTo>
                  <a:lnTo>
                    <a:pt x="122" y="8459"/>
                  </a:lnTo>
                  <a:lnTo>
                    <a:pt x="98" y="8501"/>
                  </a:lnTo>
                  <a:lnTo>
                    <a:pt x="77" y="8541"/>
                  </a:lnTo>
                  <a:lnTo>
                    <a:pt x="60" y="8578"/>
                  </a:lnTo>
                  <a:lnTo>
                    <a:pt x="45" y="8613"/>
                  </a:lnTo>
                  <a:lnTo>
                    <a:pt x="33" y="8645"/>
                  </a:lnTo>
                  <a:lnTo>
                    <a:pt x="24" y="8676"/>
                  </a:lnTo>
                  <a:lnTo>
                    <a:pt x="16" y="8702"/>
                  </a:lnTo>
                  <a:lnTo>
                    <a:pt x="10" y="8725"/>
                  </a:lnTo>
                  <a:lnTo>
                    <a:pt x="6" y="8746"/>
                  </a:lnTo>
                  <a:lnTo>
                    <a:pt x="3" y="8762"/>
                  </a:lnTo>
                  <a:lnTo>
                    <a:pt x="1" y="8785"/>
                  </a:lnTo>
                  <a:lnTo>
                    <a:pt x="0" y="8793"/>
                  </a:lnTo>
                  <a:lnTo>
                    <a:pt x="0" y="9968"/>
                  </a:lnTo>
                  <a:lnTo>
                    <a:pt x="11397" y="9966"/>
                  </a:lnTo>
                  <a:lnTo>
                    <a:pt x="11397" y="8793"/>
                  </a:lnTo>
                  <a:lnTo>
                    <a:pt x="11397" y="8785"/>
                  </a:lnTo>
                  <a:lnTo>
                    <a:pt x="11394" y="8762"/>
                  </a:lnTo>
                  <a:lnTo>
                    <a:pt x="11391" y="8745"/>
                  </a:lnTo>
                  <a:lnTo>
                    <a:pt x="11387" y="8725"/>
                  </a:lnTo>
                  <a:lnTo>
                    <a:pt x="11381" y="8702"/>
                  </a:lnTo>
                  <a:lnTo>
                    <a:pt x="11374" y="8675"/>
                  </a:lnTo>
                  <a:lnTo>
                    <a:pt x="11364" y="8645"/>
                  </a:lnTo>
                  <a:lnTo>
                    <a:pt x="11352" y="8612"/>
                  </a:lnTo>
                  <a:lnTo>
                    <a:pt x="11338" y="8577"/>
                  </a:lnTo>
                  <a:lnTo>
                    <a:pt x="11320" y="8540"/>
                  </a:lnTo>
                  <a:lnTo>
                    <a:pt x="11299" y="8500"/>
                  </a:lnTo>
                  <a:lnTo>
                    <a:pt x="11275" y="8458"/>
                  </a:lnTo>
                  <a:lnTo>
                    <a:pt x="11248" y="8414"/>
                  </a:lnTo>
                  <a:lnTo>
                    <a:pt x="11216" y="8367"/>
                  </a:lnTo>
                  <a:lnTo>
                    <a:pt x="11181" y="8319"/>
                  </a:lnTo>
                  <a:lnTo>
                    <a:pt x="11140" y="8269"/>
                  </a:lnTo>
                  <a:lnTo>
                    <a:pt x="11096" y="8218"/>
                  </a:lnTo>
                  <a:lnTo>
                    <a:pt x="11046" y="8165"/>
                  </a:lnTo>
                  <a:lnTo>
                    <a:pt x="10991" y="8110"/>
                  </a:lnTo>
                  <a:lnTo>
                    <a:pt x="10931" y="8054"/>
                  </a:lnTo>
                  <a:lnTo>
                    <a:pt x="10864" y="7998"/>
                  </a:lnTo>
                  <a:lnTo>
                    <a:pt x="10792" y="7941"/>
                  </a:lnTo>
                  <a:lnTo>
                    <a:pt x="10713" y="7883"/>
                  </a:lnTo>
                  <a:lnTo>
                    <a:pt x="10629" y="7824"/>
                  </a:lnTo>
                  <a:lnTo>
                    <a:pt x="10537" y="7765"/>
                  </a:lnTo>
                  <a:lnTo>
                    <a:pt x="10439" y="7706"/>
                  </a:lnTo>
                  <a:lnTo>
                    <a:pt x="10333" y="7646"/>
                  </a:lnTo>
                  <a:lnTo>
                    <a:pt x="10220" y="7586"/>
                  </a:lnTo>
                  <a:lnTo>
                    <a:pt x="10099" y="7526"/>
                  </a:lnTo>
                  <a:lnTo>
                    <a:pt x="9970" y="74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7" name="Freeform 5"/>
          <p:cNvSpPr>
            <a:spLocks/>
          </p:cNvSpPr>
          <p:nvPr/>
        </p:nvSpPr>
        <p:spPr bwMode="auto">
          <a:xfrm>
            <a:off x="3238847" y="3540490"/>
            <a:ext cx="443156" cy="338612"/>
          </a:xfrm>
          <a:custGeom>
            <a:avLst/>
            <a:gdLst>
              <a:gd name="T0" fmla="*/ 16115 w 16360"/>
              <a:gd name="T1" fmla="*/ 4649 h 15098"/>
              <a:gd name="T2" fmla="*/ 15569 w 16360"/>
              <a:gd name="T3" fmla="*/ 3454 h 15098"/>
              <a:gd name="T4" fmla="*/ 14752 w 16360"/>
              <a:gd name="T5" fmla="*/ 2400 h 15098"/>
              <a:gd name="T6" fmla="*/ 13698 w 16360"/>
              <a:gd name="T7" fmla="*/ 1510 h 15098"/>
              <a:gd name="T8" fmla="*/ 12445 w 16360"/>
              <a:gd name="T9" fmla="*/ 805 h 15098"/>
              <a:gd name="T10" fmla="*/ 11027 w 16360"/>
              <a:gd name="T11" fmla="*/ 307 h 15098"/>
              <a:gd name="T12" fmla="*/ 9481 w 16360"/>
              <a:gd name="T13" fmla="*/ 40 h 15098"/>
              <a:gd name="T14" fmla="*/ 7842 w 16360"/>
              <a:gd name="T15" fmla="*/ 26 h 15098"/>
              <a:gd name="T16" fmla="*/ 6189 w 16360"/>
              <a:gd name="T17" fmla="*/ 277 h 15098"/>
              <a:gd name="T18" fmla="*/ 4667 w 16360"/>
              <a:gd name="T19" fmla="*/ 769 h 15098"/>
              <a:gd name="T20" fmla="*/ 3308 w 16360"/>
              <a:gd name="T21" fmla="*/ 1471 h 15098"/>
              <a:gd name="T22" fmla="*/ 2142 w 16360"/>
              <a:gd name="T23" fmla="*/ 2356 h 15098"/>
              <a:gd name="T24" fmla="*/ 1199 w 16360"/>
              <a:gd name="T25" fmla="*/ 3391 h 15098"/>
              <a:gd name="T26" fmla="*/ 510 w 16360"/>
              <a:gd name="T27" fmla="*/ 4548 h 15098"/>
              <a:gd name="T28" fmla="*/ 102 w 16360"/>
              <a:gd name="T29" fmla="*/ 5796 h 15098"/>
              <a:gd name="T30" fmla="*/ 7 w 16360"/>
              <a:gd name="T31" fmla="*/ 7107 h 15098"/>
              <a:gd name="T32" fmla="*/ 124 w 16360"/>
              <a:gd name="T33" fmla="*/ 7965 h 15098"/>
              <a:gd name="T34" fmla="*/ 320 w 16360"/>
              <a:gd name="T35" fmla="*/ 8635 h 15098"/>
              <a:gd name="T36" fmla="*/ 599 w 16360"/>
              <a:gd name="T37" fmla="*/ 9271 h 15098"/>
              <a:gd name="T38" fmla="*/ 958 w 16360"/>
              <a:gd name="T39" fmla="*/ 9869 h 15098"/>
              <a:gd name="T40" fmla="*/ 1391 w 16360"/>
              <a:gd name="T41" fmla="*/ 10427 h 15098"/>
              <a:gd name="T42" fmla="*/ 1892 w 16360"/>
              <a:gd name="T43" fmla="*/ 10940 h 15098"/>
              <a:gd name="T44" fmla="*/ 2456 w 16360"/>
              <a:gd name="T45" fmla="*/ 11407 h 15098"/>
              <a:gd name="T46" fmla="*/ 3078 w 16360"/>
              <a:gd name="T47" fmla="*/ 11823 h 15098"/>
              <a:gd name="T48" fmla="*/ 3255 w 16360"/>
              <a:gd name="T49" fmla="*/ 12146 h 15098"/>
              <a:gd name="T50" fmla="*/ 3236 w 16360"/>
              <a:gd name="T51" fmla="*/ 12466 h 15098"/>
              <a:gd name="T52" fmla="*/ 3168 w 16360"/>
              <a:gd name="T53" fmla="*/ 12803 h 15098"/>
              <a:gd name="T54" fmla="*/ 3041 w 16360"/>
              <a:gd name="T55" fmla="*/ 13154 h 15098"/>
              <a:gd name="T56" fmla="*/ 2849 w 16360"/>
              <a:gd name="T57" fmla="*/ 13516 h 15098"/>
              <a:gd name="T58" fmla="*/ 2581 w 16360"/>
              <a:gd name="T59" fmla="*/ 13889 h 15098"/>
              <a:gd name="T60" fmla="*/ 2230 w 16360"/>
              <a:gd name="T61" fmla="*/ 14269 h 15098"/>
              <a:gd name="T62" fmla="*/ 1789 w 16360"/>
              <a:gd name="T63" fmla="*/ 14654 h 15098"/>
              <a:gd name="T64" fmla="*/ 1593 w 16360"/>
              <a:gd name="T65" fmla="*/ 14870 h 15098"/>
              <a:gd name="T66" fmla="*/ 1745 w 16360"/>
              <a:gd name="T67" fmla="*/ 15009 h 15098"/>
              <a:gd name="T68" fmla="*/ 2143 w 16360"/>
              <a:gd name="T69" fmla="*/ 15092 h 15098"/>
              <a:gd name="T70" fmla="*/ 2742 w 16360"/>
              <a:gd name="T71" fmla="*/ 15076 h 15098"/>
              <a:gd name="T72" fmla="*/ 3503 w 16360"/>
              <a:gd name="T73" fmla="*/ 14921 h 15098"/>
              <a:gd name="T74" fmla="*/ 4382 w 16360"/>
              <a:gd name="T75" fmla="*/ 14591 h 15098"/>
              <a:gd name="T76" fmla="*/ 5338 w 16360"/>
              <a:gd name="T77" fmla="*/ 14042 h 15098"/>
              <a:gd name="T78" fmla="*/ 6329 w 16360"/>
              <a:gd name="T79" fmla="*/ 13238 h 15098"/>
              <a:gd name="T80" fmla="*/ 6791 w 16360"/>
              <a:gd name="T81" fmla="*/ 13015 h 15098"/>
              <a:gd name="T82" fmla="*/ 7080 w 16360"/>
              <a:gd name="T83" fmla="*/ 13040 h 15098"/>
              <a:gd name="T84" fmla="*/ 7371 w 16360"/>
              <a:gd name="T85" fmla="*/ 13056 h 15098"/>
              <a:gd name="T86" fmla="*/ 7665 w 16360"/>
              <a:gd name="T87" fmla="*/ 13064 h 15098"/>
              <a:gd name="T88" fmla="*/ 7961 w 16360"/>
              <a:gd name="T89" fmla="*/ 13064 h 15098"/>
              <a:gd name="T90" fmla="*/ 8260 w 16360"/>
              <a:gd name="T91" fmla="*/ 13055 h 15098"/>
              <a:gd name="T92" fmla="*/ 8560 w 16360"/>
              <a:gd name="T93" fmla="*/ 13037 h 15098"/>
              <a:gd name="T94" fmla="*/ 8863 w 16360"/>
              <a:gd name="T95" fmla="*/ 13010 h 15098"/>
              <a:gd name="T96" fmla="*/ 10171 w 16360"/>
              <a:gd name="T97" fmla="*/ 12788 h 15098"/>
              <a:gd name="T98" fmla="*/ 11693 w 16360"/>
              <a:gd name="T99" fmla="*/ 12296 h 15098"/>
              <a:gd name="T100" fmla="*/ 13052 w 16360"/>
              <a:gd name="T101" fmla="*/ 11594 h 15098"/>
              <a:gd name="T102" fmla="*/ 14218 w 16360"/>
              <a:gd name="T103" fmla="*/ 10710 h 15098"/>
              <a:gd name="T104" fmla="*/ 15161 w 16360"/>
              <a:gd name="T105" fmla="*/ 9674 h 15098"/>
              <a:gd name="T106" fmla="*/ 15850 w 16360"/>
              <a:gd name="T107" fmla="*/ 8517 h 15098"/>
              <a:gd name="T108" fmla="*/ 16258 w 16360"/>
              <a:gd name="T109" fmla="*/ 7269 h 15098"/>
              <a:gd name="T110" fmla="*/ 16353 w 16360"/>
              <a:gd name="T111" fmla="*/ 5957 h 15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360" h="15098">
                <a:moveTo>
                  <a:pt x="16324" y="5623"/>
                </a:moveTo>
                <a:lnTo>
                  <a:pt x="16274" y="5291"/>
                </a:lnTo>
                <a:lnTo>
                  <a:pt x="16205" y="4966"/>
                </a:lnTo>
                <a:lnTo>
                  <a:pt x="16115" y="4649"/>
                </a:lnTo>
                <a:lnTo>
                  <a:pt x="16005" y="4337"/>
                </a:lnTo>
                <a:lnTo>
                  <a:pt x="15878" y="4035"/>
                </a:lnTo>
                <a:lnTo>
                  <a:pt x="15732" y="3740"/>
                </a:lnTo>
                <a:lnTo>
                  <a:pt x="15569" y="3454"/>
                </a:lnTo>
                <a:lnTo>
                  <a:pt x="15389" y="3176"/>
                </a:lnTo>
                <a:lnTo>
                  <a:pt x="15192" y="2908"/>
                </a:lnTo>
                <a:lnTo>
                  <a:pt x="14980" y="2650"/>
                </a:lnTo>
                <a:lnTo>
                  <a:pt x="14752" y="2400"/>
                </a:lnTo>
                <a:lnTo>
                  <a:pt x="14509" y="2162"/>
                </a:lnTo>
                <a:lnTo>
                  <a:pt x="14252" y="1933"/>
                </a:lnTo>
                <a:lnTo>
                  <a:pt x="13982" y="1715"/>
                </a:lnTo>
                <a:lnTo>
                  <a:pt x="13698" y="1510"/>
                </a:lnTo>
                <a:lnTo>
                  <a:pt x="13402" y="1315"/>
                </a:lnTo>
                <a:lnTo>
                  <a:pt x="13094" y="1132"/>
                </a:lnTo>
                <a:lnTo>
                  <a:pt x="12775" y="962"/>
                </a:lnTo>
                <a:lnTo>
                  <a:pt x="12445" y="805"/>
                </a:lnTo>
                <a:lnTo>
                  <a:pt x="12104" y="660"/>
                </a:lnTo>
                <a:lnTo>
                  <a:pt x="11754" y="529"/>
                </a:lnTo>
                <a:lnTo>
                  <a:pt x="11395" y="410"/>
                </a:lnTo>
                <a:lnTo>
                  <a:pt x="11027" y="307"/>
                </a:lnTo>
                <a:lnTo>
                  <a:pt x="10650" y="218"/>
                </a:lnTo>
                <a:lnTo>
                  <a:pt x="10267" y="143"/>
                </a:lnTo>
                <a:lnTo>
                  <a:pt x="9877" y="84"/>
                </a:lnTo>
                <a:lnTo>
                  <a:pt x="9481" y="40"/>
                </a:lnTo>
                <a:lnTo>
                  <a:pt x="9078" y="11"/>
                </a:lnTo>
                <a:lnTo>
                  <a:pt x="8670" y="0"/>
                </a:lnTo>
                <a:lnTo>
                  <a:pt x="8258" y="4"/>
                </a:lnTo>
                <a:lnTo>
                  <a:pt x="7842" y="26"/>
                </a:lnTo>
                <a:lnTo>
                  <a:pt x="7421" y="63"/>
                </a:lnTo>
                <a:lnTo>
                  <a:pt x="7003" y="118"/>
                </a:lnTo>
                <a:lnTo>
                  <a:pt x="6592" y="190"/>
                </a:lnTo>
                <a:lnTo>
                  <a:pt x="6189" y="277"/>
                </a:lnTo>
                <a:lnTo>
                  <a:pt x="5796" y="378"/>
                </a:lnTo>
                <a:lnTo>
                  <a:pt x="5410" y="494"/>
                </a:lnTo>
                <a:lnTo>
                  <a:pt x="5034" y="625"/>
                </a:lnTo>
                <a:lnTo>
                  <a:pt x="4667" y="769"/>
                </a:lnTo>
                <a:lnTo>
                  <a:pt x="4311" y="926"/>
                </a:lnTo>
                <a:lnTo>
                  <a:pt x="3965" y="1096"/>
                </a:lnTo>
                <a:lnTo>
                  <a:pt x="3631" y="1277"/>
                </a:lnTo>
                <a:lnTo>
                  <a:pt x="3308" y="1471"/>
                </a:lnTo>
                <a:lnTo>
                  <a:pt x="2997" y="1677"/>
                </a:lnTo>
                <a:lnTo>
                  <a:pt x="2699" y="1893"/>
                </a:lnTo>
                <a:lnTo>
                  <a:pt x="2414" y="2120"/>
                </a:lnTo>
                <a:lnTo>
                  <a:pt x="2142" y="2356"/>
                </a:lnTo>
                <a:lnTo>
                  <a:pt x="1884" y="2602"/>
                </a:lnTo>
                <a:lnTo>
                  <a:pt x="1641" y="2856"/>
                </a:lnTo>
                <a:lnTo>
                  <a:pt x="1413" y="3119"/>
                </a:lnTo>
                <a:lnTo>
                  <a:pt x="1199" y="3391"/>
                </a:lnTo>
                <a:lnTo>
                  <a:pt x="1002" y="3670"/>
                </a:lnTo>
                <a:lnTo>
                  <a:pt x="821" y="3955"/>
                </a:lnTo>
                <a:lnTo>
                  <a:pt x="657" y="4249"/>
                </a:lnTo>
                <a:lnTo>
                  <a:pt x="510" y="4548"/>
                </a:lnTo>
                <a:lnTo>
                  <a:pt x="380" y="4852"/>
                </a:lnTo>
                <a:lnTo>
                  <a:pt x="269" y="5162"/>
                </a:lnTo>
                <a:lnTo>
                  <a:pt x="177" y="5478"/>
                </a:lnTo>
                <a:lnTo>
                  <a:pt x="102" y="5796"/>
                </a:lnTo>
                <a:lnTo>
                  <a:pt x="48" y="6120"/>
                </a:lnTo>
                <a:lnTo>
                  <a:pt x="14" y="6447"/>
                </a:lnTo>
                <a:lnTo>
                  <a:pt x="0" y="6776"/>
                </a:lnTo>
                <a:lnTo>
                  <a:pt x="7" y="7107"/>
                </a:lnTo>
                <a:lnTo>
                  <a:pt x="36" y="7442"/>
                </a:lnTo>
                <a:lnTo>
                  <a:pt x="59" y="7618"/>
                </a:lnTo>
                <a:lnTo>
                  <a:pt x="89" y="7793"/>
                </a:lnTo>
                <a:lnTo>
                  <a:pt x="124" y="7965"/>
                </a:lnTo>
                <a:lnTo>
                  <a:pt x="165" y="8136"/>
                </a:lnTo>
                <a:lnTo>
                  <a:pt x="211" y="8304"/>
                </a:lnTo>
                <a:lnTo>
                  <a:pt x="263" y="8470"/>
                </a:lnTo>
                <a:lnTo>
                  <a:pt x="320" y="8635"/>
                </a:lnTo>
                <a:lnTo>
                  <a:pt x="382" y="8797"/>
                </a:lnTo>
                <a:lnTo>
                  <a:pt x="450" y="8958"/>
                </a:lnTo>
                <a:lnTo>
                  <a:pt x="522" y="9116"/>
                </a:lnTo>
                <a:lnTo>
                  <a:pt x="599" y="9271"/>
                </a:lnTo>
                <a:lnTo>
                  <a:pt x="682" y="9424"/>
                </a:lnTo>
                <a:lnTo>
                  <a:pt x="770" y="9575"/>
                </a:lnTo>
                <a:lnTo>
                  <a:pt x="862" y="9723"/>
                </a:lnTo>
                <a:lnTo>
                  <a:pt x="958" y="9869"/>
                </a:lnTo>
                <a:lnTo>
                  <a:pt x="1060" y="10013"/>
                </a:lnTo>
                <a:lnTo>
                  <a:pt x="1166" y="10153"/>
                </a:lnTo>
                <a:lnTo>
                  <a:pt x="1276" y="10292"/>
                </a:lnTo>
                <a:lnTo>
                  <a:pt x="1391" y="10427"/>
                </a:lnTo>
                <a:lnTo>
                  <a:pt x="1510" y="10560"/>
                </a:lnTo>
                <a:lnTo>
                  <a:pt x="1633" y="10689"/>
                </a:lnTo>
                <a:lnTo>
                  <a:pt x="1761" y="10817"/>
                </a:lnTo>
                <a:lnTo>
                  <a:pt x="1892" y="10940"/>
                </a:lnTo>
                <a:lnTo>
                  <a:pt x="2028" y="11062"/>
                </a:lnTo>
                <a:lnTo>
                  <a:pt x="2167" y="11179"/>
                </a:lnTo>
                <a:lnTo>
                  <a:pt x="2309" y="11295"/>
                </a:lnTo>
                <a:lnTo>
                  <a:pt x="2456" y="11407"/>
                </a:lnTo>
                <a:lnTo>
                  <a:pt x="2606" y="11515"/>
                </a:lnTo>
                <a:lnTo>
                  <a:pt x="2760" y="11621"/>
                </a:lnTo>
                <a:lnTo>
                  <a:pt x="2917" y="11723"/>
                </a:lnTo>
                <a:lnTo>
                  <a:pt x="3078" y="11823"/>
                </a:lnTo>
                <a:lnTo>
                  <a:pt x="3241" y="11917"/>
                </a:lnTo>
                <a:lnTo>
                  <a:pt x="3248" y="11993"/>
                </a:lnTo>
                <a:lnTo>
                  <a:pt x="3253" y="12069"/>
                </a:lnTo>
                <a:lnTo>
                  <a:pt x="3255" y="12146"/>
                </a:lnTo>
                <a:lnTo>
                  <a:pt x="3255" y="12225"/>
                </a:lnTo>
                <a:lnTo>
                  <a:pt x="3252" y="12303"/>
                </a:lnTo>
                <a:lnTo>
                  <a:pt x="3245" y="12384"/>
                </a:lnTo>
                <a:lnTo>
                  <a:pt x="3236" y="12466"/>
                </a:lnTo>
                <a:lnTo>
                  <a:pt x="3224" y="12549"/>
                </a:lnTo>
                <a:lnTo>
                  <a:pt x="3209" y="12632"/>
                </a:lnTo>
                <a:lnTo>
                  <a:pt x="3190" y="12717"/>
                </a:lnTo>
                <a:lnTo>
                  <a:pt x="3168" y="12803"/>
                </a:lnTo>
                <a:lnTo>
                  <a:pt x="3142" y="12889"/>
                </a:lnTo>
                <a:lnTo>
                  <a:pt x="3112" y="12977"/>
                </a:lnTo>
                <a:lnTo>
                  <a:pt x="3079" y="13065"/>
                </a:lnTo>
                <a:lnTo>
                  <a:pt x="3041" y="13154"/>
                </a:lnTo>
                <a:lnTo>
                  <a:pt x="2999" y="13244"/>
                </a:lnTo>
                <a:lnTo>
                  <a:pt x="2953" y="13334"/>
                </a:lnTo>
                <a:lnTo>
                  <a:pt x="2903" y="13426"/>
                </a:lnTo>
                <a:lnTo>
                  <a:pt x="2849" y="13516"/>
                </a:lnTo>
                <a:lnTo>
                  <a:pt x="2788" y="13609"/>
                </a:lnTo>
                <a:lnTo>
                  <a:pt x="2724" y="13702"/>
                </a:lnTo>
                <a:lnTo>
                  <a:pt x="2655" y="13795"/>
                </a:lnTo>
                <a:lnTo>
                  <a:pt x="2581" y="13889"/>
                </a:lnTo>
                <a:lnTo>
                  <a:pt x="2501" y="13983"/>
                </a:lnTo>
                <a:lnTo>
                  <a:pt x="2416" y="14078"/>
                </a:lnTo>
                <a:lnTo>
                  <a:pt x="2326" y="14174"/>
                </a:lnTo>
                <a:lnTo>
                  <a:pt x="2230" y="14269"/>
                </a:lnTo>
                <a:lnTo>
                  <a:pt x="2129" y="14365"/>
                </a:lnTo>
                <a:lnTo>
                  <a:pt x="2021" y="14461"/>
                </a:lnTo>
                <a:lnTo>
                  <a:pt x="1909" y="14557"/>
                </a:lnTo>
                <a:lnTo>
                  <a:pt x="1789" y="14654"/>
                </a:lnTo>
                <a:lnTo>
                  <a:pt x="1664" y="14751"/>
                </a:lnTo>
                <a:lnTo>
                  <a:pt x="1622" y="14791"/>
                </a:lnTo>
                <a:lnTo>
                  <a:pt x="1598" y="14830"/>
                </a:lnTo>
                <a:lnTo>
                  <a:pt x="1593" y="14870"/>
                </a:lnTo>
                <a:lnTo>
                  <a:pt x="1605" y="14908"/>
                </a:lnTo>
                <a:lnTo>
                  <a:pt x="1636" y="14945"/>
                </a:lnTo>
                <a:lnTo>
                  <a:pt x="1683" y="14979"/>
                </a:lnTo>
                <a:lnTo>
                  <a:pt x="1745" y="15009"/>
                </a:lnTo>
                <a:lnTo>
                  <a:pt x="1823" y="15037"/>
                </a:lnTo>
                <a:lnTo>
                  <a:pt x="1916" y="15060"/>
                </a:lnTo>
                <a:lnTo>
                  <a:pt x="2023" y="15079"/>
                </a:lnTo>
                <a:lnTo>
                  <a:pt x="2143" y="15092"/>
                </a:lnTo>
                <a:lnTo>
                  <a:pt x="2275" y="15098"/>
                </a:lnTo>
                <a:lnTo>
                  <a:pt x="2420" y="15098"/>
                </a:lnTo>
                <a:lnTo>
                  <a:pt x="2576" y="15091"/>
                </a:lnTo>
                <a:lnTo>
                  <a:pt x="2742" y="15076"/>
                </a:lnTo>
                <a:lnTo>
                  <a:pt x="2919" y="15051"/>
                </a:lnTo>
                <a:lnTo>
                  <a:pt x="3105" y="15018"/>
                </a:lnTo>
                <a:lnTo>
                  <a:pt x="3301" y="14975"/>
                </a:lnTo>
                <a:lnTo>
                  <a:pt x="3503" y="14921"/>
                </a:lnTo>
                <a:lnTo>
                  <a:pt x="3714" y="14857"/>
                </a:lnTo>
                <a:lnTo>
                  <a:pt x="3930" y="14780"/>
                </a:lnTo>
                <a:lnTo>
                  <a:pt x="4153" y="14693"/>
                </a:lnTo>
                <a:lnTo>
                  <a:pt x="4382" y="14591"/>
                </a:lnTo>
                <a:lnTo>
                  <a:pt x="4616" y="14475"/>
                </a:lnTo>
                <a:lnTo>
                  <a:pt x="4854" y="14347"/>
                </a:lnTo>
                <a:lnTo>
                  <a:pt x="5094" y="14202"/>
                </a:lnTo>
                <a:lnTo>
                  <a:pt x="5338" y="14042"/>
                </a:lnTo>
                <a:lnTo>
                  <a:pt x="5585" y="13867"/>
                </a:lnTo>
                <a:lnTo>
                  <a:pt x="5832" y="13675"/>
                </a:lnTo>
                <a:lnTo>
                  <a:pt x="6081" y="13465"/>
                </a:lnTo>
                <a:lnTo>
                  <a:pt x="6329" y="13238"/>
                </a:lnTo>
                <a:lnTo>
                  <a:pt x="6577" y="12992"/>
                </a:lnTo>
                <a:lnTo>
                  <a:pt x="6648" y="13000"/>
                </a:lnTo>
                <a:lnTo>
                  <a:pt x="6720" y="13008"/>
                </a:lnTo>
                <a:lnTo>
                  <a:pt x="6791" y="13015"/>
                </a:lnTo>
                <a:lnTo>
                  <a:pt x="6863" y="13022"/>
                </a:lnTo>
                <a:lnTo>
                  <a:pt x="6936" y="13028"/>
                </a:lnTo>
                <a:lnTo>
                  <a:pt x="7007" y="13034"/>
                </a:lnTo>
                <a:lnTo>
                  <a:pt x="7080" y="13040"/>
                </a:lnTo>
                <a:lnTo>
                  <a:pt x="7152" y="13045"/>
                </a:lnTo>
                <a:lnTo>
                  <a:pt x="7225" y="13049"/>
                </a:lnTo>
                <a:lnTo>
                  <a:pt x="7299" y="13053"/>
                </a:lnTo>
                <a:lnTo>
                  <a:pt x="7371" y="13056"/>
                </a:lnTo>
                <a:lnTo>
                  <a:pt x="7445" y="13059"/>
                </a:lnTo>
                <a:lnTo>
                  <a:pt x="7517" y="13061"/>
                </a:lnTo>
                <a:lnTo>
                  <a:pt x="7591" y="13063"/>
                </a:lnTo>
                <a:lnTo>
                  <a:pt x="7665" y="13064"/>
                </a:lnTo>
                <a:lnTo>
                  <a:pt x="7739" y="13065"/>
                </a:lnTo>
                <a:lnTo>
                  <a:pt x="7813" y="13065"/>
                </a:lnTo>
                <a:lnTo>
                  <a:pt x="7888" y="13065"/>
                </a:lnTo>
                <a:lnTo>
                  <a:pt x="7961" y="13064"/>
                </a:lnTo>
                <a:lnTo>
                  <a:pt x="8036" y="13062"/>
                </a:lnTo>
                <a:lnTo>
                  <a:pt x="8110" y="13060"/>
                </a:lnTo>
                <a:lnTo>
                  <a:pt x="8185" y="13058"/>
                </a:lnTo>
                <a:lnTo>
                  <a:pt x="8260" y="13055"/>
                </a:lnTo>
                <a:lnTo>
                  <a:pt x="8334" y="13051"/>
                </a:lnTo>
                <a:lnTo>
                  <a:pt x="8410" y="13047"/>
                </a:lnTo>
                <a:lnTo>
                  <a:pt x="8486" y="13042"/>
                </a:lnTo>
                <a:lnTo>
                  <a:pt x="8560" y="13037"/>
                </a:lnTo>
                <a:lnTo>
                  <a:pt x="8636" y="13030"/>
                </a:lnTo>
                <a:lnTo>
                  <a:pt x="8712" y="13024"/>
                </a:lnTo>
                <a:lnTo>
                  <a:pt x="8787" y="13017"/>
                </a:lnTo>
                <a:lnTo>
                  <a:pt x="8863" y="13010"/>
                </a:lnTo>
                <a:lnTo>
                  <a:pt x="8939" y="13002"/>
                </a:lnTo>
                <a:lnTo>
                  <a:pt x="9357" y="12947"/>
                </a:lnTo>
                <a:lnTo>
                  <a:pt x="9768" y="12875"/>
                </a:lnTo>
                <a:lnTo>
                  <a:pt x="10171" y="12788"/>
                </a:lnTo>
                <a:lnTo>
                  <a:pt x="10564" y="12686"/>
                </a:lnTo>
                <a:lnTo>
                  <a:pt x="10950" y="12571"/>
                </a:lnTo>
                <a:lnTo>
                  <a:pt x="11326" y="12440"/>
                </a:lnTo>
                <a:lnTo>
                  <a:pt x="11693" y="12296"/>
                </a:lnTo>
                <a:lnTo>
                  <a:pt x="12049" y="12139"/>
                </a:lnTo>
                <a:lnTo>
                  <a:pt x="12395" y="11970"/>
                </a:lnTo>
                <a:lnTo>
                  <a:pt x="12729" y="11787"/>
                </a:lnTo>
                <a:lnTo>
                  <a:pt x="13052" y="11594"/>
                </a:lnTo>
                <a:lnTo>
                  <a:pt x="13363" y="11389"/>
                </a:lnTo>
                <a:lnTo>
                  <a:pt x="13661" y="11172"/>
                </a:lnTo>
                <a:lnTo>
                  <a:pt x="13946" y="10945"/>
                </a:lnTo>
                <a:lnTo>
                  <a:pt x="14218" y="10710"/>
                </a:lnTo>
                <a:lnTo>
                  <a:pt x="14476" y="10464"/>
                </a:lnTo>
                <a:lnTo>
                  <a:pt x="14719" y="10209"/>
                </a:lnTo>
                <a:lnTo>
                  <a:pt x="14947" y="9946"/>
                </a:lnTo>
                <a:lnTo>
                  <a:pt x="15161" y="9674"/>
                </a:lnTo>
                <a:lnTo>
                  <a:pt x="15358" y="9396"/>
                </a:lnTo>
                <a:lnTo>
                  <a:pt x="15539" y="9110"/>
                </a:lnTo>
                <a:lnTo>
                  <a:pt x="15703" y="8817"/>
                </a:lnTo>
                <a:lnTo>
                  <a:pt x="15850" y="8517"/>
                </a:lnTo>
                <a:lnTo>
                  <a:pt x="15980" y="8212"/>
                </a:lnTo>
                <a:lnTo>
                  <a:pt x="16091" y="7903"/>
                </a:lnTo>
                <a:lnTo>
                  <a:pt x="16183" y="7587"/>
                </a:lnTo>
                <a:lnTo>
                  <a:pt x="16258" y="7269"/>
                </a:lnTo>
                <a:lnTo>
                  <a:pt x="16312" y="6945"/>
                </a:lnTo>
                <a:lnTo>
                  <a:pt x="16346" y="6618"/>
                </a:lnTo>
                <a:lnTo>
                  <a:pt x="16360" y="6290"/>
                </a:lnTo>
                <a:lnTo>
                  <a:pt x="16353" y="5957"/>
                </a:lnTo>
                <a:lnTo>
                  <a:pt x="16324" y="5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8" name="Group 57"/>
          <p:cNvGrpSpPr/>
          <p:nvPr/>
        </p:nvGrpSpPr>
        <p:grpSpPr>
          <a:xfrm>
            <a:off x="1844101" y="3528315"/>
            <a:ext cx="600075" cy="428625"/>
            <a:chOff x="4116388" y="2468563"/>
            <a:chExt cx="600075" cy="428625"/>
          </a:xfrm>
          <a:solidFill>
            <a:schemeClr val="accent1"/>
          </a:solidFill>
        </p:grpSpPr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4373563" y="2630488"/>
              <a:ext cx="88900" cy="49213"/>
            </a:xfrm>
            <a:custGeom>
              <a:avLst/>
              <a:gdLst>
                <a:gd name="T0" fmla="*/ 0 w 2407"/>
                <a:gd name="T1" fmla="*/ 0 h 1332"/>
                <a:gd name="T2" fmla="*/ 295 w 2407"/>
                <a:gd name="T3" fmla="*/ 1332 h 1332"/>
                <a:gd name="T4" fmla="*/ 2407 w 2407"/>
                <a:gd name="T5" fmla="*/ 1332 h 1332"/>
                <a:gd name="T6" fmla="*/ 2406 w 2407"/>
                <a:gd name="T7" fmla="*/ 0 h 1332"/>
                <a:gd name="T8" fmla="*/ 0 w 2407"/>
                <a:gd name="T9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7" h="1332">
                  <a:moveTo>
                    <a:pt x="0" y="0"/>
                  </a:moveTo>
                  <a:lnTo>
                    <a:pt x="295" y="1332"/>
                  </a:lnTo>
                  <a:lnTo>
                    <a:pt x="2407" y="1332"/>
                  </a:lnTo>
                  <a:lnTo>
                    <a:pt x="240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4505326" y="2630488"/>
              <a:ext cx="85725" cy="49213"/>
            </a:xfrm>
            <a:custGeom>
              <a:avLst/>
              <a:gdLst>
                <a:gd name="T0" fmla="*/ 6 w 2364"/>
                <a:gd name="T1" fmla="*/ 0 h 1332"/>
                <a:gd name="T2" fmla="*/ 0 w 2364"/>
                <a:gd name="T3" fmla="*/ 1332 h 1332"/>
                <a:gd name="T4" fmla="*/ 2013 w 2364"/>
                <a:gd name="T5" fmla="*/ 1332 h 1332"/>
                <a:gd name="T6" fmla="*/ 2364 w 2364"/>
                <a:gd name="T7" fmla="*/ 0 h 1332"/>
                <a:gd name="T8" fmla="*/ 6 w 2364"/>
                <a:gd name="T9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4" h="1332">
                  <a:moveTo>
                    <a:pt x="6" y="0"/>
                  </a:moveTo>
                  <a:lnTo>
                    <a:pt x="0" y="1332"/>
                  </a:lnTo>
                  <a:lnTo>
                    <a:pt x="2013" y="1332"/>
                  </a:lnTo>
                  <a:lnTo>
                    <a:pt x="236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4338638" y="2798763"/>
              <a:ext cx="98425" cy="98425"/>
            </a:xfrm>
            <a:custGeom>
              <a:avLst/>
              <a:gdLst>
                <a:gd name="T0" fmla="*/ 1202 w 2677"/>
                <a:gd name="T1" fmla="*/ 7 h 2677"/>
                <a:gd name="T2" fmla="*/ 1004 w 2677"/>
                <a:gd name="T3" fmla="*/ 43 h 2677"/>
                <a:gd name="T4" fmla="*/ 818 w 2677"/>
                <a:gd name="T5" fmla="*/ 106 h 2677"/>
                <a:gd name="T6" fmla="*/ 644 w 2677"/>
                <a:gd name="T7" fmla="*/ 194 h 2677"/>
                <a:gd name="T8" fmla="*/ 487 w 2677"/>
                <a:gd name="T9" fmla="*/ 306 h 2677"/>
                <a:gd name="T10" fmla="*/ 347 w 2677"/>
                <a:gd name="T11" fmla="*/ 439 h 2677"/>
                <a:gd name="T12" fmla="*/ 229 w 2677"/>
                <a:gd name="T13" fmla="*/ 590 h 2677"/>
                <a:gd name="T14" fmla="*/ 132 w 2677"/>
                <a:gd name="T15" fmla="*/ 758 h 2677"/>
                <a:gd name="T16" fmla="*/ 60 w 2677"/>
                <a:gd name="T17" fmla="*/ 941 h 2677"/>
                <a:gd name="T18" fmla="*/ 15 w 2677"/>
                <a:gd name="T19" fmla="*/ 1135 h 2677"/>
                <a:gd name="T20" fmla="*/ 0 w 2677"/>
                <a:gd name="T21" fmla="*/ 1338 h 2677"/>
                <a:gd name="T22" fmla="*/ 15 w 2677"/>
                <a:gd name="T23" fmla="*/ 1542 h 2677"/>
                <a:gd name="T24" fmla="*/ 60 w 2677"/>
                <a:gd name="T25" fmla="*/ 1736 h 2677"/>
                <a:gd name="T26" fmla="*/ 132 w 2677"/>
                <a:gd name="T27" fmla="*/ 1919 h 2677"/>
                <a:gd name="T28" fmla="*/ 229 w 2677"/>
                <a:gd name="T29" fmla="*/ 2087 h 2677"/>
                <a:gd name="T30" fmla="*/ 347 w 2677"/>
                <a:gd name="T31" fmla="*/ 2238 h 2677"/>
                <a:gd name="T32" fmla="*/ 487 w 2677"/>
                <a:gd name="T33" fmla="*/ 2371 h 2677"/>
                <a:gd name="T34" fmla="*/ 644 w 2677"/>
                <a:gd name="T35" fmla="*/ 2483 h 2677"/>
                <a:gd name="T36" fmla="*/ 818 w 2677"/>
                <a:gd name="T37" fmla="*/ 2572 h 2677"/>
                <a:gd name="T38" fmla="*/ 1004 w 2677"/>
                <a:gd name="T39" fmla="*/ 2634 h 2677"/>
                <a:gd name="T40" fmla="*/ 1202 w 2677"/>
                <a:gd name="T41" fmla="*/ 2670 h 2677"/>
                <a:gd name="T42" fmla="*/ 1407 w 2677"/>
                <a:gd name="T43" fmla="*/ 2675 h 2677"/>
                <a:gd name="T44" fmla="*/ 1608 w 2677"/>
                <a:gd name="T45" fmla="*/ 2650 h 2677"/>
                <a:gd name="T46" fmla="*/ 1798 w 2677"/>
                <a:gd name="T47" fmla="*/ 2596 h 2677"/>
                <a:gd name="T48" fmla="*/ 1976 w 2677"/>
                <a:gd name="T49" fmla="*/ 2515 h 2677"/>
                <a:gd name="T50" fmla="*/ 2139 w 2677"/>
                <a:gd name="T51" fmla="*/ 2411 h 2677"/>
                <a:gd name="T52" fmla="*/ 2285 w 2677"/>
                <a:gd name="T53" fmla="*/ 2285 h 2677"/>
                <a:gd name="T54" fmla="*/ 2411 w 2677"/>
                <a:gd name="T55" fmla="*/ 2140 h 2677"/>
                <a:gd name="T56" fmla="*/ 2515 w 2677"/>
                <a:gd name="T57" fmla="*/ 1976 h 2677"/>
                <a:gd name="T58" fmla="*/ 2596 w 2677"/>
                <a:gd name="T59" fmla="*/ 1798 h 2677"/>
                <a:gd name="T60" fmla="*/ 2649 w 2677"/>
                <a:gd name="T61" fmla="*/ 1608 h 2677"/>
                <a:gd name="T62" fmla="*/ 2675 w 2677"/>
                <a:gd name="T63" fmla="*/ 1407 h 2677"/>
                <a:gd name="T64" fmla="*/ 2670 w 2677"/>
                <a:gd name="T65" fmla="*/ 1202 h 2677"/>
                <a:gd name="T66" fmla="*/ 2634 w 2677"/>
                <a:gd name="T67" fmla="*/ 1004 h 2677"/>
                <a:gd name="T68" fmla="*/ 2571 w 2677"/>
                <a:gd name="T69" fmla="*/ 818 h 2677"/>
                <a:gd name="T70" fmla="*/ 2483 w 2677"/>
                <a:gd name="T71" fmla="*/ 644 h 2677"/>
                <a:gd name="T72" fmla="*/ 2371 w 2677"/>
                <a:gd name="T73" fmla="*/ 487 h 2677"/>
                <a:gd name="T74" fmla="*/ 2238 w 2677"/>
                <a:gd name="T75" fmla="*/ 348 h 2677"/>
                <a:gd name="T76" fmla="*/ 2087 w 2677"/>
                <a:gd name="T77" fmla="*/ 229 h 2677"/>
                <a:gd name="T78" fmla="*/ 1919 w 2677"/>
                <a:gd name="T79" fmla="*/ 132 h 2677"/>
                <a:gd name="T80" fmla="*/ 1736 w 2677"/>
                <a:gd name="T81" fmla="*/ 60 h 2677"/>
                <a:gd name="T82" fmla="*/ 1542 w 2677"/>
                <a:gd name="T83" fmla="*/ 16 h 2677"/>
                <a:gd name="T84" fmla="*/ 1338 w 2677"/>
                <a:gd name="T85" fmla="*/ 0 h 2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7" h="2677">
                  <a:moveTo>
                    <a:pt x="1338" y="0"/>
                  </a:moveTo>
                  <a:lnTo>
                    <a:pt x="1270" y="2"/>
                  </a:lnTo>
                  <a:lnTo>
                    <a:pt x="1202" y="7"/>
                  </a:lnTo>
                  <a:lnTo>
                    <a:pt x="1135" y="16"/>
                  </a:lnTo>
                  <a:lnTo>
                    <a:pt x="1069" y="28"/>
                  </a:lnTo>
                  <a:lnTo>
                    <a:pt x="1004" y="43"/>
                  </a:lnTo>
                  <a:lnTo>
                    <a:pt x="941" y="60"/>
                  </a:lnTo>
                  <a:lnTo>
                    <a:pt x="878" y="82"/>
                  </a:lnTo>
                  <a:lnTo>
                    <a:pt x="818" y="106"/>
                  </a:lnTo>
                  <a:lnTo>
                    <a:pt x="758" y="132"/>
                  </a:lnTo>
                  <a:lnTo>
                    <a:pt x="701" y="162"/>
                  </a:lnTo>
                  <a:lnTo>
                    <a:pt x="644" y="194"/>
                  </a:lnTo>
                  <a:lnTo>
                    <a:pt x="590" y="229"/>
                  </a:lnTo>
                  <a:lnTo>
                    <a:pt x="537" y="266"/>
                  </a:lnTo>
                  <a:lnTo>
                    <a:pt x="487" y="306"/>
                  </a:lnTo>
                  <a:lnTo>
                    <a:pt x="439" y="348"/>
                  </a:lnTo>
                  <a:lnTo>
                    <a:pt x="392" y="392"/>
                  </a:lnTo>
                  <a:lnTo>
                    <a:pt x="347" y="439"/>
                  </a:lnTo>
                  <a:lnTo>
                    <a:pt x="306" y="487"/>
                  </a:lnTo>
                  <a:lnTo>
                    <a:pt x="266" y="538"/>
                  </a:lnTo>
                  <a:lnTo>
                    <a:pt x="229" y="590"/>
                  </a:lnTo>
                  <a:lnTo>
                    <a:pt x="194" y="644"/>
                  </a:lnTo>
                  <a:lnTo>
                    <a:pt x="162" y="700"/>
                  </a:lnTo>
                  <a:lnTo>
                    <a:pt x="132" y="758"/>
                  </a:lnTo>
                  <a:lnTo>
                    <a:pt x="106" y="818"/>
                  </a:lnTo>
                  <a:lnTo>
                    <a:pt x="81" y="878"/>
                  </a:lnTo>
                  <a:lnTo>
                    <a:pt x="60" y="941"/>
                  </a:lnTo>
                  <a:lnTo>
                    <a:pt x="42" y="1004"/>
                  </a:lnTo>
                  <a:lnTo>
                    <a:pt x="27" y="1069"/>
                  </a:lnTo>
                  <a:lnTo>
                    <a:pt x="15" y="1135"/>
                  </a:lnTo>
                  <a:lnTo>
                    <a:pt x="7" y="1202"/>
                  </a:lnTo>
                  <a:lnTo>
                    <a:pt x="2" y="1270"/>
                  </a:lnTo>
                  <a:lnTo>
                    <a:pt x="0" y="1338"/>
                  </a:lnTo>
                  <a:lnTo>
                    <a:pt x="2" y="1407"/>
                  </a:lnTo>
                  <a:lnTo>
                    <a:pt x="7" y="1475"/>
                  </a:lnTo>
                  <a:lnTo>
                    <a:pt x="15" y="1542"/>
                  </a:lnTo>
                  <a:lnTo>
                    <a:pt x="27" y="1608"/>
                  </a:lnTo>
                  <a:lnTo>
                    <a:pt x="42" y="1673"/>
                  </a:lnTo>
                  <a:lnTo>
                    <a:pt x="60" y="1736"/>
                  </a:lnTo>
                  <a:lnTo>
                    <a:pt x="81" y="1798"/>
                  </a:lnTo>
                  <a:lnTo>
                    <a:pt x="106" y="1859"/>
                  </a:lnTo>
                  <a:lnTo>
                    <a:pt x="132" y="1919"/>
                  </a:lnTo>
                  <a:lnTo>
                    <a:pt x="162" y="1976"/>
                  </a:lnTo>
                  <a:lnTo>
                    <a:pt x="194" y="2033"/>
                  </a:lnTo>
                  <a:lnTo>
                    <a:pt x="229" y="2087"/>
                  </a:lnTo>
                  <a:lnTo>
                    <a:pt x="266" y="2140"/>
                  </a:lnTo>
                  <a:lnTo>
                    <a:pt x="306" y="2190"/>
                  </a:lnTo>
                  <a:lnTo>
                    <a:pt x="347" y="2238"/>
                  </a:lnTo>
                  <a:lnTo>
                    <a:pt x="392" y="2285"/>
                  </a:lnTo>
                  <a:lnTo>
                    <a:pt x="439" y="2330"/>
                  </a:lnTo>
                  <a:lnTo>
                    <a:pt x="487" y="2371"/>
                  </a:lnTo>
                  <a:lnTo>
                    <a:pt x="537" y="2411"/>
                  </a:lnTo>
                  <a:lnTo>
                    <a:pt x="590" y="2448"/>
                  </a:lnTo>
                  <a:lnTo>
                    <a:pt x="644" y="2483"/>
                  </a:lnTo>
                  <a:lnTo>
                    <a:pt x="701" y="2515"/>
                  </a:lnTo>
                  <a:lnTo>
                    <a:pt x="758" y="2545"/>
                  </a:lnTo>
                  <a:lnTo>
                    <a:pt x="818" y="2572"/>
                  </a:lnTo>
                  <a:lnTo>
                    <a:pt x="878" y="2596"/>
                  </a:lnTo>
                  <a:lnTo>
                    <a:pt x="941" y="2617"/>
                  </a:lnTo>
                  <a:lnTo>
                    <a:pt x="1004" y="2634"/>
                  </a:lnTo>
                  <a:lnTo>
                    <a:pt x="1069" y="2650"/>
                  </a:lnTo>
                  <a:lnTo>
                    <a:pt x="1135" y="2662"/>
                  </a:lnTo>
                  <a:lnTo>
                    <a:pt x="1202" y="2670"/>
                  </a:lnTo>
                  <a:lnTo>
                    <a:pt x="1270" y="2675"/>
                  </a:lnTo>
                  <a:lnTo>
                    <a:pt x="1338" y="2677"/>
                  </a:lnTo>
                  <a:lnTo>
                    <a:pt x="1407" y="2675"/>
                  </a:lnTo>
                  <a:lnTo>
                    <a:pt x="1475" y="2670"/>
                  </a:lnTo>
                  <a:lnTo>
                    <a:pt x="1542" y="2662"/>
                  </a:lnTo>
                  <a:lnTo>
                    <a:pt x="1608" y="2650"/>
                  </a:lnTo>
                  <a:lnTo>
                    <a:pt x="1673" y="2634"/>
                  </a:lnTo>
                  <a:lnTo>
                    <a:pt x="1736" y="2617"/>
                  </a:lnTo>
                  <a:lnTo>
                    <a:pt x="1798" y="2596"/>
                  </a:lnTo>
                  <a:lnTo>
                    <a:pt x="1859" y="2572"/>
                  </a:lnTo>
                  <a:lnTo>
                    <a:pt x="1919" y="2545"/>
                  </a:lnTo>
                  <a:lnTo>
                    <a:pt x="1976" y="2515"/>
                  </a:lnTo>
                  <a:lnTo>
                    <a:pt x="2032" y="2483"/>
                  </a:lnTo>
                  <a:lnTo>
                    <a:pt x="2087" y="2448"/>
                  </a:lnTo>
                  <a:lnTo>
                    <a:pt x="2139" y="2411"/>
                  </a:lnTo>
                  <a:lnTo>
                    <a:pt x="2189" y="2371"/>
                  </a:lnTo>
                  <a:lnTo>
                    <a:pt x="2238" y="2330"/>
                  </a:lnTo>
                  <a:lnTo>
                    <a:pt x="2285" y="2285"/>
                  </a:lnTo>
                  <a:lnTo>
                    <a:pt x="2328" y="2238"/>
                  </a:lnTo>
                  <a:lnTo>
                    <a:pt x="2371" y="2190"/>
                  </a:lnTo>
                  <a:lnTo>
                    <a:pt x="2411" y="2140"/>
                  </a:lnTo>
                  <a:lnTo>
                    <a:pt x="2448" y="2087"/>
                  </a:lnTo>
                  <a:lnTo>
                    <a:pt x="2483" y="2033"/>
                  </a:lnTo>
                  <a:lnTo>
                    <a:pt x="2515" y="1976"/>
                  </a:lnTo>
                  <a:lnTo>
                    <a:pt x="2545" y="1919"/>
                  </a:lnTo>
                  <a:lnTo>
                    <a:pt x="2571" y="1859"/>
                  </a:lnTo>
                  <a:lnTo>
                    <a:pt x="2596" y="1798"/>
                  </a:lnTo>
                  <a:lnTo>
                    <a:pt x="2616" y="1736"/>
                  </a:lnTo>
                  <a:lnTo>
                    <a:pt x="2634" y="1673"/>
                  </a:lnTo>
                  <a:lnTo>
                    <a:pt x="2649" y="1608"/>
                  </a:lnTo>
                  <a:lnTo>
                    <a:pt x="2661" y="1542"/>
                  </a:lnTo>
                  <a:lnTo>
                    <a:pt x="2670" y="1475"/>
                  </a:lnTo>
                  <a:lnTo>
                    <a:pt x="2675" y="1407"/>
                  </a:lnTo>
                  <a:lnTo>
                    <a:pt x="2677" y="1338"/>
                  </a:lnTo>
                  <a:lnTo>
                    <a:pt x="2675" y="1270"/>
                  </a:lnTo>
                  <a:lnTo>
                    <a:pt x="2670" y="1202"/>
                  </a:lnTo>
                  <a:lnTo>
                    <a:pt x="2661" y="1135"/>
                  </a:lnTo>
                  <a:lnTo>
                    <a:pt x="2649" y="1069"/>
                  </a:lnTo>
                  <a:lnTo>
                    <a:pt x="2634" y="1004"/>
                  </a:lnTo>
                  <a:lnTo>
                    <a:pt x="2616" y="941"/>
                  </a:lnTo>
                  <a:lnTo>
                    <a:pt x="2596" y="878"/>
                  </a:lnTo>
                  <a:lnTo>
                    <a:pt x="2571" y="818"/>
                  </a:lnTo>
                  <a:lnTo>
                    <a:pt x="2545" y="758"/>
                  </a:lnTo>
                  <a:lnTo>
                    <a:pt x="2515" y="700"/>
                  </a:lnTo>
                  <a:lnTo>
                    <a:pt x="2483" y="644"/>
                  </a:lnTo>
                  <a:lnTo>
                    <a:pt x="2448" y="590"/>
                  </a:lnTo>
                  <a:lnTo>
                    <a:pt x="2411" y="538"/>
                  </a:lnTo>
                  <a:lnTo>
                    <a:pt x="2371" y="487"/>
                  </a:lnTo>
                  <a:lnTo>
                    <a:pt x="2328" y="439"/>
                  </a:lnTo>
                  <a:lnTo>
                    <a:pt x="2285" y="392"/>
                  </a:lnTo>
                  <a:lnTo>
                    <a:pt x="2238" y="348"/>
                  </a:lnTo>
                  <a:lnTo>
                    <a:pt x="2189" y="306"/>
                  </a:lnTo>
                  <a:lnTo>
                    <a:pt x="2139" y="266"/>
                  </a:lnTo>
                  <a:lnTo>
                    <a:pt x="2087" y="229"/>
                  </a:lnTo>
                  <a:lnTo>
                    <a:pt x="2032" y="194"/>
                  </a:lnTo>
                  <a:lnTo>
                    <a:pt x="1976" y="162"/>
                  </a:lnTo>
                  <a:lnTo>
                    <a:pt x="1919" y="132"/>
                  </a:lnTo>
                  <a:lnTo>
                    <a:pt x="1859" y="106"/>
                  </a:lnTo>
                  <a:lnTo>
                    <a:pt x="1798" y="82"/>
                  </a:lnTo>
                  <a:lnTo>
                    <a:pt x="1736" y="60"/>
                  </a:lnTo>
                  <a:lnTo>
                    <a:pt x="1673" y="43"/>
                  </a:lnTo>
                  <a:lnTo>
                    <a:pt x="1608" y="28"/>
                  </a:lnTo>
                  <a:lnTo>
                    <a:pt x="1542" y="16"/>
                  </a:lnTo>
                  <a:lnTo>
                    <a:pt x="1475" y="7"/>
                  </a:lnTo>
                  <a:lnTo>
                    <a:pt x="1407" y="2"/>
                  </a:lnTo>
                  <a:lnTo>
                    <a:pt x="1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4524376" y="2798763"/>
              <a:ext cx="98425" cy="98425"/>
            </a:xfrm>
            <a:custGeom>
              <a:avLst/>
              <a:gdLst>
                <a:gd name="T0" fmla="*/ 1201 w 2677"/>
                <a:gd name="T1" fmla="*/ 7 h 2677"/>
                <a:gd name="T2" fmla="*/ 1003 w 2677"/>
                <a:gd name="T3" fmla="*/ 43 h 2677"/>
                <a:gd name="T4" fmla="*/ 817 w 2677"/>
                <a:gd name="T5" fmla="*/ 106 h 2677"/>
                <a:gd name="T6" fmla="*/ 645 w 2677"/>
                <a:gd name="T7" fmla="*/ 194 h 2677"/>
                <a:gd name="T8" fmla="*/ 487 w 2677"/>
                <a:gd name="T9" fmla="*/ 306 h 2677"/>
                <a:gd name="T10" fmla="*/ 347 w 2677"/>
                <a:gd name="T11" fmla="*/ 439 h 2677"/>
                <a:gd name="T12" fmla="*/ 228 w 2677"/>
                <a:gd name="T13" fmla="*/ 590 h 2677"/>
                <a:gd name="T14" fmla="*/ 132 w 2677"/>
                <a:gd name="T15" fmla="*/ 758 h 2677"/>
                <a:gd name="T16" fmla="*/ 60 w 2677"/>
                <a:gd name="T17" fmla="*/ 941 h 2677"/>
                <a:gd name="T18" fmla="*/ 15 w 2677"/>
                <a:gd name="T19" fmla="*/ 1135 h 2677"/>
                <a:gd name="T20" fmla="*/ 0 w 2677"/>
                <a:gd name="T21" fmla="*/ 1338 h 2677"/>
                <a:gd name="T22" fmla="*/ 15 w 2677"/>
                <a:gd name="T23" fmla="*/ 1542 h 2677"/>
                <a:gd name="T24" fmla="*/ 60 w 2677"/>
                <a:gd name="T25" fmla="*/ 1736 h 2677"/>
                <a:gd name="T26" fmla="*/ 132 w 2677"/>
                <a:gd name="T27" fmla="*/ 1919 h 2677"/>
                <a:gd name="T28" fmla="*/ 228 w 2677"/>
                <a:gd name="T29" fmla="*/ 2087 h 2677"/>
                <a:gd name="T30" fmla="*/ 347 w 2677"/>
                <a:gd name="T31" fmla="*/ 2238 h 2677"/>
                <a:gd name="T32" fmla="*/ 487 w 2677"/>
                <a:gd name="T33" fmla="*/ 2371 h 2677"/>
                <a:gd name="T34" fmla="*/ 645 w 2677"/>
                <a:gd name="T35" fmla="*/ 2483 h 2677"/>
                <a:gd name="T36" fmla="*/ 817 w 2677"/>
                <a:gd name="T37" fmla="*/ 2572 h 2677"/>
                <a:gd name="T38" fmla="*/ 1003 w 2677"/>
                <a:gd name="T39" fmla="*/ 2634 h 2677"/>
                <a:gd name="T40" fmla="*/ 1201 w 2677"/>
                <a:gd name="T41" fmla="*/ 2670 h 2677"/>
                <a:gd name="T42" fmla="*/ 1408 w 2677"/>
                <a:gd name="T43" fmla="*/ 2675 h 2677"/>
                <a:gd name="T44" fmla="*/ 1608 w 2677"/>
                <a:gd name="T45" fmla="*/ 2650 h 2677"/>
                <a:gd name="T46" fmla="*/ 1799 w 2677"/>
                <a:gd name="T47" fmla="*/ 2596 h 2677"/>
                <a:gd name="T48" fmla="*/ 1976 w 2677"/>
                <a:gd name="T49" fmla="*/ 2515 h 2677"/>
                <a:gd name="T50" fmla="*/ 2139 w 2677"/>
                <a:gd name="T51" fmla="*/ 2411 h 2677"/>
                <a:gd name="T52" fmla="*/ 2284 w 2677"/>
                <a:gd name="T53" fmla="*/ 2285 h 2677"/>
                <a:gd name="T54" fmla="*/ 2410 w 2677"/>
                <a:gd name="T55" fmla="*/ 2140 h 2677"/>
                <a:gd name="T56" fmla="*/ 2515 w 2677"/>
                <a:gd name="T57" fmla="*/ 1976 h 2677"/>
                <a:gd name="T58" fmla="*/ 2595 w 2677"/>
                <a:gd name="T59" fmla="*/ 1798 h 2677"/>
                <a:gd name="T60" fmla="*/ 2649 w 2677"/>
                <a:gd name="T61" fmla="*/ 1608 h 2677"/>
                <a:gd name="T62" fmla="*/ 2674 w 2677"/>
                <a:gd name="T63" fmla="*/ 1407 h 2677"/>
                <a:gd name="T64" fmla="*/ 2669 w 2677"/>
                <a:gd name="T65" fmla="*/ 1202 h 2677"/>
                <a:gd name="T66" fmla="*/ 2634 w 2677"/>
                <a:gd name="T67" fmla="*/ 1004 h 2677"/>
                <a:gd name="T68" fmla="*/ 2571 w 2677"/>
                <a:gd name="T69" fmla="*/ 818 h 2677"/>
                <a:gd name="T70" fmla="*/ 2482 w 2677"/>
                <a:gd name="T71" fmla="*/ 644 h 2677"/>
                <a:gd name="T72" fmla="*/ 2371 w 2677"/>
                <a:gd name="T73" fmla="*/ 487 h 2677"/>
                <a:gd name="T74" fmla="*/ 2238 w 2677"/>
                <a:gd name="T75" fmla="*/ 348 h 2677"/>
                <a:gd name="T76" fmla="*/ 2086 w 2677"/>
                <a:gd name="T77" fmla="*/ 229 h 2677"/>
                <a:gd name="T78" fmla="*/ 1919 w 2677"/>
                <a:gd name="T79" fmla="*/ 132 h 2677"/>
                <a:gd name="T80" fmla="*/ 1736 w 2677"/>
                <a:gd name="T81" fmla="*/ 60 h 2677"/>
                <a:gd name="T82" fmla="*/ 1542 w 2677"/>
                <a:gd name="T83" fmla="*/ 16 h 2677"/>
                <a:gd name="T84" fmla="*/ 1339 w 2677"/>
                <a:gd name="T85" fmla="*/ 0 h 2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7" h="2677">
                  <a:moveTo>
                    <a:pt x="1339" y="0"/>
                  </a:moveTo>
                  <a:lnTo>
                    <a:pt x="1270" y="2"/>
                  </a:lnTo>
                  <a:lnTo>
                    <a:pt x="1201" y="7"/>
                  </a:lnTo>
                  <a:lnTo>
                    <a:pt x="1134" y="16"/>
                  </a:lnTo>
                  <a:lnTo>
                    <a:pt x="1068" y="28"/>
                  </a:lnTo>
                  <a:lnTo>
                    <a:pt x="1003" y="43"/>
                  </a:lnTo>
                  <a:lnTo>
                    <a:pt x="940" y="60"/>
                  </a:lnTo>
                  <a:lnTo>
                    <a:pt x="878" y="82"/>
                  </a:lnTo>
                  <a:lnTo>
                    <a:pt x="817" y="106"/>
                  </a:lnTo>
                  <a:lnTo>
                    <a:pt x="758" y="132"/>
                  </a:lnTo>
                  <a:lnTo>
                    <a:pt x="701" y="162"/>
                  </a:lnTo>
                  <a:lnTo>
                    <a:pt x="645" y="194"/>
                  </a:lnTo>
                  <a:lnTo>
                    <a:pt x="590" y="229"/>
                  </a:lnTo>
                  <a:lnTo>
                    <a:pt x="537" y="266"/>
                  </a:lnTo>
                  <a:lnTo>
                    <a:pt x="487" y="306"/>
                  </a:lnTo>
                  <a:lnTo>
                    <a:pt x="439" y="348"/>
                  </a:lnTo>
                  <a:lnTo>
                    <a:pt x="392" y="392"/>
                  </a:lnTo>
                  <a:lnTo>
                    <a:pt x="347" y="439"/>
                  </a:lnTo>
                  <a:lnTo>
                    <a:pt x="305" y="487"/>
                  </a:lnTo>
                  <a:lnTo>
                    <a:pt x="266" y="538"/>
                  </a:lnTo>
                  <a:lnTo>
                    <a:pt x="228" y="590"/>
                  </a:lnTo>
                  <a:lnTo>
                    <a:pt x="194" y="644"/>
                  </a:lnTo>
                  <a:lnTo>
                    <a:pt x="161" y="700"/>
                  </a:lnTo>
                  <a:lnTo>
                    <a:pt x="132" y="758"/>
                  </a:lnTo>
                  <a:lnTo>
                    <a:pt x="105" y="818"/>
                  </a:lnTo>
                  <a:lnTo>
                    <a:pt x="81" y="878"/>
                  </a:lnTo>
                  <a:lnTo>
                    <a:pt x="60" y="941"/>
                  </a:lnTo>
                  <a:lnTo>
                    <a:pt x="42" y="1004"/>
                  </a:lnTo>
                  <a:lnTo>
                    <a:pt x="27" y="1069"/>
                  </a:lnTo>
                  <a:lnTo>
                    <a:pt x="15" y="1135"/>
                  </a:lnTo>
                  <a:lnTo>
                    <a:pt x="7" y="1202"/>
                  </a:lnTo>
                  <a:lnTo>
                    <a:pt x="2" y="1270"/>
                  </a:lnTo>
                  <a:lnTo>
                    <a:pt x="0" y="1338"/>
                  </a:lnTo>
                  <a:lnTo>
                    <a:pt x="2" y="1407"/>
                  </a:lnTo>
                  <a:lnTo>
                    <a:pt x="7" y="1475"/>
                  </a:lnTo>
                  <a:lnTo>
                    <a:pt x="15" y="1542"/>
                  </a:lnTo>
                  <a:lnTo>
                    <a:pt x="27" y="1608"/>
                  </a:lnTo>
                  <a:lnTo>
                    <a:pt x="42" y="1673"/>
                  </a:lnTo>
                  <a:lnTo>
                    <a:pt x="60" y="1736"/>
                  </a:lnTo>
                  <a:lnTo>
                    <a:pt x="81" y="1798"/>
                  </a:lnTo>
                  <a:lnTo>
                    <a:pt x="105" y="1859"/>
                  </a:lnTo>
                  <a:lnTo>
                    <a:pt x="132" y="1919"/>
                  </a:lnTo>
                  <a:lnTo>
                    <a:pt x="161" y="1976"/>
                  </a:lnTo>
                  <a:lnTo>
                    <a:pt x="194" y="2033"/>
                  </a:lnTo>
                  <a:lnTo>
                    <a:pt x="228" y="2087"/>
                  </a:lnTo>
                  <a:lnTo>
                    <a:pt x="266" y="2140"/>
                  </a:lnTo>
                  <a:lnTo>
                    <a:pt x="305" y="2190"/>
                  </a:lnTo>
                  <a:lnTo>
                    <a:pt x="347" y="2238"/>
                  </a:lnTo>
                  <a:lnTo>
                    <a:pt x="392" y="2285"/>
                  </a:lnTo>
                  <a:lnTo>
                    <a:pt x="439" y="2330"/>
                  </a:lnTo>
                  <a:lnTo>
                    <a:pt x="487" y="2371"/>
                  </a:lnTo>
                  <a:lnTo>
                    <a:pt x="537" y="2411"/>
                  </a:lnTo>
                  <a:lnTo>
                    <a:pt x="590" y="2448"/>
                  </a:lnTo>
                  <a:lnTo>
                    <a:pt x="645" y="2483"/>
                  </a:lnTo>
                  <a:lnTo>
                    <a:pt x="701" y="2515"/>
                  </a:lnTo>
                  <a:lnTo>
                    <a:pt x="758" y="2545"/>
                  </a:lnTo>
                  <a:lnTo>
                    <a:pt x="817" y="2572"/>
                  </a:lnTo>
                  <a:lnTo>
                    <a:pt x="878" y="2596"/>
                  </a:lnTo>
                  <a:lnTo>
                    <a:pt x="940" y="2617"/>
                  </a:lnTo>
                  <a:lnTo>
                    <a:pt x="1003" y="2634"/>
                  </a:lnTo>
                  <a:lnTo>
                    <a:pt x="1068" y="2650"/>
                  </a:lnTo>
                  <a:lnTo>
                    <a:pt x="1134" y="2662"/>
                  </a:lnTo>
                  <a:lnTo>
                    <a:pt x="1201" y="2670"/>
                  </a:lnTo>
                  <a:lnTo>
                    <a:pt x="1270" y="2675"/>
                  </a:lnTo>
                  <a:lnTo>
                    <a:pt x="1339" y="2677"/>
                  </a:lnTo>
                  <a:lnTo>
                    <a:pt x="1408" y="2675"/>
                  </a:lnTo>
                  <a:lnTo>
                    <a:pt x="1475" y="2670"/>
                  </a:lnTo>
                  <a:lnTo>
                    <a:pt x="1542" y="2662"/>
                  </a:lnTo>
                  <a:lnTo>
                    <a:pt x="1608" y="2650"/>
                  </a:lnTo>
                  <a:lnTo>
                    <a:pt x="1673" y="2634"/>
                  </a:lnTo>
                  <a:lnTo>
                    <a:pt x="1736" y="2617"/>
                  </a:lnTo>
                  <a:lnTo>
                    <a:pt x="1799" y="2596"/>
                  </a:lnTo>
                  <a:lnTo>
                    <a:pt x="1859" y="2572"/>
                  </a:lnTo>
                  <a:lnTo>
                    <a:pt x="1919" y="2545"/>
                  </a:lnTo>
                  <a:lnTo>
                    <a:pt x="1976" y="2515"/>
                  </a:lnTo>
                  <a:lnTo>
                    <a:pt x="2032" y="2483"/>
                  </a:lnTo>
                  <a:lnTo>
                    <a:pt x="2086" y="2448"/>
                  </a:lnTo>
                  <a:lnTo>
                    <a:pt x="2139" y="2411"/>
                  </a:lnTo>
                  <a:lnTo>
                    <a:pt x="2190" y="2371"/>
                  </a:lnTo>
                  <a:lnTo>
                    <a:pt x="2238" y="2330"/>
                  </a:lnTo>
                  <a:lnTo>
                    <a:pt x="2284" y="2285"/>
                  </a:lnTo>
                  <a:lnTo>
                    <a:pt x="2329" y="2238"/>
                  </a:lnTo>
                  <a:lnTo>
                    <a:pt x="2371" y="2190"/>
                  </a:lnTo>
                  <a:lnTo>
                    <a:pt x="2410" y="2140"/>
                  </a:lnTo>
                  <a:lnTo>
                    <a:pt x="2448" y="2087"/>
                  </a:lnTo>
                  <a:lnTo>
                    <a:pt x="2482" y="2033"/>
                  </a:lnTo>
                  <a:lnTo>
                    <a:pt x="2515" y="1976"/>
                  </a:lnTo>
                  <a:lnTo>
                    <a:pt x="2544" y="1919"/>
                  </a:lnTo>
                  <a:lnTo>
                    <a:pt x="2571" y="1859"/>
                  </a:lnTo>
                  <a:lnTo>
                    <a:pt x="2595" y="1798"/>
                  </a:lnTo>
                  <a:lnTo>
                    <a:pt x="2617" y="1736"/>
                  </a:lnTo>
                  <a:lnTo>
                    <a:pt x="2634" y="1673"/>
                  </a:lnTo>
                  <a:lnTo>
                    <a:pt x="2649" y="1608"/>
                  </a:lnTo>
                  <a:lnTo>
                    <a:pt x="2661" y="1542"/>
                  </a:lnTo>
                  <a:lnTo>
                    <a:pt x="2669" y="1475"/>
                  </a:lnTo>
                  <a:lnTo>
                    <a:pt x="2674" y="1407"/>
                  </a:lnTo>
                  <a:lnTo>
                    <a:pt x="2677" y="1338"/>
                  </a:lnTo>
                  <a:lnTo>
                    <a:pt x="2674" y="1270"/>
                  </a:lnTo>
                  <a:lnTo>
                    <a:pt x="2669" y="1202"/>
                  </a:lnTo>
                  <a:lnTo>
                    <a:pt x="2661" y="1135"/>
                  </a:lnTo>
                  <a:lnTo>
                    <a:pt x="2649" y="1069"/>
                  </a:lnTo>
                  <a:lnTo>
                    <a:pt x="2634" y="1004"/>
                  </a:lnTo>
                  <a:lnTo>
                    <a:pt x="2617" y="941"/>
                  </a:lnTo>
                  <a:lnTo>
                    <a:pt x="2595" y="878"/>
                  </a:lnTo>
                  <a:lnTo>
                    <a:pt x="2571" y="818"/>
                  </a:lnTo>
                  <a:lnTo>
                    <a:pt x="2544" y="758"/>
                  </a:lnTo>
                  <a:lnTo>
                    <a:pt x="2515" y="700"/>
                  </a:lnTo>
                  <a:lnTo>
                    <a:pt x="2482" y="644"/>
                  </a:lnTo>
                  <a:lnTo>
                    <a:pt x="2448" y="590"/>
                  </a:lnTo>
                  <a:lnTo>
                    <a:pt x="2410" y="538"/>
                  </a:lnTo>
                  <a:lnTo>
                    <a:pt x="2371" y="487"/>
                  </a:lnTo>
                  <a:lnTo>
                    <a:pt x="2329" y="439"/>
                  </a:lnTo>
                  <a:lnTo>
                    <a:pt x="2284" y="392"/>
                  </a:lnTo>
                  <a:lnTo>
                    <a:pt x="2238" y="348"/>
                  </a:lnTo>
                  <a:lnTo>
                    <a:pt x="2190" y="306"/>
                  </a:lnTo>
                  <a:lnTo>
                    <a:pt x="2139" y="266"/>
                  </a:lnTo>
                  <a:lnTo>
                    <a:pt x="2086" y="229"/>
                  </a:lnTo>
                  <a:lnTo>
                    <a:pt x="2032" y="194"/>
                  </a:lnTo>
                  <a:lnTo>
                    <a:pt x="1976" y="162"/>
                  </a:lnTo>
                  <a:lnTo>
                    <a:pt x="1919" y="132"/>
                  </a:lnTo>
                  <a:lnTo>
                    <a:pt x="1859" y="106"/>
                  </a:lnTo>
                  <a:lnTo>
                    <a:pt x="1799" y="82"/>
                  </a:lnTo>
                  <a:lnTo>
                    <a:pt x="1736" y="60"/>
                  </a:lnTo>
                  <a:lnTo>
                    <a:pt x="1673" y="43"/>
                  </a:lnTo>
                  <a:lnTo>
                    <a:pt x="1608" y="28"/>
                  </a:lnTo>
                  <a:lnTo>
                    <a:pt x="1542" y="16"/>
                  </a:lnTo>
                  <a:lnTo>
                    <a:pt x="1475" y="7"/>
                  </a:lnTo>
                  <a:lnTo>
                    <a:pt x="1408" y="2"/>
                  </a:lnTo>
                  <a:lnTo>
                    <a:pt x="13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18"/>
            <p:cNvSpPr>
              <a:spLocks noEditPoints="1"/>
            </p:cNvSpPr>
            <p:nvPr/>
          </p:nvSpPr>
          <p:spPr bwMode="auto">
            <a:xfrm>
              <a:off x="4116388" y="2468563"/>
              <a:ext cx="600075" cy="301625"/>
            </a:xfrm>
            <a:custGeom>
              <a:avLst/>
              <a:gdLst>
                <a:gd name="T0" fmla="*/ 15685 w 16254"/>
                <a:gd name="T1" fmla="*/ 1162 h 8183"/>
                <a:gd name="T2" fmla="*/ 15564 w 16254"/>
                <a:gd name="T3" fmla="*/ 1156 h 8183"/>
                <a:gd name="T4" fmla="*/ 15433 w 16254"/>
                <a:gd name="T5" fmla="*/ 1174 h 8183"/>
                <a:gd name="T6" fmla="*/ 15310 w 16254"/>
                <a:gd name="T7" fmla="*/ 1217 h 8183"/>
                <a:gd name="T8" fmla="*/ 15199 w 16254"/>
                <a:gd name="T9" fmla="*/ 1284 h 8183"/>
                <a:gd name="T10" fmla="*/ 15101 w 16254"/>
                <a:gd name="T11" fmla="*/ 1371 h 8183"/>
                <a:gd name="T12" fmla="*/ 15022 w 16254"/>
                <a:gd name="T13" fmla="*/ 1477 h 8183"/>
                <a:gd name="T14" fmla="*/ 14965 w 16254"/>
                <a:gd name="T15" fmla="*/ 1601 h 8183"/>
                <a:gd name="T16" fmla="*/ 4719 w 16254"/>
                <a:gd name="T17" fmla="*/ 477 h 8183"/>
                <a:gd name="T18" fmla="*/ 4666 w 16254"/>
                <a:gd name="T19" fmla="*/ 349 h 8183"/>
                <a:gd name="T20" fmla="*/ 4589 w 16254"/>
                <a:gd name="T21" fmla="*/ 236 h 8183"/>
                <a:gd name="T22" fmla="*/ 4490 w 16254"/>
                <a:gd name="T23" fmla="*/ 142 h 8183"/>
                <a:gd name="T24" fmla="*/ 4376 w 16254"/>
                <a:gd name="T25" fmla="*/ 69 h 8183"/>
                <a:gd name="T26" fmla="*/ 4248 w 16254"/>
                <a:gd name="T27" fmla="*/ 21 h 8183"/>
                <a:gd name="T28" fmla="*/ 4110 w 16254"/>
                <a:gd name="T29" fmla="*/ 1 h 8183"/>
                <a:gd name="T30" fmla="*/ 563 w 16254"/>
                <a:gd name="T31" fmla="*/ 8 h 8183"/>
                <a:gd name="T32" fmla="*/ 405 w 16254"/>
                <a:gd name="T33" fmla="*/ 52 h 8183"/>
                <a:gd name="T34" fmla="*/ 267 w 16254"/>
                <a:gd name="T35" fmla="*/ 132 h 8183"/>
                <a:gd name="T36" fmla="*/ 151 w 16254"/>
                <a:gd name="T37" fmla="*/ 242 h 8183"/>
                <a:gd name="T38" fmla="*/ 66 w 16254"/>
                <a:gd name="T39" fmla="*/ 376 h 8183"/>
                <a:gd name="T40" fmla="*/ 14 w 16254"/>
                <a:gd name="T41" fmla="*/ 530 h 8183"/>
                <a:gd name="T42" fmla="*/ 1 w 16254"/>
                <a:gd name="T43" fmla="*/ 698 h 8183"/>
                <a:gd name="T44" fmla="*/ 30 w 16254"/>
                <a:gd name="T45" fmla="*/ 860 h 8183"/>
                <a:gd name="T46" fmla="*/ 97 w 16254"/>
                <a:gd name="T47" fmla="*/ 1008 h 8183"/>
                <a:gd name="T48" fmla="*/ 195 w 16254"/>
                <a:gd name="T49" fmla="*/ 1133 h 8183"/>
                <a:gd name="T50" fmla="*/ 320 w 16254"/>
                <a:gd name="T51" fmla="*/ 1230 h 8183"/>
                <a:gd name="T52" fmla="*/ 466 w 16254"/>
                <a:gd name="T53" fmla="*/ 1296 h 8183"/>
                <a:gd name="T54" fmla="*/ 630 w 16254"/>
                <a:gd name="T55" fmla="*/ 1326 h 8183"/>
                <a:gd name="T56" fmla="*/ 5145 w 16254"/>
                <a:gd name="T57" fmla="*/ 7732 h 8183"/>
                <a:gd name="T58" fmla="*/ 5203 w 16254"/>
                <a:gd name="T59" fmla="*/ 7857 h 8183"/>
                <a:gd name="T60" fmla="*/ 5285 w 16254"/>
                <a:gd name="T61" fmla="*/ 7967 h 8183"/>
                <a:gd name="T62" fmla="*/ 5386 w 16254"/>
                <a:gd name="T63" fmla="*/ 8058 h 8183"/>
                <a:gd name="T64" fmla="*/ 5504 w 16254"/>
                <a:gd name="T65" fmla="*/ 8126 h 8183"/>
                <a:gd name="T66" fmla="*/ 5634 w 16254"/>
                <a:gd name="T67" fmla="*/ 8168 h 8183"/>
                <a:gd name="T68" fmla="*/ 5772 w 16254"/>
                <a:gd name="T69" fmla="*/ 8183 h 8183"/>
                <a:gd name="T70" fmla="*/ 13990 w 16254"/>
                <a:gd name="T71" fmla="*/ 8174 h 8183"/>
                <a:gd name="T72" fmla="*/ 14118 w 16254"/>
                <a:gd name="T73" fmla="*/ 8140 h 8183"/>
                <a:gd name="T74" fmla="*/ 14234 w 16254"/>
                <a:gd name="T75" fmla="*/ 8081 h 8183"/>
                <a:gd name="T76" fmla="*/ 14338 w 16254"/>
                <a:gd name="T77" fmla="*/ 8001 h 8183"/>
                <a:gd name="T78" fmla="*/ 14423 w 16254"/>
                <a:gd name="T79" fmla="*/ 7901 h 8183"/>
                <a:gd name="T80" fmla="*/ 14488 w 16254"/>
                <a:gd name="T81" fmla="*/ 7785 h 8183"/>
                <a:gd name="T82" fmla="*/ 16233 w 16254"/>
                <a:gd name="T83" fmla="*/ 1985 h 8183"/>
                <a:gd name="T84" fmla="*/ 16252 w 16254"/>
                <a:gd name="T85" fmla="*/ 1865 h 8183"/>
                <a:gd name="T86" fmla="*/ 16249 w 16254"/>
                <a:gd name="T87" fmla="*/ 1739 h 8183"/>
                <a:gd name="T88" fmla="*/ 16220 w 16254"/>
                <a:gd name="T89" fmla="*/ 1611 h 8183"/>
                <a:gd name="T90" fmla="*/ 16168 w 16254"/>
                <a:gd name="T91" fmla="*/ 1492 h 8183"/>
                <a:gd name="T92" fmla="*/ 16093 w 16254"/>
                <a:gd name="T93" fmla="*/ 1386 h 8183"/>
                <a:gd name="T94" fmla="*/ 15998 w 16254"/>
                <a:gd name="T95" fmla="*/ 1294 h 8183"/>
                <a:gd name="T96" fmla="*/ 15884 w 16254"/>
                <a:gd name="T97" fmla="*/ 1224 h 8183"/>
                <a:gd name="T98" fmla="*/ 15781 w 16254"/>
                <a:gd name="T99" fmla="*/ 1183 h 8183"/>
                <a:gd name="T100" fmla="*/ 14469 w 16254"/>
                <a:gd name="T101" fmla="*/ 3251 h 8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54" h="8183">
                  <a:moveTo>
                    <a:pt x="15781" y="1183"/>
                  </a:moveTo>
                  <a:lnTo>
                    <a:pt x="15757" y="1176"/>
                  </a:lnTo>
                  <a:lnTo>
                    <a:pt x="15733" y="1171"/>
                  </a:lnTo>
                  <a:lnTo>
                    <a:pt x="15709" y="1166"/>
                  </a:lnTo>
                  <a:lnTo>
                    <a:pt x="15685" y="1162"/>
                  </a:lnTo>
                  <a:lnTo>
                    <a:pt x="15662" y="1159"/>
                  </a:lnTo>
                  <a:lnTo>
                    <a:pt x="15638" y="1157"/>
                  </a:lnTo>
                  <a:lnTo>
                    <a:pt x="15614" y="1156"/>
                  </a:lnTo>
                  <a:lnTo>
                    <a:pt x="15591" y="1155"/>
                  </a:lnTo>
                  <a:lnTo>
                    <a:pt x="15564" y="1156"/>
                  </a:lnTo>
                  <a:lnTo>
                    <a:pt x="15538" y="1157"/>
                  </a:lnTo>
                  <a:lnTo>
                    <a:pt x="15511" y="1160"/>
                  </a:lnTo>
                  <a:lnTo>
                    <a:pt x="15485" y="1163"/>
                  </a:lnTo>
                  <a:lnTo>
                    <a:pt x="15460" y="1168"/>
                  </a:lnTo>
                  <a:lnTo>
                    <a:pt x="15433" y="1174"/>
                  </a:lnTo>
                  <a:lnTo>
                    <a:pt x="15409" y="1180"/>
                  </a:lnTo>
                  <a:lnTo>
                    <a:pt x="15383" y="1189"/>
                  </a:lnTo>
                  <a:lnTo>
                    <a:pt x="15359" y="1198"/>
                  </a:lnTo>
                  <a:lnTo>
                    <a:pt x="15335" y="1207"/>
                  </a:lnTo>
                  <a:lnTo>
                    <a:pt x="15310" y="1217"/>
                  </a:lnTo>
                  <a:lnTo>
                    <a:pt x="15287" y="1229"/>
                  </a:lnTo>
                  <a:lnTo>
                    <a:pt x="15265" y="1241"/>
                  </a:lnTo>
                  <a:lnTo>
                    <a:pt x="15242" y="1255"/>
                  </a:lnTo>
                  <a:lnTo>
                    <a:pt x="15220" y="1269"/>
                  </a:lnTo>
                  <a:lnTo>
                    <a:pt x="15199" y="1284"/>
                  </a:lnTo>
                  <a:lnTo>
                    <a:pt x="15178" y="1299"/>
                  </a:lnTo>
                  <a:lnTo>
                    <a:pt x="15158" y="1317"/>
                  </a:lnTo>
                  <a:lnTo>
                    <a:pt x="15139" y="1334"/>
                  </a:lnTo>
                  <a:lnTo>
                    <a:pt x="15119" y="1352"/>
                  </a:lnTo>
                  <a:lnTo>
                    <a:pt x="15101" y="1371"/>
                  </a:lnTo>
                  <a:lnTo>
                    <a:pt x="15084" y="1391"/>
                  </a:lnTo>
                  <a:lnTo>
                    <a:pt x="15067" y="1411"/>
                  </a:lnTo>
                  <a:lnTo>
                    <a:pt x="15051" y="1432"/>
                  </a:lnTo>
                  <a:lnTo>
                    <a:pt x="15036" y="1455"/>
                  </a:lnTo>
                  <a:lnTo>
                    <a:pt x="15022" y="1477"/>
                  </a:lnTo>
                  <a:lnTo>
                    <a:pt x="15009" y="1501"/>
                  </a:lnTo>
                  <a:lnTo>
                    <a:pt x="14996" y="1525"/>
                  </a:lnTo>
                  <a:lnTo>
                    <a:pt x="14985" y="1550"/>
                  </a:lnTo>
                  <a:lnTo>
                    <a:pt x="14974" y="1576"/>
                  </a:lnTo>
                  <a:lnTo>
                    <a:pt x="14965" y="1601"/>
                  </a:lnTo>
                  <a:lnTo>
                    <a:pt x="14956" y="1628"/>
                  </a:lnTo>
                  <a:lnTo>
                    <a:pt x="14867" y="1925"/>
                  </a:lnTo>
                  <a:lnTo>
                    <a:pt x="5076" y="1925"/>
                  </a:lnTo>
                  <a:lnTo>
                    <a:pt x="4726" y="505"/>
                  </a:lnTo>
                  <a:lnTo>
                    <a:pt x="4719" y="477"/>
                  </a:lnTo>
                  <a:lnTo>
                    <a:pt x="4711" y="451"/>
                  </a:lnTo>
                  <a:lnTo>
                    <a:pt x="4700" y="425"/>
                  </a:lnTo>
                  <a:lnTo>
                    <a:pt x="4690" y="399"/>
                  </a:lnTo>
                  <a:lnTo>
                    <a:pt x="4678" y="374"/>
                  </a:lnTo>
                  <a:lnTo>
                    <a:pt x="4666" y="349"/>
                  </a:lnTo>
                  <a:lnTo>
                    <a:pt x="4652" y="325"/>
                  </a:lnTo>
                  <a:lnTo>
                    <a:pt x="4637" y="302"/>
                  </a:lnTo>
                  <a:lnTo>
                    <a:pt x="4622" y="279"/>
                  </a:lnTo>
                  <a:lnTo>
                    <a:pt x="4606" y="257"/>
                  </a:lnTo>
                  <a:lnTo>
                    <a:pt x="4589" y="236"/>
                  </a:lnTo>
                  <a:lnTo>
                    <a:pt x="4570" y="215"/>
                  </a:lnTo>
                  <a:lnTo>
                    <a:pt x="4551" y="196"/>
                  </a:lnTo>
                  <a:lnTo>
                    <a:pt x="4532" y="177"/>
                  </a:lnTo>
                  <a:lnTo>
                    <a:pt x="4512" y="159"/>
                  </a:lnTo>
                  <a:lnTo>
                    <a:pt x="4490" y="142"/>
                  </a:lnTo>
                  <a:lnTo>
                    <a:pt x="4469" y="126"/>
                  </a:lnTo>
                  <a:lnTo>
                    <a:pt x="4446" y="110"/>
                  </a:lnTo>
                  <a:lnTo>
                    <a:pt x="4424" y="95"/>
                  </a:lnTo>
                  <a:lnTo>
                    <a:pt x="4400" y="82"/>
                  </a:lnTo>
                  <a:lnTo>
                    <a:pt x="4376" y="69"/>
                  </a:lnTo>
                  <a:lnTo>
                    <a:pt x="4351" y="58"/>
                  </a:lnTo>
                  <a:lnTo>
                    <a:pt x="4327" y="47"/>
                  </a:lnTo>
                  <a:lnTo>
                    <a:pt x="4301" y="38"/>
                  </a:lnTo>
                  <a:lnTo>
                    <a:pt x="4275" y="28"/>
                  </a:lnTo>
                  <a:lnTo>
                    <a:pt x="4248" y="21"/>
                  </a:lnTo>
                  <a:lnTo>
                    <a:pt x="4221" y="15"/>
                  </a:lnTo>
                  <a:lnTo>
                    <a:pt x="4195" y="9"/>
                  </a:lnTo>
                  <a:lnTo>
                    <a:pt x="4166" y="5"/>
                  </a:lnTo>
                  <a:lnTo>
                    <a:pt x="4139" y="2"/>
                  </a:lnTo>
                  <a:lnTo>
                    <a:pt x="4110" y="1"/>
                  </a:lnTo>
                  <a:lnTo>
                    <a:pt x="4082" y="0"/>
                  </a:lnTo>
                  <a:lnTo>
                    <a:pt x="663" y="0"/>
                  </a:lnTo>
                  <a:lnTo>
                    <a:pt x="630" y="1"/>
                  </a:lnTo>
                  <a:lnTo>
                    <a:pt x="596" y="3"/>
                  </a:lnTo>
                  <a:lnTo>
                    <a:pt x="563" y="8"/>
                  </a:lnTo>
                  <a:lnTo>
                    <a:pt x="530" y="13"/>
                  </a:lnTo>
                  <a:lnTo>
                    <a:pt x="498" y="21"/>
                  </a:lnTo>
                  <a:lnTo>
                    <a:pt x="466" y="29"/>
                  </a:lnTo>
                  <a:lnTo>
                    <a:pt x="436" y="41"/>
                  </a:lnTo>
                  <a:lnTo>
                    <a:pt x="405" y="52"/>
                  </a:lnTo>
                  <a:lnTo>
                    <a:pt x="376" y="66"/>
                  </a:lnTo>
                  <a:lnTo>
                    <a:pt x="347" y="80"/>
                  </a:lnTo>
                  <a:lnTo>
                    <a:pt x="320" y="97"/>
                  </a:lnTo>
                  <a:lnTo>
                    <a:pt x="293" y="114"/>
                  </a:lnTo>
                  <a:lnTo>
                    <a:pt x="267" y="132"/>
                  </a:lnTo>
                  <a:lnTo>
                    <a:pt x="242" y="151"/>
                  </a:lnTo>
                  <a:lnTo>
                    <a:pt x="217" y="173"/>
                  </a:lnTo>
                  <a:lnTo>
                    <a:pt x="195" y="194"/>
                  </a:lnTo>
                  <a:lnTo>
                    <a:pt x="173" y="217"/>
                  </a:lnTo>
                  <a:lnTo>
                    <a:pt x="151" y="242"/>
                  </a:lnTo>
                  <a:lnTo>
                    <a:pt x="132" y="266"/>
                  </a:lnTo>
                  <a:lnTo>
                    <a:pt x="114" y="293"/>
                  </a:lnTo>
                  <a:lnTo>
                    <a:pt x="97" y="320"/>
                  </a:lnTo>
                  <a:lnTo>
                    <a:pt x="80" y="347"/>
                  </a:lnTo>
                  <a:lnTo>
                    <a:pt x="66" y="376"/>
                  </a:lnTo>
                  <a:lnTo>
                    <a:pt x="53" y="405"/>
                  </a:lnTo>
                  <a:lnTo>
                    <a:pt x="41" y="436"/>
                  </a:lnTo>
                  <a:lnTo>
                    <a:pt x="30" y="466"/>
                  </a:lnTo>
                  <a:lnTo>
                    <a:pt x="21" y="498"/>
                  </a:lnTo>
                  <a:lnTo>
                    <a:pt x="14" y="530"/>
                  </a:lnTo>
                  <a:lnTo>
                    <a:pt x="8" y="563"/>
                  </a:lnTo>
                  <a:lnTo>
                    <a:pt x="4" y="596"/>
                  </a:lnTo>
                  <a:lnTo>
                    <a:pt x="1" y="630"/>
                  </a:lnTo>
                  <a:lnTo>
                    <a:pt x="0" y="664"/>
                  </a:lnTo>
                  <a:lnTo>
                    <a:pt x="1" y="698"/>
                  </a:lnTo>
                  <a:lnTo>
                    <a:pt x="4" y="731"/>
                  </a:lnTo>
                  <a:lnTo>
                    <a:pt x="8" y="765"/>
                  </a:lnTo>
                  <a:lnTo>
                    <a:pt x="14" y="797"/>
                  </a:lnTo>
                  <a:lnTo>
                    <a:pt x="21" y="829"/>
                  </a:lnTo>
                  <a:lnTo>
                    <a:pt x="30" y="860"/>
                  </a:lnTo>
                  <a:lnTo>
                    <a:pt x="41" y="892"/>
                  </a:lnTo>
                  <a:lnTo>
                    <a:pt x="53" y="921"/>
                  </a:lnTo>
                  <a:lnTo>
                    <a:pt x="66" y="951"/>
                  </a:lnTo>
                  <a:lnTo>
                    <a:pt x="80" y="979"/>
                  </a:lnTo>
                  <a:lnTo>
                    <a:pt x="97" y="1008"/>
                  </a:lnTo>
                  <a:lnTo>
                    <a:pt x="114" y="1034"/>
                  </a:lnTo>
                  <a:lnTo>
                    <a:pt x="132" y="1061"/>
                  </a:lnTo>
                  <a:lnTo>
                    <a:pt x="151" y="1085"/>
                  </a:lnTo>
                  <a:lnTo>
                    <a:pt x="173" y="1109"/>
                  </a:lnTo>
                  <a:lnTo>
                    <a:pt x="195" y="1133"/>
                  </a:lnTo>
                  <a:lnTo>
                    <a:pt x="217" y="1154"/>
                  </a:lnTo>
                  <a:lnTo>
                    <a:pt x="242" y="1175"/>
                  </a:lnTo>
                  <a:lnTo>
                    <a:pt x="267" y="1195"/>
                  </a:lnTo>
                  <a:lnTo>
                    <a:pt x="293" y="1213"/>
                  </a:lnTo>
                  <a:lnTo>
                    <a:pt x="320" y="1230"/>
                  </a:lnTo>
                  <a:lnTo>
                    <a:pt x="347" y="1246"/>
                  </a:lnTo>
                  <a:lnTo>
                    <a:pt x="376" y="1261"/>
                  </a:lnTo>
                  <a:lnTo>
                    <a:pt x="405" y="1274"/>
                  </a:lnTo>
                  <a:lnTo>
                    <a:pt x="436" y="1286"/>
                  </a:lnTo>
                  <a:lnTo>
                    <a:pt x="466" y="1296"/>
                  </a:lnTo>
                  <a:lnTo>
                    <a:pt x="498" y="1305"/>
                  </a:lnTo>
                  <a:lnTo>
                    <a:pt x="530" y="1313"/>
                  </a:lnTo>
                  <a:lnTo>
                    <a:pt x="563" y="1319"/>
                  </a:lnTo>
                  <a:lnTo>
                    <a:pt x="596" y="1324"/>
                  </a:lnTo>
                  <a:lnTo>
                    <a:pt x="630" y="1326"/>
                  </a:lnTo>
                  <a:lnTo>
                    <a:pt x="663" y="1327"/>
                  </a:lnTo>
                  <a:lnTo>
                    <a:pt x="3563" y="1327"/>
                  </a:lnTo>
                  <a:lnTo>
                    <a:pt x="5129" y="7678"/>
                  </a:lnTo>
                  <a:lnTo>
                    <a:pt x="5136" y="7705"/>
                  </a:lnTo>
                  <a:lnTo>
                    <a:pt x="5145" y="7732"/>
                  </a:lnTo>
                  <a:lnTo>
                    <a:pt x="5155" y="7758"/>
                  </a:lnTo>
                  <a:lnTo>
                    <a:pt x="5166" y="7784"/>
                  </a:lnTo>
                  <a:lnTo>
                    <a:pt x="5177" y="7809"/>
                  </a:lnTo>
                  <a:lnTo>
                    <a:pt x="5189" y="7834"/>
                  </a:lnTo>
                  <a:lnTo>
                    <a:pt x="5203" y="7857"/>
                  </a:lnTo>
                  <a:lnTo>
                    <a:pt x="5218" y="7881"/>
                  </a:lnTo>
                  <a:lnTo>
                    <a:pt x="5233" y="7903"/>
                  </a:lnTo>
                  <a:lnTo>
                    <a:pt x="5249" y="7926"/>
                  </a:lnTo>
                  <a:lnTo>
                    <a:pt x="5266" y="7947"/>
                  </a:lnTo>
                  <a:lnTo>
                    <a:pt x="5285" y="7967"/>
                  </a:lnTo>
                  <a:lnTo>
                    <a:pt x="5304" y="7987"/>
                  </a:lnTo>
                  <a:lnTo>
                    <a:pt x="5323" y="8006"/>
                  </a:lnTo>
                  <a:lnTo>
                    <a:pt x="5344" y="8024"/>
                  </a:lnTo>
                  <a:lnTo>
                    <a:pt x="5365" y="8041"/>
                  </a:lnTo>
                  <a:lnTo>
                    <a:pt x="5386" y="8058"/>
                  </a:lnTo>
                  <a:lnTo>
                    <a:pt x="5409" y="8073"/>
                  </a:lnTo>
                  <a:lnTo>
                    <a:pt x="5431" y="8087"/>
                  </a:lnTo>
                  <a:lnTo>
                    <a:pt x="5455" y="8101"/>
                  </a:lnTo>
                  <a:lnTo>
                    <a:pt x="5479" y="8113"/>
                  </a:lnTo>
                  <a:lnTo>
                    <a:pt x="5504" y="8126"/>
                  </a:lnTo>
                  <a:lnTo>
                    <a:pt x="5528" y="8136"/>
                  </a:lnTo>
                  <a:lnTo>
                    <a:pt x="5555" y="8145"/>
                  </a:lnTo>
                  <a:lnTo>
                    <a:pt x="5580" y="8154"/>
                  </a:lnTo>
                  <a:lnTo>
                    <a:pt x="5607" y="8161"/>
                  </a:lnTo>
                  <a:lnTo>
                    <a:pt x="5634" y="8168"/>
                  </a:lnTo>
                  <a:lnTo>
                    <a:pt x="5660" y="8173"/>
                  </a:lnTo>
                  <a:lnTo>
                    <a:pt x="5688" y="8177"/>
                  </a:lnTo>
                  <a:lnTo>
                    <a:pt x="5716" y="8181"/>
                  </a:lnTo>
                  <a:lnTo>
                    <a:pt x="5744" y="8183"/>
                  </a:lnTo>
                  <a:lnTo>
                    <a:pt x="5772" y="8183"/>
                  </a:lnTo>
                  <a:lnTo>
                    <a:pt x="13882" y="8183"/>
                  </a:lnTo>
                  <a:lnTo>
                    <a:pt x="13909" y="8183"/>
                  </a:lnTo>
                  <a:lnTo>
                    <a:pt x="13936" y="8181"/>
                  </a:lnTo>
                  <a:lnTo>
                    <a:pt x="13963" y="8177"/>
                  </a:lnTo>
                  <a:lnTo>
                    <a:pt x="13990" y="8174"/>
                  </a:lnTo>
                  <a:lnTo>
                    <a:pt x="14016" y="8169"/>
                  </a:lnTo>
                  <a:lnTo>
                    <a:pt x="14041" y="8163"/>
                  </a:lnTo>
                  <a:lnTo>
                    <a:pt x="14068" y="8156"/>
                  </a:lnTo>
                  <a:lnTo>
                    <a:pt x="14092" y="8148"/>
                  </a:lnTo>
                  <a:lnTo>
                    <a:pt x="14118" y="8140"/>
                  </a:lnTo>
                  <a:lnTo>
                    <a:pt x="14142" y="8130"/>
                  </a:lnTo>
                  <a:lnTo>
                    <a:pt x="14165" y="8119"/>
                  </a:lnTo>
                  <a:lnTo>
                    <a:pt x="14189" y="8107"/>
                  </a:lnTo>
                  <a:lnTo>
                    <a:pt x="14212" y="8094"/>
                  </a:lnTo>
                  <a:lnTo>
                    <a:pt x="14234" y="8081"/>
                  </a:lnTo>
                  <a:lnTo>
                    <a:pt x="14257" y="8067"/>
                  </a:lnTo>
                  <a:lnTo>
                    <a:pt x="14277" y="8052"/>
                  </a:lnTo>
                  <a:lnTo>
                    <a:pt x="14298" y="8035"/>
                  </a:lnTo>
                  <a:lnTo>
                    <a:pt x="14318" y="8018"/>
                  </a:lnTo>
                  <a:lnTo>
                    <a:pt x="14338" y="8001"/>
                  </a:lnTo>
                  <a:lnTo>
                    <a:pt x="14356" y="7982"/>
                  </a:lnTo>
                  <a:lnTo>
                    <a:pt x="14375" y="7963"/>
                  </a:lnTo>
                  <a:lnTo>
                    <a:pt x="14391" y="7944"/>
                  </a:lnTo>
                  <a:lnTo>
                    <a:pt x="14408" y="7923"/>
                  </a:lnTo>
                  <a:lnTo>
                    <a:pt x="14423" y="7901"/>
                  </a:lnTo>
                  <a:lnTo>
                    <a:pt x="14439" y="7880"/>
                  </a:lnTo>
                  <a:lnTo>
                    <a:pt x="14452" y="7857"/>
                  </a:lnTo>
                  <a:lnTo>
                    <a:pt x="14465" y="7834"/>
                  </a:lnTo>
                  <a:lnTo>
                    <a:pt x="14477" y="7810"/>
                  </a:lnTo>
                  <a:lnTo>
                    <a:pt x="14488" y="7785"/>
                  </a:lnTo>
                  <a:lnTo>
                    <a:pt x="14500" y="7761"/>
                  </a:lnTo>
                  <a:lnTo>
                    <a:pt x="14509" y="7736"/>
                  </a:lnTo>
                  <a:lnTo>
                    <a:pt x="14517" y="7709"/>
                  </a:lnTo>
                  <a:lnTo>
                    <a:pt x="16227" y="2009"/>
                  </a:lnTo>
                  <a:lnTo>
                    <a:pt x="16233" y="1985"/>
                  </a:lnTo>
                  <a:lnTo>
                    <a:pt x="16239" y="1962"/>
                  </a:lnTo>
                  <a:lnTo>
                    <a:pt x="16244" y="1937"/>
                  </a:lnTo>
                  <a:lnTo>
                    <a:pt x="16247" y="1913"/>
                  </a:lnTo>
                  <a:lnTo>
                    <a:pt x="16250" y="1889"/>
                  </a:lnTo>
                  <a:lnTo>
                    <a:pt x="16252" y="1865"/>
                  </a:lnTo>
                  <a:lnTo>
                    <a:pt x="16254" y="1842"/>
                  </a:lnTo>
                  <a:lnTo>
                    <a:pt x="16254" y="1818"/>
                  </a:lnTo>
                  <a:lnTo>
                    <a:pt x="16253" y="1792"/>
                  </a:lnTo>
                  <a:lnTo>
                    <a:pt x="16252" y="1766"/>
                  </a:lnTo>
                  <a:lnTo>
                    <a:pt x="16249" y="1739"/>
                  </a:lnTo>
                  <a:lnTo>
                    <a:pt x="16246" y="1713"/>
                  </a:lnTo>
                  <a:lnTo>
                    <a:pt x="16241" y="1687"/>
                  </a:lnTo>
                  <a:lnTo>
                    <a:pt x="16235" y="1661"/>
                  </a:lnTo>
                  <a:lnTo>
                    <a:pt x="16229" y="1635"/>
                  </a:lnTo>
                  <a:lnTo>
                    <a:pt x="16220" y="1611"/>
                  </a:lnTo>
                  <a:lnTo>
                    <a:pt x="16212" y="1587"/>
                  </a:lnTo>
                  <a:lnTo>
                    <a:pt x="16202" y="1562"/>
                  </a:lnTo>
                  <a:lnTo>
                    <a:pt x="16192" y="1538"/>
                  </a:lnTo>
                  <a:lnTo>
                    <a:pt x="16180" y="1515"/>
                  </a:lnTo>
                  <a:lnTo>
                    <a:pt x="16168" y="1492"/>
                  </a:lnTo>
                  <a:lnTo>
                    <a:pt x="16154" y="1470"/>
                  </a:lnTo>
                  <a:lnTo>
                    <a:pt x="16140" y="1448"/>
                  </a:lnTo>
                  <a:lnTo>
                    <a:pt x="16126" y="1426"/>
                  </a:lnTo>
                  <a:lnTo>
                    <a:pt x="16110" y="1406"/>
                  </a:lnTo>
                  <a:lnTo>
                    <a:pt x="16093" y="1386"/>
                  </a:lnTo>
                  <a:lnTo>
                    <a:pt x="16075" y="1365"/>
                  </a:lnTo>
                  <a:lnTo>
                    <a:pt x="16057" y="1347"/>
                  </a:lnTo>
                  <a:lnTo>
                    <a:pt x="16039" y="1329"/>
                  </a:lnTo>
                  <a:lnTo>
                    <a:pt x="16018" y="1311"/>
                  </a:lnTo>
                  <a:lnTo>
                    <a:pt x="15998" y="1294"/>
                  </a:lnTo>
                  <a:lnTo>
                    <a:pt x="15977" y="1279"/>
                  </a:lnTo>
                  <a:lnTo>
                    <a:pt x="15954" y="1264"/>
                  </a:lnTo>
                  <a:lnTo>
                    <a:pt x="15932" y="1249"/>
                  </a:lnTo>
                  <a:lnTo>
                    <a:pt x="15909" y="1236"/>
                  </a:lnTo>
                  <a:lnTo>
                    <a:pt x="15884" y="1224"/>
                  </a:lnTo>
                  <a:lnTo>
                    <a:pt x="15860" y="1212"/>
                  </a:lnTo>
                  <a:lnTo>
                    <a:pt x="15834" y="1202"/>
                  </a:lnTo>
                  <a:lnTo>
                    <a:pt x="15808" y="1192"/>
                  </a:lnTo>
                  <a:lnTo>
                    <a:pt x="15782" y="1183"/>
                  </a:lnTo>
                  <a:lnTo>
                    <a:pt x="15781" y="1183"/>
                  </a:lnTo>
                  <a:close/>
                  <a:moveTo>
                    <a:pt x="13429" y="6721"/>
                  </a:moveTo>
                  <a:lnTo>
                    <a:pt x="13388" y="6856"/>
                  </a:lnTo>
                  <a:lnTo>
                    <a:pt x="6292" y="6856"/>
                  </a:lnTo>
                  <a:lnTo>
                    <a:pt x="5403" y="3251"/>
                  </a:lnTo>
                  <a:lnTo>
                    <a:pt x="14469" y="3251"/>
                  </a:lnTo>
                  <a:lnTo>
                    <a:pt x="13429" y="67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4" name="Freeform 5"/>
          <p:cNvSpPr>
            <a:spLocks noEditPoints="1"/>
          </p:cNvSpPr>
          <p:nvPr/>
        </p:nvSpPr>
        <p:spPr bwMode="auto">
          <a:xfrm>
            <a:off x="4789536" y="4133532"/>
            <a:ext cx="412417" cy="507052"/>
          </a:xfrm>
          <a:custGeom>
            <a:avLst/>
            <a:gdLst>
              <a:gd name="T0" fmla="*/ 486 w 560"/>
              <a:gd name="T1" fmla="*/ 183 h 748"/>
              <a:gd name="T2" fmla="*/ 471 w 560"/>
              <a:gd name="T3" fmla="*/ 125 h 748"/>
              <a:gd name="T4" fmla="*/ 440 w 560"/>
              <a:gd name="T5" fmla="*/ 74 h 748"/>
              <a:gd name="T6" fmla="*/ 397 w 560"/>
              <a:gd name="T7" fmla="*/ 35 h 748"/>
              <a:gd name="T8" fmla="*/ 344 w 560"/>
              <a:gd name="T9" fmla="*/ 10 h 748"/>
              <a:gd name="T10" fmla="*/ 283 w 560"/>
              <a:gd name="T11" fmla="*/ 0 h 748"/>
              <a:gd name="T12" fmla="*/ 278 w 560"/>
              <a:gd name="T13" fmla="*/ 0 h 748"/>
              <a:gd name="T14" fmla="*/ 235 w 560"/>
              <a:gd name="T15" fmla="*/ 4 h 748"/>
              <a:gd name="T16" fmla="*/ 178 w 560"/>
              <a:gd name="T17" fmla="*/ 25 h 748"/>
              <a:gd name="T18" fmla="*/ 131 w 560"/>
              <a:gd name="T19" fmla="*/ 60 h 748"/>
              <a:gd name="T20" fmla="*/ 96 w 560"/>
              <a:gd name="T21" fmla="*/ 107 h 748"/>
              <a:gd name="T22" fmla="*/ 76 w 560"/>
              <a:gd name="T23" fmla="*/ 162 h 748"/>
              <a:gd name="T24" fmla="*/ 72 w 560"/>
              <a:gd name="T25" fmla="*/ 327 h 748"/>
              <a:gd name="T26" fmla="*/ 560 w 560"/>
              <a:gd name="T27" fmla="*/ 748 h 748"/>
              <a:gd name="T28" fmla="*/ 344 w 560"/>
              <a:gd name="T29" fmla="*/ 670 h 748"/>
              <a:gd name="T30" fmla="*/ 241 w 560"/>
              <a:gd name="T31" fmla="*/ 530 h 748"/>
              <a:gd name="T32" fmla="*/ 225 w 560"/>
              <a:gd name="T33" fmla="*/ 511 h 748"/>
              <a:gd name="T34" fmla="*/ 217 w 560"/>
              <a:gd name="T35" fmla="*/ 489 h 748"/>
              <a:gd name="T36" fmla="*/ 218 w 560"/>
              <a:gd name="T37" fmla="*/ 467 h 748"/>
              <a:gd name="T38" fmla="*/ 224 w 560"/>
              <a:gd name="T39" fmla="*/ 450 h 748"/>
              <a:gd name="T40" fmla="*/ 235 w 560"/>
              <a:gd name="T41" fmla="*/ 435 h 748"/>
              <a:gd name="T42" fmla="*/ 250 w 560"/>
              <a:gd name="T43" fmla="*/ 424 h 748"/>
              <a:gd name="T44" fmla="*/ 267 w 560"/>
              <a:gd name="T45" fmla="*/ 417 h 748"/>
              <a:gd name="T46" fmla="*/ 287 w 560"/>
              <a:gd name="T47" fmla="*/ 416 h 748"/>
              <a:gd name="T48" fmla="*/ 305 w 560"/>
              <a:gd name="T49" fmla="*/ 422 h 748"/>
              <a:gd name="T50" fmla="*/ 320 w 560"/>
              <a:gd name="T51" fmla="*/ 430 h 748"/>
              <a:gd name="T52" fmla="*/ 333 w 560"/>
              <a:gd name="T53" fmla="*/ 444 h 748"/>
              <a:gd name="T54" fmla="*/ 341 w 560"/>
              <a:gd name="T55" fmla="*/ 461 h 748"/>
              <a:gd name="T56" fmla="*/ 344 w 560"/>
              <a:gd name="T57" fmla="*/ 479 h 748"/>
              <a:gd name="T58" fmla="*/ 338 w 560"/>
              <a:gd name="T59" fmla="*/ 505 h 748"/>
              <a:gd name="T60" fmla="*/ 326 w 560"/>
              <a:gd name="T61" fmla="*/ 525 h 748"/>
              <a:gd name="T62" fmla="*/ 344 w 560"/>
              <a:gd name="T63" fmla="*/ 670 h 748"/>
              <a:gd name="T64" fmla="*/ 174 w 560"/>
              <a:gd name="T65" fmla="*/ 204 h 748"/>
              <a:gd name="T66" fmla="*/ 178 w 560"/>
              <a:gd name="T67" fmla="*/ 174 h 748"/>
              <a:gd name="T68" fmla="*/ 191 w 560"/>
              <a:gd name="T69" fmla="*/ 147 h 748"/>
              <a:gd name="T70" fmla="*/ 210 w 560"/>
              <a:gd name="T71" fmla="*/ 125 h 748"/>
              <a:gd name="T72" fmla="*/ 236 w 560"/>
              <a:gd name="T73" fmla="*/ 110 h 748"/>
              <a:gd name="T74" fmla="*/ 265 w 560"/>
              <a:gd name="T75" fmla="*/ 103 h 748"/>
              <a:gd name="T76" fmla="*/ 281 w 560"/>
              <a:gd name="T77" fmla="*/ 102 h 748"/>
              <a:gd name="T78" fmla="*/ 294 w 560"/>
              <a:gd name="T79" fmla="*/ 103 h 748"/>
              <a:gd name="T80" fmla="*/ 322 w 560"/>
              <a:gd name="T81" fmla="*/ 110 h 748"/>
              <a:gd name="T82" fmla="*/ 348 w 560"/>
              <a:gd name="T83" fmla="*/ 125 h 748"/>
              <a:gd name="T84" fmla="*/ 367 w 560"/>
              <a:gd name="T85" fmla="*/ 147 h 748"/>
              <a:gd name="T86" fmla="*/ 380 w 560"/>
              <a:gd name="T87" fmla="*/ 174 h 748"/>
              <a:gd name="T88" fmla="*/ 384 w 560"/>
              <a:gd name="T89" fmla="*/ 204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60" h="748">
                <a:moveTo>
                  <a:pt x="487" y="327"/>
                </a:moveTo>
                <a:lnTo>
                  <a:pt x="487" y="204"/>
                </a:lnTo>
                <a:lnTo>
                  <a:pt x="486" y="183"/>
                </a:lnTo>
                <a:lnTo>
                  <a:pt x="482" y="162"/>
                </a:lnTo>
                <a:lnTo>
                  <a:pt x="477" y="143"/>
                </a:lnTo>
                <a:lnTo>
                  <a:pt x="471" y="125"/>
                </a:lnTo>
                <a:lnTo>
                  <a:pt x="462" y="107"/>
                </a:lnTo>
                <a:lnTo>
                  <a:pt x="451" y="90"/>
                </a:lnTo>
                <a:lnTo>
                  <a:pt x="440" y="74"/>
                </a:lnTo>
                <a:lnTo>
                  <a:pt x="427" y="60"/>
                </a:lnTo>
                <a:lnTo>
                  <a:pt x="412" y="47"/>
                </a:lnTo>
                <a:lnTo>
                  <a:pt x="397" y="35"/>
                </a:lnTo>
                <a:lnTo>
                  <a:pt x="380" y="25"/>
                </a:lnTo>
                <a:lnTo>
                  <a:pt x="362" y="16"/>
                </a:lnTo>
                <a:lnTo>
                  <a:pt x="344" y="10"/>
                </a:lnTo>
                <a:lnTo>
                  <a:pt x="324" y="4"/>
                </a:lnTo>
                <a:lnTo>
                  <a:pt x="304" y="1"/>
                </a:lnTo>
                <a:lnTo>
                  <a:pt x="283" y="0"/>
                </a:lnTo>
                <a:lnTo>
                  <a:pt x="281" y="0"/>
                </a:lnTo>
                <a:lnTo>
                  <a:pt x="280" y="0"/>
                </a:lnTo>
                <a:lnTo>
                  <a:pt x="278" y="0"/>
                </a:lnTo>
                <a:lnTo>
                  <a:pt x="275" y="0"/>
                </a:lnTo>
                <a:lnTo>
                  <a:pt x="254" y="1"/>
                </a:lnTo>
                <a:lnTo>
                  <a:pt x="235" y="4"/>
                </a:lnTo>
                <a:lnTo>
                  <a:pt x="215" y="10"/>
                </a:lnTo>
                <a:lnTo>
                  <a:pt x="196" y="16"/>
                </a:lnTo>
                <a:lnTo>
                  <a:pt x="178" y="25"/>
                </a:lnTo>
                <a:lnTo>
                  <a:pt x="161" y="35"/>
                </a:lnTo>
                <a:lnTo>
                  <a:pt x="146" y="47"/>
                </a:lnTo>
                <a:lnTo>
                  <a:pt x="131" y="60"/>
                </a:lnTo>
                <a:lnTo>
                  <a:pt x="119" y="74"/>
                </a:lnTo>
                <a:lnTo>
                  <a:pt x="107" y="90"/>
                </a:lnTo>
                <a:lnTo>
                  <a:pt x="96" y="107"/>
                </a:lnTo>
                <a:lnTo>
                  <a:pt x="88" y="125"/>
                </a:lnTo>
                <a:lnTo>
                  <a:pt x="81" y="143"/>
                </a:lnTo>
                <a:lnTo>
                  <a:pt x="76" y="162"/>
                </a:lnTo>
                <a:lnTo>
                  <a:pt x="73" y="183"/>
                </a:lnTo>
                <a:lnTo>
                  <a:pt x="72" y="204"/>
                </a:lnTo>
                <a:lnTo>
                  <a:pt x="72" y="327"/>
                </a:lnTo>
                <a:lnTo>
                  <a:pt x="0" y="327"/>
                </a:lnTo>
                <a:lnTo>
                  <a:pt x="0" y="748"/>
                </a:lnTo>
                <a:lnTo>
                  <a:pt x="560" y="748"/>
                </a:lnTo>
                <a:lnTo>
                  <a:pt x="560" y="327"/>
                </a:lnTo>
                <a:lnTo>
                  <a:pt x="487" y="327"/>
                </a:lnTo>
                <a:close/>
                <a:moveTo>
                  <a:pt x="344" y="670"/>
                </a:moveTo>
                <a:lnTo>
                  <a:pt x="217" y="670"/>
                </a:lnTo>
                <a:lnTo>
                  <a:pt x="248" y="535"/>
                </a:lnTo>
                <a:lnTo>
                  <a:pt x="241" y="530"/>
                </a:lnTo>
                <a:lnTo>
                  <a:pt x="235" y="524"/>
                </a:lnTo>
                <a:lnTo>
                  <a:pt x="230" y="519"/>
                </a:lnTo>
                <a:lnTo>
                  <a:pt x="225" y="511"/>
                </a:lnTo>
                <a:lnTo>
                  <a:pt x="222" y="505"/>
                </a:lnTo>
                <a:lnTo>
                  <a:pt x="219" y="496"/>
                </a:lnTo>
                <a:lnTo>
                  <a:pt x="217" y="489"/>
                </a:lnTo>
                <a:lnTo>
                  <a:pt x="217" y="479"/>
                </a:lnTo>
                <a:lnTo>
                  <a:pt x="217" y="473"/>
                </a:lnTo>
                <a:lnTo>
                  <a:pt x="218" y="467"/>
                </a:lnTo>
                <a:lnTo>
                  <a:pt x="220" y="461"/>
                </a:lnTo>
                <a:lnTo>
                  <a:pt x="222" y="455"/>
                </a:lnTo>
                <a:lnTo>
                  <a:pt x="224" y="450"/>
                </a:lnTo>
                <a:lnTo>
                  <a:pt x="227" y="444"/>
                </a:lnTo>
                <a:lnTo>
                  <a:pt x="232" y="440"/>
                </a:lnTo>
                <a:lnTo>
                  <a:pt x="235" y="435"/>
                </a:lnTo>
                <a:lnTo>
                  <a:pt x="240" y="430"/>
                </a:lnTo>
                <a:lnTo>
                  <a:pt x="244" y="427"/>
                </a:lnTo>
                <a:lnTo>
                  <a:pt x="250" y="424"/>
                </a:lnTo>
                <a:lnTo>
                  <a:pt x="255" y="422"/>
                </a:lnTo>
                <a:lnTo>
                  <a:pt x="262" y="420"/>
                </a:lnTo>
                <a:lnTo>
                  <a:pt x="267" y="417"/>
                </a:lnTo>
                <a:lnTo>
                  <a:pt x="273" y="416"/>
                </a:lnTo>
                <a:lnTo>
                  <a:pt x="281" y="416"/>
                </a:lnTo>
                <a:lnTo>
                  <a:pt x="287" y="416"/>
                </a:lnTo>
                <a:lnTo>
                  <a:pt x="294" y="417"/>
                </a:lnTo>
                <a:lnTo>
                  <a:pt x="299" y="420"/>
                </a:lnTo>
                <a:lnTo>
                  <a:pt x="305" y="422"/>
                </a:lnTo>
                <a:lnTo>
                  <a:pt x="311" y="424"/>
                </a:lnTo>
                <a:lnTo>
                  <a:pt x="316" y="427"/>
                </a:lnTo>
                <a:lnTo>
                  <a:pt x="320" y="430"/>
                </a:lnTo>
                <a:lnTo>
                  <a:pt x="326" y="435"/>
                </a:lnTo>
                <a:lnTo>
                  <a:pt x="330" y="440"/>
                </a:lnTo>
                <a:lnTo>
                  <a:pt x="333" y="444"/>
                </a:lnTo>
                <a:lnTo>
                  <a:pt x="336" y="450"/>
                </a:lnTo>
                <a:lnTo>
                  <a:pt x="338" y="455"/>
                </a:lnTo>
                <a:lnTo>
                  <a:pt x="341" y="461"/>
                </a:lnTo>
                <a:lnTo>
                  <a:pt x="343" y="467"/>
                </a:lnTo>
                <a:lnTo>
                  <a:pt x="344" y="473"/>
                </a:lnTo>
                <a:lnTo>
                  <a:pt x="344" y="479"/>
                </a:lnTo>
                <a:lnTo>
                  <a:pt x="344" y="489"/>
                </a:lnTo>
                <a:lnTo>
                  <a:pt x="342" y="496"/>
                </a:lnTo>
                <a:lnTo>
                  <a:pt x="338" y="505"/>
                </a:lnTo>
                <a:lnTo>
                  <a:pt x="335" y="511"/>
                </a:lnTo>
                <a:lnTo>
                  <a:pt x="331" y="519"/>
                </a:lnTo>
                <a:lnTo>
                  <a:pt x="326" y="525"/>
                </a:lnTo>
                <a:lnTo>
                  <a:pt x="319" y="531"/>
                </a:lnTo>
                <a:lnTo>
                  <a:pt x="313" y="535"/>
                </a:lnTo>
                <a:lnTo>
                  <a:pt x="344" y="670"/>
                </a:lnTo>
                <a:close/>
                <a:moveTo>
                  <a:pt x="384" y="327"/>
                </a:moveTo>
                <a:lnTo>
                  <a:pt x="174" y="327"/>
                </a:lnTo>
                <a:lnTo>
                  <a:pt x="174" y="204"/>
                </a:lnTo>
                <a:lnTo>
                  <a:pt x="174" y="193"/>
                </a:lnTo>
                <a:lnTo>
                  <a:pt x="176" y="184"/>
                </a:lnTo>
                <a:lnTo>
                  <a:pt x="178" y="174"/>
                </a:lnTo>
                <a:lnTo>
                  <a:pt x="181" y="165"/>
                </a:lnTo>
                <a:lnTo>
                  <a:pt x="186" y="155"/>
                </a:lnTo>
                <a:lnTo>
                  <a:pt x="191" y="147"/>
                </a:lnTo>
                <a:lnTo>
                  <a:pt x="196" y="139"/>
                </a:lnTo>
                <a:lnTo>
                  <a:pt x="204" y="133"/>
                </a:lnTo>
                <a:lnTo>
                  <a:pt x="210" y="125"/>
                </a:lnTo>
                <a:lnTo>
                  <a:pt x="219" y="120"/>
                </a:lnTo>
                <a:lnTo>
                  <a:pt x="227" y="114"/>
                </a:lnTo>
                <a:lnTo>
                  <a:pt x="236" y="110"/>
                </a:lnTo>
                <a:lnTo>
                  <a:pt x="246" y="107"/>
                </a:lnTo>
                <a:lnTo>
                  <a:pt x="255" y="104"/>
                </a:lnTo>
                <a:lnTo>
                  <a:pt x="265" y="103"/>
                </a:lnTo>
                <a:lnTo>
                  <a:pt x="275" y="103"/>
                </a:lnTo>
                <a:lnTo>
                  <a:pt x="279" y="103"/>
                </a:lnTo>
                <a:lnTo>
                  <a:pt x="281" y="102"/>
                </a:lnTo>
                <a:lnTo>
                  <a:pt x="282" y="103"/>
                </a:lnTo>
                <a:lnTo>
                  <a:pt x="283" y="103"/>
                </a:lnTo>
                <a:lnTo>
                  <a:pt x="294" y="103"/>
                </a:lnTo>
                <a:lnTo>
                  <a:pt x="303" y="104"/>
                </a:lnTo>
                <a:lnTo>
                  <a:pt x="313" y="107"/>
                </a:lnTo>
                <a:lnTo>
                  <a:pt x="322" y="110"/>
                </a:lnTo>
                <a:lnTo>
                  <a:pt x="331" y="114"/>
                </a:lnTo>
                <a:lnTo>
                  <a:pt x="339" y="120"/>
                </a:lnTo>
                <a:lnTo>
                  <a:pt x="348" y="125"/>
                </a:lnTo>
                <a:lnTo>
                  <a:pt x="354" y="131"/>
                </a:lnTo>
                <a:lnTo>
                  <a:pt x="362" y="139"/>
                </a:lnTo>
                <a:lnTo>
                  <a:pt x="367" y="147"/>
                </a:lnTo>
                <a:lnTo>
                  <a:pt x="373" y="155"/>
                </a:lnTo>
                <a:lnTo>
                  <a:pt x="377" y="165"/>
                </a:lnTo>
                <a:lnTo>
                  <a:pt x="380" y="174"/>
                </a:lnTo>
                <a:lnTo>
                  <a:pt x="383" y="184"/>
                </a:lnTo>
                <a:lnTo>
                  <a:pt x="384" y="193"/>
                </a:lnTo>
                <a:lnTo>
                  <a:pt x="384" y="204"/>
                </a:lnTo>
                <a:lnTo>
                  <a:pt x="384" y="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5" name="Freeform 6"/>
          <p:cNvSpPr>
            <a:spLocks noEditPoints="1"/>
          </p:cNvSpPr>
          <p:nvPr/>
        </p:nvSpPr>
        <p:spPr bwMode="auto">
          <a:xfrm>
            <a:off x="3991276" y="4194989"/>
            <a:ext cx="563451" cy="460703"/>
          </a:xfrm>
          <a:custGeom>
            <a:avLst/>
            <a:gdLst>
              <a:gd name="T0" fmla="*/ 473 w 748"/>
              <a:gd name="T1" fmla="*/ 277 h 748"/>
              <a:gd name="T2" fmla="*/ 475 w 748"/>
              <a:gd name="T3" fmla="*/ 225 h 748"/>
              <a:gd name="T4" fmla="*/ 471 w 748"/>
              <a:gd name="T5" fmla="*/ 190 h 748"/>
              <a:gd name="T6" fmla="*/ 461 w 748"/>
              <a:gd name="T7" fmla="*/ 156 h 748"/>
              <a:gd name="T8" fmla="*/ 447 w 748"/>
              <a:gd name="T9" fmla="*/ 124 h 748"/>
              <a:gd name="T10" fmla="*/ 428 w 748"/>
              <a:gd name="T11" fmla="*/ 95 h 748"/>
              <a:gd name="T12" fmla="*/ 406 w 748"/>
              <a:gd name="T13" fmla="*/ 69 h 748"/>
              <a:gd name="T14" fmla="*/ 380 w 748"/>
              <a:gd name="T15" fmla="*/ 47 h 748"/>
              <a:gd name="T16" fmla="*/ 351 w 748"/>
              <a:gd name="T17" fmla="*/ 29 h 748"/>
              <a:gd name="T18" fmla="*/ 319 w 748"/>
              <a:gd name="T19" fmla="*/ 14 h 748"/>
              <a:gd name="T20" fmla="*/ 286 w 748"/>
              <a:gd name="T21" fmla="*/ 4 h 748"/>
              <a:gd name="T22" fmla="*/ 250 w 748"/>
              <a:gd name="T23" fmla="*/ 0 h 748"/>
              <a:gd name="T24" fmla="*/ 213 w 748"/>
              <a:gd name="T25" fmla="*/ 1 h 748"/>
              <a:gd name="T26" fmla="*/ 178 w 748"/>
              <a:gd name="T27" fmla="*/ 8 h 748"/>
              <a:gd name="T28" fmla="*/ 145 w 748"/>
              <a:gd name="T29" fmla="*/ 18 h 748"/>
              <a:gd name="T30" fmla="*/ 114 w 748"/>
              <a:gd name="T31" fmla="*/ 34 h 748"/>
              <a:gd name="T32" fmla="*/ 86 w 748"/>
              <a:gd name="T33" fmla="*/ 55 h 748"/>
              <a:gd name="T34" fmla="*/ 62 w 748"/>
              <a:gd name="T35" fmla="*/ 78 h 748"/>
              <a:gd name="T36" fmla="*/ 41 w 748"/>
              <a:gd name="T37" fmla="*/ 105 h 748"/>
              <a:gd name="T38" fmla="*/ 23 w 748"/>
              <a:gd name="T39" fmla="*/ 135 h 748"/>
              <a:gd name="T40" fmla="*/ 11 w 748"/>
              <a:gd name="T41" fmla="*/ 167 h 748"/>
              <a:gd name="T42" fmla="*/ 3 w 748"/>
              <a:gd name="T43" fmla="*/ 202 h 748"/>
              <a:gd name="T44" fmla="*/ 0 w 748"/>
              <a:gd name="T45" fmla="*/ 238 h 748"/>
              <a:gd name="T46" fmla="*/ 3 w 748"/>
              <a:gd name="T47" fmla="*/ 273 h 748"/>
              <a:gd name="T48" fmla="*/ 11 w 748"/>
              <a:gd name="T49" fmla="*/ 309 h 748"/>
              <a:gd name="T50" fmla="*/ 23 w 748"/>
              <a:gd name="T51" fmla="*/ 341 h 748"/>
              <a:gd name="T52" fmla="*/ 41 w 748"/>
              <a:gd name="T53" fmla="*/ 370 h 748"/>
              <a:gd name="T54" fmla="*/ 62 w 748"/>
              <a:gd name="T55" fmla="*/ 397 h 748"/>
              <a:gd name="T56" fmla="*/ 86 w 748"/>
              <a:gd name="T57" fmla="*/ 421 h 748"/>
              <a:gd name="T58" fmla="*/ 114 w 748"/>
              <a:gd name="T59" fmla="*/ 441 h 748"/>
              <a:gd name="T60" fmla="*/ 145 w 748"/>
              <a:gd name="T61" fmla="*/ 457 h 748"/>
              <a:gd name="T62" fmla="*/ 178 w 748"/>
              <a:gd name="T63" fmla="*/ 468 h 748"/>
              <a:gd name="T64" fmla="*/ 213 w 748"/>
              <a:gd name="T65" fmla="*/ 474 h 748"/>
              <a:gd name="T66" fmla="*/ 257 w 748"/>
              <a:gd name="T67" fmla="*/ 475 h 748"/>
              <a:gd name="T68" fmla="*/ 313 w 748"/>
              <a:gd name="T69" fmla="*/ 463 h 748"/>
              <a:gd name="T70" fmla="*/ 481 w 748"/>
              <a:gd name="T71" fmla="*/ 632 h 748"/>
              <a:gd name="T72" fmla="*/ 597 w 748"/>
              <a:gd name="T73" fmla="*/ 748 h 748"/>
              <a:gd name="T74" fmla="*/ 748 w 748"/>
              <a:gd name="T75" fmla="*/ 748 h 748"/>
              <a:gd name="T76" fmla="*/ 463 w 748"/>
              <a:gd name="T77" fmla="*/ 313 h 748"/>
              <a:gd name="T78" fmla="*/ 172 w 748"/>
              <a:gd name="T79" fmla="*/ 265 h 748"/>
              <a:gd name="T80" fmla="*/ 150 w 748"/>
              <a:gd name="T81" fmla="*/ 257 h 748"/>
              <a:gd name="T82" fmla="*/ 131 w 748"/>
              <a:gd name="T83" fmla="*/ 243 h 748"/>
              <a:gd name="T84" fmla="*/ 117 w 748"/>
              <a:gd name="T85" fmla="*/ 225 h 748"/>
              <a:gd name="T86" fmla="*/ 110 w 748"/>
              <a:gd name="T87" fmla="*/ 203 h 748"/>
              <a:gd name="T88" fmla="*/ 109 w 748"/>
              <a:gd name="T89" fmla="*/ 178 h 748"/>
              <a:gd name="T90" fmla="*/ 114 w 748"/>
              <a:gd name="T91" fmla="*/ 155 h 748"/>
              <a:gd name="T92" fmla="*/ 126 w 748"/>
              <a:gd name="T93" fmla="*/ 136 h 748"/>
              <a:gd name="T94" fmla="*/ 143 w 748"/>
              <a:gd name="T95" fmla="*/ 120 h 748"/>
              <a:gd name="T96" fmla="*/ 164 w 748"/>
              <a:gd name="T97" fmla="*/ 110 h 748"/>
              <a:gd name="T98" fmla="*/ 188 w 748"/>
              <a:gd name="T99" fmla="*/ 107 h 748"/>
              <a:gd name="T100" fmla="*/ 212 w 748"/>
              <a:gd name="T101" fmla="*/ 110 h 748"/>
              <a:gd name="T102" fmla="*/ 233 w 748"/>
              <a:gd name="T103" fmla="*/ 120 h 748"/>
              <a:gd name="T104" fmla="*/ 250 w 748"/>
              <a:gd name="T105" fmla="*/ 136 h 748"/>
              <a:gd name="T106" fmla="*/ 263 w 748"/>
              <a:gd name="T107" fmla="*/ 155 h 748"/>
              <a:gd name="T108" fmla="*/ 268 w 748"/>
              <a:gd name="T109" fmla="*/ 178 h 748"/>
              <a:gd name="T110" fmla="*/ 267 w 748"/>
              <a:gd name="T111" fmla="*/ 203 h 748"/>
              <a:gd name="T112" fmla="*/ 258 w 748"/>
              <a:gd name="T113" fmla="*/ 225 h 748"/>
              <a:gd name="T114" fmla="*/ 245 w 748"/>
              <a:gd name="T115" fmla="*/ 243 h 748"/>
              <a:gd name="T116" fmla="*/ 226 w 748"/>
              <a:gd name="T117" fmla="*/ 257 h 748"/>
              <a:gd name="T118" fmla="*/ 205 w 748"/>
              <a:gd name="T119" fmla="*/ 265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8" h="748">
                <a:moveTo>
                  <a:pt x="463" y="313"/>
                </a:moveTo>
                <a:lnTo>
                  <a:pt x="469" y="295"/>
                </a:lnTo>
                <a:lnTo>
                  <a:pt x="473" y="277"/>
                </a:lnTo>
                <a:lnTo>
                  <a:pt x="475" y="257"/>
                </a:lnTo>
                <a:lnTo>
                  <a:pt x="475" y="238"/>
                </a:lnTo>
                <a:lnTo>
                  <a:pt x="475" y="225"/>
                </a:lnTo>
                <a:lnTo>
                  <a:pt x="474" y="214"/>
                </a:lnTo>
                <a:lnTo>
                  <a:pt x="473" y="202"/>
                </a:lnTo>
                <a:lnTo>
                  <a:pt x="471" y="190"/>
                </a:lnTo>
                <a:lnTo>
                  <a:pt x="467" y="178"/>
                </a:lnTo>
                <a:lnTo>
                  <a:pt x="464" y="167"/>
                </a:lnTo>
                <a:lnTo>
                  <a:pt x="461" y="156"/>
                </a:lnTo>
                <a:lnTo>
                  <a:pt x="457" y="145"/>
                </a:lnTo>
                <a:lnTo>
                  <a:pt x="451" y="135"/>
                </a:lnTo>
                <a:lnTo>
                  <a:pt x="447" y="124"/>
                </a:lnTo>
                <a:lnTo>
                  <a:pt x="441" y="114"/>
                </a:lnTo>
                <a:lnTo>
                  <a:pt x="434" y="105"/>
                </a:lnTo>
                <a:lnTo>
                  <a:pt x="428" y="95"/>
                </a:lnTo>
                <a:lnTo>
                  <a:pt x="422" y="87"/>
                </a:lnTo>
                <a:lnTo>
                  <a:pt x="414" y="78"/>
                </a:lnTo>
                <a:lnTo>
                  <a:pt x="406" y="69"/>
                </a:lnTo>
                <a:lnTo>
                  <a:pt x="398" y="62"/>
                </a:lnTo>
                <a:lnTo>
                  <a:pt x="388" y="55"/>
                </a:lnTo>
                <a:lnTo>
                  <a:pt x="380" y="47"/>
                </a:lnTo>
                <a:lnTo>
                  <a:pt x="370" y="41"/>
                </a:lnTo>
                <a:lnTo>
                  <a:pt x="361" y="34"/>
                </a:lnTo>
                <a:lnTo>
                  <a:pt x="351" y="29"/>
                </a:lnTo>
                <a:lnTo>
                  <a:pt x="340" y="24"/>
                </a:lnTo>
                <a:lnTo>
                  <a:pt x="330" y="18"/>
                </a:lnTo>
                <a:lnTo>
                  <a:pt x="319" y="14"/>
                </a:lnTo>
                <a:lnTo>
                  <a:pt x="308" y="11"/>
                </a:lnTo>
                <a:lnTo>
                  <a:pt x="297" y="8"/>
                </a:lnTo>
                <a:lnTo>
                  <a:pt x="286" y="4"/>
                </a:lnTo>
                <a:lnTo>
                  <a:pt x="274" y="2"/>
                </a:lnTo>
                <a:lnTo>
                  <a:pt x="263" y="1"/>
                </a:lnTo>
                <a:lnTo>
                  <a:pt x="250" y="0"/>
                </a:lnTo>
                <a:lnTo>
                  <a:pt x="238" y="0"/>
                </a:lnTo>
                <a:lnTo>
                  <a:pt x="225" y="0"/>
                </a:lnTo>
                <a:lnTo>
                  <a:pt x="213" y="1"/>
                </a:lnTo>
                <a:lnTo>
                  <a:pt x="202" y="2"/>
                </a:lnTo>
                <a:lnTo>
                  <a:pt x="190" y="4"/>
                </a:lnTo>
                <a:lnTo>
                  <a:pt x="178" y="8"/>
                </a:lnTo>
                <a:lnTo>
                  <a:pt x="168" y="11"/>
                </a:lnTo>
                <a:lnTo>
                  <a:pt x="156" y="14"/>
                </a:lnTo>
                <a:lnTo>
                  <a:pt x="145" y="18"/>
                </a:lnTo>
                <a:lnTo>
                  <a:pt x="134" y="24"/>
                </a:lnTo>
                <a:lnTo>
                  <a:pt x="125" y="29"/>
                </a:lnTo>
                <a:lnTo>
                  <a:pt x="114" y="34"/>
                </a:lnTo>
                <a:lnTo>
                  <a:pt x="105" y="41"/>
                </a:lnTo>
                <a:lnTo>
                  <a:pt x="96" y="47"/>
                </a:lnTo>
                <a:lnTo>
                  <a:pt x="86" y="55"/>
                </a:lnTo>
                <a:lnTo>
                  <a:pt x="78" y="62"/>
                </a:lnTo>
                <a:lnTo>
                  <a:pt x="69" y="69"/>
                </a:lnTo>
                <a:lnTo>
                  <a:pt x="62" y="78"/>
                </a:lnTo>
                <a:lnTo>
                  <a:pt x="54" y="87"/>
                </a:lnTo>
                <a:lnTo>
                  <a:pt x="47" y="95"/>
                </a:lnTo>
                <a:lnTo>
                  <a:pt x="41" y="105"/>
                </a:lnTo>
                <a:lnTo>
                  <a:pt x="34" y="114"/>
                </a:lnTo>
                <a:lnTo>
                  <a:pt x="29" y="124"/>
                </a:lnTo>
                <a:lnTo>
                  <a:pt x="23" y="135"/>
                </a:lnTo>
                <a:lnTo>
                  <a:pt x="19" y="145"/>
                </a:lnTo>
                <a:lnTo>
                  <a:pt x="15" y="156"/>
                </a:lnTo>
                <a:lnTo>
                  <a:pt x="11" y="167"/>
                </a:lnTo>
                <a:lnTo>
                  <a:pt x="7" y="178"/>
                </a:lnTo>
                <a:lnTo>
                  <a:pt x="5" y="190"/>
                </a:lnTo>
                <a:lnTo>
                  <a:pt x="3" y="202"/>
                </a:lnTo>
                <a:lnTo>
                  <a:pt x="1" y="214"/>
                </a:lnTo>
                <a:lnTo>
                  <a:pt x="0" y="225"/>
                </a:lnTo>
                <a:lnTo>
                  <a:pt x="0" y="238"/>
                </a:lnTo>
                <a:lnTo>
                  <a:pt x="0" y="250"/>
                </a:lnTo>
                <a:lnTo>
                  <a:pt x="1" y="262"/>
                </a:lnTo>
                <a:lnTo>
                  <a:pt x="3" y="273"/>
                </a:lnTo>
                <a:lnTo>
                  <a:pt x="5" y="285"/>
                </a:lnTo>
                <a:lnTo>
                  <a:pt x="7" y="297"/>
                </a:lnTo>
                <a:lnTo>
                  <a:pt x="11" y="309"/>
                </a:lnTo>
                <a:lnTo>
                  <a:pt x="15" y="319"/>
                </a:lnTo>
                <a:lnTo>
                  <a:pt x="19" y="330"/>
                </a:lnTo>
                <a:lnTo>
                  <a:pt x="23" y="341"/>
                </a:lnTo>
                <a:lnTo>
                  <a:pt x="29" y="351"/>
                </a:lnTo>
                <a:lnTo>
                  <a:pt x="34" y="361"/>
                </a:lnTo>
                <a:lnTo>
                  <a:pt x="41" y="370"/>
                </a:lnTo>
                <a:lnTo>
                  <a:pt x="47" y="380"/>
                </a:lnTo>
                <a:lnTo>
                  <a:pt x="54" y="389"/>
                </a:lnTo>
                <a:lnTo>
                  <a:pt x="62" y="397"/>
                </a:lnTo>
                <a:lnTo>
                  <a:pt x="69" y="406"/>
                </a:lnTo>
                <a:lnTo>
                  <a:pt x="78" y="413"/>
                </a:lnTo>
                <a:lnTo>
                  <a:pt x="86" y="421"/>
                </a:lnTo>
                <a:lnTo>
                  <a:pt x="96" y="428"/>
                </a:lnTo>
                <a:lnTo>
                  <a:pt x="105" y="434"/>
                </a:lnTo>
                <a:lnTo>
                  <a:pt x="114" y="441"/>
                </a:lnTo>
                <a:lnTo>
                  <a:pt x="125" y="446"/>
                </a:lnTo>
                <a:lnTo>
                  <a:pt x="134" y="452"/>
                </a:lnTo>
                <a:lnTo>
                  <a:pt x="145" y="457"/>
                </a:lnTo>
                <a:lnTo>
                  <a:pt x="156" y="461"/>
                </a:lnTo>
                <a:lnTo>
                  <a:pt x="168" y="464"/>
                </a:lnTo>
                <a:lnTo>
                  <a:pt x="178" y="468"/>
                </a:lnTo>
                <a:lnTo>
                  <a:pt x="190" y="471"/>
                </a:lnTo>
                <a:lnTo>
                  <a:pt x="202" y="473"/>
                </a:lnTo>
                <a:lnTo>
                  <a:pt x="213" y="474"/>
                </a:lnTo>
                <a:lnTo>
                  <a:pt x="225" y="475"/>
                </a:lnTo>
                <a:lnTo>
                  <a:pt x="238" y="475"/>
                </a:lnTo>
                <a:lnTo>
                  <a:pt x="257" y="475"/>
                </a:lnTo>
                <a:lnTo>
                  <a:pt x="276" y="472"/>
                </a:lnTo>
                <a:lnTo>
                  <a:pt x="295" y="469"/>
                </a:lnTo>
                <a:lnTo>
                  <a:pt x="313" y="463"/>
                </a:lnTo>
                <a:lnTo>
                  <a:pt x="367" y="518"/>
                </a:lnTo>
                <a:lnTo>
                  <a:pt x="481" y="518"/>
                </a:lnTo>
                <a:lnTo>
                  <a:pt x="481" y="632"/>
                </a:lnTo>
                <a:lnTo>
                  <a:pt x="482" y="633"/>
                </a:lnTo>
                <a:lnTo>
                  <a:pt x="597" y="633"/>
                </a:lnTo>
                <a:lnTo>
                  <a:pt x="597" y="748"/>
                </a:lnTo>
                <a:lnTo>
                  <a:pt x="598" y="748"/>
                </a:lnTo>
                <a:lnTo>
                  <a:pt x="748" y="748"/>
                </a:lnTo>
                <a:lnTo>
                  <a:pt x="748" y="748"/>
                </a:lnTo>
                <a:lnTo>
                  <a:pt x="748" y="748"/>
                </a:lnTo>
                <a:lnTo>
                  <a:pt x="748" y="597"/>
                </a:lnTo>
                <a:lnTo>
                  <a:pt x="463" y="313"/>
                </a:lnTo>
                <a:close/>
                <a:moveTo>
                  <a:pt x="188" y="267"/>
                </a:moveTo>
                <a:lnTo>
                  <a:pt x="180" y="266"/>
                </a:lnTo>
                <a:lnTo>
                  <a:pt x="172" y="265"/>
                </a:lnTo>
                <a:lnTo>
                  <a:pt x="164" y="263"/>
                </a:lnTo>
                <a:lnTo>
                  <a:pt x="157" y="261"/>
                </a:lnTo>
                <a:lnTo>
                  <a:pt x="150" y="257"/>
                </a:lnTo>
                <a:lnTo>
                  <a:pt x="143" y="253"/>
                </a:lnTo>
                <a:lnTo>
                  <a:pt x="138" y="249"/>
                </a:lnTo>
                <a:lnTo>
                  <a:pt x="131" y="243"/>
                </a:lnTo>
                <a:lnTo>
                  <a:pt x="126" y="237"/>
                </a:lnTo>
                <a:lnTo>
                  <a:pt x="122" y="232"/>
                </a:lnTo>
                <a:lnTo>
                  <a:pt x="117" y="225"/>
                </a:lnTo>
                <a:lnTo>
                  <a:pt x="114" y="218"/>
                </a:lnTo>
                <a:lnTo>
                  <a:pt x="112" y="210"/>
                </a:lnTo>
                <a:lnTo>
                  <a:pt x="110" y="203"/>
                </a:lnTo>
                <a:lnTo>
                  <a:pt x="109" y="194"/>
                </a:lnTo>
                <a:lnTo>
                  <a:pt x="108" y="187"/>
                </a:lnTo>
                <a:lnTo>
                  <a:pt x="109" y="178"/>
                </a:lnTo>
                <a:lnTo>
                  <a:pt x="110" y="171"/>
                </a:lnTo>
                <a:lnTo>
                  <a:pt x="112" y="162"/>
                </a:lnTo>
                <a:lnTo>
                  <a:pt x="114" y="155"/>
                </a:lnTo>
                <a:lnTo>
                  <a:pt x="117" y="148"/>
                </a:lnTo>
                <a:lnTo>
                  <a:pt x="122" y="142"/>
                </a:lnTo>
                <a:lnTo>
                  <a:pt x="126" y="136"/>
                </a:lnTo>
                <a:lnTo>
                  <a:pt x="131" y="130"/>
                </a:lnTo>
                <a:lnTo>
                  <a:pt x="138" y="125"/>
                </a:lnTo>
                <a:lnTo>
                  <a:pt x="143" y="120"/>
                </a:lnTo>
                <a:lnTo>
                  <a:pt x="150" y="116"/>
                </a:lnTo>
                <a:lnTo>
                  <a:pt x="157" y="112"/>
                </a:lnTo>
                <a:lnTo>
                  <a:pt x="164" y="110"/>
                </a:lnTo>
                <a:lnTo>
                  <a:pt x="172" y="108"/>
                </a:lnTo>
                <a:lnTo>
                  <a:pt x="180" y="107"/>
                </a:lnTo>
                <a:lnTo>
                  <a:pt x="188" y="107"/>
                </a:lnTo>
                <a:lnTo>
                  <a:pt x="196" y="107"/>
                </a:lnTo>
                <a:lnTo>
                  <a:pt x="205" y="108"/>
                </a:lnTo>
                <a:lnTo>
                  <a:pt x="212" y="110"/>
                </a:lnTo>
                <a:lnTo>
                  <a:pt x="220" y="112"/>
                </a:lnTo>
                <a:lnTo>
                  <a:pt x="226" y="116"/>
                </a:lnTo>
                <a:lnTo>
                  <a:pt x="233" y="120"/>
                </a:lnTo>
                <a:lnTo>
                  <a:pt x="239" y="125"/>
                </a:lnTo>
                <a:lnTo>
                  <a:pt x="245" y="130"/>
                </a:lnTo>
                <a:lnTo>
                  <a:pt x="250" y="136"/>
                </a:lnTo>
                <a:lnTo>
                  <a:pt x="255" y="142"/>
                </a:lnTo>
                <a:lnTo>
                  <a:pt x="258" y="148"/>
                </a:lnTo>
                <a:lnTo>
                  <a:pt x="263" y="155"/>
                </a:lnTo>
                <a:lnTo>
                  <a:pt x="265" y="162"/>
                </a:lnTo>
                <a:lnTo>
                  <a:pt x="267" y="171"/>
                </a:lnTo>
                <a:lnTo>
                  <a:pt x="268" y="178"/>
                </a:lnTo>
                <a:lnTo>
                  <a:pt x="269" y="187"/>
                </a:lnTo>
                <a:lnTo>
                  <a:pt x="268" y="194"/>
                </a:lnTo>
                <a:lnTo>
                  <a:pt x="267" y="203"/>
                </a:lnTo>
                <a:lnTo>
                  <a:pt x="265" y="210"/>
                </a:lnTo>
                <a:lnTo>
                  <a:pt x="263" y="218"/>
                </a:lnTo>
                <a:lnTo>
                  <a:pt x="258" y="225"/>
                </a:lnTo>
                <a:lnTo>
                  <a:pt x="255" y="232"/>
                </a:lnTo>
                <a:lnTo>
                  <a:pt x="250" y="237"/>
                </a:lnTo>
                <a:lnTo>
                  <a:pt x="245" y="243"/>
                </a:lnTo>
                <a:lnTo>
                  <a:pt x="239" y="249"/>
                </a:lnTo>
                <a:lnTo>
                  <a:pt x="233" y="253"/>
                </a:lnTo>
                <a:lnTo>
                  <a:pt x="226" y="257"/>
                </a:lnTo>
                <a:lnTo>
                  <a:pt x="220" y="261"/>
                </a:lnTo>
                <a:lnTo>
                  <a:pt x="212" y="263"/>
                </a:lnTo>
                <a:lnTo>
                  <a:pt x="205" y="265"/>
                </a:lnTo>
                <a:lnTo>
                  <a:pt x="196" y="266"/>
                </a:lnTo>
                <a:lnTo>
                  <a:pt x="188" y="2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6" name="Freeform 7"/>
          <p:cNvSpPr>
            <a:spLocks noEditPoints="1"/>
          </p:cNvSpPr>
          <p:nvPr/>
        </p:nvSpPr>
        <p:spPr bwMode="auto">
          <a:xfrm>
            <a:off x="5564706" y="4196664"/>
            <a:ext cx="492985" cy="419116"/>
          </a:xfrm>
          <a:custGeom>
            <a:avLst/>
            <a:gdLst>
              <a:gd name="T0" fmla="*/ 445 w 498"/>
              <a:gd name="T1" fmla="*/ 99 h 576"/>
              <a:gd name="T2" fmla="*/ 419 w 498"/>
              <a:gd name="T3" fmla="*/ 60 h 576"/>
              <a:gd name="T4" fmla="*/ 397 w 498"/>
              <a:gd name="T5" fmla="*/ 32 h 576"/>
              <a:gd name="T6" fmla="*/ 381 w 498"/>
              <a:gd name="T7" fmla="*/ 17 h 576"/>
              <a:gd name="T8" fmla="*/ 365 w 498"/>
              <a:gd name="T9" fmla="*/ 6 h 576"/>
              <a:gd name="T10" fmla="*/ 349 w 498"/>
              <a:gd name="T11" fmla="*/ 1 h 576"/>
              <a:gd name="T12" fmla="*/ 155 w 498"/>
              <a:gd name="T13" fmla="*/ 0 h 576"/>
              <a:gd name="T14" fmla="*/ 140 w 498"/>
              <a:gd name="T15" fmla="*/ 3 h 576"/>
              <a:gd name="T16" fmla="*/ 126 w 498"/>
              <a:gd name="T17" fmla="*/ 11 h 576"/>
              <a:gd name="T18" fmla="*/ 111 w 498"/>
              <a:gd name="T19" fmla="*/ 24 h 576"/>
              <a:gd name="T20" fmla="*/ 96 w 498"/>
              <a:gd name="T21" fmla="*/ 40 h 576"/>
              <a:gd name="T22" fmla="*/ 69 w 498"/>
              <a:gd name="T23" fmla="*/ 78 h 576"/>
              <a:gd name="T24" fmla="*/ 47 w 498"/>
              <a:gd name="T25" fmla="*/ 120 h 576"/>
              <a:gd name="T26" fmla="*/ 0 w 498"/>
              <a:gd name="T27" fmla="*/ 576 h 576"/>
              <a:gd name="T28" fmla="*/ 498 w 498"/>
              <a:gd name="T29" fmla="*/ 120 h 576"/>
              <a:gd name="T30" fmla="*/ 293 w 498"/>
              <a:gd name="T31" fmla="*/ 109 h 576"/>
              <a:gd name="T32" fmla="*/ 195 w 498"/>
              <a:gd name="T33" fmla="*/ 108 h 576"/>
              <a:gd name="T34" fmla="*/ 185 w 498"/>
              <a:gd name="T35" fmla="*/ 104 h 576"/>
              <a:gd name="T36" fmla="*/ 178 w 498"/>
              <a:gd name="T37" fmla="*/ 96 h 576"/>
              <a:gd name="T38" fmla="*/ 174 w 498"/>
              <a:gd name="T39" fmla="*/ 86 h 576"/>
              <a:gd name="T40" fmla="*/ 174 w 498"/>
              <a:gd name="T41" fmla="*/ 76 h 576"/>
              <a:gd name="T42" fmla="*/ 178 w 498"/>
              <a:gd name="T43" fmla="*/ 65 h 576"/>
              <a:gd name="T44" fmla="*/ 185 w 498"/>
              <a:gd name="T45" fmla="*/ 58 h 576"/>
              <a:gd name="T46" fmla="*/ 195 w 498"/>
              <a:gd name="T47" fmla="*/ 53 h 576"/>
              <a:gd name="T48" fmla="*/ 293 w 498"/>
              <a:gd name="T49" fmla="*/ 53 h 576"/>
              <a:gd name="T50" fmla="*/ 304 w 498"/>
              <a:gd name="T51" fmla="*/ 56 h 576"/>
              <a:gd name="T52" fmla="*/ 313 w 498"/>
              <a:gd name="T53" fmla="*/ 61 h 576"/>
              <a:gd name="T54" fmla="*/ 319 w 498"/>
              <a:gd name="T55" fmla="*/ 70 h 576"/>
              <a:gd name="T56" fmla="*/ 321 w 498"/>
              <a:gd name="T57" fmla="*/ 81 h 576"/>
              <a:gd name="T58" fmla="*/ 319 w 498"/>
              <a:gd name="T59" fmla="*/ 92 h 576"/>
              <a:gd name="T60" fmla="*/ 313 w 498"/>
              <a:gd name="T61" fmla="*/ 100 h 576"/>
              <a:gd name="T62" fmla="*/ 304 w 498"/>
              <a:gd name="T63" fmla="*/ 107 h 576"/>
              <a:gd name="T64" fmla="*/ 293 w 498"/>
              <a:gd name="T65" fmla="*/ 10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8" h="576">
                <a:moveTo>
                  <a:pt x="455" y="120"/>
                </a:moveTo>
                <a:lnTo>
                  <a:pt x="445" y="99"/>
                </a:lnTo>
                <a:lnTo>
                  <a:pt x="433" y="79"/>
                </a:lnTo>
                <a:lnTo>
                  <a:pt x="419" y="60"/>
                </a:lnTo>
                <a:lnTo>
                  <a:pt x="404" y="41"/>
                </a:lnTo>
                <a:lnTo>
                  <a:pt x="397" y="32"/>
                </a:lnTo>
                <a:lnTo>
                  <a:pt x="389" y="25"/>
                </a:lnTo>
                <a:lnTo>
                  <a:pt x="381" y="17"/>
                </a:lnTo>
                <a:lnTo>
                  <a:pt x="373" y="12"/>
                </a:lnTo>
                <a:lnTo>
                  <a:pt x="365" y="6"/>
                </a:lnTo>
                <a:lnTo>
                  <a:pt x="357" y="3"/>
                </a:lnTo>
                <a:lnTo>
                  <a:pt x="349" y="1"/>
                </a:lnTo>
                <a:lnTo>
                  <a:pt x="341" y="0"/>
                </a:lnTo>
                <a:lnTo>
                  <a:pt x="155" y="0"/>
                </a:lnTo>
                <a:lnTo>
                  <a:pt x="148" y="1"/>
                </a:lnTo>
                <a:lnTo>
                  <a:pt x="140" y="3"/>
                </a:lnTo>
                <a:lnTo>
                  <a:pt x="133" y="6"/>
                </a:lnTo>
                <a:lnTo>
                  <a:pt x="126" y="11"/>
                </a:lnTo>
                <a:lnTo>
                  <a:pt x="118" y="17"/>
                </a:lnTo>
                <a:lnTo>
                  <a:pt x="111" y="24"/>
                </a:lnTo>
                <a:lnTo>
                  <a:pt x="103" y="31"/>
                </a:lnTo>
                <a:lnTo>
                  <a:pt x="96" y="40"/>
                </a:lnTo>
                <a:lnTo>
                  <a:pt x="82" y="58"/>
                </a:lnTo>
                <a:lnTo>
                  <a:pt x="69" y="78"/>
                </a:lnTo>
                <a:lnTo>
                  <a:pt x="57" y="98"/>
                </a:lnTo>
                <a:lnTo>
                  <a:pt x="47" y="120"/>
                </a:lnTo>
                <a:lnTo>
                  <a:pt x="0" y="120"/>
                </a:lnTo>
                <a:lnTo>
                  <a:pt x="0" y="576"/>
                </a:lnTo>
                <a:lnTo>
                  <a:pt x="498" y="576"/>
                </a:lnTo>
                <a:lnTo>
                  <a:pt x="498" y="120"/>
                </a:lnTo>
                <a:lnTo>
                  <a:pt x="455" y="120"/>
                </a:lnTo>
                <a:close/>
                <a:moveTo>
                  <a:pt x="293" y="109"/>
                </a:moveTo>
                <a:lnTo>
                  <a:pt x="200" y="109"/>
                </a:lnTo>
                <a:lnTo>
                  <a:pt x="195" y="108"/>
                </a:lnTo>
                <a:lnTo>
                  <a:pt x="190" y="107"/>
                </a:lnTo>
                <a:lnTo>
                  <a:pt x="185" y="104"/>
                </a:lnTo>
                <a:lnTo>
                  <a:pt x="181" y="100"/>
                </a:lnTo>
                <a:lnTo>
                  <a:pt x="178" y="96"/>
                </a:lnTo>
                <a:lnTo>
                  <a:pt x="175" y="92"/>
                </a:lnTo>
                <a:lnTo>
                  <a:pt x="174" y="86"/>
                </a:lnTo>
                <a:lnTo>
                  <a:pt x="172" y="81"/>
                </a:lnTo>
                <a:lnTo>
                  <a:pt x="174" y="76"/>
                </a:lnTo>
                <a:lnTo>
                  <a:pt x="175" y="70"/>
                </a:lnTo>
                <a:lnTo>
                  <a:pt x="178" y="65"/>
                </a:lnTo>
                <a:lnTo>
                  <a:pt x="181" y="61"/>
                </a:lnTo>
                <a:lnTo>
                  <a:pt x="185" y="58"/>
                </a:lnTo>
                <a:lnTo>
                  <a:pt x="190" y="56"/>
                </a:lnTo>
                <a:lnTo>
                  <a:pt x="195" y="53"/>
                </a:lnTo>
                <a:lnTo>
                  <a:pt x="200" y="53"/>
                </a:lnTo>
                <a:lnTo>
                  <a:pt x="293" y="53"/>
                </a:lnTo>
                <a:lnTo>
                  <a:pt x="298" y="53"/>
                </a:lnTo>
                <a:lnTo>
                  <a:pt x="304" y="56"/>
                </a:lnTo>
                <a:lnTo>
                  <a:pt x="309" y="58"/>
                </a:lnTo>
                <a:lnTo>
                  <a:pt x="313" y="61"/>
                </a:lnTo>
                <a:lnTo>
                  <a:pt x="317" y="65"/>
                </a:lnTo>
                <a:lnTo>
                  <a:pt x="319" y="70"/>
                </a:lnTo>
                <a:lnTo>
                  <a:pt x="321" y="76"/>
                </a:lnTo>
                <a:lnTo>
                  <a:pt x="321" y="81"/>
                </a:lnTo>
                <a:lnTo>
                  <a:pt x="321" y="86"/>
                </a:lnTo>
                <a:lnTo>
                  <a:pt x="319" y="92"/>
                </a:lnTo>
                <a:lnTo>
                  <a:pt x="317" y="96"/>
                </a:lnTo>
                <a:lnTo>
                  <a:pt x="313" y="100"/>
                </a:lnTo>
                <a:lnTo>
                  <a:pt x="309" y="104"/>
                </a:lnTo>
                <a:lnTo>
                  <a:pt x="304" y="107"/>
                </a:lnTo>
                <a:lnTo>
                  <a:pt x="298" y="108"/>
                </a:lnTo>
                <a:lnTo>
                  <a:pt x="293" y="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7" name="Freeform 9"/>
          <p:cNvSpPr>
            <a:spLocks noEditPoints="1"/>
          </p:cNvSpPr>
          <p:nvPr/>
        </p:nvSpPr>
        <p:spPr bwMode="auto">
          <a:xfrm>
            <a:off x="3353359" y="4174206"/>
            <a:ext cx="428992" cy="481486"/>
          </a:xfrm>
          <a:custGeom>
            <a:avLst/>
            <a:gdLst>
              <a:gd name="T0" fmla="*/ 563 w 654"/>
              <a:gd name="T1" fmla="*/ 509 h 748"/>
              <a:gd name="T2" fmla="*/ 560 w 654"/>
              <a:gd name="T3" fmla="*/ 290 h 748"/>
              <a:gd name="T4" fmla="*/ 545 w 654"/>
              <a:gd name="T5" fmla="*/ 237 h 748"/>
              <a:gd name="T6" fmla="*/ 518 w 654"/>
              <a:gd name="T7" fmla="*/ 190 h 748"/>
              <a:gd name="T8" fmla="*/ 483 w 654"/>
              <a:gd name="T9" fmla="*/ 149 h 748"/>
              <a:gd name="T10" fmla="*/ 438 w 654"/>
              <a:gd name="T11" fmla="*/ 119 h 748"/>
              <a:gd name="T12" fmla="*/ 407 w 654"/>
              <a:gd name="T13" fmla="*/ 94 h 748"/>
              <a:gd name="T14" fmla="*/ 406 w 654"/>
              <a:gd name="T15" fmla="*/ 66 h 748"/>
              <a:gd name="T16" fmla="*/ 399 w 654"/>
              <a:gd name="T17" fmla="*/ 43 h 748"/>
              <a:gd name="T18" fmla="*/ 384 w 654"/>
              <a:gd name="T19" fmla="*/ 24 h 748"/>
              <a:gd name="T20" fmla="*/ 366 w 654"/>
              <a:gd name="T21" fmla="*/ 9 h 748"/>
              <a:gd name="T22" fmla="*/ 343 w 654"/>
              <a:gd name="T23" fmla="*/ 2 h 748"/>
              <a:gd name="T24" fmla="*/ 318 w 654"/>
              <a:gd name="T25" fmla="*/ 1 h 748"/>
              <a:gd name="T26" fmla="*/ 294 w 654"/>
              <a:gd name="T27" fmla="*/ 6 h 748"/>
              <a:gd name="T28" fmla="*/ 274 w 654"/>
              <a:gd name="T29" fmla="*/ 19 h 748"/>
              <a:gd name="T30" fmla="*/ 258 w 654"/>
              <a:gd name="T31" fmla="*/ 36 h 748"/>
              <a:gd name="T32" fmla="*/ 248 w 654"/>
              <a:gd name="T33" fmla="*/ 57 h 748"/>
              <a:gd name="T34" fmla="*/ 244 w 654"/>
              <a:gd name="T35" fmla="*/ 82 h 748"/>
              <a:gd name="T36" fmla="*/ 230 w 654"/>
              <a:gd name="T37" fmla="*/ 111 h 748"/>
              <a:gd name="T38" fmla="*/ 184 w 654"/>
              <a:gd name="T39" fmla="*/ 139 h 748"/>
              <a:gd name="T40" fmla="*/ 146 w 654"/>
              <a:gd name="T41" fmla="*/ 176 h 748"/>
              <a:gd name="T42" fmla="*/ 116 w 654"/>
              <a:gd name="T43" fmla="*/ 221 h 748"/>
              <a:gd name="T44" fmla="*/ 97 w 654"/>
              <a:gd name="T45" fmla="*/ 272 h 748"/>
              <a:gd name="T46" fmla="*/ 90 w 654"/>
              <a:gd name="T47" fmla="*/ 327 h 748"/>
              <a:gd name="T48" fmla="*/ 92 w 654"/>
              <a:gd name="T49" fmla="*/ 530 h 748"/>
              <a:gd name="T50" fmla="*/ 3 w 654"/>
              <a:gd name="T51" fmla="*/ 633 h 748"/>
              <a:gd name="T52" fmla="*/ 16 w 654"/>
              <a:gd name="T53" fmla="*/ 649 h 748"/>
              <a:gd name="T54" fmla="*/ 36 w 654"/>
              <a:gd name="T55" fmla="*/ 655 h 748"/>
              <a:gd name="T56" fmla="*/ 244 w 654"/>
              <a:gd name="T57" fmla="*/ 666 h 748"/>
              <a:gd name="T58" fmla="*/ 248 w 654"/>
              <a:gd name="T59" fmla="*/ 690 h 748"/>
              <a:gd name="T60" fmla="*/ 258 w 654"/>
              <a:gd name="T61" fmla="*/ 712 h 748"/>
              <a:gd name="T62" fmla="*/ 274 w 654"/>
              <a:gd name="T63" fmla="*/ 729 h 748"/>
              <a:gd name="T64" fmla="*/ 294 w 654"/>
              <a:gd name="T65" fmla="*/ 742 h 748"/>
              <a:gd name="T66" fmla="*/ 318 w 654"/>
              <a:gd name="T67" fmla="*/ 748 h 748"/>
              <a:gd name="T68" fmla="*/ 343 w 654"/>
              <a:gd name="T69" fmla="*/ 746 h 748"/>
              <a:gd name="T70" fmla="*/ 366 w 654"/>
              <a:gd name="T71" fmla="*/ 738 h 748"/>
              <a:gd name="T72" fmla="*/ 384 w 654"/>
              <a:gd name="T73" fmla="*/ 723 h 748"/>
              <a:gd name="T74" fmla="*/ 399 w 654"/>
              <a:gd name="T75" fmla="*/ 705 h 748"/>
              <a:gd name="T76" fmla="*/ 406 w 654"/>
              <a:gd name="T77" fmla="*/ 683 h 748"/>
              <a:gd name="T78" fmla="*/ 409 w 654"/>
              <a:gd name="T79" fmla="*/ 660 h 748"/>
              <a:gd name="T80" fmla="*/ 625 w 654"/>
              <a:gd name="T81" fmla="*/ 654 h 748"/>
              <a:gd name="T82" fmla="*/ 643 w 654"/>
              <a:gd name="T83" fmla="*/ 644 h 748"/>
              <a:gd name="T84" fmla="*/ 653 w 654"/>
              <a:gd name="T85" fmla="*/ 626 h 748"/>
              <a:gd name="T86" fmla="*/ 280 w 654"/>
              <a:gd name="T87" fmla="*/ 82 h 748"/>
              <a:gd name="T88" fmla="*/ 289 w 654"/>
              <a:gd name="T89" fmla="*/ 56 h 748"/>
              <a:gd name="T90" fmla="*/ 309 w 654"/>
              <a:gd name="T91" fmla="*/ 40 h 748"/>
              <a:gd name="T92" fmla="*/ 336 w 654"/>
              <a:gd name="T93" fmla="*/ 37 h 748"/>
              <a:gd name="T94" fmla="*/ 358 w 654"/>
              <a:gd name="T95" fmla="*/ 50 h 748"/>
              <a:gd name="T96" fmla="*/ 371 w 654"/>
              <a:gd name="T97" fmla="*/ 72 h 748"/>
              <a:gd name="T98" fmla="*/ 370 w 654"/>
              <a:gd name="T99" fmla="*/ 95 h 748"/>
              <a:gd name="T100" fmla="*/ 338 w 654"/>
              <a:gd name="T101" fmla="*/ 92 h 748"/>
              <a:gd name="T102" fmla="*/ 305 w 654"/>
              <a:gd name="T103" fmla="*/ 92 h 748"/>
              <a:gd name="T104" fmla="*/ 281 w 654"/>
              <a:gd name="T105" fmla="*/ 88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54" h="748">
                <a:moveTo>
                  <a:pt x="562" y="530"/>
                </a:moveTo>
                <a:lnTo>
                  <a:pt x="563" y="520"/>
                </a:lnTo>
                <a:lnTo>
                  <a:pt x="563" y="509"/>
                </a:lnTo>
                <a:lnTo>
                  <a:pt x="563" y="327"/>
                </a:lnTo>
                <a:lnTo>
                  <a:pt x="562" y="308"/>
                </a:lnTo>
                <a:lnTo>
                  <a:pt x="560" y="290"/>
                </a:lnTo>
                <a:lnTo>
                  <a:pt x="557" y="271"/>
                </a:lnTo>
                <a:lnTo>
                  <a:pt x="552" y="254"/>
                </a:lnTo>
                <a:lnTo>
                  <a:pt x="545" y="237"/>
                </a:lnTo>
                <a:lnTo>
                  <a:pt x="538" y="220"/>
                </a:lnTo>
                <a:lnTo>
                  <a:pt x="529" y="205"/>
                </a:lnTo>
                <a:lnTo>
                  <a:pt x="518" y="190"/>
                </a:lnTo>
                <a:lnTo>
                  <a:pt x="508" y="175"/>
                </a:lnTo>
                <a:lnTo>
                  <a:pt x="496" y="162"/>
                </a:lnTo>
                <a:lnTo>
                  <a:pt x="483" y="149"/>
                </a:lnTo>
                <a:lnTo>
                  <a:pt x="469" y="139"/>
                </a:lnTo>
                <a:lnTo>
                  <a:pt x="454" y="128"/>
                </a:lnTo>
                <a:lnTo>
                  <a:pt x="438" y="119"/>
                </a:lnTo>
                <a:lnTo>
                  <a:pt x="422" y="111"/>
                </a:lnTo>
                <a:lnTo>
                  <a:pt x="405" y="104"/>
                </a:lnTo>
                <a:lnTo>
                  <a:pt x="407" y="94"/>
                </a:lnTo>
                <a:lnTo>
                  <a:pt x="409" y="82"/>
                </a:lnTo>
                <a:lnTo>
                  <a:pt x="409" y="73"/>
                </a:lnTo>
                <a:lnTo>
                  <a:pt x="406" y="66"/>
                </a:lnTo>
                <a:lnTo>
                  <a:pt x="405" y="57"/>
                </a:lnTo>
                <a:lnTo>
                  <a:pt x="402" y="50"/>
                </a:lnTo>
                <a:lnTo>
                  <a:pt x="399" y="43"/>
                </a:lnTo>
                <a:lnTo>
                  <a:pt x="395" y="36"/>
                </a:lnTo>
                <a:lnTo>
                  <a:pt x="389" y="30"/>
                </a:lnTo>
                <a:lnTo>
                  <a:pt x="384" y="24"/>
                </a:lnTo>
                <a:lnTo>
                  <a:pt x="379" y="19"/>
                </a:lnTo>
                <a:lnTo>
                  <a:pt x="372" y="14"/>
                </a:lnTo>
                <a:lnTo>
                  <a:pt x="366" y="9"/>
                </a:lnTo>
                <a:lnTo>
                  <a:pt x="358" y="6"/>
                </a:lnTo>
                <a:lnTo>
                  <a:pt x="351" y="4"/>
                </a:lnTo>
                <a:lnTo>
                  <a:pt x="343" y="2"/>
                </a:lnTo>
                <a:lnTo>
                  <a:pt x="335" y="1"/>
                </a:lnTo>
                <a:lnTo>
                  <a:pt x="326" y="0"/>
                </a:lnTo>
                <a:lnTo>
                  <a:pt x="318" y="1"/>
                </a:lnTo>
                <a:lnTo>
                  <a:pt x="310" y="2"/>
                </a:lnTo>
                <a:lnTo>
                  <a:pt x="302" y="4"/>
                </a:lnTo>
                <a:lnTo>
                  <a:pt x="294" y="6"/>
                </a:lnTo>
                <a:lnTo>
                  <a:pt x="288" y="9"/>
                </a:lnTo>
                <a:lnTo>
                  <a:pt x="280" y="14"/>
                </a:lnTo>
                <a:lnTo>
                  <a:pt x="274" y="19"/>
                </a:lnTo>
                <a:lnTo>
                  <a:pt x="269" y="24"/>
                </a:lnTo>
                <a:lnTo>
                  <a:pt x="263" y="30"/>
                </a:lnTo>
                <a:lnTo>
                  <a:pt x="258" y="36"/>
                </a:lnTo>
                <a:lnTo>
                  <a:pt x="255" y="43"/>
                </a:lnTo>
                <a:lnTo>
                  <a:pt x="251" y="50"/>
                </a:lnTo>
                <a:lnTo>
                  <a:pt x="248" y="57"/>
                </a:lnTo>
                <a:lnTo>
                  <a:pt x="246" y="66"/>
                </a:lnTo>
                <a:lnTo>
                  <a:pt x="245" y="73"/>
                </a:lnTo>
                <a:lnTo>
                  <a:pt x="244" y="82"/>
                </a:lnTo>
                <a:lnTo>
                  <a:pt x="245" y="94"/>
                </a:lnTo>
                <a:lnTo>
                  <a:pt x="247" y="104"/>
                </a:lnTo>
                <a:lnTo>
                  <a:pt x="230" y="111"/>
                </a:lnTo>
                <a:lnTo>
                  <a:pt x="214" y="119"/>
                </a:lnTo>
                <a:lnTo>
                  <a:pt x="199" y="128"/>
                </a:lnTo>
                <a:lnTo>
                  <a:pt x="184" y="139"/>
                </a:lnTo>
                <a:lnTo>
                  <a:pt x="171" y="150"/>
                </a:lnTo>
                <a:lnTo>
                  <a:pt x="158" y="162"/>
                </a:lnTo>
                <a:lnTo>
                  <a:pt x="146" y="176"/>
                </a:lnTo>
                <a:lnTo>
                  <a:pt x="134" y="190"/>
                </a:lnTo>
                <a:lnTo>
                  <a:pt x="125" y="205"/>
                </a:lnTo>
                <a:lnTo>
                  <a:pt x="116" y="221"/>
                </a:lnTo>
                <a:lnTo>
                  <a:pt x="109" y="237"/>
                </a:lnTo>
                <a:lnTo>
                  <a:pt x="102" y="254"/>
                </a:lnTo>
                <a:lnTo>
                  <a:pt x="97" y="272"/>
                </a:lnTo>
                <a:lnTo>
                  <a:pt x="93" y="290"/>
                </a:lnTo>
                <a:lnTo>
                  <a:pt x="90" y="308"/>
                </a:lnTo>
                <a:lnTo>
                  <a:pt x="90" y="327"/>
                </a:lnTo>
                <a:lnTo>
                  <a:pt x="90" y="509"/>
                </a:lnTo>
                <a:lnTo>
                  <a:pt x="90" y="520"/>
                </a:lnTo>
                <a:lnTo>
                  <a:pt x="92" y="530"/>
                </a:lnTo>
                <a:lnTo>
                  <a:pt x="0" y="619"/>
                </a:lnTo>
                <a:lnTo>
                  <a:pt x="1" y="626"/>
                </a:lnTo>
                <a:lnTo>
                  <a:pt x="3" y="633"/>
                </a:lnTo>
                <a:lnTo>
                  <a:pt x="6" y="639"/>
                </a:lnTo>
                <a:lnTo>
                  <a:pt x="10" y="644"/>
                </a:lnTo>
                <a:lnTo>
                  <a:pt x="16" y="649"/>
                </a:lnTo>
                <a:lnTo>
                  <a:pt x="22" y="652"/>
                </a:lnTo>
                <a:lnTo>
                  <a:pt x="29" y="654"/>
                </a:lnTo>
                <a:lnTo>
                  <a:pt x="36" y="655"/>
                </a:lnTo>
                <a:lnTo>
                  <a:pt x="245" y="655"/>
                </a:lnTo>
                <a:lnTo>
                  <a:pt x="245" y="660"/>
                </a:lnTo>
                <a:lnTo>
                  <a:pt x="244" y="666"/>
                </a:lnTo>
                <a:lnTo>
                  <a:pt x="245" y="674"/>
                </a:lnTo>
                <a:lnTo>
                  <a:pt x="246" y="683"/>
                </a:lnTo>
                <a:lnTo>
                  <a:pt x="248" y="690"/>
                </a:lnTo>
                <a:lnTo>
                  <a:pt x="251" y="698"/>
                </a:lnTo>
                <a:lnTo>
                  <a:pt x="255" y="705"/>
                </a:lnTo>
                <a:lnTo>
                  <a:pt x="258" y="712"/>
                </a:lnTo>
                <a:lnTo>
                  <a:pt x="263" y="718"/>
                </a:lnTo>
                <a:lnTo>
                  <a:pt x="269" y="723"/>
                </a:lnTo>
                <a:lnTo>
                  <a:pt x="274" y="729"/>
                </a:lnTo>
                <a:lnTo>
                  <a:pt x="280" y="734"/>
                </a:lnTo>
                <a:lnTo>
                  <a:pt x="288" y="738"/>
                </a:lnTo>
                <a:lnTo>
                  <a:pt x="294" y="742"/>
                </a:lnTo>
                <a:lnTo>
                  <a:pt x="302" y="745"/>
                </a:lnTo>
                <a:lnTo>
                  <a:pt x="310" y="746"/>
                </a:lnTo>
                <a:lnTo>
                  <a:pt x="318" y="748"/>
                </a:lnTo>
                <a:lnTo>
                  <a:pt x="326" y="748"/>
                </a:lnTo>
                <a:lnTo>
                  <a:pt x="335" y="748"/>
                </a:lnTo>
                <a:lnTo>
                  <a:pt x="343" y="746"/>
                </a:lnTo>
                <a:lnTo>
                  <a:pt x="351" y="745"/>
                </a:lnTo>
                <a:lnTo>
                  <a:pt x="358" y="742"/>
                </a:lnTo>
                <a:lnTo>
                  <a:pt x="366" y="738"/>
                </a:lnTo>
                <a:lnTo>
                  <a:pt x="372" y="734"/>
                </a:lnTo>
                <a:lnTo>
                  <a:pt x="379" y="729"/>
                </a:lnTo>
                <a:lnTo>
                  <a:pt x="384" y="723"/>
                </a:lnTo>
                <a:lnTo>
                  <a:pt x="389" y="718"/>
                </a:lnTo>
                <a:lnTo>
                  <a:pt x="395" y="712"/>
                </a:lnTo>
                <a:lnTo>
                  <a:pt x="399" y="705"/>
                </a:lnTo>
                <a:lnTo>
                  <a:pt x="402" y="698"/>
                </a:lnTo>
                <a:lnTo>
                  <a:pt x="405" y="690"/>
                </a:lnTo>
                <a:lnTo>
                  <a:pt x="406" y="683"/>
                </a:lnTo>
                <a:lnTo>
                  <a:pt x="409" y="674"/>
                </a:lnTo>
                <a:lnTo>
                  <a:pt x="409" y="666"/>
                </a:lnTo>
                <a:lnTo>
                  <a:pt x="409" y="660"/>
                </a:lnTo>
                <a:lnTo>
                  <a:pt x="407" y="655"/>
                </a:lnTo>
                <a:lnTo>
                  <a:pt x="618" y="655"/>
                </a:lnTo>
                <a:lnTo>
                  <a:pt x="625" y="654"/>
                </a:lnTo>
                <a:lnTo>
                  <a:pt x="632" y="652"/>
                </a:lnTo>
                <a:lnTo>
                  <a:pt x="638" y="649"/>
                </a:lnTo>
                <a:lnTo>
                  <a:pt x="643" y="644"/>
                </a:lnTo>
                <a:lnTo>
                  <a:pt x="648" y="639"/>
                </a:lnTo>
                <a:lnTo>
                  <a:pt x="651" y="633"/>
                </a:lnTo>
                <a:lnTo>
                  <a:pt x="653" y="626"/>
                </a:lnTo>
                <a:lnTo>
                  <a:pt x="654" y="619"/>
                </a:lnTo>
                <a:lnTo>
                  <a:pt x="562" y="530"/>
                </a:lnTo>
                <a:close/>
                <a:moveTo>
                  <a:pt x="280" y="82"/>
                </a:moveTo>
                <a:lnTo>
                  <a:pt x="281" y="72"/>
                </a:lnTo>
                <a:lnTo>
                  <a:pt x="285" y="64"/>
                </a:lnTo>
                <a:lnTo>
                  <a:pt x="289" y="56"/>
                </a:lnTo>
                <a:lnTo>
                  <a:pt x="294" y="50"/>
                </a:lnTo>
                <a:lnTo>
                  <a:pt x="301" y="45"/>
                </a:lnTo>
                <a:lnTo>
                  <a:pt x="309" y="40"/>
                </a:lnTo>
                <a:lnTo>
                  <a:pt x="318" y="37"/>
                </a:lnTo>
                <a:lnTo>
                  <a:pt x="326" y="36"/>
                </a:lnTo>
                <a:lnTo>
                  <a:pt x="336" y="37"/>
                </a:lnTo>
                <a:lnTo>
                  <a:pt x="344" y="40"/>
                </a:lnTo>
                <a:lnTo>
                  <a:pt x="352" y="45"/>
                </a:lnTo>
                <a:lnTo>
                  <a:pt x="358" y="50"/>
                </a:lnTo>
                <a:lnTo>
                  <a:pt x="365" y="56"/>
                </a:lnTo>
                <a:lnTo>
                  <a:pt x="369" y="64"/>
                </a:lnTo>
                <a:lnTo>
                  <a:pt x="371" y="72"/>
                </a:lnTo>
                <a:lnTo>
                  <a:pt x="372" y="82"/>
                </a:lnTo>
                <a:lnTo>
                  <a:pt x="371" y="88"/>
                </a:lnTo>
                <a:lnTo>
                  <a:pt x="370" y="95"/>
                </a:lnTo>
                <a:lnTo>
                  <a:pt x="359" y="93"/>
                </a:lnTo>
                <a:lnTo>
                  <a:pt x="349" y="92"/>
                </a:lnTo>
                <a:lnTo>
                  <a:pt x="338" y="92"/>
                </a:lnTo>
                <a:lnTo>
                  <a:pt x="326" y="91"/>
                </a:lnTo>
                <a:lnTo>
                  <a:pt x="316" y="92"/>
                </a:lnTo>
                <a:lnTo>
                  <a:pt x="305" y="92"/>
                </a:lnTo>
                <a:lnTo>
                  <a:pt x="293" y="94"/>
                </a:lnTo>
                <a:lnTo>
                  <a:pt x="283" y="95"/>
                </a:lnTo>
                <a:lnTo>
                  <a:pt x="281" y="88"/>
                </a:lnTo>
                <a:lnTo>
                  <a:pt x="280" y="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8" name="Group 67"/>
          <p:cNvGrpSpPr/>
          <p:nvPr/>
        </p:nvGrpSpPr>
        <p:grpSpPr>
          <a:xfrm>
            <a:off x="2493937" y="4231864"/>
            <a:ext cx="595634" cy="423828"/>
            <a:chOff x="1639888" y="1628775"/>
            <a:chExt cx="393700" cy="301626"/>
          </a:xfrm>
          <a:solidFill>
            <a:schemeClr val="bg1"/>
          </a:solidFill>
        </p:grpSpPr>
        <p:sp>
          <p:nvSpPr>
            <p:cNvPr id="69" name="Freeform 12"/>
            <p:cNvSpPr>
              <a:spLocks noEditPoints="1"/>
            </p:cNvSpPr>
            <p:nvPr/>
          </p:nvSpPr>
          <p:spPr bwMode="auto">
            <a:xfrm>
              <a:off x="1681163" y="1628775"/>
              <a:ext cx="311150" cy="206375"/>
            </a:xfrm>
            <a:custGeom>
              <a:avLst/>
              <a:gdLst>
                <a:gd name="T0" fmla="*/ 586 w 586"/>
                <a:gd name="T1" fmla="*/ 34 h 389"/>
                <a:gd name="T2" fmla="*/ 585 w 586"/>
                <a:gd name="T3" fmla="*/ 27 h 389"/>
                <a:gd name="T4" fmla="*/ 584 w 586"/>
                <a:gd name="T5" fmla="*/ 19 h 389"/>
                <a:gd name="T6" fmla="*/ 580 w 586"/>
                <a:gd name="T7" fmla="*/ 14 h 389"/>
                <a:gd name="T8" fmla="*/ 577 w 586"/>
                <a:gd name="T9" fmla="*/ 9 h 389"/>
                <a:gd name="T10" fmla="*/ 573 w 586"/>
                <a:gd name="T11" fmla="*/ 6 h 389"/>
                <a:gd name="T12" fmla="*/ 567 w 586"/>
                <a:gd name="T13" fmla="*/ 2 h 389"/>
                <a:gd name="T14" fmla="*/ 559 w 586"/>
                <a:gd name="T15" fmla="*/ 1 h 389"/>
                <a:gd name="T16" fmla="*/ 552 w 586"/>
                <a:gd name="T17" fmla="*/ 0 h 389"/>
                <a:gd name="T18" fmla="*/ 35 w 586"/>
                <a:gd name="T19" fmla="*/ 0 h 389"/>
                <a:gd name="T20" fmla="*/ 26 w 586"/>
                <a:gd name="T21" fmla="*/ 1 h 389"/>
                <a:gd name="T22" fmla="*/ 19 w 586"/>
                <a:gd name="T23" fmla="*/ 2 h 389"/>
                <a:gd name="T24" fmla="*/ 14 w 586"/>
                <a:gd name="T25" fmla="*/ 6 h 389"/>
                <a:gd name="T26" fmla="*/ 8 w 586"/>
                <a:gd name="T27" fmla="*/ 9 h 389"/>
                <a:gd name="T28" fmla="*/ 5 w 586"/>
                <a:gd name="T29" fmla="*/ 14 h 389"/>
                <a:gd name="T30" fmla="*/ 2 w 586"/>
                <a:gd name="T31" fmla="*/ 19 h 389"/>
                <a:gd name="T32" fmla="*/ 1 w 586"/>
                <a:gd name="T33" fmla="*/ 27 h 389"/>
                <a:gd name="T34" fmla="*/ 0 w 586"/>
                <a:gd name="T35" fmla="*/ 34 h 389"/>
                <a:gd name="T36" fmla="*/ 0 w 586"/>
                <a:gd name="T37" fmla="*/ 389 h 389"/>
                <a:gd name="T38" fmla="*/ 586 w 586"/>
                <a:gd name="T39" fmla="*/ 389 h 389"/>
                <a:gd name="T40" fmla="*/ 586 w 586"/>
                <a:gd name="T41" fmla="*/ 34 h 389"/>
                <a:gd name="T42" fmla="*/ 538 w 586"/>
                <a:gd name="T43" fmla="*/ 342 h 389"/>
                <a:gd name="T44" fmla="*/ 48 w 586"/>
                <a:gd name="T45" fmla="*/ 342 h 389"/>
                <a:gd name="T46" fmla="*/ 48 w 586"/>
                <a:gd name="T47" fmla="*/ 48 h 389"/>
                <a:gd name="T48" fmla="*/ 538 w 586"/>
                <a:gd name="T49" fmla="*/ 48 h 389"/>
                <a:gd name="T50" fmla="*/ 538 w 586"/>
                <a:gd name="T51" fmla="*/ 34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6" h="389">
                  <a:moveTo>
                    <a:pt x="586" y="34"/>
                  </a:moveTo>
                  <a:lnTo>
                    <a:pt x="585" y="27"/>
                  </a:lnTo>
                  <a:lnTo>
                    <a:pt x="584" y="19"/>
                  </a:lnTo>
                  <a:lnTo>
                    <a:pt x="580" y="14"/>
                  </a:lnTo>
                  <a:lnTo>
                    <a:pt x="577" y="9"/>
                  </a:lnTo>
                  <a:lnTo>
                    <a:pt x="573" y="6"/>
                  </a:lnTo>
                  <a:lnTo>
                    <a:pt x="567" y="2"/>
                  </a:lnTo>
                  <a:lnTo>
                    <a:pt x="559" y="1"/>
                  </a:lnTo>
                  <a:lnTo>
                    <a:pt x="552" y="0"/>
                  </a:lnTo>
                  <a:lnTo>
                    <a:pt x="35" y="0"/>
                  </a:lnTo>
                  <a:lnTo>
                    <a:pt x="26" y="1"/>
                  </a:lnTo>
                  <a:lnTo>
                    <a:pt x="19" y="2"/>
                  </a:lnTo>
                  <a:lnTo>
                    <a:pt x="14" y="6"/>
                  </a:lnTo>
                  <a:lnTo>
                    <a:pt x="8" y="9"/>
                  </a:lnTo>
                  <a:lnTo>
                    <a:pt x="5" y="14"/>
                  </a:lnTo>
                  <a:lnTo>
                    <a:pt x="2" y="19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0" y="389"/>
                  </a:lnTo>
                  <a:lnTo>
                    <a:pt x="586" y="389"/>
                  </a:lnTo>
                  <a:lnTo>
                    <a:pt x="586" y="34"/>
                  </a:lnTo>
                  <a:close/>
                  <a:moveTo>
                    <a:pt x="538" y="342"/>
                  </a:moveTo>
                  <a:lnTo>
                    <a:pt x="48" y="342"/>
                  </a:lnTo>
                  <a:lnTo>
                    <a:pt x="48" y="48"/>
                  </a:lnTo>
                  <a:lnTo>
                    <a:pt x="538" y="48"/>
                  </a:lnTo>
                  <a:lnTo>
                    <a:pt x="538" y="3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13"/>
            <p:cNvSpPr>
              <a:spLocks noEditPoints="1"/>
            </p:cNvSpPr>
            <p:nvPr/>
          </p:nvSpPr>
          <p:spPr bwMode="auto">
            <a:xfrm>
              <a:off x="1639888" y="1852613"/>
              <a:ext cx="393700" cy="44450"/>
            </a:xfrm>
            <a:custGeom>
              <a:avLst/>
              <a:gdLst>
                <a:gd name="T0" fmla="*/ 665 w 744"/>
                <a:gd name="T1" fmla="*/ 0 h 86"/>
                <a:gd name="T2" fmla="*/ 79 w 744"/>
                <a:gd name="T3" fmla="*/ 0 h 86"/>
                <a:gd name="T4" fmla="*/ 0 w 744"/>
                <a:gd name="T5" fmla="*/ 86 h 86"/>
                <a:gd name="T6" fmla="*/ 744 w 744"/>
                <a:gd name="T7" fmla="*/ 86 h 86"/>
                <a:gd name="T8" fmla="*/ 665 w 744"/>
                <a:gd name="T9" fmla="*/ 0 h 86"/>
                <a:gd name="T10" fmla="*/ 285 w 744"/>
                <a:gd name="T11" fmla="*/ 59 h 86"/>
                <a:gd name="T12" fmla="*/ 317 w 744"/>
                <a:gd name="T13" fmla="*/ 27 h 86"/>
                <a:gd name="T14" fmla="*/ 427 w 744"/>
                <a:gd name="T15" fmla="*/ 27 h 86"/>
                <a:gd name="T16" fmla="*/ 459 w 744"/>
                <a:gd name="T17" fmla="*/ 59 h 86"/>
                <a:gd name="T18" fmla="*/ 285 w 744"/>
                <a:gd name="T19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4" h="86">
                  <a:moveTo>
                    <a:pt x="665" y="0"/>
                  </a:moveTo>
                  <a:lnTo>
                    <a:pt x="79" y="0"/>
                  </a:lnTo>
                  <a:lnTo>
                    <a:pt x="0" y="86"/>
                  </a:lnTo>
                  <a:lnTo>
                    <a:pt x="744" y="86"/>
                  </a:lnTo>
                  <a:lnTo>
                    <a:pt x="665" y="0"/>
                  </a:lnTo>
                  <a:close/>
                  <a:moveTo>
                    <a:pt x="285" y="59"/>
                  </a:moveTo>
                  <a:lnTo>
                    <a:pt x="317" y="27"/>
                  </a:lnTo>
                  <a:lnTo>
                    <a:pt x="427" y="27"/>
                  </a:lnTo>
                  <a:lnTo>
                    <a:pt x="459" y="59"/>
                  </a:lnTo>
                  <a:lnTo>
                    <a:pt x="285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14"/>
            <p:cNvSpPr>
              <a:spLocks/>
            </p:cNvSpPr>
            <p:nvPr/>
          </p:nvSpPr>
          <p:spPr bwMode="auto">
            <a:xfrm>
              <a:off x="1639888" y="1912938"/>
              <a:ext cx="393700" cy="17463"/>
            </a:xfrm>
            <a:custGeom>
              <a:avLst/>
              <a:gdLst>
                <a:gd name="T0" fmla="*/ 24 w 744"/>
                <a:gd name="T1" fmla="*/ 32 h 32"/>
                <a:gd name="T2" fmla="*/ 61 w 744"/>
                <a:gd name="T3" fmla="*/ 32 h 32"/>
                <a:gd name="T4" fmla="*/ 141 w 744"/>
                <a:gd name="T5" fmla="*/ 32 h 32"/>
                <a:gd name="T6" fmla="*/ 251 w 744"/>
                <a:gd name="T7" fmla="*/ 32 h 32"/>
                <a:gd name="T8" fmla="*/ 374 w 744"/>
                <a:gd name="T9" fmla="*/ 32 h 32"/>
                <a:gd name="T10" fmla="*/ 497 w 744"/>
                <a:gd name="T11" fmla="*/ 32 h 32"/>
                <a:gd name="T12" fmla="*/ 606 w 744"/>
                <a:gd name="T13" fmla="*/ 32 h 32"/>
                <a:gd name="T14" fmla="*/ 685 w 744"/>
                <a:gd name="T15" fmla="*/ 32 h 32"/>
                <a:gd name="T16" fmla="*/ 720 w 744"/>
                <a:gd name="T17" fmla="*/ 32 h 32"/>
                <a:gd name="T18" fmla="*/ 723 w 744"/>
                <a:gd name="T19" fmla="*/ 32 h 32"/>
                <a:gd name="T20" fmla="*/ 727 w 744"/>
                <a:gd name="T21" fmla="*/ 31 h 32"/>
                <a:gd name="T22" fmla="*/ 730 w 744"/>
                <a:gd name="T23" fmla="*/ 29 h 32"/>
                <a:gd name="T24" fmla="*/ 733 w 744"/>
                <a:gd name="T25" fmla="*/ 27 h 32"/>
                <a:gd name="T26" fmla="*/ 737 w 744"/>
                <a:gd name="T27" fmla="*/ 21 h 32"/>
                <a:gd name="T28" fmla="*/ 739 w 744"/>
                <a:gd name="T29" fmla="*/ 16 h 32"/>
                <a:gd name="T30" fmla="*/ 743 w 744"/>
                <a:gd name="T31" fmla="*/ 5 h 32"/>
                <a:gd name="T32" fmla="*/ 744 w 744"/>
                <a:gd name="T33" fmla="*/ 0 h 32"/>
                <a:gd name="T34" fmla="*/ 0 w 744"/>
                <a:gd name="T35" fmla="*/ 0 h 32"/>
                <a:gd name="T36" fmla="*/ 1 w 744"/>
                <a:gd name="T37" fmla="*/ 5 h 32"/>
                <a:gd name="T38" fmla="*/ 3 w 744"/>
                <a:gd name="T39" fmla="*/ 16 h 32"/>
                <a:gd name="T40" fmla="*/ 6 w 744"/>
                <a:gd name="T41" fmla="*/ 21 h 32"/>
                <a:gd name="T42" fmla="*/ 11 w 744"/>
                <a:gd name="T43" fmla="*/ 27 h 32"/>
                <a:gd name="T44" fmla="*/ 13 w 744"/>
                <a:gd name="T45" fmla="*/ 29 h 32"/>
                <a:gd name="T46" fmla="*/ 16 w 744"/>
                <a:gd name="T47" fmla="*/ 31 h 32"/>
                <a:gd name="T48" fmla="*/ 20 w 744"/>
                <a:gd name="T49" fmla="*/ 32 h 32"/>
                <a:gd name="T50" fmla="*/ 24 w 744"/>
                <a:gd name="T5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4" h="32">
                  <a:moveTo>
                    <a:pt x="24" y="32"/>
                  </a:moveTo>
                  <a:lnTo>
                    <a:pt x="61" y="32"/>
                  </a:lnTo>
                  <a:lnTo>
                    <a:pt x="141" y="32"/>
                  </a:lnTo>
                  <a:lnTo>
                    <a:pt x="251" y="32"/>
                  </a:lnTo>
                  <a:lnTo>
                    <a:pt x="374" y="32"/>
                  </a:lnTo>
                  <a:lnTo>
                    <a:pt x="497" y="32"/>
                  </a:lnTo>
                  <a:lnTo>
                    <a:pt x="606" y="32"/>
                  </a:lnTo>
                  <a:lnTo>
                    <a:pt x="685" y="32"/>
                  </a:lnTo>
                  <a:lnTo>
                    <a:pt x="720" y="32"/>
                  </a:lnTo>
                  <a:lnTo>
                    <a:pt x="723" y="32"/>
                  </a:lnTo>
                  <a:lnTo>
                    <a:pt x="727" y="31"/>
                  </a:lnTo>
                  <a:lnTo>
                    <a:pt x="730" y="29"/>
                  </a:lnTo>
                  <a:lnTo>
                    <a:pt x="733" y="27"/>
                  </a:lnTo>
                  <a:lnTo>
                    <a:pt x="737" y="21"/>
                  </a:lnTo>
                  <a:lnTo>
                    <a:pt x="739" y="16"/>
                  </a:lnTo>
                  <a:lnTo>
                    <a:pt x="743" y="5"/>
                  </a:lnTo>
                  <a:lnTo>
                    <a:pt x="744" y="0"/>
                  </a:lnTo>
                  <a:lnTo>
                    <a:pt x="0" y="0"/>
                  </a:lnTo>
                  <a:lnTo>
                    <a:pt x="1" y="5"/>
                  </a:lnTo>
                  <a:lnTo>
                    <a:pt x="3" y="16"/>
                  </a:lnTo>
                  <a:lnTo>
                    <a:pt x="6" y="21"/>
                  </a:lnTo>
                  <a:lnTo>
                    <a:pt x="11" y="27"/>
                  </a:lnTo>
                  <a:lnTo>
                    <a:pt x="13" y="29"/>
                  </a:lnTo>
                  <a:lnTo>
                    <a:pt x="16" y="31"/>
                  </a:lnTo>
                  <a:lnTo>
                    <a:pt x="20" y="32"/>
                  </a:ln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2" name="Freeform 10"/>
          <p:cNvSpPr>
            <a:spLocks noEditPoints="1"/>
          </p:cNvSpPr>
          <p:nvPr/>
        </p:nvSpPr>
        <p:spPr bwMode="auto">
          <a:xfrm>
            <a:off x="7373255" y="2720098"/>
            <a:ext cx="377700" cy="341245"/>
          </a:xfrm>
          <a:custGeom>
            <a:avLst/>
            <a:gdLst/>
            <a:ahLst/>
            <a:cxnLst>
              <a:cxn ang="0">
                <a:pos x="1781" y="50"/>
              </a:cxn>
              <a:cxn ang="0">
                <a:pos x="1965" y="201"/>
              </a:cxn>
              <a:cxn ang="0">
                <a:pos x="2058" y="422"/>
              </a:cxn>
              <a:cxn ang="0">
                <a:pos x="2033" y="670"/>
              </a:cxn>
              <a:cxn ang="0">
                <a:pos x="1901" y="866"/>
              </a:cxn>
              <a:cxn ang="0">
                <a:pos x="1690" y="980"/>
              </a:cxn>
              <a:cxn ang="0">
                <a:pos x="1440" y="980"/>
              </a:cxn>
              <a:cxn ang="0">
                <a:pos x="1229" y="866"/>
              </a:cxn>
              <a:cxn ang="0">
                <a:pos x="1097" y="670"/>
              </a:cxn>
              <a:cxn ang="0">
                <a:pos x="1072" y="422"/>
              </a:cxn>
              <a:cxn ang="0">
                <a:pos x="1165" y="201"/>
              </a:cxn>
              <a:cxn ang="0">
                <a:pos x="1349" y="50"/>
              </a:cxn>
              <a:cxn ang="0">
                <a:pos x="2596" y="287"/>
              </a:cxn>
              <a:cxn ang="0">
                <a:pos x="2784" y="333"/>
              </a:cxn>
              <a:cxn ang="0">
                <a:pos x="2922" y="460"/>
              </a:cxn>
              <a:cxn ang="0">
                <a:pos x="2987" y="638"/>
              </a:cxn>
              <a:cxn ang="0">
                <a:pos x="2958" y="830"/>
              </a:cxn>
              <a:cxn ang="0">
                <a:pos x="2846" y="980"/>
              </a:cxn>
              <a:cxn ang="0">
                <a:pos x="2676" y="1062"/>
              </a:cxn>
              <a:cxn ang="0">
                <a:pos x="2480" y="1053"/>
              </a:cxn>
              <a:cxn ang="0">
                <a:pos x="2319" y="955"/>
              </a:cxn>
              <a:cxn ang="0">
                <a:pos x="2221" y="795"/>
              </a:cxn>
              <a:cxn ang="0">
                <a:pos x="2212" y="599"/>
              </a:cxn>
              <a:cxn ang="0">
                <a:pos x="2293" y="429"/>
              </a:cxn>
              <a:cxn ang="0">
                <a:pos x="2443" y="317"/>
              </a:cxn>
              <a:cxn ang="0">
                <a:pos x="554" y="287"/>
              </a:cxn>
              <a:cxn ang="0">
                <a:pos x="738" y="344"/>
              </a:cxn>
              <a:cxn ang="0">
                <a:pos x="869" y="475"/>
              </a:cxn>
              <a:cxn ang="0">
                <a:pos x="926" y="658"/>
              </a:cxn>
              <a:cxn ang="0">
                <a:pos x="888" y="848"/>
              </a:cxn>
              <a:cxn ang="0">
                <a:pos x="769" y="992"/>
              </a:cxn>
              <a:cxn ang="0">
                <a:pos x="593" y="1065"/>
              </a:cxn>
              <a:cxn ang="0">
                <a:pos x="399" y="1047"/>
              </a:cxn>
              <a:cxn ang="0">
                <a:pos x="243" y="942"/>
              </a:cxn>
              <a:cxn ang="0">
                <a:pos x="153" y="776"/>
              </a:cxn>
              <a:cxn ang="0">
                <a:pos x="153" y="581"/>
              </a:cxn>
              <a:cxn ang="0">
                <a:pos x="243" y="415"/>
              </a:cxn>
              <a:cxn ang="0">
                <a:pos x="398" y="311"/>
              </a:cxn>
              <a:cxn ang="0">
                <a:pos x="795" y="1165"/>
              </a:cxn>
              <a:cxn ang="0">
                <a:pos x="894" y="1253"/>
              </a:cxn>
              <a:cxn ang="0">
                <a:pos x="828" y="1430"/>
              </a:cxn>
              <a:cxn ang="0">
                <a:pos x="6" y="1398"/>
              </a:cxn>
              <a:cxn ang="0">
                <a:pos x="67" y="1271"/>
              </a:cxn>
              <a:cxn ang="0">
                <a:pos x="180" y="1187"/>
              </a:cxn>
              <a:cxn ang="0">
                <a:pos x="2835" y="1164"/>
              </a:cxn>
              <a:cxn ang="0">
                <a:pos x="2975" y="1200"/>
              </a:cxn>
              <a:cxn ang="0">
                <a:pos x="3079" y="1294"/>
              </a:cxn>
              <a:cxn ang="0">
                <a:pos x="3129" y="1427"/>
              </a:cxn>
              <a:cxn ang="0">
                <a:pos x="2295" y="1391"/>
              </a:cxn>
              <a:cxn ang="0">
                <a:pos x="2214" y="1223"/>
              </a:cxn>
              <a:cxn ang="0">
                <a:pos x="1260" y="1115"/>
              </a:cxn>
              <a:cxn ang="0">
                <a:pos x="2031" y="1152"/>
              </a:cxn>
              <a:cxn ang="0">
                <a:pos x="2168" y="1266"/>
              </a:cxn>
              <a:cxn ang="0">
                <a:pos x="2239" y="1432"/>
              </a:cxn>
              <a:cxn ang="0">
                <a:pos x="894" y="1414"/>
              </a:cxn>
              <a:cxn ang="0">
                <a:pos x="972" y="1252"/>
              </a:cxn>
              <a:cxn ang="0">
                <a:pos x="1115" y="1145"/>
              </a:cxn>
            </a:cxnLst>
            <a:rect l="0" t="0" r="r" b="b"/>
            <a:pathLst>
              <a:path w="3130" h="2688">
                <a:moveTo>
                  <a:pt x="1566" y="0"/>
                </a:moveTo>
                <a:lnTo>
                  <a:pt x="1590" y="1"/>
                </a:lnTo>
                <a:lnTo>
                  <a:pt x="1616" y="3"/>
                </a:lnTo>
                <a:lnTo>
                  <a:pt x="1641" y="6"/>
                </a:lnTo>
                <a:lnTo>
                  <a:pt x="1665" y="10"/>
                </a:lnTo>
                <a:lnTo>
                  <a:pt x="1690" y="17"/>
                </a:lnTo>
                <a:lnTo>
                  <a:pt x="1713" y="23"/>
                </a:lnTo>
                <a:lnTo>
                  <a:pt x="1737" y="31"/>
                </a:lnTo>
                <a:lnTo>
                  <a:pt x="1760" y="39"/>
                </a:lnTo>
                <a:lnTo>
                  <a:pt x="1781" y="50"/>
                </a:lnTo>
                <a:lnTo>
                  <a:pt x="1803" y="61"/>
                </a:lnTo>
                <a:lnTo>
                  <a:pt x="1824" y="72"/>
                </a:lnTo>
                <a:lnTo>
                  <a:pt x="1844" y="86"/>
                </a:lnTo>
                <a:lnTo>
                  <a:pt x="1863" y="99"/>
                </a:lnTo>
                <a:lnTo>
                  <a:pt x="1882" y="114"/>
                </a:lnTo>
                <a:lnTo>
                  <a:pt x="1901" y="129"/>
                </a:lnTo>
                <a:lnTo>
                  <a:pt x="1917" y="146"/>
                </a:lnTo>
                <a:lnTo>
                  <a:pt x="1934" y="164"/>
                </a:lnTo>
                <a:lnTo>
                  <a:pt x="1949" y="181"/>
                </a:lnTo>
                <a:lnTo>
                  <a:pt x="1965" y="201"/>
                </a:lnTo>
                <a:lnTo>
                  <a:pt x="1978" y="219"/>
                </a:lnTo>
                <a:lnTo>
                  <a:pt x="1992" y="240"/>
                </a:lnTo>
                <a:lnTo>
                  <a:pt x="2003" y="261"/>
                </a:lnTo>
                <a:lnTo>
                  <a:pt x="2015" y="283"/>
                </a:lnTo>
                <a:lnTo>
                  <a:pt x="2024" y="304"/>
                </a:lnTo>
                <a:lnTo>
                  <a:pt x="2033" y="327"/>
                </a:lnTo>
                <a:lnTo>
                  <a:pt x="2042" y="350"/>
                </a:lnTo>
                <a:lnTo>
                  <a:pt x="2048" y="374"/>
                </a:lnTo>
                <a:lnTo>
                  <a:pt x="2053" y="398"/>
                </a:lnTo>
                <a:lnTo>
                  <a:pt x="2058" y="422"/>
                </a:lnTo>
                <a:lnTo>
                  <a:pt x="2061" y="447"/>
                </a:lnTo>
                <a:lnTo>
                  <a:pt x="2064" y="472"/>
                </a:lnTo>
                <a:lnTo>
                  <a:pt x="2064" y="498"/>
                </a:lnTo>
                <a:lnTo>
                  <a:pt x="2064" y="524"/>
                </a:lnTo>
                <a:lnTo>
                  <a:pt x="2061" y="549"/>
                </a:lnTo>
                <a:lnTo>
                  <a:pt x="2058" y="573"/>
                </a:lnTo>
                <a:lnTo>
                  <a:pt x="2053" y="598"/>
                </a:lnTo>
                <a:lnTo>
                  <a:pt x="2048" y="622"/>
                </a:lnTo>
                <a:lnTo>
                  <a:pt x="2042" y="646"/>
                </a:lnTo>
                <a:lnTo>
                  <a:pt x="2033" y="670"/>
                </a:lnTo>
                <a:lnTo>
                  <a:pt x="2024" y="692"/>
                </a:lnTo>
                <a:lnTo>
                  <a:pt x="2015" y="714"/>
                </a:lnTo>
                <a:lnTo>
                  <a:pt x="2003" y="735"/>
                </a:lnTo>
                <a:lnTo>
                  <a:pt x="1992" y="757"/>
                </a:lnTo>
                <a:lnTo>
                  <a:pt x="1978" y="776"/>
                </a:lnTo>
                <a:lnTo>
                  <a:pt x="1965" y="796"/>
                </a:lnTo>
                <a:lnTo>
                  <a:pt x="1949" y="815"/>
                </a:lnTo>
                <a:lnTo>
                  <a:pt x="1934" y="832"/>
                </a:lnTo>
                <a:lnTo>
                  <a:pt x="1917" y="850"/>
                </a:lnTo>
                <a:lnTo>
                  <a:pt x="1901" y="866"/>
                </a:lnTo>
                <a:lnTo>
                  <a:pt x="1882" y="882"/>
                </a:lnTo>
                <a:lnTo>
                  <a:pt x="1863" y="896"/>
                </a:lnTo>
                <a:lnTo>
                  <a:pt x="1844" y="911"/>
                </a:lnTo>
                <a:lnTo>
                  <a:pt x="1824" y="923"/>
                </a:lnTo>
                <a:lnTo>
                  <a:pt x="1803" y="936"/>
                </a:lnTo>
                <a:lnTo>
                  <a:pt x="1781" y="947"/>
                </a:lnTo>
                <a:lnTo>
                  <a:pt x="1760" y="956"/>
                </a:lnTo>
                <a:lnTo>
                  <a:pt x="1737" y="966"/>
                </a:lnTo>
                <a:lnTo>
                  <a:pt x="1713" y="973"/>
                </a:lnTo>
                <a:lnTo>
                  <a:pt x="1690" y="980"/>
                </a:lnTo>
                <a:lnTo>
                  <a:pt x="1665" y="985"/>
                </a:lnTo>
                <a:lnTo>
                  <a:pt x="1641" y="990"/>
                </a:lnTo>
                <a:lnTo>
                  <a:pt x="1616" y="994"/>
                </a:lnTo>
                <a:lnTo>
                  <a:pt x="1590" y="995"/>
                </a:lnTo>
                <a:lnTo>
                  <a:pt x="1566" y="996"/>
                </a:lnTo>
                <a:lnTo>
                  <a:pt x="1540" y="995"/>
                </a:lnTo>
                <a:lnTo>
                  <a:pt x="1514" y="994"/>
                </a:lnTo>
                <a:lnTo>
                  <a:pt x="1489" y="990"/>
                </a:lnTo>
                <a:lnTo>
                  <a:pt x="1465" y="985"/>
                </a:lnTo>
                <a:lnTo>
                  <a:pt x="1440" y="980"/>
                </a:lnTo>
                <a:lnTo>
                  <a:pt x="1417" y="973"/>
                </a:lnTo>
                <a:lnTo>
                  <a:pt x="1393" y="966"/>
                </a:lnTo>
                <a:lnTo>
                  <a:pt x="1370" y="956"/>
                </a:lnTo>
                <a:lnTo>
                  <a:pt x="1349" y="947"/>
                </a:lnTo>
                <a:lnTo>
                  <a:pt x="1327" y="936"/>
                </a:lnTo>
                <a:lnTo>
                  <a:pt x="1306" y="923"/>
                </a:lnTo>
                <a:lnTo>
                  <a:pt x="1286" y="911"/>
                </a:lnTo>
                <a:lnTo>
                  <a:pt x="1267" y="897"/>
                </a:lnTo>
                <a:lnTo>
                  <a:pt x="1248" y="882"/>
                </a:lnTo>
                <a:lnTo>
                  <a:pt x="1229" y="866"/>
                </a:lnTo>
                <a:lnTo>
                  <a:pt x="1213" y="850"/>
                </a:lnTo>
                <a:lnTo>
                  <a:pt x="1196" y="832"/>
                </a:lnTo>
                <a:lnTo>
                  <a:pt x="1181" y="815"/>
                </a:lnTo>
                <a:lnTo>
                  <a:pt x="1165" y="796"/>
                </a:lnTo>
                <a:lnTo>
                  <a:pt x="1152" y="776"/>
                </a:lnTo>
                <a:lnTo>
                  <a:pt x="1138" y="757"/>
                </a:lnTo>
                <a:lnTo>
                  <a:pt x="1127" y="735"/>
                </a:lnTo>
                <a:lnTo>
                  <a:pt x="1115" y="714"/>
                </a:lnTo>
                <a:lnTo>
                  <a:pt x="1106" y="692"/>
                </a:lnTo>
                <a:lnTo>
                  <a:pt x="1097" y="670"/>
                </a:lnTo>
                <a:lnTo>
                  <a:pt x="1088" y="646"/>
                </a:lnTo>
                <a:lnTo>
                  <a:pt x="1082" y="622"/>
                </a:lnTo>
                <a:lnTo>
                  <a:pt x="1077" y="598"/>
                </a:lnTo>
                <a:lnTo>
                  <a:pt x="1072" y="573"/>
                </a:lnTo>
                <a:lnTo>
                  <a:pt x="1069" y="549"/>
                </a:lnTo>
                <a:lnTo>
                  <a:pt x="1066" y="524"/>
                </a:lnTo>
                <a:lnTo>
                  <a:pt x="1066" y="498"/>
                </a:lnTo>
                <a:lnTo>
                  <a:pt x="1066" y="473"/>
                </a:lnTo>
                <a:lnTo>
                  <a:pt x="1069" y="447"/>
                </a:lnTo>
                <a:lnTo>
                  <a:pt x="1072" y="422"/>
                </a:lnTo>
                <a:lnTo>
                  <a:pt x="1077" y="398"/>
                </a:lnTo>
                <a:lnTo>
                  <a:pt x="1082" y="374"/>
                </a:lnTo>
                <a:lnTo>
                  <a:pt x="1088" y="350"/>
                </a:lnTo>
                <a:lnTo>
                  <a:pt x="1097" y="327"/>
                </a:lnTo>
                <a:lnTo>
                  <a:pt x="1106" y="304"/>
                </a:lnTo>
                <a:lnTo>
                  <a:pt x="1115" y="283"/>
                </a:lnTo>
                <a:lnTo>
                  <a:pt x="1127" y="261"/>
                </a:lnTo>
                <a:lnTo>
                  <a:pt x="1138" y="240"/>
                </a:lnTo>
                <a:lnTo>
                  <a:pt x="1152" y="219"/>
                </a:lnTo>
                <a:lnTo>
                  <a:pt x="1165" y="201"/>
                </a:lnTo>
                <a:lnTo>
                  <a:pt x="1181" y="181"/>
                </a:lnTo>
                <a:lnTo>
                  <a:pt x="1196" y="164"/>
                </a:lnTo>
                <a:lnTo>
                  <a:pt x="1213" y="146"/>
                </a:lnTo>
                <a:lnTo>
                  <a:pt x="1229" y="129"/>
                </a:lnTo>
                <a:lnTo>
                  <a:pt x="1248" y="114"/>
                </a:lnTo>
                <a:lnTo>
                  <a:pt x="1267" y="99"/>
                </a:lnTo>
                <a:lnTo>
                  <a:pt x="1286" y="86"/>
                </a:lnTo>
                <a:lnTo>
                  <a:pt x="1306" y="72"/>
                </a:lnTo>
                <a:lnTo>
                  <a:pt x="1327" y="61"/>
                </a:lnTo>
                <a:lnTo>
                  <a:pt x="1349" y="50"/>
                </a:lnTo>
                <a:lnTo>
                  <a:pt x="1370" y="39"/>
                </a:lnTo>
                <a:lnTo>
                  <a:pt x="1393" y="31"/>
                </a:lnTo>
                <a:lnTo>
                  <a:pt x="1417" y="23"/>
                </a:lnTo>
                <a:lnTo>
                  <a:pt x="1440" y="17"/>
                </a:lnTo>
                <a:lnTo>
                  <a:pt x="1465" y="10"/>
                </a:lnTo>
                <a:lnTo>
                  <a:pt x="1489" y="6"/>
                </a:lnTo>
                <a:lnTo>
                  <a:pt x="1514" y="3"/>
                </a:lnTo>
                <a:lnTo>
                  <a:pt x="1540" y="1"/>
                </a:lnTo>
                <a:lnTo>
                  <a:pt x="1566" y="0"/>
                </a:lnTo>
                <a:close/>
                <a:moveTo>
                  <a:pt x="2596" y="287"/>
                </a:moveTo>
                <a:lnTo>
                  <a:pt x="2616" y="287"/>
                </a:lnTo>
                <a:lnTo>
                  <a:pt x="2636" y="289"/>
                </a:lnTo>
                <a:lnTo>
                  <a:pt x="2656" y="291"/>
                </a:lnTo>
                <a:lnTo>
                  <a:pt x="2676" y="294"/>
                </a:lnTo>
                <a:lnTo>
                  <a:pt x="2694" y="299"/>
                </a:lnTo>
                <a:lnTo>
                  <a:pt x="2713" y="304"/>
                </a:lnTo>
                <a:lnTo>
                  <a:pt x="2731" y="311"/>
                </a:lnTo>
                <a:lnTo>
                  <a:pt x="2749" y="317"/>
                </a:lnTo>
                <a:lnTo>
                  <a:pt x="2766" y="325"/>
                </a:lnTo>
                <a:lnTo>
                  <a:pt x="2784" y="333"/>
                </a:lnTo>
                <a:lnTo>
                  <a:pt x="2800" y="344"/>
                </a:lnTo>
                <a:lnTo>
                  <a:pt x="2816" y="353"/>
                </a:lnTo>
                <a:lnTo>
                  <a:pt x="2831" y="364"/>
                </a:lnTo>
                <a:lnTo>
                  <a:pt x="2846" y="376"/>
                </a:lnTo>
                <a:lnTo>
                  <a:pt x="2860" y="388"/>
                </a:lnTo>
                <a:lnTo>
                  <a:pt x="2874" y="402"/>
                </a:lnTo>
                <a:lnTo>
                  <a:pt x="2887" y="415"/>
                </a:lnTo>
                <a:lnTo>
                  <a:pt x="2899" y="429"/>
                </a:lnTo>
                <a:lnTo>
                  <a:pt x="2911" y="444"/>
                </a:lnTo>
                <a:lnTo>
                  <a:pt x="2922" y="460"/>
                </a:lnTo>
                <a:lnTo>
                  <a:pt x="2932" y="475"/>
                </a:lnTo>
                <a:lnTo>
                  <a:pt x="2941" y="492"/>
                </a:lnTo>
                <a:lnTo>
                  <a:pt x="2950" y="508"/>
                </a:lnTo>
                <a:lnTo>
                  <a:pt x="2958" y="526"/>
                </a:lnTo>
                <a:lnTo>
                  <a:pt x="2965" y="543"/>
                </a:lnTo>
                <a:lnTo>
                  <a:pt x="2971" y="562"/>
                </a:lnTo>
                <a:lnTo>
                  <a:pt x="2977" y="581"/>
                </a:lnTo>
                <a:lnTo>
                  <a:pt x="2981" y="599"/>
                </a:lnTo>
                <a:lnTo>
                  <a:pt x="2984" y="619"/>
                </a:lnTo>
                <a:lnTo>
                  <a:pt x="2987" y="638"/>
                </a:lnTo>
                <a:lnTo>
                  <a:pt x="2988" y="658"/>
                </a:lnTo>
                <a:lnTo>
                  <a:pt x="2989" y="678"/>
                </a:lnTo>
                <a:lnTo>
                  <a:pt x="2988" y="699"/>
                </a:lnTo>
                <a:lnTo>
                  <a:pt x="2987" y="718"/>
                </a:lnTo>
                <a:lnTo>
                  <a:pt x="2984" y="738"/>
                </a:lnTo>
                <a:lnTo>
                  <a:pt x="2981" y="757"/>
                </a:lnTo>
                <a:lnTo>
                  <a:pt x="2977" y="776"/>
                </a:lnTo>
                <a:lnTo>
                  <a:pt x="2971" y="795"/>
                </a:lnTo>
                <a:lnTo>
                  <a:pt x="2965" y="813"/>
                </a:lnTo>
                <a:lnTo>
                  <a:pt x="2958" y="830"/>
                </a:lnTo>
                <a:lnTo>
                  <a:pt x="2950" y="848"/>
                </a:lnTo>
                <a:lnTo>
                  <a:pt x="2941" y="865"/>
                </a:lnTo>
                <a:lnTo>
                  <a:pt x="2932" y="881"/>
                </a:lnTo>
                <a:lnTo>
                  <a:pt x="2922" y="897"/>
                </a:lnTo>
                <a:lnTo>
                  <a:pt x="2911" y="913"/>
                </a:lnTo>
                <a:lnTo>
                  <a:pt x="2899" y="928"/>
                </a:lnTo>
                <a:lnTo>
                  <a:pt x="2887" y="942"/>
                </a:lnTo>
                <a:lnTo>
                  <a:pt x="2874" y="955"/>
                </a:lnTo>
                <a:lnTo>
                  <a:pt x="2860" y="968"/>
                </a:lnTo>
                <a:lnTo>
                  <a:pt x="2846" y="980"/>
                </a:lnTo>
                <a:lnTo>
                  <a:pt x="2831" y="992"/>
                </a:lnTo>
                <a:lnTo>
                  <a:pt x="2816" y="1003"/>
                </a:lnTo>
                <a:lnTo>
                  <a:pt x="2800" y="1013"/>
                </a:lnTo>
                <a:lnTo>
                  <a:pt x="2784" y="1023"/>
                </a:lnTo>
                <a:lnTo>
                  <a:pt x="2766" y="1031"/>
                </a:lnTo>
                <a:lnTo>
                  <a:pt x="2749" y="1039"/>
                </a:lnTo>
                <a:lnTo>
                  <a:pt x="2731" y="1047"/>
                </a:lnTo>
                <a:lnTo>
                  <a:pt x="2713" y="1053"/>
                </a:lnTo>
                <a:lnTo>
                  <a:pt x="2694" y="1058"/>
                </a:lnTo>
                <a:lnTo>
                  <a:pt x="2676" y="1062"/>
                </a:lnTo>
                <a:lnTo>
                  <a:pt x="2656" y="1065"/>
                </a:lnTo>
                <a:lnTo>
                  <a:pt x="2636" y="1068"/>
                </a:lnTo>
                <a:lnTo>
                  <a:pt x="2616" y="1069"/>
                </a:lnTo>
                <a:lnTo>
                  <a:pt x="2596" y="1070"/>
                </a:lnTo>
                <a:lnTo>
                  <a:pt x="2576" y="1069"/>
                </a:lnTo>
                <a:lnTo>
                  <a:pt x="2556" y="1068"/>
                </a:lnTo>
                <a:lnTo>
                  <a:pt x="2537" y="1065"/>
                </a:lnTo>
                <a:lnTo>
                  <a:pt x="2517" y="1062"/>
                </a:lnTo>
                <a:lnTo>
                  <a:pt x="2498" y="1058"/>
                </a:lnTo>
                <a:lnTo>
                  <a:pt x="2480" y="1053"/>
                </a:lnTo>
                <a:lnTo>
                  <a:pt x="2461" y="1047"/>
                </a:lnTo>
                <a:lnTo>
                  <a:pt x="2443" y="1039"/>
                </a:lnTo>
                <a:lnTo>
                  <a:pt x="2426" y="1031"/>
                </a:lnTo>
                <a:lnTo>
                  <a:pt x="2409" y="1023"/>
                </a:lnTo>
                <a:lnTo>
                  <a:pt x="2392" y="1013"/>
                </a:lnTo>
                <a:lnTo>
                  <a:pt x="2377" y="1003"/>
                </a:lnTo>
                <a:lnTo>
                  <a:pt x="2361" y="992"/>
                </a:lnTo>
                <a:lnTo>
                  <a:pt x="2347" y="980"/>
                </a:lnTo>
                <a:lnTo>
                  <a:pt x="2332" y="968"/>
                </a:lnTo>
                <a:lnTo>
                  <a:pt x="2319" y="955"/>
                </a:lnTo>
                <a:lnTo>
                  <a:pt x="2305" y="942"/>
                </a:lnTo>
                <a:lnTo>
                  <a:pt x="2293" y="928"/>
                </a:lnTo>
                <a:lnTo>
                  <a:pt x="2281" y="913"/>
                </a:lnTo>
                <a:lnTo>
                  <a:pt x="2271" y="897"/>
                </a:lnTo>
                <a:lnTo>
                  <a:pt x="2261" y="881"/>
                </a:lnTo>
                <a:lnTo>
                  <a:pt x="2251" y="865"/>
                </a:lnTo>
                <a:lnTo>
                  <a:pt x="2242" y="848"/>
                </a:lnTo>
                <a:lnTo>
                  <a:pt x="2235" y="831"/>
                </a:lnTo>
                <a:lnTo>
                  <a:pt x="2227" y="813"/>
                </a:lnTo>
                <a:lnTo>
                  <a:pt x="2221" y="795"/>
                </a:lnTo>
                <a:lnTo>
                  <a:pt x="2216" y="776"/>
                </a:lnTo>
                <a:lnTo>
                  <a:pt x="2212" y="757"/>
                </a:lnTo>
                <a:lnTo>
                  <a:pt x="2208" y="738"/>
                </a:lnTo>
                <a:lnTo>
                  <a:pt x="2206" y="718"/>
                </a:lnTo>
                <a:lnTo>
                  <a:pt x="2204" y="699"/>
                </a:lnTo>
                <a:lnTo>
                  <a:pt x="2204" y="678"/>
                </a:lnTo>
                <a:lnTo>
                  <a:pt x="2204" y="658"/>
                </a:lnTo>
                <a:lnTo>
                  <a:pt x="2206" y="639"/>
                </a:lnTo>
                <a:lnTo>
                  <a:pt x="2208" y="619"/>
                </a:lnTo>
                <a:lnTo>
                  <a:pt x="2212" y="599"/>
                </a:lnTo>
                <a:lnTo>
                  <a:pt x="2216" y="581"/>
                </a:lnTo>
                <a:lnTo>
                  <a:pt x="2221" y="562"/>
                </a:lnTo>
                <a:lnTo>
                  <a:pt x="2227" y="543"/>
                </a:lnTo>
                <a:lnTo>
                  <a:pt x="2235" y="526"/>
                </a:lnTo>
                <a:lnTo>
                  <a:pt x="2242" y="508"/>
                </a:lnTo>
                <a:lnTo>
                  <a:pt x="2251" y="492"/>
                </a:lnTo>
                <a:lnTo>
                  <a:pt x="2261" y="475"/>
                </a:lnTo>
                <a:lnTo>
                  <a:pt x="2271" y="460"/>
                </a:lnTo>
                <a:lnTo>
                  <a:pt x="2281" y="444"/>
                </a:lnTo>
                <a:lnTo>
                  <a:pt x="2293" y="429"/>
                </a:lnTo>
                <a:lnTo>
                  <a:pt x="2305" y="415"/>
                </a:lnTo>
                <a:lnTo>
                  <a:pt x="2319" y="402"/>
                </a:lnTo>
                <a:lnTo>
                  <a:pt x="2332" y="388"/>
                </a:lnTo>
                <a:lnTo>
                  <a:pt x="2347" y="376"/>
                </a:lnTo>
                <a:lnTo>
                  <a:pt x="2361" y="364"/>
                </a:lnTo>
                <a:lnTo>
                  <a:pt x="2377" y="353"/>
                </a:lnTo>
                <a:lnTo>
                  <a:pt x="2392" y="344"/>
                </a:lnTo>
                <a:lnTo>
                  <a:pt x="2409" y="333"/>
                </a:lnTo>
                <a:lnTo>
                  <a:pt x="2426" y="325"/>
                </a:lnTo>
                <a:lnTo>
                  <a:pt x="2443" y="317"/>
                </a:lnTo>
                <a:lnTo>
                  <a:pt x="2461" y="311"/>
                </a:lnTo>
                <a:lnTo>
                  <a:pt x="2480" y="304"/>
                </a:lnTo>
                <a:lnTo>
                  <a:pt x="2498" y="299"/>
                </a:lnTo>
                <a:lnTo>
                  <a:pt x="2517" y="294"/>
                </a:lnTo>
                <a:lnTo>
                  <a:pt x="2537" y="291"/>
                </a:lnTo>
                <a:lnTo>
                  <a:pt x="2556" y="289"/>
                </a:lnTo>
                <a:lnTo>
                  <a:pt x="2576" y="287"/>
                </a:lnTo>
                <a:lnTo>
                  <a:pt x="2596" y="287"/>
                </a:lnTo>
                <a:close/>
                <a:moveTo>
                  <a:pt x="534" y="287"/>
                </a:moveTo>
                <a:lnTo>
                  <a:pt x="554" y="287"/>
                </a:lnTo>
                <a:lnTo>
                  <a:pt x="574" y="289"/>
                </a:lnTo>
                <a:lnTo>
                  <a:pt x="593" y="291"/>
                </a:lnTo>
                <a:lnTo>
                  <a:pt x="613" y="294"/>
                </a:lnTo>
                <a:lnTo>
                  <a:pt x="632" y="299"/>
                </a:lnTo>
                <a:lnTo>
                  <a:pt x="650" y="304"/>
                </a:lnTo>
                <a:lnTo>
                  <a:pt x="669" y="311"/>
                </a:lnTo>
                <a:lnTo>
                  <a:pt x="687" y="317"/>
                </a:lnTo>
                <a:lnTo>
                  <a:pt x="704" y="325"/>
                </a:lnTo>
                <a:lnTo>
                  <a:pt x="721" y="333"/>
                </a:lnTo>
                <a:lnTo>
                  <a:pt x="738" y="344"/>
                </a:lnTo>
                <a:lnTo>
                  <a:pt x="753" y="353"/>
                </a:lnTo>
                <a:lnTo>
                  <a:pt x="769" y="364"/>
                </a:lnTo>
                <a:lnTo>
                  <a:pt x="783" y="376"/>
                </a:lnTo>
                <a:lnTo>
                  <a:pt x="798" y="388"/>
                </a:lnTo>
                <a:lnTo>
                  <a:pt x="811" y="402"/>
                </a:lnTo>
                <a:lnTo>
                  <a:pt x="825" y="415"/>
                </a:lnTo>
                <a:lnTo>
                  <a:pt x="837" y="429"/>
                </a:lnTo>
                <a:lnTo>
                  <a:pt x="849" y="444"/>
                </a:lnTo>
                <a:lnTo>
                  <a:pt x="859" y="460"/>
                </a:lnTo>
                <a:lnTo>
                  <a:pt x="869" y="475"/>
                </a:lnTo>
                <a:lnTo>
                  <a:pt x="879" y="492"/>
                </a:lnTo>
                <a:lnTo>
                  <a:pt x="888" y="508"/>
                </a:lnTo>
                <a:lnTo>
                  <a:pt x="895" y="526"/>
                </a:lnTo>
                <a:lnTo>
                  <a:pt x="903" y="543"/>
                </a:lnTo>
                <a:lnTo>
                  <a:pt x="909" y="562"/>
                </a:lnTo>
                <a:lnTo>
                  <a:pt x="914" y="581"/>
                </a:lnTo>
                <a:lnTo>
                  <a:pt x="918" y="599"/>
                </a:lnTo>
                <a:lnTo>
                  <a:pt x="922" y="619"/>
                </a:lnTo>
                <a:lnTo>
                  <a:pt x="924" y="638"/>
                </a:lnTo>
                <a:lnTo>
                  <a:pt x="926" y="658"/>
                </a:lnTo>
                <a:lnTo>
                  <a:pt x="926" y="678"/>
                </a:lnTo>
                <a:lnTo>
                  <a:pt x="926" y="699"/>
                </a:lnTo>
                <a:lnTo>
                  <a:pt x="924" y="718"/>
                </a:lnTo>
                <a:lnTo>
                  <a:pt x="922" y="738"/>
                </a:lnTo>
                <a:lnTo>
                  <a:pt x="918" y="757"/>
                </a:lnTo>
                <a:lnTo>
                  <a:pt x="914" y="776"/>
                </a:lnTo>
                <a:lnTo>
                  <a:pt x="909" y="795"/>
                </a:lnTo>
                <a:lnTo>
                  <a:pt x="903" y="813"/>
                </a:lnTo>
                <a:lnTo>
                  <a:pt x="895" y="830"/>
                </a:lnTo>
                <a:lnTo>
                  <a:pt x="888" y="848"/>
                </a:lnTo>
                <a:lnTo>
                  <a:pt x="879" y="865"/>
                </a:lnTo>
                <a:lnTo>
                  <a:pt x="869" y="881"/>
                </a:lnTo>
                <a:lnTo>
                  <a:pt x="859" y="897"/>
                </a:lnTo>
                <a:lnTo>
                  <a:pt x="849" y="913"/>
                </a:lnTo>
                <a:lnTo>
                  <a:pt x="837" y="928"/>
                </a:lnTo>
                <a:lnTo>
                  <a:pt x="825" y="942"/>
                </a:lnTo>
                <a:lnTo>
                  <a:pt x="811" y="955"/>
                </a:lnTo>
                <a:lnTo>
                  <a:pt x="798" y="968"/>
                </a:lnTo>
                <a:lnTo>
                  <a:pt x="783" y="980"/>
                </a:lnTo>
                <a:lnTo>
                  <a:pt x="769" y="992"/>
                </a:lnTo>
                <a:lnTo>
                  <a:pt x="753" y="1003"/>
                </a:lnTo>
                <a:lnTo>
                  <a:pt x="738" y="1013"/>
                </a:lnTo>
                <a:lnTo>
                  <a:pt x="721" y="1023"/>
                </a:lnTo>
                <a:lnTo>
                  <a:pt x="704" y="1031"/>
                </a:lnTo>
                <a:lnTo>
                  <a:pt x="687" y="1039"/>
                </a:lnTo>
                <a:lnTo>
                  <a:pt x="669" y="1047"/>
                </a:lnTo>
                <a:lnTo>
                  <a:pt x="650" y="1053"/>
                </a:lnTo>
                <a:lnTo>
                  <a:pt x="632" y="1058"/>
                </a:lnTo>
                <a:lnTo>
                  <a:pt x="613" y="1062"/>
                </a:lnTo>
                <a:lnTo>
                  <a:pt x="593" y="1065"/>
                </a:lnTo>
                <a:lnTo>
                  <a:pt x="574" y="1068"/>
                </a:lnTo>
                <a:lnTo>
                  <a:pt x="554" y="1069"/>
                </a:lnTo>
                <a:lnTo>
                  <a:pt x="534" y="1070"/>
                </a:lnTo>
                <a:lnTo>
                  <a:pt x="514" y="1069"/>
                </a:lnTo>
                <a:lnTo>
                  <a:pt x="494" y="1068"/>
                </a:lnTo>
                <a:lnTo>
                  <a:pt x="474" y="1065"/>
                </a:lnTo>
                <a:lnTo>
                  <a:pt x="454" y="1062"/>
                </a:lnTo>
                <a:lnTo>
                  <a:pt x="436" y="1058"/>
                </a:lnTo>
                <a:lnTo>
                  <a:pt x="417" y="1053"/>
                </a:lnTo>
                <a:lnTo>
                  <a:pt x="399" y="1047"/>
                </a:lnTo>
                <a:lnTo>
                  <a:pt x="381" y="1039"/>
                </a:lnTo>
                <a:lnTo>
                  <a:pt x="364" y="1031"/>
                </a:lnTo>
                <a:lnTo>
                  <a:pt x="346" y="1023"/>
                </a:lnTo>
                <a:lnTo>
                  <a:pt x="330" y="1013"/>
                </a:lnTo>
                <a:lnTo>
                  <a:pt x="314" y="1003"/>
                </a:lnTo>
                <a:lnTo>
                  <a:pt x="299" y="992"/>
                </a:lnTo>
                <a:lnTo>
                  <a:pt x="284" y="980"/>
                </a:lnTo>
                <a:lnTo>
                  <a:pt x="270" y="968"/>
                </a:lnTo>
                <a:lnTo>
                  <a:pt x="256" y="955"/>
                </a:lnTo>
                <a:lnTo>
                  <a:pt x="243" y="942"/>
                </a:lnTo>
                <a:lnTo>
                  <a:pt x="231" y="928"/>
                </a:lnTo>
                <a:lnTo>
                  <a:pt x="219" y="913"/>
                </a:lnTo>
                <a:lnTo>
                  <a:pt x="208" y="897"/>
                </a:lnTo>
                <a:lnTo>
                  <a:pt x="198" y="881"/>
                </a:lnTo>
                <a:lnTo>
                  <a:pt x="189" y="865"/>
                </a:lnTo>
                <a:lnTo>
                  <a:pt x="179" y="848"/>
                </a:lnTo>
                <a:lnTo>
                  <a:pt x="172" y="830"/>
                </a:lnTo>
                <a:lnTo>
                  <a:pt x="165" y="813"/>
                </a:lnTo>
                <a:lnTo>
                  <a:pt x="159" y="795"/>
                </a:lnTo>
                <a:lnTo>
                  <a:pt x="153" y="776"/>
                </a:lnTo>
                <a:lnTo>
                  <a:pt x="149" y="757"/>
                </a:lnTo>
                <a:lnTo>
                  <a:pt x="146" y="738"/>
                </a:lnTo>
                <a:lnTo>
                  <a:pt x="143" y="718"/>
                </a:lnTo>
                <a:lnTo>
                  <a:pt x="142" y="699"/>
                </a:lnTo>
                <a:lnTo>
                  <a:pt x="141" y="678"/>
                </a:lnTo>
                <a:lnTo>
                  <a:pt x="142" y="658"/>
                </a:lnTo>
                <a:lnTo>
                  <a:pt x="143" y="638"/>
                </a:lnTo>
                <a:lnTo>
                  <a:pt x="146" y="619"/>
                </a:lnTo>
                <a:lnTo>
                  <a:pt x="149" y="599"/>
                </a:lnTo>
                <a:lnTo>
                  <a:pt x="153" y="581"/>
                </a:lnTo>
                <a:lnTo>
                  <a:pt x="159" y="562"/>
                </a:lnTo>
                <a:lnTo>
                  <a:pt x="165" y="543"/>
                </a:lnTo>
                <a:lnTo>
                  <a:pt x="172" y="526"/>
                </a:lnTo>
                <a:lnTo>
                  <a:pt x="179" y="508"/>
                </a:lnTo>
                <a:lnTo>
                  <a:pt x="189" y="492"/>
                </a:lnTo>
                <a:lnTo>
                  <a:pt x="198" y="475"/>
                </a:lnTo>
                <a:lnTo>
                  <a:pt x="208" y="460"/>
                </a:lnTo>
                <a:lnTo>
                  <a:pt x="219" y="444"/>
                </a:lnTo>
                <a:lnTo>
                  <a:pt x="231" y="429"/>
                </a:lnTo>
                <a:lnTo>
                  <a:pt x="243" y="415"/>
                </a:lnTo>
                <a:lnTo>
                  <a:pt x="256" y="402"/>
                </a:lnTo>
                <a:lnTo>
                  <a:pt x="270" y="388"/>
                </a:lnTo>
                <a:lnTo>
                  <a:pt x="284" y="376"/>
                </a:lnTo>
                <a:lnTo>
                  <a:pt x="299" y="364"/>
                </a:lnTo>
                <a:lnTo>
                  <a:pt x="314" y="353"/>
                </a:lnTo>
                <a:lnTo>
                  <a:pt x="330" y="344"/>
                </a:lnTo>
                <a:lnTo>
                  <a:pt x="346" y="333"/>
                </a:lnTo>
                <a:lnTo>
                  <a:pt x="364" y="325"/>
                </a:lnTo>
                <a:lnTo>
                  <a:pt x="381" y="317"/>
                </a:lnTo>
                <a:lnTo>
                  <a:pt x="398" y="311"/>
                </a:lnTo>
                <a:lnTo>
                  <a:pt x="417" y="304"/>
                </a:lnTo>
                <a:lnTo>
                  <a:pt x="436" y="299"/>
                </a:lnTo>
                <a:lnTo>
                  <a:pt x="454" y="294"/>
                </a:lnTo>
                <a:lnTo>
                  <a:pt x="474" y="291"/>
                </a:lnTo>
                <a:lnTo>
                  <a:pt x="494" y="289"/>
                </a:lnTo>
                <a:lnTo>
                  <a:pt x="514" y="287"/>
                </a:lnTo>
                <a:lnTo>
                  <a:pt x="534" y="287"/>
                </a:lnTo>
                <a:close/>
                <a:moveTo>
                  <a:pt x="295" y="1164"/>
                </a:moveTo>
                <a:lnTo>
                  <a:pt x="773" y="1164"/>
                </a:lnTo>
                <a:lnTo>
                  <a:pt x="795" y="1165"/>
                </a:lnTo>
                <a:lnTo>
                  <a:pt x="815" y="1167"/>
                </a:lnTo>
                <a:lnTo>
                  <a:pt x="835" y="1171"/>
                </a:lnTo>
                <a:lnTo>
                  <a:pt x="855" y="1176"/>
                </a:lnTo>
                <a:lnTo>
                  <a:pt x="874" y="1182"/>
                </a:lnTo>
                <a:lnTo>
                  <a:pt x="892" y="1189"/>
                </a:lnTo>
                <a:lnTo>
                  <a:pt x="911" y="1198"/>
                </a:lnTo>
                <a:lnTo>
                  <a:pt x="927" y="1208"/>
                </a:lnTo>
                <a:lnTo>
                  <a:pt x="916" y="1223"/>
                </a:lnTo>
                <a:lnTo>
                  <a:pt x="905" y="1237"/>
                </a:lnTo>
                <a:lnTo>
                  <a:pt x="894" y="1253"/>
                </a:lnTo>
                <a:lnTo>
                  <a:pt x="884" y="1269"/>
                </a:lnTo>
                <a:lnTo>
                  <a:pt x="876" y="1285"/>
                </a:lnTo>
                <a:lnTo>
                  <a:pt x="866" y="1302"/>
                </a:lnTo>
                <a:lnTo>
                  <a:pt x="859" y="1319"/>
                </a:lnTo>
                <a:lnTo>
                  <a:pt x="852" y="1336"/>
                </a:lnTo>
                <a:lnTo>
                  <a:pt x="846" y="1355"/>
                </a:lnTo>
                <a:lnTo>
                  <a:pt x="840" y="1373"/>
                </a:lnTo>
                <a:lnTo>
                  <a:pt x="835" y="1391"/>
                </a:lnTo>
                <a:lnTo>
                  <a:pt x="831" y="1410"/>
                </a:lnTo>
                <a:lnTo>
                  <a:pt x="828" y="1430"/>
                </a:lnTo>
                <a:lnTo>
                  <a:pt x="826" y="1449"/>
                </a:lnTo>
                <a:lnTo>
                  <a:pt x="825" y="1469"/>
                </a:lnTo>
                <a:lnTo>
                  <a:pt x="825" y="1489"/>
                </a:lnTo>
                <a:lnTo>
                  <a:pt x="825" y="2402"/>
                </a:lnTo>
                <a:lnTo>
                  <a:pt x="0" y="2402"/>
                </a:lnTo>
                <a:lnTo>
                  <a:pt x="0" y="1457"/>
                </a:lnTo>
                <a:lnTo>
                  <a:pt x="0" y="1443"/>
                </a:lnTo>
                <a:lnTo>
                  <a:pt x="1" y="1427"/>
                </a:lnTo>
                <a:lnTo>
                  <a:pt x="3" y="1413"/>
                </a:lnTo>
                <a:lnTo>
                  <a:pt x="6" y="1398"/>
                </a:lnTo>
                <a:lnTo>
                  <a:pt x="9" y="1385"/>
                </a:lnTo>
                <a:lnTo>
                  <a:pt x="13" y="1371"/>
                </a:lnTo>
                <a:lnTo>
                  <a:pt x="18" y="1357"/>
                </a:lnTo>
                <a:lnTo>
                  <a:pt x="23" y="1344"/>
                </a:lnTo>
                <a:lnTo>
                  <a:pt x="29" y="1331"/>
                </a:lnTo>
                <a:lnTo>
                  <a:pt x="35" y="1318"/>
                </a:lnTo>
                <a:lnTo>
                  <a:pt x="42" y="1305"/>
                </a:lnTo>
                <a:lnTo>
                  <a:pt x="51" y="1294"/>
                </a:lnTo>
                <a:lnTo>
                  <a:pt x="59" y="1283"/>
                </a:lnTo>
                <a:lnTo>
                  <a:pt x="67" y="1271"/>
                </a:lnTo>
                <a:lnTo>
                  <a:pt x="77" y="1261"/>
                </a:lnTo>
                <a:lnTo>
                  <a:pt x="86" y="1250"/>
                </a:lnTo>
                <a:lnTo>
                  <a:pt x="96" y="1240"/>
                </a:lnTo>
                <a:lnTo>
                  <a:pt x="107" y="1231"/>
                </a:lnTo>
                <a:lnTo>
                  <a:pt x="118" y="1223"/>
                </a:lnTo>
                <a:lnTo>
                  <a:pt x="130" y="1214"/>
                </a:lnTo>
                <a:lnTo>
                  <a:pt x="142" y="1207"/>
                </a:lnTo>
                <a:lnTo>
                  <a:pt x="155" y="1200"/>
                </a:lnTo>
                <a:lnTo>
                  <a:pt x="167" y="1194"/>
                </a:lnTo>
                <a:lnTo>
                  <a:pt x="180" y="1187"/>
                </a:lnTo>
                <a:lnTo>
                  <a:pt x="193" y="1182"/>
                </a:lnTo>
                <a:lnTo>
                  <a:pt x="207" y="1177"/>
                </a:lnTo>
                <a:lnTo>
                  <a:pt x="221" y="1173"/>
                </a:lnTo>
                <a:lnTo>
                  <a:pt x="235" y="1170"/>
                </a:lnTo>
                <a:lnTo>
                  <a:pt x="250" y="1168"/>
                </a:lnTo>
                <a:lnTo>
                  <a:pt x="265" y="1166"/>
                </a:lnTo>
                <a:lnTo>
                  <a:pt x="279" y="1165"/>
                </a:lnTo>
                <a:lnTo>
                  <a:pt x="295" y="1164"/>
                </a:lnTo>
                <a:close/>
                <a:moveTo>
                  <a:pt x="2357" y="1164"/>
                </a:moveTo>
                <a:lnTo>
                  <a:pt x="2835" y="1164"/>
                </a:lnTo>
                <a:lnTo>
                  <a:pt x="2851" y="1165"/>
                </a:lnTo>
                <a:lnTo>
                  <a:pt x="2865" y="1166"/>
                </a:lnTo>
                <a:lnTo>
                  <a:pt x="2880" y="1168"/>
                </a:lnTo>
                <a:lnTo>
                  <a:pt x="2895" y="1170"/>
                </a:lnTo>
                <a:lnTo>
                  <a:pt x="2909" y="1173"/>
                </a:lnTo>
                <a:lnTo>
                  <a:pt x="2923" y="1177"/>
                </a:lnTo>
                <a:lnTo>
                  <a:pt x="2937" y="1182"/>
                </a:lnTo>
                <a:lnTo>
                  <a:pt x="2950" y="1187"/>
                </a:lnTo>
                <a:lnTo>
                  <a:pt x="2963" y="1194"/>
                </a:lnTo>
                <a:lnTo>
                  <a:pt x="2975" y="1200"/>
                </a:lnTo>
                <a:lnTo>
                  <a:pt x="2988" y="1207"/>
                </a:lnTo>
                <a:lnTo>
                  <a:pt x="3000" y="1214"/>
                </a:lnTo>
                <a:lnTo>
                  <a:pt x="3012" y="1223"/>
                </a:lnTo>
                <a:lnTo>
                  <a:pt x="3022" y="1231"/>
                </a:lnTo>
                <a:lnTo>
                  <a:pt x="3034" y="1240"/>
                </a:lnTo>
                <a:lnTo>
                  <a:pt x="3044" y="1250"/>
                </a:lnTo>
                <a:lnTo>
                  <a:pt x="3053" y="1261"/>
                </a:lnTo>
                <a:lnTo>
                  <a:pt x="3063" y="1271"/>
                </a:lnTo>
                <a:lnTo>
                  <a:pt x="3071" y="1283"/>
                </a:lnTo>
                <a:lnTo>
                  <a:pt x="3079" y="1294"/>
                </a:lnTo>
                <a:lnTo>
                  <a:pt x="3088" y="1305"/>
                </a:lnTo>
                <a:lnTo>
                  <a:pt x="3095" y="1318"/>
                </a:lnTo>
                <a:lnTo>
                  <a:pt x="3101" y="1331"/>
                </a:lnTo>
                <a:lnTo>
                  <a:pt x="3107" y="1344"/>
                </a:lnTo>
                <a:lnTo>
                  <a:pt x="3112" y="1357"/>
                </a:lnTo>
                <a:lnTo>
                  <a:pt x="3117" y="1371"/>
                </a:lnTo>
                <a:lnTo>
                  <a:pt x="3121" y="1385"/>
                </a:lnTo>
                <a:lnTo>
                  <a:pt x="3124" y="1398"/>
                </a:lnTo>
                <a:lnTo>
                  <a:pt x="3127" y="1413"/>
                </a:lnTo>
                <a:lnTo>
                  <a:pt x="3129" y="1427"/>
                </a:lnTo>
                <a:lnTo>
                  <a:pt x="3130" y="1443"/>
                </a:lnTo>
                <a:lnTo>
                  <a:pt x="3130" y="1457"/>
                </a:lnTo>
                <a:lnTo>
                  <a:pt x="3130" y="2402"/>
                </a:lnTo>
                <a:lnTo>
                  <a:pt x="2305" y="2402"/>
                </a:lnTo>
                <a:lnTo>
                  <a:pt x="2305" y="1489"/>
                </a:lnTo>
                <a:lnTo>
                  <a:pt x="2305" y="1469"/>
                </a:lnTo>
                <a:lnTo>
                  <a:pt x="2304" y="1449"/>
                </a:lnTo>
                <a:lnTo>
                  <a:pt x="2302" y="1430"/>
                </a:lnTo>
                <a:lnTo>
                  <a:pt x="2299" y="1410"/>
                </a:lnTo>
                <a:lnTo>
                  <a:pt x="2295" y="1391"/>
                </a:lnTo>
                <a:lnTo>
                  <a:pt x="2290" y="1373"/>
                </a:lnTo>
                <a:lnTo>
                  <a:pt x="2284" y="1355"/>
                </a:lnTo>
                <a:lnTo>
                  <a:pt x="2278" y="1336"/>
                </a:lnTo>
                <a:lnTo>
                  <a:pt x="2271" y="1319"/>
                </a:lnTo>
                <a:lnTo>
                  <a:pt x="2264" y="1302"/>
                </a:lnTo>
                <a:lnTo>
                  <a:pt x="2254" y="1285"/>
                </a:lnTo>
                <a:lnTo>
                  <a:pt x="2246" y="1269"/>
                </a:lnTo>
                <a:lnTo>
                  <a:pt x="2236" y="1253"/>
                </a:lnTo>
                <a:lnTo>
                  <a:pt x="2225" y="1237"/>
                </a:lnTo>
                <a:lnTo>
                  <a:pt x="2214" y="1223"/>
                </a:lnTo>
                <a:lnTo>
                  <a:pt x="2203" y="1208"/>
                </a:lnTo>
                <a:lnTo>
                  <a:pt x="2219" y="1198"/>
                </a:lnTo>
                <a:lnTo>
                  <a:pt x="2238" y="1189"/>
                </a:lnTo>
                <a:lnTo>
                  <a:pt x="2256" y="1182"/>
                </a:lnTo>
                <a:lnTo>
                  <a:pt x="2275" y="1176"/>
                </a:lnTo>
                <a:lnTo>
                  <a:pt x="2295" y="1171"/>
                </a:lnTo>
                <a:lnTo>
                  <a:pt x="2315" y="1167"/>
                </a:lnTo>
                <a:lnTo>
                  <a:pt x="2335" y="1165"/>
                </a:lnTo>
                <a:lnTo>
                  <a:pt x="2357" y="1164"/>
                </a:lnTo>
                <a:close/>
                <a:moveTo>
                  <a:pt x="1260" y="1115"/>
                </a:moveTo>
                <a:lnTo>
                  <a:pt x="1870" y="1115"/>
                </a:lnTo>
                <a:lnTo>
                  <a:pt x="1888" y="1116"/>
                </a:lnTo>
                <a:lnTo>
                  <a:pt x="1908" y="1117"/>
                </a:lnTo>
                <a:lnTo>
                  <a:pt x="1927" y="1120"/>
                </a:lnTo>
                <a:lnTo>
                  <a:pt x="1944" y="1123"/>
                </a:lnTo>
                <a:lnTo>
                  <a:pt x="1963" y="1127"/>
                </a:lnTo>
                <a:lnTo>
                  <a:pt x="1981" y="1132"/>
                </a:lnTo>
                <a:lnTo>
                  <a:pt x="1997" y="1138"/>
                </a:lnTo>
                <a:lnTo>
                  <a:pt x="2015" y="1145"/>
                </a:lnTo>
                <a:lnTo>
                  <a:pt x="2031" y="1152"/>
                </a:lnTo>
                <a:lnTo>
                  <a:pt x="2047" y="1160"/>
                </a:lnTo>
                <a:lnTo>
                  <a:pt x="2062" y="1170"/>
                </a:lnTo>
                <a:lnTo>
                  <a:pt x="2078" y="1179"/>
                </a:lnTo>
                <a:lnTo>
                  <a:pt x="2093" y="1189"/>
                </a:lnTo>
                <a:lnTo>
                  <a:pt x="2107" y="1201"/>
                </a:lnTo>
                <a:lnTo>
                  <a:pt x="2121" y="1212"/>
                </a:lnTo>
                <a:lnTo>
                  <a:pt x="2133" y="1225"/>
                </a:lnTo>
                <a:lnTo>
                  <a:pt x="2145" y="1238"/>
                </a:lnTo>
                <a:lnTo>
                  <a:pt x="2158" y="1252"/>
                </a:lnTo>
                <a:lnTo>
                  <a:pt x="2168" y="1266"/>
                </a:lnTo>
                <a:lnTo>
                  <a:pt x="2179" y="1280"/>
                </a:lnTo>
                <a:lnTo>
                  <a:pt x="2189" y="1295"/>
                </a:lnTo>
                <a:lnTo>
                  <a:pt x="2198" y="1311"/>
                </a:lnTo>
                <a:lnTo>
                  <a:pt x="2207" y="1327"/>
                </a:lnTo>
                <a:lnTo>
                  <a:pt x="2214" y="1344"/>
                </a:lnTo>
                <a:lnTo>
                  <a:pt x="2220" y="1360"/>
                </a:lnTo>
                <a:lnTo>
                  <a:pt x="2226" y="1378"/>
                </a:lnTo>
                <a:lnTo>
                  <a:pt x="2232" y="1395"/>
                </a:lnTo>
                <a:lnTo>
                  <a:pt x="2236" y="1414"/>
                </a:lnTo>
                <a:lnTo>
                  <a:pt x="2239" y="1432"/>
                </a:lnTo>
                <a:lnTo>
                  <a:pt x="2241" y="1450"/>
                </a:lnTo>
                <a:lnTo>
                  <a:pt x="2243" y="1469"/>
                </a:lnTo>
                <a:lnTo>
                  <a:pt x="2243" y="1489"/>
                </a:lnTo>
                <a:lnTo>
                  <a:pt x="2243" y="2688"/>
                </a:lnTo>
                <a:lnTo>
                  <a:pt x="887" y="2688"/>
                </a:lnTo>
                <a:lnTo>
                  <a:pt x="887" y="1489"/>
                </a:lnTo>
                <a:lnTo>
                  <a:pt x="887" y="1469"/>
                </a:lnTo>
                <a:lnTo>
                  <a:pt x="889" y="1450"/>
                </a:lnTo>
                <a:lnTo>
                  <a:pt x="891" y="1432"/>
                </a:lnTo>
                <a:lnTo>
                  <a:pt x="894" y="1414"/>
                </a:lnTo>
                <a:lnTo>
                  <a:pt x="898" y="1395"/>
                </a:lnTo>
                <a:lnTo>
                  <a:pt x="904" y="1378"/>
                </a:lnTo>
                <a:lnTo>
                  <a:pt x="910" y="1360"/>
                </a:lnTo>
                <a:lnTo>
                  <a:pt x="916" y="1344"/>
                </a:lnTo>
                <a:lnTo>
                  <a:pt x="923" y="1327"/>
                </a:lnTo>
                <a:lnTo>
                  <a:pt x="932" y="1311"/>
                </a:lnTo>
                <a:lnTo>
                  <a:pt x="941" y="1295"/>
                </a:lnTo>
                <a:lnTo>
                  <a:pt x="950" y="1280"/>
                </a:lnTo>
                <a:lnTo>
                  <a:pt x="962" y="1266"/>
                </a:lnTo>
                <a:lnTo>
                  <a:pt x="972" y="1252"/>
                </a:lnTo>
                <a:lnTo>
                  <a:pt x="985" y="1238"/>
                </a:lnTo>
                <a:lnTo>
                  <a:pt x="997" y="1225"/>
                </a:lnTo>
                <a:lnTo>
                  <a:pt x="1009" y="1212"/>
                </a:lnTo>
                <a:lnTo>
                  <a:pt x="1023" y="1201"/>
                </a:lnTo>
                <a:lnTo>
                  <a:pt x="1037" y="1189"/>
                </a:lnTo>
                <a:lnTo>
                  <a:pt x="1052" y="1179"/>
                </a:lnTo>
                <a:lnTo>
                  <a:pt x="1068" y="1170"/>
                </a:lnTo>
                <a:lnTo>
                  <a:pt x="1083" y="1160"/>
                </a:lnTo>
                <a:lnTo>
                  <a:pt x="1099" y="1152"/>
                </a:lnTo>
                <a:lnTo>
                  <a:pt x="1115" y="1145"/>
                </a:lnTo>
                <a:lnTo>
                  <a:pt x="1133" y="1138"/>
                </a:lnTo>
                <a:lnTo>
                  <a:pt x="1149" y="1132"/>
                </a:lnTo>
                <a:lnTo>
                  <a:pt x="1167" y="1127"/>
                </a:lnTo>
                <a:lnTo>
                  <a:pt x="1186" y="1123"/>
                </a:lnTo>
                <a:lnTo>
                  <a:pt x="1203" y="1120"/>
                </a:lnTo>
                <a:lnTo>
                  <a:pt x="1222" y="1117"/>
                </a:lnTo>
                <a:lnTo>
                  <a:pt x="1242" y="1116"/>
                </a:lnTo>
                <a:lnTo>
                  <a:pt x="1260" y="1115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Freeform 20"/>
          <p:cNvSpPr>
            <a:spLocks noEditPoints="1"/>
          </p:cNvSpPr>
          <p:nvPr/>
        </p:nvSpPr>
        <p:spPr bwMode="auto">
          <a:xfrm>
            <a:off x="6266200" y="2668888"/>
            <a:ext cx="645317" cy="452984"/>
          </a:xfrm>
          <a:custGeom>
            <a:avLst/>
            <a:gdLst/>
            <a:ahLst/>
            <a:cxnLst>
              <a:cxn ang="0">
                <a:pos x="3021" y="7"/>
              </a:cxn>
              <a:cxn ang="0">
                <a:pos x="3086" y="48"/>
              </a:cxn>
              <a:cxn ang="0">
                <a:pos x="3126" y="114"/>
              </a:cxn>
              <a:cxn ang="0">
                <a:pos x="3133" y="1757"/>
              </a:cxn>
              <a:cxn ang="0">
                <a:pos x="3106" y="1850"/>
              </a:cxn>
              <a:cxn ang="0">
                <a:pos x="3049" y="1931"/>
              </a:cxn>
              <a:cxn ang="0">
                <a:pos x="3004" y="1959"/>
              </a:cxn>
              <a:cxn ang="0">
                <a:pos x="1652" y="1965"/>
              </a:cxn>
              <a:cxn ang="0">
                <a:pos x="1647" y="2006"/>
              </a:cxn>
              <a:cxn ang="0">
                <a:pos x="1658" y="2032"/>
              </a:cxn>
              <a:cxn ang="0">
                <a:pos x="1692" y="2045"/>
              </a:cxn>
              <a:cxn ang="0">
                <a:pos x="1727" y="2047"/>
              </a:cxn>
              <a:cxn ang="0">
                <a:pos x="1732" y="2047"/>
              </a:cxn>
              <a:cxn ang="0">
                <a:pos x="2214" y="2055"/>
              </a:cxn>
              <a:cxn ang="0">
                <a:pos x="2289" y="2083"/>
              </a:cxn>
              <a:cxn ang="0">
                <a:pos x="2315" y="2108"/>
              </a:cxn>
              <a:cxn ang="0">
                <a:pos x="2312" y="2130"/>
              </a:cxn>
              <a:cxn ang="0">
                <a:pos x="2281" y="2144"/>
              </a:cxn>
              <a:cxn ang="0">
                <a:pos x="2079" y="2146"/>
              </a:cxn>
              <a:cxn ang="0">
                <a:pos x="1652" y="2146"/>
              </a:cxn>
              <a:cxn ang="0">
                <a:pos x="1225" y="2146"/>
              </a:cxn>
              <a:cxn ang="0">
                <a:pos x="872" y="2146"/>
              </a:cxn>
              <a:cxn ang="0">
                <a:pos x="829" y="2137"/>
              </a:cxn>
              <a:cxn ang="0">
                <a:pos x="815" y="2117"/>
              </a:cxn>
              <a:cxn ang="0">
                <a:pos x="830" y="2093"/>
              </a:cxn>
              <a:cxn ang="0">
                <a:pos x="879" y="2067"/>
              </a:cxn>
              <a:cxn ang="0">
                <a:pos x="983" y="2047"/>
              </a:cxn>
              <a:cxn ang="0">
                <a:pos x="1403" y="2047"/>
              </a:cxn>
              <a:cxn ang="0">
                <a:pos x="1421" y="2047"/>
              </a:cxn>
              <a:cxn ang="0">
                <a:pos x="1468" y="2038"/>
              </a:cxn>
              <a:cxn ang="0">
                <a:pos x="1482" y="2020"/>
              </a:cxn>
              <a:cxn ang="0">
                <a:pos x="1485" y="1983"/>
              </a:cxn>
              <a:cxn ang="0">
                <a:pos x="144" y="1964"/>
              </a:cxn>
              <a:cxn ang="0">
                <a:pos x="105" y="1948"/>
              </a:cxn>
              <a:cxn ang="0">
                <a:pos x="47" y="1886"/>
              </a:cxn>
              <a:cxn ang="0">
                <a:pos x="7" y="1794"/>
              </a:cxn>
              <a:cxn ang="0">
                <a:pos x="0" y="146"/>
              </a:cxn>
              <a:cxn ang="0">
                <a:pos x="27" y="72"/>
              </a:cxn>
              <a:cxn ang="0">
                <a:pos x="84" y="19"/>
              </a:cxn>
              <a:cxn ang="0">
                <a:pos x="161" y="0"/>
              </a:cxn>
              <a:cxn ang="0">
                <a:pos x="2510" y="1870"/>
              </a:cxn>
              <a:cxn ang="0">
                <a:pos x="2515" y="1889"/>
              </a:cxn>
              <a:cxn ang="0">
                <a:pos x="2504" y="1904"/>
              </a:cxn>
              <a:cxn ang="0">
                <a:pos x="2485" y="1902"/>
              </a:cxn>
              <a:cxn ang="0">
                <a:pos x="2475" y="1885"/>
              </a:cxn>
              <a:cxn ang="0">
                <a:pos x="2485" y="1868"/>
              </a:cxn>
              <a:cxn ang="0">
                <a:pos x="2854" y="1858"/>
              </a:cxn>
              <a:cxn ang="0">
                <a:pos x="2962" y="171"/>
              </a:cxn>
              <a:cxn ang="0">
                <a:pos x="455" y="1685"/>
              </a:cxn>
              <a:cxn ang="0">
                <a:pos x="2972" y="126"/>
              </a:cxn>
              <a:cxn ang="0">
                <a:pos x="3002" y="141"/>
              </a:cxn>
              <a:cxn ang="0">
                <a:pos x="3007" y="1746"/>
              </a:cxn>
              <a:cxn ang="0">
                <a:pos x="2986" y="1772"/>
              </a:cxn>
              <a:cxn ang="0">
                <a:pos x="146" y="1772"/>
              </a:cxn>
              <a:cxn ang="0">
                <a:pos x="126" y="1746"/>
              </a:cxn>
              <a:cxn ang="0">
                <a:pos x="131" y="141"/>
              </a:cxn>
              <a:cxn ang="0">
                <a:pos x="161" y="126"/>
              </a:cxn>
            </a:cxnLst>
            <a:rect l="0" t="0" r="r" b="b"/>
            <a:pathLst>
              <a:path w="3134" h="2146">
                <a:moveTo>
                  <a:pt x="161" y="0"/>
                </a:moveTo>
                <a:lnTo>
                  <a:pt x="2972" y="0"/>
                </a:lnTo>
                <a:lnTo>
                  <a:pt x="2989" y="1"/>
                </a:lnTo>
                <a:lnTo>
                  <a:pt x="3005" y="4"/>
                </a:lnTo>
                <a:lnTo>
                  <a:pt x="3021" y="7"/>
                </a:lnTo>
                <a:lnTo>
                  <a:pt x="3035" y="13"/>
                </a:lnTo>
                <a:lnTo>
                  <a:pt x="3049" y="19"/>
                </a:lnTo>
                <a:lnTo>
                  <a:pt x="3063" y="28"/>
                </a:lnTo>
                <a:lnTo>
                  <a:pt x="3075" y="37"/>
                </a:lnTo>
                <a:lnTo>
                  <a:pt x="3086" y="48"/>
                </a:lnTo>
                <a:lnTo>
                  <a:pt x="3097" y="59"/>
                </a:lnTo>
                <a:lnTo>
                  <a:pt x="3106" y="72"/>
                </a:lnTo>
                <a:lnTo>
                  <a:pt x="3114" y="85"/>
                </a:lnTo>
                <a:lnTo>
                  <a:pt x="3121" y="99"/>
                </a:lnTo>
                <a:lnTo>
                  <a:pt x="3126" y="114"/>
                </a:lnTo>
                <a:lnTo>
                  <a:pt x="3131" y="129"/>
                </a:lnTo>
                <a:lnTo>
                  <a:pt x="3133" y="146"/>
                </a:lnTo>
                <a:lnTo>
                  <a:pt x="3134" y="162"/>
                </a:lnTo>
                <a:lnTo>
                  <a:pt x="3134" y="1739"/>
                </a:lnTo>
                <a:lnTo>
                  <a:pt x="3133" y="1757"/>
                </a:lnTo>
                <a:lnTo>
                  <a:pt x="3131" y="1775"/>
                </a:lnTo>
                <a:lnTo>
                  <a:pt x="3126" y="1794"/>
                </a:lnTo>
                <a:lnTo>
                  <a:pt x="3121" y="1812"/>
                </a:lnTo>
                <a:lnTo>
                  <a:pt x="3114" y="1832"/>
                </a:lnTo>
                <a:lnTo>
                  <a:pt x="3106" y="1850"/>
                </a:lnTo>
                <a:lnTo>
                  <a:pt x="3097" y="1869"/>
                </a:lnTo>
                <a:lnTo>
                  <a:pt x="3086" y="1886"/>
                </a:lnTo>
                <a:lnTo>
                  <a:pt x="3075" y="1903"/>
                </a:lnTo>
                <a:lnTo>
                  <a:pt x="3063" y="1918"/>
                </a:lnTo>
                <a:lnTo>
                  <a:pt x="3049" y="1931"/>
                </a:lnTo>
                <a:lnTo>
                  <a:pt x="3035" y="1943"/>
                </a:lnTo>
                <a:lnTo>
                  <a:pt x="3028" y="1948"/>
                </a:lnTo>
                <a:lnTo>
                  <a:pt x="3021" y="1952"/>
                </a:lnTo>
                <a:lnTo>
                  <a:pt x="3012" y="1956"/>
                </a:lnTo>
                <a:lnTo>
                  <a:pt x="3004" y="1959"/>
                </a:lnTo>
                <a:lnTo>
                  <a:pt x="2997" y="1962"/>
                </a:lnTo>
                <a:lnTo>
                  <a:pt x="2989" y="1964"/>
                </a:lnTo>
                <a:lnTo>
                  <a:pt x="2981" y="1965"/>
                </a:lnTo>
                <a:lnTo>
                  <a:pt x="2972" y="1965"/>
                </a:lnTo>
                <a:lnTo>
                  <a:pt x="1652" y="1965"/>
                </a:lnTo>
                <a:lnTo>
                  <a:pt x="1650" y="1974"/>
                </a:lnTo>
                <a:lnTo>
                  <a:pt x="1648" y="1983"/>
                </a:lnTo>
                <a:lnTo>
                  <a:pt x="1647" y="1991"/>
                </a:lnTo>
                <a:lnTo>
                  <a:pt x="1647" y="1999"/>
                </a:lnTo>
                <a:lnTo>
                  <a:pt x="1647" y="2006"/>
                </a:lnTo>
                <a:lnTo>
                  <a:pt x="1649" y="2013"/>
                </a:lnTo>
                <a:lnTo>
                  <a:pt x="1651" y="2020"/>
                </a:lnTo>
                <a:lnTo>
                  <a:pt x="1653" y="2026"/>
                </a:lnTo>
                <a:lnTo>
                  <a:pt x="1656" y="2029"/>
                </a:lnTo>
                <a:lnTo>
                  <a:pt x="1658" y="2032"/>
                </a:lnTo>
                <a:lnTo>
                  <a:pt x="1661" y="2035"/>
                </a:lnTo>
                <a:lnTo>
                  <a:pt x="1665" y="2038"/>
                </a:lnTo>
                <a:lnTo>
                  <a:pt x="1672" y="2041"/>
                </a:lnTo>
                <a:lnTo>
                  <a:pt x="1682" y="2044"/>
                </a:lnTo>
                <a:lnTo>
                  <a:pt x="1692" y="2045"/>
                </a:lnTo>
                <a:lnTo>
                  <a:pt x="1702" y="2046"/>
                </a:lnTo>
                <a:lnTo>
                  <a:pt x="1712" y="2047"/>
                </a:lnTo>
                <a:lnTo>
                  <a:pt x="1724" y="2047"/>
                </a:lnTo>
                <a:lnTo>
                  <a:pt x="1725" y="2047"/>
                </a:lnTo>
                <a:lnTo>
                  <a:pt x="1727" y="2047"/>
                </a:lnTo>
                <a:lnTo>
                  <a:pt x="1728" y="2047"/>
                </a:lnTo>
                <a:lnTo>
                  <a:pt x="1730" y="2047"/>
                </a:lnTo>
                <a:lnTo>
                  <a:pt x="1730" y="2047"/>
                </a:lnTo>
                <a:lnTo>
                  <a:pt x="1731" y="2047"/>
                </a:lnTo>
                <a:lnTo>
                  <a:pt x="1732" y="2047"/>
                </a:lnTo>
                <a:lnTo>
                  <a:pt x="1734" y="2047"/>
                </a:lnTo>
                <a:lnTo>
                  <a:pt x="2150" y="2047"/>
                </a:lnTo>
                <a:lnTo>
                  <a:pt x="2170" y="2048"/>
                </a:lnTo>
                <a:lnTo>
                  <a:pt x="2192" y="2050"/>
                </a:lnTo>
                <a:lnTo>
                  <a:pt x="2214" y="2055"/>
                </a:lnTo>
                <a:lnTo>
                  <a:pt x="2234" y="2060"/>
                </a:lnTo>
                <a:lnTo>
                  <a:pt x="2255" y="2067"/>
                </a:lnTo>
                <a:lnTo>
                  <a:pt x="2273" y="2074"/>
                </a:lnTo>
                <a:lnTo>
                  <a:pt x="2281" y="2079"/>
                </a:lnTo>
                <a:lnTo>
                  <a:pt x="2289" y="2083"/>
                </a:lnTo>
                <a:lnTo>
                  <a:pt x="2297" y="2088"/>
                </a:lnTo>
                <a:lnTo>
                  <a:pt x="2303" y="2093"/>
                </a:lnTo>
                <a:lnTo>
                  <a:pt x="2308" y="2098"/>
                </a:lnTo>
                <a:lnTo>
                  <a:pt x="2312" y="2103"/>
                </a:lnTo>
                <a:lnTo>
                  <a:pt x="2315" y="2108"/>
                </a:lnTo>
                <a:lnTo>
                  <a:pt x="2317" y="2113"/>
                </a:lnTo>
                <a:lnTo>
                  <a:pt x="2317" y="2117"/>
                </a:lnTo>
                <a:lnTo>
                  <a:pt x="2317" y="2121"/>
                </a:lnTo>
                <a:lnTo>
                  <a:pt x="2315" y="2126"/>
                </a:lnTo>
                <a:lnTo>
                  <a:pt x="2312" y="2130"/>
                </a:lnTo>
                <a:lnTo>
                  <a:pt x="2308" y="2134"/>
                </a:lnTo>
                <a:lnTo>
                  <a:pt x="2303" y="2137"/>
                </a:lnTo>
                <a:lnTo>
                  <a:pt x="2297" y="2140"/>
                </a:lnTo>
                <a:lnTo>
                  <a:pt x="2289" y="2142"/>
                </a:lnTo>
                <a:lnTo>
                  <a:pt x="2281" y="2144"/>
                </a:lnTo>
                <a:lnTo>
                  <a:pt x="2271" y="2145"/>
                </a:lnTo>
                <a:lnTo>
                  <a:pt x="2261" y="2146"/>
                </a:lnTo>
                <a:lnTo>
                  <a:pt x="2249" y="2146"/>
                </a:lnTo>
                <a:lnTo>
                  <a:pt x="2164" y="2146"/>
                </a:lnTo>
                <a:lnTo>
                  <a:pt x="2079" y="2146"/>
                </a:lnTo>
                <a:lnTo>
                  <a:pt x="1993" y="2146"/>
                </a:lnTo>
                <a:lnTo>
                  <a:pt x="1907" y="2146"/>
                </a:lnTo>
                <a:lnTo>
                  <a:pt x="1822" y="2146"/>
                </a:lnTo>
                <a:lnTo>
                  <a:pt x="1737" y="2146"/>
                </a:lnTo>
                <a:lnTo>
                  <a:pt x="1652" y="2146"/>
                </a:lnTo>
                <a:lnTo>
                  <a:pt x="1567" y="2146"/>
                </a:lnTo>
                <a:lnTo>
                  <a:pt x="1481" y="2146"/>
                </a:lnTo>
                <a:lnTo>
                  <a:pt x="1396" y="2146"/>
                </a:lnTo>
                <a:lnTo>
                  <a:pt x="1310" y="2146"/>
                </a:lnTo>
                <a:lnTo>
                  <a:pt x="1225" y="2146"/>
                </a:lnTo>
                <a:lnTo>
                  <a:pt x="1139" y="2146"/>
                </a:lnTo>
                <a:lnTo>
                  <a:pt x="1054" y="2146"/>
                </a:lnTo>
                <a:lnTo>
                  <a:pt x="969" y="2146"/>
                </a:lnTo>
                <a:lnTo>
                  <a:pt x="884" y="2146"/>
                </a:lnTo>
                <a:lnTo>
                  <a:pt x="872" y="2146"/>
                </a:lnTo>
                <a:lnTo>
                  <a:pt x="861" y="2145"/>
                </a:lnTo>
                <a:lnTo>
                  <a:pt x="852" y="2144"/>
                </a:lnTo>
                <a:lnTo>
                  <a:pt x="844" y="2142"/>
                </a:lnTo>
                <a:lnTo>
                  <a:pt x="835" y="2140"/>
                </a:lnTo>
                <a:lnTo>
                  <a:pt x="829" y="2137"/>
                </a:lnTo>
                <a:lnTo>
                  <a:pt x="824" y="2134"/>
                </a:lnTo>
                <a:lnTo>
                  <a:pt x="820" y="2130"/>
                </a:lnTo>
                <a:lnTo>
                  <a:pt x="818" y="2126"/>
                </a:lnTo>
                <a:lnTo>
                  <a:pt x="816" y="2121"/>
                </a:lnTo>
                <a:lnTo>
                  <a:pt x="815" y="2117"/>
                </a:lnTo>
                <a:lnTo>
                  <a:pt x="816" y="2113"/>
                </a:lnTo>
                <a:lnTo>
                  <a:pt x="818" y="2108"/>
                </a:lnTo>
                <a:lnTo>
                  <a:pt x="821" y="2103"/>
                </a:lnTo>
                <a:lnTo>
                  <a:pt x="825" y="2098"/>
                </a:lnTo>
                <a:lnTo>
                  <a:pt x="830" y="2093"/>
                </a:lnTo>
                <a:lnTo>
                  <a:pt x="836" y="2088"/>
                </a:lnTo>
                <a:lnTo>
                  <a:pt x="844" y="2083"/>
                </a:lnTo>
                <a:lnTo>
                  <a:pt x="852" y="2079"/>
                </a:lnTo>
                <a:lnTo>
                  <a:pt x="860" y="2074"/>
                </a:lnTo>
                <a:lnTo>
                  <a:pt x="879" y="2067"/>
                </a:lnTo>
                <a:lnTo>
                  <a:pt x="899" y="2060"/>
                </a:lnTo>
                <a:lnTo>
                  <a:pt x="920" y="2055"/>
                </a:lnTo>
                <a:lnTo>
                  <a:pt x="941" y="2050"/>
                </a:lnTo>
                <a:lnTo>
                  <a:pt x="963" y="2048"/>
                </a:lnTo>
                <a:lnTo>
                  <a:pt x="983" y="2047"/>
                </a:lnTo>
                <a:lnTo>
                  <a:pt x="1399" y="2047"/>
                </a:lnTo>
                <a:lnTo>
                  <a:pt x="1400" y="2047"/>
                </a:lnTo>
                <a:lnTo>
                  <a:pt x="1402" y="2047"/>
                </a:lnTo>
                <a:lnTo>
                  <a:pt x="1402" y="2047"/>
                </a:lnTo>
                <a:lnTo>
                  <a:pt x="1403" y="2047"/>
                </a:lnTo>
                <a:lnTo>
                  <a:pt x="1405" y="2047"/>
                </a:lnTo>
                <a:lnTo>
                  <a:pt x="1406" y="2047"/>
                </a:lnTo>
                <a:lnTo>
                  <a:pt x="1408" y="2047"/>
                </a:lnTo>
                <a:lnTo>
                  <a:pt x="1409" y="2047"/>
                </a:lnTo>
                <a:lnTo>
                  <a:pt x="1421" y="2047"/>
                </a:lnTo>
                <a:lnTo>
                  <a:pt x="1431" y="2046"/>
                </a:lnTo>
                <a:lnTo>
                  <a:pt x="1441" y="2045"/>
                </a:lnTo>
                <a:lnTo>
                  <a:pt x="1452" y="2044"/>
                </a:lnTo>
                <a:lnTo>
                  <a:pt x="1460" y="2041"/>
                </a:lnTo>
                <a:lnTo>
                  <a:pt x="1468" y="2038"/>
                </a:lnTo>
                <a:lnTo>
                  <a:pt x="1471" y="2035"/>
                </a:lnTo>
                <a:lnTo>
                  <a:pt x="1475" y="2032"/>
                </a:lnTo>
                <a:lnTo>
                  <a:pt x="1477" y="2029"/>
                </a:lnTo>
                <a:lnTo>
                  <a:pt x="1480" y="2026"/>
                </a:lnTo>
                <a:lnTo>
                  <a:pt x="1482" y="2020"/>
                </a:lnTo>
                <a:lnTo>
                  <a:pt x="1484" y="2013"/>
                </a:lnTo>
                <a:lnTo>
                  <a:pt x="1485" y="2006"/>
                </a:lnTo>
                <a:lnTo>
                  <a:pt x="1486" y="1999"/>
                </a:lnTo>
                <a:lnTo>
                  <a:pt x="1486" y="1991"/>
                </a:lnTo>
                <a:lnTo>
                  <a:pt x="1485" y="1983"/>
                </a:lnTo>
                <a:lnTo>
                  <a:pt x="1483" y="1974"/>
                </a:lnTo>
                <a:lnTo>
                  <a:pt x="1481" y="1965"/>
                </a:lnTo>
                <a:lnTo>
                  <a:pt x="161" y="1965"/>
                </a:lnTo>
                <a:lnTo>
                  <a:pt x="153" y="1965"/>
                </a:lnTo>
                <a:lnTo>
                  <a:pt x="144" y="1964"/>
                </a:lnTo>
                <a:lnTo>
                  <a:pt x="136" y="1962"/>
                </a:lnTo>
                <a:lnTo>
                  <a:pt x="128" y="1959"/>
                </a:lnTo>
                <a:lnTo>
                  <a:pt x="121" y="1956"/>
                </a:lnTo>
                <a:lnTo>
                  <a:pt x="113" y="1952"/>
                </a:lnTo>
                <a:lnTo>
                  <a:pt x="105" y="1948"/>
                </a:lnTo>
                <a:lnTo>
                  <a:pt x="98" y="1943"/>
                </a:lnTo>
                <a:lnTo>
                  <a:pt x="84" y="1931"/>
                </a:lnTo>
                <a:lnTo>
                  <a:pt x="70" y="1918"/>
                </a:lnTo>
                <a:lnTo>
                  <a:pt x="58" y="1903"/>
                </a:lnTo>
                <a:lnTo>
                  <a:pt x="47" y="1886"/>
                </a:lnTo>
                <a:lnTo>
                  <a:pt x="37" y="1869"/>
                </a:lnTo>
                <a:lnTo>
                  <a:pt x="27" y="1850"/>
                </a:lnTo>
                <a:lnTo>
                  <a:pt x="19" y="1832"/>
                </a:lnTo>
                <a:lnTo>
                  <a:pt x="12" y="1812"/>
                </a:lnTo>
                <a:lnTo>
                  <a:pt x="7" y="1794"/>
                </a:lnTo>
                <a:lnTo>
                  <a:pt x="3" y="1775"/>
                </a:lnTo>
                <a:lnTo>
                  <a:pt x="0" y="1757"/>
                </a:lnTo>
                <a:lnTo>
                  <a:pt x="0" y="1739"/>
                </a:lnTo>
                <a:lnTo>
                  <a:pt x="0" y="162"/>
                </a:lnTo>
                <a:lnTo>
                  <a:pt x="0" y="146"/>
                </a:lnTo>
                <a:lnTo>
                  <a:pt x="3" y="129"/>
                </a:lnTo>
                <a:lnTo>
                  <a:pt x="7" y="114"/>
                </a:lnTo>
                <a:lnTo>
                  <a:pt x="12" y="99"/>
                </a:lnTo>
                <a:lnTo>
                  <a:pt x="19" y="85"/>
                </a:lnTo>
                <a:lnTo>
                  <a:pt x="27" y="72"/>
                </a:lnTo>
                <a:lnTo>
                  <a:pt x="37" y="59"/>
                </a:lnTo>
                <a:lnTo>
                  <a:pt x="47" y="48"/>
                </a:lnTo>
                <a:lnTo>
                  <a:pt x="58" y="37"/>
                </a:lnTo>
                <a:lnTo>
                  <a:pt x="70" y="28"/>
                </a:lnTo>
                <a:lnTo>
                  <a:pt x="84" y="19"/>
                </a:lnTo>
                <a:lnTo>
                  <a:pt x="98" y="13"/>
                </a:lnTo>
                <a:lnTo>
                  <a:pt x="113" y="7"/>
                </a:lnTo>
                <a:lnTo>
                  <a:pt x="128" y="4"/>
                </a:lnTo>
                <a:lnTo>
                  <a:pt x="144" y="1"/>
                </a:lnTo>
                <a:lnTo>
                  <a:pt x="161" y="0"/>
                </a:lnTo>
                <a:close/>
                <a:moveTo>
                  <a:pt x="2496" y="1865"/>
                </a:moveTo>
                <a:lnTo>
                  <a:pt x="2500" y="1865"/>
                </a:lnTo>
                <a:lnTo>
                  <a:pt x="2504" y="1866"/>
                </a:lnTo>
                <a:lnTo>
                  <a:pt x="2507" y="1868"/>
                </a:lnTo>
                <a:lnTo>
                  <a:pt x="2510" y="1870"/>
                </a:lnTo>
                <a:lnTo>
                  <a:pt x="2512" y="1873"/>
                </a:lnTo>
                <a:lnTo>
                  <a:pt x="2514" y="1877"/>
                </a:lnTo>
                <a:lnTo>
                  <a:pt x="2515" y="1881"/>
                </a:lnTo>
                <a:lnTo>
                  <a:pt x="2516" y="1885"/>
                </a:lnTo>
                <a:lnTo>
                  <a:pt x="2515" y="1889"/>
                </a:lnTo>
                <a:lnTo>
                  <a:pt x="2514" y="1892"/>
                </a:lnTo>
                <a:lnTo>
                  <a:pt x="2512" y="1896"/>
                </a:lnTo>
                <a:lnTo>
                  <a:pt x="2510" y="1900"/>
                </a:lnTo>
                <a:lnTo>
                  <a:pt x="2507" y="1902"/>
                </a:lnTo>
                <a:lnTo>
                  <a:pt x="2504" y="1904"/>
                </a:lnTo>
                <a:lnTo>
                  <a:pt x="2500" y="1905"/>
                </a:lnTo>
                <a:lnTo>
                  <a:pt x="2496" y="1905"/>
                </a:lnTo>
                <a:lnTo>
                  <a:pt x="2492" y="1905"/>
                </a:lnTo>
                <a:lnTo>
                  <a:pt x="2488" y="1904"/>
                </a:lnTo>
                <a:lnTo>
                  <a:pt x="2485" y="1902"/>
                </a:lnTo>
                <a:lnTo>
                  <a:pt x="2482" y="1900"/>
                </a:lnTo>
                <a:lnTo>
                  <a:pt x="2478" y="1896"/>
                </a:lnTo>
                <a:lnTo>
                  <a:pt x="2477" y="1892"/>
                </a:lnTo>
                <a:lnTo>
                  <a:pt x="2475" y="1889"/>
                </a:lnTo>
                <a:lnTo>
                  <a:pt x="2475" y="1885"/>
                </a:lnTo>
                <a:lnTo>
                  <a:pt x="2475" y="1881"/>
                </a:lnTo>
                <a:lnTo>
                  <a:pt x="2477" y="1877"/>
                </a:lnTo>
                <a:lnTo>
                  <a:pt x="2478" y="1873"/>
                </a:lnTo>
                <a:lnTo>
                  <a:pt x="2482" y="1870"/>
                </a:lnTo>
                <a:lnTo>
                  <a:pt x="2485" y="1868"/>
                </a:lnTo>
                <a:lnTo>
                  <a:pt x="2488" y="1866"/>
                </a:lnTo>
                <a:lnTo>
                  <a:pt x="2492" y="1865"/>
                </a:lnTo>
                <a:lnTo>
                  <a:pt x="2496" y="1865"/>
                </a:lnTo>
                <a:close/>
                <a:moveTo>
                  <a:pt x="2632" y="1858"/>
                </a:moveTo>
                <a:lnTo>
                  <a:pt x="2854" y="1858"/>
                </a:lnTo>
                <a:lnTo>
                  <a:pt x="2854" y="1911"/>
                </a:lnTo>
                <a:lnTo>
                  <a:pt x="2632" y="1911"/>
                </a:lnTo>
                <a:lnTo>
                  <a:pt x="2632" y="1858"/>
                </a:lnTo>
                <a:close/>
                <a:moveTo>
                  <a:pt x="170" y="171"/>
                </a:moveTo>
                <a:lnTo>
                  <a:pt x="2962" y="171"/>
                </a:lnTo>
                <a:lnTo>
                  <a:pt x="2962" y="1730"/>
                </a:lnTo>
                <a:lnTo>
                  <a:pt x="170" y="1730"/>
                </a:lnTo>
                <a:lnTo>
                  <a:pt x="170" y="171"/>
                </a:lnTo>
                <a:close/>
                <a:moveTo>
                  <a:pt x="1282" y="216"/>
                </a:moveTo>
                <a:lnTo>
                  <a:pt x="455" y="1685"/>
                </a:lnTo>
                <a:lnTo>
                  <a:pt x="215" y="1685"/>
                </a:lnTo>
                <a:lnTo>
                  <a:pt x="215" y="216"/>
                </a:lnTo>
                <a:lnTo>
                  <a:pt x="1282" y="216"/>
                </a:lnTo>
                <a:close/>
                <a:moveTo>
                  <a:pt x="161" y="126"/>
                </a:moveTo>
                <a:lnTo>
                  <a:pt x="2972" y="126"/>
                </a:lnTo>
                <a:lnTo>
                  <a:pt x="2980" y="127"/>
                </a:lnTo>
                <a:lnTo>
                  <a:pt x="2986" y="129"/>
                </a:lnTo>
                <a:lnTo>
                  <a:pt x="2992" y="132"/>
                </a:lnTo>
                <a:lnTo>
                  <a:pt x="2997" y="136"/>
                </a:lnTo>
                <a:lnTo>
                  <a:pt x="3002" y="141"/>
                </a:lnTo>
                <a:lnTo>
                  <a:pt x="3005" y="148"/>
                </a:lnTo>
                <a:lnTo>
                  <a:pt x="3007" y="155"/>
                </a:lnTo>
                <a:lnTo>
                  <a:pt x="3008" y="162"/>
                </a:lnTo>
                <a:lnTo>
                  <a:pt x="3008" y="1739"/>
                </a:lnTo>
                <a:lnTo>
                  <a:pt x="3007" y="1746"/>
                </a:lnTo>
                <a:lnTo>
                  <a:pt x="3005" y="1754"/>
                </a:lnTo>
                <a:lnTo>
                  <a:pt x="3002" y="1760"/>
                </a:lnTo>
                <a:lnTo>
                  <a:pt x="2997" y="1765"/>
                </a:lnTo>
                <a:lnTo>
                  <a:pt x="2992" y="1769"/>
                </a:lnTo>
                <a:lnTo>
                  <a:pt x="2986" y="1772"/>
                </a:lnTo>
                <a:lnTo>
                  <a:pt x="2980" y="1774"/>
                </a:lnTo>
                <a:lnTo>
                  <a:pt x="2972" y="1775"/>
                </a:lnTo>
                <a:lnTo>
                  <a:pt x="161" y="1775"/>
                </a:lnTo>
                <a:lnTo>
                  <a:pt x="154" y="1774"/>
                </a:lnTo>
                <a:lnTo>
                  <a:pt x="146" y="1772"/>
                </a:lnTo>
                <a:lnTo>
                  <a:pt x="141" y="1769"/>
                </a:lnTo>
                <a:lnTo>
                  <a:pt x="135" y="1765"/>
                </a:lnTo>
                <a:lnTo>
                  <a:pt x="131" y="1760"/>
                </a:lnTo>
                <a:lnTo>
                  <a:pt x="128" y="1754"/>
                </a:lnTo>
                <a:lnTo>
                  <a:pt x="126" y="1746"/>
                </a:lnTo>
                <a:lnTo>
                  <a:pt x="125" y="1739"/>
                </a:lnTo>
                <a:lnTo>
                  <a:pt x="125" y="162"/>
                </a:lnTo>
                <a:lnTo>
                  <a:pt x="126" y="155"/>
                </a:lnTo>
                <a:lnTo>
                  <a:pt x="128" y="148"/>
                </a:lnTo>
                <a:lnTo>
                  <a:pt x="131" y="141"/>
                </a:lnTo>
                <a:lnTo>
                  <a:pt x="135" y="136"/>
                </a:lnTo>
                <a:lnTo>
                  <a:pt x="141" y="132"/>
                </a:lnTo>
                <a:lnTo>
                  <a:pt x="146" y="129"/>
                </a:lnTo>
                <a:lnTo>
                  <a:pt x="154" y="127"/>
                </a:lnTo>
                <a:lnTo>
                  <a:pt x="161" y="126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0"/>
          <p:cNvSpPr>
            <a:spLocks noEditPoints="1"/>
          </p:cNvSpPr>
          <p:nvPr/>
        </p:nvSpPr>
        <p:spPr bwMode="auto">
          <a:xfrm>
            <a:off x="6191231" y="1913480"/>
            <a:ext cx="596650" cy="586558"/>
          </a:xfrm>
          <a:custGeom>
            <a:avLst/>
            <a:gdLst/>
            <a:ahLst/>
            <a:cxnLst>
              <a:cxn ang="0">
                <a:pos x="2156" y="2059"/>
              </a:cxn>
              <a:cxn ang="0">
                <a:pos x="2351" y="2911"/>
              </a:cxn>
              <a:cxn ang="0">
                <a:pos x="1910" y="3662"/>
              </a:cxn>
              <a:cxn ang="0">
                <a:pos x="1073" y="3908"/>
              </a:cxn>
              <a:cxn ang="0">
                <a:pos x="296" y="3513"/>
              </a:cxn>
              <a:cxn ang="0">
                <a:pos x="0" y="2693"/>
              </a:cxn>
              <a:cxn ang="0">
                <a:pos x="346" y="1894"/>
              </a:cxn>
              <a:cxn ang="0">
                <a:pos x="1145" y="1547"/>
              </a:cxn>
              <a:cxn ang="0">
                <a:pos x="3548" y="2476"/>
              </a:cxn>
              <a:cxn ang="0">
                <a:pos x="3517" y="3016"/>
              </a:cxn>
              <a:cxn ang="0">
                <a:pos x="3102" y="3391"/>
              </a:cxn>
              <a:cxn ang="0">
                <a:pos x="2743" y="2988"/>
              </a:cxn>
              <a:cxn ang="0">
                <a:pos x="2770" y="2429"/>
              </a:cxn>
              <a:cxn ang="0">
                <a:pos x="3170" y="2624"/>
              </a:cxn>
              <a:cxn ang="0">
                <a:pos x="3356" y="2842"/>
              </a:cxn>
              <a:cxn ang="0">
                <a:pos x="3170" y="3059"/>
              </a:cxn>
              <a:cxn ang="0">
                <a:pos x="2925" y="2907"/>
              </a:cxn>
              <a:cxn ang="0">
                <a:pos x="3031" y="2648"/>
              </a:cxn>
              <a:cxn ang="0">
                <a:pos x="3293" y="2757"/>
              </a:cxn>
              <a:cxn ang="0">
                <a:pos x="3136" y="3020"/>
              </a:cxn>
              <a:cxn ang="0">
                <a:pos x="2979" y="2757"/>
              </a:cxn>
              <a:cxn ang="0">
                <a:pos x="3253" y="2738"/>
              </a:cxn>
              <a:cxn ang="0">
                <a:pos x="3258" y="2937"/>
              </a:cxn>
              <a:cxn ang="0">
                <a:pos x="3083" y="2948"/>
              </a:cxn>
              <a:cxn ang="0">
                <a:pos x="2985" y="2803"/>
              </a:cxn>
              <a:cxn ang="0">
                <a:pos x="3145" y="2686"/>
              </a:cxn>
              <a:cxn ang="0">
                <a:pos x="3040" y="1792"/>
              </a:cxn>
              <a:cxn ang="0">
                <a:pos x="2973" y="2073"/>
              </a:cxn>
              <a:cxn ang="0">
                <a:pos x="2696" y="2161"/>
              </a:cxn>
              <a:cxn ang="0">
                <a:pos x="1536" y="1045"/>
              </a:cxn>
              <a:cxn ang="0">
                <a:pos x="1817" y="1112"/>
              </a:cxn>
              <a:cxn ang="0">
                <a:pos x="2019" y="916"/>
              </a:cxn>
              <a:cxn ang="0">
                <a:pos x="1959" y="633"/>
              </a:cxn>
              <a:cxn ang="0">
                <a:pos x="2997" y="1637"/>
              </a:cxn>
              <a:cxn ang="0">
                <a:pos x="2725" y="1641"/>
              </a:cxn>
              <a:cxn ang="0">
                <a:pos x="2937" y="1727"/>
              </a:cxn>
              <a:cxn ang="0">
                <a:pos x="2973" y="1950"/>
              </a:cxn>
              <a:cxn ang="0">
                <a:pos x="2797" y="2100"/>
              </a:cxn>
              <a:cxn ang="0">
                <a:pos x="2581" y="2024"/>
              </a:cxn>
              <a:cxn ang="0">
                <a:pos x="2533" y="1802"/>
              </a:cxn>
              <a:cxn ang="0">
                <a:pos x="2796" y="1672"/>
              </a:cxn>
              <a:cxn ang="0">
                <a:pos x="2911" y="2000"/>
              </a:cxn>
              <a:cxn ang="0">
                <a:pos x="2567" y="1945"/>
              </a:cxn>
              <a:cxn ang="0">
                <a:pos x="1366" y="2294"/>
              </a:cxn>
              <a:cxn ang="0">
                <a:pos x="1650" y="2658"/>
              </a:cxn>
              <a:cxn ang="0">
                <a:pos x="1483" y="3095"/>
              </a:cxn>
              <a:cxn ang="0">
                <a:pos x="1020" y="3174"/>
              </a:cxn>
              <a:cxn ang="0">
                <a:pos x="719" y="2826"/>
              </a:cxn>
              <a:cxn ang="0">
                <a:pos x="863" y="2379"/>
              </a:cxn>
              <a:cxn ang="0">
                <a:pos x="1278" y="2357"/>
              </a:cxn>
              <a:cxn ang="0">
                <a:pos x="1549" y="2615"/>
              </a:cxn>
              <a:cxn ang="0">
                <a:pos x="1466" y="2988"/>
              </a:cxn>
              <a:cxn ang="0">
                <a:pos x="1105" y="3106"/>
              </a:cxn>
              <a:cxn ang="0">
                <a:pos x="821" y="2862"/>
              </a:cxn>
              <a:cxn ang="0">
                <a:pos x="886" y="2486"/>
              </a:cxn>
              <a:cxn ang="0">
                <a:pos x="1271" y="2491"/>
              </a:cxn>
              <a:cxn ang="0">
                <a:pos x="1516" y="2709"/>
              </a:cxn>
              <a:cxn ang="0">
                <a:pos x="1287" y="2962"/>
              </a:cxn>
              <a:cxn ang="0">
                <a:pos x="960" y="2981"/>
              </a:cxn>
              <a:cxn ang="0">
                <a:pos x="943" y="2641"/>
              </a:cxn>
              <a:cxn ang="0">
                <a:pos x="1161" y="2396"/>
              </a:cxn>
            </a:cxnLst>
            <a:rect l="0" t="0" r="r" b="b"/>
            <a:pathLst>
              <a:path w="3713" h="3913">
                <a:moveTo>
                  <a:pt x="1468" y="1582"/>
                </a:moveTo>
                <a:lnTo>
                  <a:pt x="1468" y="1874"/>
                </a:lnTo>
                <a:lnTo>
                  <a:pt x="1498" y="1885"/>
                </a:lnTo>
                <a:lnTo>
                  <a:pt x="1526" y="1897"/>
                </a:lnTo>
                <a:lnTo>
                  <a:pt x="1556" y="1909"/>
                </a:lnTo>
                <a:lnTo>
                  <a:pt x="1584" y="1923"/>
                </a:lnTo>
                <a:lnTo>
                  <a:pt x="1791" y="1716"/>
                </a:lnTo>
                <a:lnTo>
                  <a:pt x="1822" y="1735"/>
                </a:lnTo>
                <a:lnTo>
                  <a:pt x="1852" y="1755"/>
                </a:lnTo>
                <a:lnTo>
                  <a:pt x="1881" y="1776"/>
                </a:lnTo>
                <a:lnTo>
                  <a:pt x="1910" y="1798"/>
                </a:lnTo>
                <a:lnTo>
                  <a:pt x="1938" y="1820"/>
                </a:lnTo>
                <a:lnTo>
                  <a:pt x="1965" y="1844"/>
                </a:lnTo>
                <a:lnTo>
                  <a:pt x="1992" y="1868"/>
                </a:lnTo>
                <a:lnTo>
                  <a:pt x="2018" y="1894"/>
                </a:lnTo>
                <a:lnTo>
                  <a:pt x="2043" y="1919"/>
                </a:lnTo>
                <a:lnTo>
                  <a:pt x="2067" y="1946"/>
                </a:lnTo>
                <a:lnTo>
                  <a:pt x="2090" y="1973"/>
                </a:lnTo>
                <a:lnTo>
                  <a:pt x="2114" y="2001"/>
                </a:lnTo>
                <a:lnTo>
                  <a:pt x="2135" y="2030"/>
                </a:lnTo>
                <a:lnTo>
                  <a:pt x="2156" y="2059"/>
                </a:lnTo>
                <a:lnTo>
                  <a:pt x="2176" y="2089"/>
                </a:lnTo>
                <a:lnTo>
                  <a:pt x="2196" y="2120"/>
                </a:lnTo>
                <a:lnTo>
                  <a:pt x="1988" y="2327"/>
                </a:lnTo>
                <a:lnTo>
                  <a:pt x="2002" y="2356"/>
                </a:lnTo>
                <a:lnTo>
                  <a:pt x="2014" y="2385"/>
                </a:lnTo>
                <a:lnTo>
                  <a:pt x="2026" y="2414"/>
                </a:lnTo>
                <a:lnTo>
                  <a:pt x="2036" y="2444"/>
                </a:lnTo>
                <a:lnTo>
                  <a:pt x="2329" y="2444"/>
                </a:lnTo>
                <a:lnTo>
                  <a:pt x="2338" y="2478"/>
                </a:lnTo>
                <a:lnTo>
                  <a:pt x="2344" y="2513"/>
                </a:lnTo>
                <a:lnTo>
                  <a:pt x="2351" y="2548"/>
                </a:lnTo>
                <a:lnTo>
                  <a:pt x="2355" y="2584"/>
                </a:lnTo>
                <a:lnTo>
                  <a:pt x="2359" y="2621"/>
                </a:lnTo>
                <a:lnTo>
                  <a:pt x="2362" y="2657"/>
                </a:lnTo>
                <a:lnTo>
                  <a:pt x="2363" y="2693"/>
                </a:lnTo>
                <a:lnTo>
                  <a:pt x="2364" y="2730"/>
                </a:lnTo>
                <a:lnTo>
                  <a:pt x="2363" y="2766"/>
                </a:lnTo>
                <a:lnTo>
                  <a:pt x="2362" y="2803"/>
                </a:lnTo>
                <a:lnTo>
                  <a:pt x="2359" y="2839"/>
                </a:lnTo>
                <a:lnTo>
                  <a:pt x="2355" y="2876"/>
                </a:lnTo>
                <a:lnTo>
                  <a:pt x="2351" y="2911"/>
                </a:lnTo>
                <a:lnTo>
                  <a:pt x="2344" y="2946"/>
                </a:lnTo>
                <a:lnTo>
                  <a:pt x="2338" y="2981"/>
                </a:lnTo>
                <a:lnTo>
                  <a:pt x="2329" y="3016"/>
                </a:lnTo>
                <a:lnTo>
                  <a:pt x="2036" y="3016"/>
                </a:lnTo>
                <a:lnTo>
                  <a:pt x="2026" y="3046"/>
                </a:lnTo>
                <a:lnTo>
                  <a:pt x="2014" y="3075"/>
                </a:lnTo>
                <a:lnTo>
                  <a:pt x="2002" y="3104"/>
                </a:lnTo>
                <a:lnTo>
                  <a:pt x="1988" y="3132"/>
                </a:lnTo>
                <a:lnTo>
                  <a:pt x="2196" y="3339"/>
                </a:lnTo>
                <a:lnTo>
                  <a:pt x="2176" y="3370"/>
                </a:lnTo>
                <a:lnTo>
                  <a:pt x="2156" y="3401"/>
                </a:lnTo>
                <a:lnTo>
                  <a:pt x="2135" y="3429"/>
                </a:lnTo>
                <a:lnTo>
                  <a:pt x="2114" y="3458"/>
                </a:lnTo>
                <a:lnTo>
                  <a:pt x="2090" y="3487"/>
                </a:lnTo>
                <a:lnTo>
                  <a:pt x="2067" y="3513"/>
                </a:lnTo>
                <a:lnTo>
                  <a:pt x="2043" y="3541"/>
                </a:lnTo>
                <a:lnTo>
                  <a:pt x="2018" y="3566"/>
                </a:lnTo>
                <a:lnTo>
                  <a:pt x="1992" y="3591"/>
                </a:lnTo>
                <a:lnTo>
                  <a:pt x="1965" y="3615"/>
                </a:lnTo>
                <a:lnTo>
                  <a:pt x="1938" y="3639"/>
                </a:lnTo>
                <a:lnTo>
                  <a:pt x="1910" y="3662"/>
                </a:lnTo>
                <a:lnTo>
                  <a:pt x="1881" y="3683"/>
                </a:lnTo>
                <a:lnTo>
                  <a:pt x="1852" y="3705"/>
                </a:lnTo>
                <a:lnTo>
                  <a:pt x="1822" y="3725"/>
                </a:lnTo>
                <a:lnTo>
                  <a:pt x="1791" y="3744"/>
                </a:lnTo>
                <a:lnTo>
                  <a:pt x="1584" y="3537"/>
                </a:lnTo>
                <a:lnTo>
                  <a:pt x="1556" y="3550"/>
                </a:lnTo>
                <a:lnTo>
                  <a:pt x="1526" y="3562"/>
                </a:lnTo>
                <a:lnTo>
                  <a:pt x="1498" y="3574"/>
                </a:lnTo>
                <a:lnTo>
                  <a:pt x="1468" y="3584"/>
                </a:lnTo>
                <a:lnTo>
                  <a:pt x="1468" y="3878"/>
                </a:lnTo>
                <a:lnTo>
                  <a:pt x="1433" y="3886"/>
                </a:lnTo>
                <a:lnTo>
                  <a:pt x="1398" y="3893"/>
                </a:lnTo>
                <a:lnTo>
                  <a:pt x="1363" y="3899"/>
                </a:lnTo>
                <a:lnTo>
                  <a:pt x="1328" y="3904"/>
                </a:lnTo>
                <a:lnTo>
                  <a:pt x="1291" y="3908"/>
                </a:lnTo>
                <a:lnTo>
                  <a:pt x="1255" y="3911"/>
                </a:lnTo>
                <a:lnTo>
                  <a:pt x="1218" y="3912"/>
                </a:lnTo>
                <a:lnTo>
                  <a:pt x="1182" y="3913"/>
                </a:lnTo>
                <a:lnTo>
                  <a:pt x="1145" y="3912"/>
                </a:lnTo>
                <a:lnTo>
                  <a:pt x="1109" y="3911"/>
                </a:lnTo>
                <a:lnTo>
                  <a:pt x="1073" y="3908"/>
                </a:lnTo>
                <a:lnTo>
                  <a:pt x="1037" y="3904"/>
                </a:lnTo>
                <a:lnTo>
                  <a:pt x="1000" y="3899"/>
                </a:lnTo>
                <a:lnTo>
                  <a:pt x="965" y="3893"/>
                </a:lnTo>
                <a:lnTo>
                  <a:pt x="930" y="3886"/>
                </a:lnTo>
                <a:lnTo>
                  <a:pt x="896" y="3878"/>
                </a:lnTo>
                <a:lnTo>
                  <a:pt x="896" y="3584"/>
                </a:lnTo>
                <a:lnTo>
                  <a:pt x="867" y="3574"/>
                </a:lnTo>
                <a:lnTo>
                  <a:pt x="837" y="3562"/>
                </a:lnTo>
                <a:lnTo>
                  <a:pt x="808" y="3550"/>
                </a:lnTo>
                <a:lnTo>
                  <a:pt x="779" y="3537"/>
                </a:lnTo>
                <a:lnTo>
                  <a:pt x="572" y="3744"/>
                </a:lnTo>
                <a:lnTo>
                  <a:pt x="541" y="3725"/>
                </a:lnTo>
                <a:lnTo>
                  <a:pt x="512" y="3705"/>
                </a:lnTo>
                <a:lnTo>
                  <a:pt x="482" y="3683"/>
                </a:lnTo>
                <a:lnTo>
                  <a:pt x="453" y="3662"/>
                </a:lnTo>
                <a:lnTo>
                  <a:pt x="426" y="3639"/>
                </a:lnTo>
                <a:lnTo>
                  <a:pt x="398" y="3615"/>
                </a:lnTo>
                <a:lnTo>
                  <a:pt x="371" y="3591"/>
                </a:lnTo>
                <a:lnTo>
                  <a:pt x="346" y="3566"/>
                </a:lnTo>
                <a:lnTo>
                  <a:pt x="320" y="3541"/>
                </a:lnTo>
                <a:lnTo>
                  <a:pt x="296" y="3513"/>
                </a:lnTo>
                <a:lnTo>
                  <a:pt x="273" y="3487"/>
                </a:lnTo>
                <a:lnTo>
                  <a:pt x="250" y="3458"/>
                </a:lnTo>
                <a:lnTo>
                  <a:pt x="228" y="3429"/>
                </a:lnTo>
                <a:lnTo>
                  <a:pt x="208" y="3401"/>
                </a:lnTo>
                <a:lnTo>
                  <a:pt x="188" y="3370"/>
                </a:lnTo>
                <a:lnTo>
                  <a:pt x="169" y="3339"/>
                </a:lnTo>
                <a:lnTo>
                  <a:pt x="376" y="3132"/>
                </a:lnTo>
                <a:lnTo>
                  <a:pt x="362" y="3104"/>
                </a:lnTo>
                <a:lnTo>
                  <a:pt x="349" y="3075"/>
                </a:lnTo>
                <a:lnTo>
                  <a:pt x="337" y="3046"/>
                </a:lnTo>
                <a:lnTo>
                  <a:pt x="327" y="3016"/>
                </a:lnTo>
                <a:lnTo>
                  <a:pt x="34" y="3016"/>
                </a:lnTo>
                <a:lnTo>
                  <a:pt x="26" y="2981"/>
                </a:lnTo>
                <a:lnTo>
                  <a:pt x="19" y="2946"/>
                </a:lnTo>
                <a:lnTo>
                  <a:pt x="13" y="2911"/>
                </a:lnTo>
                <a:lnTo>
                  <a:pt x="8" y="2876"/>
                </a:lnTo>
                <a:lnTo>
                  <a:pt x="4" y="2839"/>
                </a:lnTo>
                <a:lnTo>
                  <a:pt x="2" y="2803"/>
                </a:lnTo>
                <a:lnTo>
                  <a:pt x="0" y="2766"/>
                </a:lnTo>
                <a:lnTo>
                  <a:pt x="0" y="2730"/>
                </a:lnTo>
                <a:lnTo>
                  <a:pt x="0" y="2693"/>
                </a:lnTo>
                <a:lnTo>
                  <a:pt x="2" y="2657"/>
                </a:lnTo>
                <a:lnTo>
                  <a:pt x="4" y="2621"/>
                </a:lnTo>
                <a:lnTo>
                  <a:pt x="8" y="2584"/>
                </a:lnTo>
                <a:lnTo>
                  <a:pt x="13" y="2548"/>
                </a:lnTo>
                <a:lnTo>
                  <a:pt x="19" y="2513"/>
                </a:lnTo>
                <a:lnTo>
                  <a:pt x="26" y="2478"/>
                </a:lnTo>
                <a:lnTo>
                  <a:pt x="34" y="2444"/>
                </a:lnTo>
                <a:lnTo>
                  <a:pt x="327" y="2444"/>
                </a:lnTo>
                <a:lnTo>
                  <a:pt x="337" y="2414"/>
                </a:lnTo>
                <a:lnTo>
                  <a:pt x="349" y="2385"/>
                </a:lnTo>
                <a:lnTo>
                  <a:pt x="362" y="2356"/>
                </a:lnTo>
                <a:lnTo>
                  <a:pt x="376" y="2327"/>
                </a:lnTo>
                <a:lnTo>
                  <a:pt x="169" y="2120"/>
                </a:lnTo>
                <a:lnTo>
                  <a:pt x="188" y="2089"/>
                </a:lnTo>
                <a:lnTo>
                  <a:pt x="208" y="2059"/>
                </a:lnTo>
                <a:lnTo>
                  <a:pt x="228" y="2030"/>
                </a:lnTo>
                <a:lnTo>
                  <a:pt x="250" y="2001"/>
                </a:lnTo>
                <a:lnTo>
                  <a:pt x="273" y="1973"/>
                </a:lnTo>
                <a:lnTo>
                  <a:pt x="296" y="1946"/>
                </a:lnTo>
                <a:lnTo>
                  <a:pt x="320" y="1919"/>
                </a:lnTo>
                <a:lnTo>
                  <a:pt x="346" y="1894"/>
                </a:lnTo>
                <a:lnTo>
                  <a:pt x="371" y="1868"/>
                </a:lnTo>
                <a:lnTo>
                  <a:pt x="398" y="1844"/>
                </a:lnTo>
                <a:lnTo>
                  <a:pt x="426" y="1820"/>
                </a:lnTo>
                <a:lnTo>
                  <a:pt x="453" y="1798"/>
                </a:lnTo>
                <a:lnTo>
                  <a:pt x="482" y="1776"/>
                </a:lnTo>
                <a:lnTo>
                  <a:pt x="512" y="1755"/>
                </a:lnTo>
                <a:lnTo>
                  <a:pt x="541" y="1735"/>
                </a:lnTo>
                <a:lnTo>
                  <a:pt x="572" y="1716"/>
                </a:lnTo>
                <a:lnTo>
                  <a:pt x="779" y="1923"/>
                </a:lnTo>
                <a:lnTo>
                  <a:pt x="808" y="1909"/>
                </a:lnTo>
                <a:lnTo>
                  <a:pt x="837" y="1897"/>
                </a:lnTo>
                <a:lnTo>
                  <a:pt x="867" y="1885"/>
                </a:lnTo>
                <a:lnTo>
                  <a:pt x="896" y="1874"/>
                </a:lnTo>
                <a:lnTo>
                  <a:pt x="896" y="1582"/>
                </a:lnTo>
                <a:lnTo>
                  <a:pt x="930" y="1574"/>
                </a:lnTo>
                <a:lnTo>
                  <a:pt x="965" y="1566"/>
                </a:lnTo>
                <a:lnTo>
                  <a:pt x="1000" y="1561"/>
                </a:lnTo>
                <a:lnTo>
                  <a:pt x="1037" y="1556"/>
                </a:lnTo>
                <a:lnTo>
                  <a:pt x="1073" y="1551"/>
                </a:lnTo>
                <a:lnTo>
                  <a:pt x="1109" y="1549"/>
                </a:lnTo>
                <a:lnTo>
                  <a:pt x="1145" y="1547"/>
                </a:lnTo>
                <a:lnTo>
                  <a:pt x="1182" y="1547"/>
                </a:lnTo>
                <a:lnTo>
                  <a:pt x="1218" y="1547"/>
                </a:lnTo>
                <a:lnTo>
                  <a:pt x="1255" y="1549"/>
                </a:lnTo>
                <a:lnTo>
                  <a:pt x="1291" y="1551"/>
                </a:lnTo>
                <a:lnTo>
                  <a:pt x="1328" y="1556"/>
                </a:lnTo>
                <a:lnTo>
                  <a:pt x="1363" y="1561"/>
                </a:lnTo>
                <a:lnTo>
                  <a:pt x="1398" y="1566"/>
                </a:lnTo>
                <a:lnTo>
                  <a:pt x="1433" y="1574"/>
                </a:lnTo>
                <a:lnTo>
                  <a:pt x="1468" y="1582"/>
                </a:lnTo>
                <a:close/>
                <a:moveTo>
                  <a:pt x="3269" y="2307"/>
                </a:moveTo>
                <a:lnTo>
                  <a:pt x="3269" y="2443"/>
                </a:lnTo>
                <a:lnTo>
                  <a:pt x="3282" y="2448"/>
                </a:lnTo>
                <a:lnTo>
                  <a:pt x="3296" y="2454"/>
                </a:lnTo>
                <a:lnTo>
                  <a:pt x="3310" y="2459"/>
                </a:lnTo>
                <a:lnTo>
                  <a:pt x="3323" y="2465"/>
                </a:lnTo>
                <a:lnTo>
                  <a:pt x="3419" y="2370"/>
                </a:lnTo>
                <a:lnTo>
                  <a:pt x="3448" y="2388"/>
                </a:lnTo>
                <a:lnTo>
                  <a:pt x="3475" y="2407"/>
                </a:lnTo>
                <a:lnTo>
                  <a:pt x="3501" y="2429"/>
                </a:lnTo>
                <a:lnTo>
                  <a:pt x="3526" y="2452"/>
                </a:lnTo>
                <a:lnTo>
                  <a:pt x="3548" y="2476"/>
                </a:lnTo>
                <a:lnTo>
                  <a:pt x="3569" y="2503"/>
                </a:lnTo>
                <a:lnTo>
                  <a:pt x="3589" y="2529"/>
                </a:lnTo>
                <a:lnTo>
                  <a:pt x="3607" y="2558"/>
                </a:lnTo>
                <a:lnTo>
                  <a:pt x="3512" y="2655"/>
                </a:lnTo>
                <a:lnTo>
                  <a:pt x="3517" y="2667"/>
                </a:lnTo>
                <a:lnTo>
                  <a:pt x="3524" y="2681"/>
                </a:lnTo>
                <a:lnTo>
                  <a:pt x="3529" y="2695"/>
                </a:lnTo>
                <a:lnTo>
                  <a:pt x="3534" y="2709"/>
                </a:lnTo>
                <a:lnTo>
                  <a:pt x="3670" y="2709"/>
                </a:lnTo>
                <a:lnTo>
                  <a:pt x="3678" y="2741"/>
                </a:lnTo>
                <a:lnTo>
                  <a:pt x="3683" y="2774"/>
                </a:lnTo>
                <a:lnTo>
                  <a:pt x="3685" y="2808"/>
                </a:lnTo>
                <a:lnTo>
                  <a:pt x="3686" y="2842"/>
                </a:lnTo>
                <a:lnTo>
                  <a:pt x="3685" y="2876"/>
                </a:lnTo>
                <a:lnTo>
                  <a:pt x="3683" y="2910"/>
                </a:lnTo>
                <a:lnTo>
                  <a:pt x="3678" y="2943"/>
                </a:lnTo>
                <a:lnTo>
                  <a:pt x="3670" y="2974"/>
                </a:lnTo>
                <a:lnTo>
                  <a:pt x="3534" y="2974"/>
                </a:lnTo>
                <a:lnTo>
                  <a:pt x="3529" y="2988"/>
                </a:lnTo>
                <a:lnTo>
                  <a:pt x="3524" y="3002"/>
                </a:lnTo>
                <a:lnTo>
                  <a:pt x="3517" y="3016"/>
                </a:lnTo>
                <a:lnTo>
                  <a:pt x="3512" y="3029"/>
                </a:lnTo>
                <a:lnTo>
                  <a:pt x="3607" y="3125"/>
                </a:lnTo>
                <a:lnTo>
                  <a:pt x="3589" y="3154"/>
                </a:lnTo>
                <a:lnTo>
                  <a:pt x="3569" y="3181"/>
                </a:lnTo>
                <a:lnTo>
                  <a:pt x="3548" y="3207"/>
                </a:lnTo>
                <a:lnTo>
                  <a:pt x="3526" y="3232"/>
                </a:lnTo>
                <a:lnTo>
                  <a:pt x="3501" y="3254"/>
                </a:lnTo>
                <a:lnTo>
                  <a:pt x="3475" y="3275"/>
                </a:lnTo>
                <a:lnTo>
                  <a:pt x="3448" y="3295"/>
                </a:lnTo>
                <a:lnTo>
                  <a:pt x="3419" y="3313"/>
                </a:lnTo>
                <a:lnTo>
                  <a:pt x="3323" y="3217"/>
                </a:lnTo>
                <a:lnTo>
                  <a:pt x="3310" y="3223"/>
                </a:lnTo>
                <a:lnTo>
                  <a:pt x="3296" y="3230"/>
                </a:lnTo>
                <a:lnTo>
                  <a:pt x="3282" y="3235"/>
                </a:lnTo>
                <a:lnTo>
                  <a:pt x="3269" y="3240"/>
                </a:lnTo>
                <a:lnTo>
                  <a:pt x="3269" y="3376"/>
                </a:lnTo>
                <a:lnTo>
                  <a:pt x="3237" y="3384"/>
                </a:lnTo>
                <a:lnTo>
                  <a:pt x="3204" y="3389"/>
                </a:lnTo>
                <a:lnTo>
                  <a:pt x="3170" y="3391"/>
                </a:lnTo>
                <a:lnTo>
                  <a:pt x="3136" y="3392"/>
                </a:lnTo>
                <a:lnTo>
                  <a:pt x="3102" y="3391"/>
                </a:lnTo>
                <a:lnTo>
                  <a:pt x="3068" y="3389"/>
                </a:lnTo>
                <a:lnTo>
                  <a:pt x="3035" y="3384"/>
                </a:lnTo>
                <a:lnTo>
                  <a:pt x="3003" y="3376"/>
                </a:lnTo>
                <a:lnTo>
                  <a:pt x="3003" y="3240"/>
                </a:lnTo>
                <a:lnTo>
                  <a:pt x="2989" y="3235"/>
                </a:lnTo>
                <a:lnTo>
                  <a:pt x="2975" y="3230"/>
                </a:lnTo>
                <a:lnTo>
                  <a:pt x="2962" y="3223"/>
                </a:lnTo>
                <a:lnTo>
                  <a:pt x="2949" y="3217"/>
                </a:lnTo>
                <a:lnTo>
                  <a:pt x="2852" y="3313"/>
                </a:lnTo>
                <a:lnTo>
                  <a:pt x="2823" y="3295"/>
                </a:lnTo>
                <a:lnTo>
                  <a:pt x="2797" y="3275"/>
                </a:lnTo>
                <a:lnTo>
                  <a:pt x="2770" y="3254"/>
                </a:lnTo>
                <a:lnTo>
                  <a:pt x="2746" y="3232"/>
                </a:lnTo>
                <a:lnTo>
                  <a:pt x="2724" y="3207"/>
                </a:lnTo>
                <a:lnTo>
                  <a:pt x="2701" y="3181"/>
                </a:lnTo>
                <a:lnTo>
                  <a:pt x="2682" y="3154"/>
                </a:lnTo>
                <a:lnTo>
                  <a:pt x="2664" y="3125"/>
                </a:lnTo>
                <a:lnTo>
                  <a:pt x="2760" y="3029"/>
                </a:lnTo>
                <a:lnTo>
                  <a:pt x="2753" y="3016"/>
                </a:lnTo>
                <a:lnTo>
                  <a:pt x="2748" y="3002"/>
                </a:lnTo>
                <a:lnTo>
                  <a:pt x="2743" y="2988"/>
                </a:lnTo>
                <a:lnTo>
                  <a:pt x="2737" y="2974"/>
                </a:lnTo>
                <a:lnTo>
                  <a:pt x="2601" y="2974"/>
                </a:lnTo>
                <a:lnTo>
                  <a:pt x="2594" y="2943"/>
                </a:lnTo>
                <a:lnTo>
                  <a:pt x="2589" y="2910"/>
                </a:lnTo>
                <a:lnTo>
                  <a:pt x="2585" y="2876"/>
                </a:lnTo>
                <a:lnTo>
                  <a:pt x="2584" y="2842"/>
                </a:lnTo>
                <a:lnTo>
                  <a:pt x="2585" y="2808"/>
                </a:lnTo>
                <a:lnTo>
                  <a:pt x="2589" y="2774"/>
                </a:lnTo>
                <a:lnTo>
                  <a:pt x="2594" y="2741"/>
                </a:lnTo>
                <a:lnTo>
                  <a:pt x="2601" y="2709"/>
                </a:lnTo>
                <a:lnTo>
                  <a:pt x="2737" y="2709"/>
                </a:lnTo>
                <a:lnTo>
                  <a:pt x="2743" y="2695"/>
                </a:lnTo>
                <a:lnTo>
                  <a:pt x="2748" y="2681"/>
                </a:lnTo>
                <a:lnTo>
                  <a:pt x="2753" y="2667"/>
                </a:lnTo>
                <a:lnTo>
                  <a:pt x="2760" y="2655"/>
                </a:lnTo>
                <a:lnTo>
                  <a:pt x="2664" y="2558"/>
                </a:lnTo>
                <a:lnTo>
                  <a:pt x="2682" y="2529"/>
                </a:lnTo>
                <a:lnTo>
                  <a:pt x="2701" y="2503"/>
                </a:lnTo>
                <a:lnTo>
                  <a:pt x="2724" y="2476"/>
                </a:lnTo>
                <a:lnTo>
                  <a:pt x="2746" y="2452"/>
                </a:lnTo>
                <a:lnTo>
                  <a:pt x="2770" y="2429"/>
                </a:lnTo>
                <a:lnTo>
                  <a:pt x="2797" y="2407"/>
                </a:lnTo>
                <a:lnTo>
                  <a:pt x="2823" y="2388"/>
                </a:lnTo>
                <a:lnTo>
                  <a:pt x="2852" y="2370"/>
                </a:lnTo>
                <a:lnTo>
                  <a:pt x="2949" y="2465"/>
                </a:lnTo>
                <a:lnTo>
                  <a:pt x="2962" y="2459"/>
                </a:lnTo>
                <a:lnTo>
                  <a:pt x="2975" y="2454"/>
                </a:lnTo>
                <a:lnTo>
                  <a:pt x="2989" y="2448"/>
                </a:lnTo>
                <a:lnTo>
                  <a:pt x="3003" y="2443"/>
                </a:lnTo>
                <a:lnTo>
                  <a:pt x="3003" y="2307"/>
                </a:lnTo>
                <a:lnTo>
                  <a:pt x="3035" y="2300"/>
                </a:lnTo>
                <a:lnTo>
                  <a:pt x="3068" y="2294"/>
                </a:lnTo>
                <a:lnTo>
                  <a:pt x="3102" y="2291"/>
                </a:lnTo>
                <a:lnTo>
                  <a:pt x="3136" y="2290"/>
                </a:lnTo>
                <a:lnTo>
                  <a:pt x="3170" y="2291"/>
                </a:lnTo>
                <a:lnTo>
                  <a:pt x="3204" y="2294"/>
                </a:lnTo>
                <a:lnTo>
                  <a:pt x="3237" y="2300"/>
                </a:lnTo>
                <a:lnTo>
                  <a:pt x="3269" y="2307"/>
                </a:lnTo>
                <a:close/>
                <a:moveTo>
                  <a:pt x="3136" y="2622"/>
                </a:moveTo>
                <a:lnTo>
                  <a:pt x="3147" y="2622"/>
                </a:lnTo>
                <a:lnTo>
                  <a:pt x="3158" y="2623"/>
                </a:lnTo>
                <a:lnTo>
                  <a:pt x="3170" y="2624"/>
                </a:lnTo>
                <a:lnTo>
                  <a:pt x="3180" y="2626"/>
                </a:lnTo>
                <a:lnTo>
                  <a:pt x="3191" y="2628"/>
                </a:lnTo>
                <a:lnTo>
                  <a:pt x="3202" y="2631"/>
                </a:lnTo>
                <a:lnTo>
                  <a:pt x="3211" y="2634"/>
                </a:lnTo>
                <a:lnTo>
                  <a:pt x="3222" y="2639"/>
                </a:lnTo>
                <a:lnTo>
                  <a:pt x="3241" y="2648"/>
                </a:lnTo>
                <a:lnTo>
                  <a:pt x="3259" y="2659"/>
                </a:lnTo>
                <a:lnTo>
                  <a:pt x="3276" y="2672"/>
                </a:lnTo>
                <a:lnTo>
                  <a:pt x="3292" y="2685"/>
                </a:lnTo>
                <a:lnTo>
                  <a:pt x="3306" y="2701"/>
                </a:lnTo>
                <a:lnTo>
                  <a:pt x="3319" y="2718"/>
                </a:lnTo>
                <a:lnTo>
                  <a:pt x="3329" y="2736"/>
                </a:lnTo>
                <a:lnTo>
                  <a:pt x="3339" y="2755"/>
                </a:lnTo>
                <a:lnTo>
                  <a:pt x="3343" y="2766"/>
                </a:lnTo>
                <a:lnTo>
                  <a:pt x="3346" y="2776"/>
                </a:lnTo>
                <a:lnTo>
                  <a:pt x="3349" y="2786"/>
                </a:lnTo>
                <a:lnTo>
                  <a:pt x="3351" y="2797"/>
                </a:lnTo>
                <a:lnTo>
                  <a:pt x="3354" y="2808"/>
                </a:lnTo>
                <a:lnTo>
                  <a:pt x="3355" y="2819"/>
                </a:lnTo>
                <a:lnTo>
                  <a:pt x="3356" y="2830"/>
                </a:lnTo>
                <a:lnTo>
                  <a:pt x="3356" y="2842"/>
                </a:lnTo>
                <a:lnTo>
                  <a:pt x="3356" y="2853"/>
                </a:lnTo>
                <a:lnTo>
                  <a:pt x="3355" y="2864"/>
                </a:lnTo>
                <a:lnTo>
                  <a:pt x="3354" y="2876"/>
                </a:lnTo>
                <a:lnTo>
                  <a:pt x="3351" y="2886"/>
                </a:lnTo>
                <a:lnTo>
                  <a:pt x="3349" y="2897"/>
                </a:lnTo>
                <a:lnTo>
                  <a:pt x="3346" y="2907"/>
                </a:lnTo>
                <a:lnTo>
                  <a:pt x="3343" y="2917"/>
                </a:lnTo>
                <a:lnTo>
                  <a:pt x="3339" y="2928"/>
                </a:lnTo>
                <a:lnTo>
                  <a:pt x="3329" y="2947"/>
                </a:lnTo>
                <a:lnTo>
                  <a:pt x="3319" y="2965"/>
                </a:lnTo>
                <a:lnTo>
                  <a:pt x="3306" y="2982"/>
                </a:lnTo>
                <a:lnTo>
                  <a:pt x="3292" y="2998"/>
                </a:lnTo>
                <a:lnTo>
                  <a:pt x="3276" y="3012"/>
                </a:lnTo>
                <a:lnTo>
                  <a:pt x="3259" y="3024"/>
                </a:lnTo>
                <a:lnTo>
                  <a:pt x="3241" y="3035"/>
                </a:lnTo>
                <a:lnTo>
                  <a:pt x="3222" y="3045"/>
                </a:lnTo>
                <a:lnTo>
                  <a:pt x="3211" y="3049"/>
                </a:lnTo>
                <a:lnTo>
                  <a:pt x="3202" y="3052"/>
                </a:lnTo>
                <a:lnTo>
                  <a:pt x="3191" y="3055"/>
                </a:lnTo>
                <a:lnTo>
                  <a:pt x="3180" y="3057"/>
                </a:lnTo>
                <a:lnTo>
                  <a:pt x="3170" y="3059"/>
                </a:lnTo>
                <a:lnTo>
                  <a:pt x="3158" y="3061"/>
                </a:lnTo>
                <a:lnTo>
                  <a:pt x="3147" y="3062"/>
                </a:lnTo>
                <a:lnTo>
                  <a:pt x="3136" y="3062"/>
                </a:lnTo>
                <a:lnTo>
                  <a:pt x="3124" y="3062"/>
                </a:lnTo>
                <a:lnTo>
                  <a:pt x="3113" y="3061"/>
                </a:lnTo>
                <a:lnTo>
                  <a:pt x="3102" y="3059"/>
                </a:lnTo>
                <a:lnTo>
                  <a:pt x="3091" y="3057"/>
                </a:lnTo>
                <a:lnTo>
                  <a:pt x="3081" y="3055"/>
                </a:lnTo>
                <a:lnTo>
                  <a:pt x="3070" y="3052"/>
                </a:lnTo>
                <a:lnTo>
                  <a:pt x="3060" y="3049"/>
                </a:lnTo>
                <a:lnTo>
                  <a:pt x="3050" y="3045"/>
                </a:lnTo>
                <a:lnTo>
                  <a:pt x="3031" y="3035"/>
                </a:lnTo>
                <a:lnTo>
                  <a:pt x="3013" y="3024"/>
                </a:lnTo>
                <a:lnTo>
                  <a:pt x="2996" y="3012"/>
                </a:lnTo>
                <a:lnTo>
                  <a:pt x="2980" y="2998"/>
                </a:lnTo>
                <a:lnTo>
                  <a:pt x="2966" y="2982"/>
                </a:lnTo>
                <a:lnTo>
                  <a:pt x="2953" y="2965"/>
                </a:lnTo>
                <a:lnTo>
                  <a:pt x="2942" y="2947"/>
                </a:lnTo>
                <a:lnTo>
                  <a:pt x="2933" y="2928"/>
                </a:lnTo>
                <a:lnTo>
                  <a:pt x="2929" y="2917"/>
                </a:lnTo>
                <a:lnTo>
                  <a:pt x="2925" y="2907"/>
                </a:lnTo>
                <a:lnTo>
                  <a:pt x="2922" y="2897"/>
                </a:lnTo>
                <a:lnTo>
                  <a:pt x="2920" y="2886"/>
                </a:lnTo>
                <a:lnTo>
                  <a:pt x="2918" y="2876"/>
                </a:lnTo>
                <a:lnTo>
                  <a:pt x="2917" y="2864"/>
                </a:lnTo>
                <a:lnTo>
                  <a:pt x="2916" y="2853"/>
                </a:lnTo>
                <a:lnTo>
                  <a:pt x="2916" y="2842"/>
                </a:lnTo>
                <a:lnTo>
                  <a:pt x="2916" y="2830"/>
                </a:lnTo>
                <a:lnTo>
                  <a:pt x="2917" y="2819"/>
                </a:lnTo>
                <a:lnTo>
                  <a:pt x="2918" y="2808"/>
                </a:lnTo>
                <a:lnTo>
                  <a:pt x="2920" y="2797"/>
                </a:lnTo>
                <a:lnTo>
                  <a:pt x="2922" y="2786"/>
                </a:lnTo>
                <a:lnTo>
                  <a:pt x="2925" y="2776"/>
                </a:lnTo>
                <a:lnTo>
                  <a:pt x="2929" y="2766"/>
                </a:lnTo>
                <a:lnTo>
                  <a:pt x="2933" y="2755"/>
                </a:lnTo>
                <a:lnTo>
                  <a:pt x="2942" y="2736"/>
                </a:lnTo>
                <a:lnTo>
                  <a:pt x="2953" y="2718"/>
                </a:lnTo>
                <a:lnTo>
                  <a:pt x="2966" y="2701"/>
                </a:lnTo>
                <a:lnTo>
                  <a:pt x="2980" y="2685"/>
                </a:lnTo>
                <a:lnTo>
                  <a:pt x="2996" y="2672"/>
                </a:lnTo>
                <a:lnTo>
                  <a:pt x="3013" y="2659"/>
                </a:lnTo>
                <a:lnTo>
                  <a:pt x="3031" y="2648"/>
                </a:lnTo>
                <a:lnTo>
                  <a:pt x="3050" y="2639"/>
                </a:lnTo>
                <a:lnTo>
                  <a:pt x="3060" y="2634"/>
                </a:lnTo>
                <a:lnTo>
                  <a:pt x="3070" y="2631"/>
                </a:lnTo>
                <a:lnTo>
                  <a:pt x="3081" y="2628"/>
                </a:lnTo>
                <a:lnTo>
                  <a:pt x="3091" y="2626"/>
                </a:lnTo>
                <a:lnTo>
                  <a:pt x="3102" y="2624"/>
                </a:lnTo>
                <a:lnTo>
                  <a:pt x="3113" y="2623"/>
                </a:lnTo>
                <a:lnTo>
                  <a:pt x="3124" y="2622"/>
                </a:lnTo>
                <a:lnTo>
                  <a:pt x="3136" y="2622"/>
                </a:lnTo>
                <a:close/>
                <a:moveTo>
                  <a:pt x="3136" y="2662"/>
                </a:moveTo>
                <a:lnTo>
                  <a:pt x="3154" y="2663"/>
                </a:lnTo>
                <a:lnTo>
                  <a:pt x="3172" y="2666"/>
                </a:lnTo>
                <a:lnTo>
                  <a:pt x="3189" y="2670"/>
                </a:lnTo>
                <a:lnTo>
                  <a:pt x="3206" y="2677"/>
                </a:lnTo>
                <a:lnTo>
                  <a:pt x="3221" y="2684"/>
                </a:lnTo>
                <a:lnTo>
                  <a:pt x="3236" y="2693"/>
                </a:lnTo>
                <a:lnTo>
                  <a:pt x="3249" y="2703"/>
                </a:lnTo>
                <a:lnTo>
                  <a:pt x="3262" y="2715"/>
                </a:lnTo>
                <a:lnTo>
                  <a:pt x="3274" y="2728"/>
                </a:lnTo>
                <a:lnTo>
                  <a:pt x="3285" y="2742"/>
                </a:lnTo>
                <a:lnTo>
                  <a:pt x="3293" y="2757"/>
                </a:lnTo>
                <a:lnTo>
                  <a:pt x="3300" y="2771"/>
                </a:lnTo>
                <a:lnTo>
                  <a:pt x="3307" y="2788"/>
                </a:lnTo>
                <a:lnTo>
                  <a:pt x="3311" y="2805"/>
                </a:lnTo>
                <a:lnTo>
                  <a:pt x="3314" y="2824"/>
                </a:lnTo>
                <a:lnTo>
                  <a:pt x="3314" y="2842"/>
                </a:lnTo>
                <a:lnTo>
                  <a:pt x="3314" y="2860"/>
                </a:lnTo>
                <a:lnTo>
                  <a:pt x="3311" y="2878"/>
                </a:lnTo>
                <a:lnTo>
                  <a:pt x="3307" y="2895"/>
                </a:lnTo>
                <a:lnTo>
                  <a:pt x="3300" y="2912"/>
                </a:lnTo>
                <a:lnTo>
                  <a:pt x="3293" y="2927"/>
                </a:lnTo>
                <a:lnTo>
                  <a:pt x="3285" y="2941"/>
                </a:lnTo>
                <a:lnTo>
                  <a:pt x="3274" y="2955"/>
                </a:lnTo>
                <a:lnTo>
                  <a:pt x="3262" y="2968"/>
                </a:lnTo>
                <a:lnTo>
                  <a:pt x="3249" y="2980"/>
                </a:lnTo>
                <a:lnTo>
                  <a:pt x="3236" y="2990"/>
                </a:lnTo>
                <a:lnTo>
                  <a:pt x="3221" y="2999"/>
                </a:lnTo>
                <a:lnTo>
                  <a:pt x="3206" y="3006"/>
                </a:lnTo>
                <a:lnTo>
                  <a:pt x="3189" y="3013"/>
                </a:lnTo>
                <a:lnTo>
                  <a:pt x="3172" y="3017"/>
                </a:lnTo>
                <a:lnTo>
                  <a:pt x="3154" y="3020"/>
                </a:lnTo>
                <a:lnTo>
                  <a:pt x="3136" y="3020"/>
                </a:lnTo>
                <a:lnTo>
                  <a:pt x="3118" y="3020"/>
                </a:lnTo>
                <a:lnTo>
                  <a:pt x="3100" y="3017"/>
                </a:lnTo>
                <a:lnTo>
                  <a:pt x="3083" y="3013"/>
                </a:lnTo>
                <a:lnTo>
                  <a:pt x="3066" y="3006"/>
                </a:lnTo>
                <a:lnTo>
                  <a:pt x="3051" y="2999"/>
                </a:lnTo>
                <a:lnTo>
                  <a:pt x="3036" y="2990"/>
                </a:lnTo>
                <a:lnTo>
                  <a:pt x="3022" y="2980"/>
                </a:lnTo>
                <a:lnTo>
                  <a:pt x="3009" y="2968"/>
                </a:lnTo>
                <a:lnTo>
                  <a:pt x="2998" y="2955"/>
                </a:lnTo>
                <a:lnTo>
                  <a:pt x="2987" y="2941"/>
                </a:lnTo>
                <a:lnTo>
                  <a:pt x="2979" y="2927"/>
                </a:lnTo>
                <a:lnTo>
                  <a:pt x="2971" y="2912"/>
                </a:lnTo>
                <a:lnTo>
                  <a:pt x="2965" y="2895"/>
                </a:lnTo>
                <a:lnTo>
                  <a:pt x="2960" y="2878"/>
                </a:lnTo>
                <a:lnTo>
                  <a:pt x="2957" y="2860"/>
                </a:lnTo>
                <a:lnTo>
                  <a:pt x="2956" y="2842"/>
                </a:lnTo>
                <a:lnTo>
                  <a:pt x="2957" y="2824"/>
                </a:lnTo>
                <a:lnTo>
                  <a:pt x="2960" y="2805"/>
                </a:lnTo>
                <a:lnTo>
                  <a:pt x="2965" y="2788"/>
                </a:lnTo>
                <a:lnTo>
                  <a:pt x="2971" y="2771"/>
                </a:lnTo>
                <a:lnTo>
                  <a:pt x="2979" y="2757"/>
                </a:lnTo>
                <a:lnTo>
                  <a:pt x="2987" y="2742"/>
                </a:lnTo>
                <a:lnTo>
                  <a:pt x="2998" y="2728"/>
                </a:lnTo>
                <a:lnTo>
                  <a:pt x="3009" y="2715"/>
                </a:lnTo>
                <a:lnTo>
                  <a:pt x="3022" y="2703"/>
                </a:lnTo>
                <a:lnTo>
                  <a:pt x="3036" y="2693"/>
                </a:lnTo>
                <a:lnTo>
                  <a:pt x="3051" y="2684"/>
                </a:lnTo>
                <a:lnTo>
                  <a:pt x="3066" y="2677"/>
                </a:lnTo>
                <a:lnTo>
                  <a:pt x="3083" y="2670"/>
                </a:lnTo>
                <a:lnTo>
                  <a:pt x="3100" y="2666"/>
                </a:lnTo>
                <a:lnTo>
                  <a:pt x="3118" y="2663"/>
                </a:lnTo>
                <a:lnTo>
                  <a:pt x="3136" y="2662"/>
                </a:lnTo>
                <a:close/>
                <a:moveTo>
                  <a:pt x="3173" y="2691"/>
                </a:moveTo>
                <a:lnTo>
                  <a:pt x="3173" y="2729"/>
                </a:lnTo>
                <a:lnTo>
                  <a:pt x="3181" y="2732"/>
                </a:lnTo>
                <a:lnTo>
                  <a:pt x="3189" y="2735"/>
                </a:lnTo>
                <a:lnTo>
                  <a:pt x="3217" y="2708"/>
                </a:lnTo>
                <a:lnTo>
                  <a:pt x="3224" y="2713"/>
                </a:lnTo>
                <a:lnTo>
                  <a:pt x="3231" y="2718"/>
                </a:lnTo>
                <a:lnTo>
                  <a:pt x="3239" y="2725"/>
                </a:lnTo>
                <a:lnTo>
                  <a:pt x="3246" y="2731"/>
                </a:lnTo>
                <a:lnTo>
                  <a:pt x="3253" y="2738"/>
                </a:lnTo>
                <a:lnTo>
                  <a:pt x="3258" y="2746"/>
                </a:lnTo>
                <a:lnTo>
                  <a:pt x="3264" y="2753"/>
                </a:lnTo>
                <a:lnTo>
                  <a:pt x="3270" y="2761"/>
                </a:lnTo>
                <a:lnTo>
                  <a:pt x="3242" y="2788"/>
                </a:lnTo>
                <a:lnTo>
                  <a:pt x="3245" y="2796"/>
                </a:lnTo>
                <a:lnTo>
                  <a:pt x="3248" y="2803"/>
                </a:lnTo>
                <a:lnTo>
                  <a:pt x="3287" y="2803"/>
                </a:lnTo>
                <a:lnTo>
                  <a:pt x="3289" y="2813"/>
                </a:lnTo>
                <a:lnTo>
                  <a:pt x="3291" y="2822"/>
                </a:lnTo>
                <a:lnTo>
                  <a:pt x="3291" y="2832"/>
                </a:lnTo>
                <a:lnTo>
                  <a:pt x="3292" y="2842"/>
                </a:lnTo>
                <a:lnTo>
                  <a:pt x="3291" y="2851"/>
                </a:lnTo>
                <a:lnTo>
                  <a:pt x="3291" y="2861"/>
                </a:lnTo>
                <a:lnTo>
                  <a:pt x="3289" y="2870"/>
                </a:lnTo>
                <a:lnTo>
                  <a:pt x="3287" y="2879"/>
                </a:lnTo>
                <a:lnTo>
                  <a:pt x="3248" y="2879"/>
                </a:lnTo>
                <a:lnTo>
                  <a:pt x="3245" y="2887"/>
                </a:lnTo>
                <a:lnTo>
                  <a:pt x="3242" y="2895"/>
                </a:lnTo>
                <a:lnTo>
                  <a:pt x="3270" y="2922"/>
                </a:lnTo>
                <a:lnTo>
                  <a:pt x="3264" y="2930"/>
                </a:lnTo>
                <a:lnTo>
                  <a:pt x="3258" y="2937"/>
                </a:lnTo>
                <a:lnTo>
                  <a:pt x="3253" y="2945"/>
                </a:lnTo>
                <a:lnTo>
                  <a:pt x="3246" y="2952"/>
                </a:lnTo>
                <a:lnTo>
                  <a:pt x="3239" y="2958"/>
                </a:lnTo>
                <a:lnTo>
                  <a:pt x="3231" y="2964"/>
                </a:lnTo>
                <a:lnTo>
                  <a:pt x="3224" y="2970"/>
                </a:lnTo>
                <a:lnTo>
                  <a:pt x="3217" y="2975"/>
                </a:lnTo>
                <a:lnTo>
                  <a:pt x="3189" y="2948"/>
                </a:lnTo>
                <a:lnTo>
                  <a:pt x="3181" y="2951"/>
                </a:lnTo>
                <a:lnTo>
                  <a:pt x="3173" y="2954"/>
                </a:lnTo>
                <a:lnTo>
                  <a:pt x="3173" y="2992"/>
                </a:lnTo>
                <a:lnTo>
                  <a:pt x="3164" y="2995"/>
                </a:lnTo>
                <a:lnTo>
                  <a:pt x="3155" y="2996"/>
                </a:lnTo>
                <a:lnTo>
                  <a:pt x="3145" y="2997"/>
                </a:lnTo>
                <a:lnTo>
                  <a:pt x="3136" y="2998"/>
                </a:lnTo>
                <a:lnTo>
                  <a:pt x="3126" y="2997"/>
                </a:lnTo>
                <a:lnTo>
                  <a:pt x="3117" y="2996"/>
                </a:lnTo>
                <a:lnTo>
                  <a:pt x="3107" y="2995"/>
                </a:lnTo>
                <a:lnTo>
                  <a:pt x="3099" y="2992"/>
                </a:lnTo>
                <a:lnTo>
                  <a:pt x="3099" y="2954"/>
                </a:lnTo>
                <a:lnTo>
                  <a:pt x="3090" y="2951"/>
                </a:lnTo>
                <a:lnTo>
                  <a:pt x="3083" y="2948"/>
                </a:lnTo>
                <a:lnTo>
                  <a:pt x="3055" y="2975"/>
                </a:lnTo>
                <a:lnTo>
                  <a:pt x="3048" y="2970"/>
                </a:lnTo>
                <a:lnTo>
                  <a:pt x="3040" y="2964"/>
                </a:lnTo>
                <a:lnTo>
                  <a:pt x="3033" y="2958"/>
                </a:lnTo>
                <a:lnTo>
                  <a:pt x="3025" y="2952"/>
                </a:lnTo>
                <a:lnTo>
                  <a:pt x="3019" y="2945"/>
                </a:lnTo>
                <a:lnTo>
                  <a:pt x="3013" y="2937"/>
                </a:lnTo>
                <a:lnTo>
                  <a:pt x="3007" y="2930"/>
                </a:lnTo>
                <a:lnTo>
                  <a:pt x="3002" y="2922"/>
                </a:lnTo>
                <a:lnTo>
                  <a:pt x="3030" y="2895"/>
                </a:lnTo>
                <a:lnTo>
                  <a:pt x="3026" y="2887"/>
                </a:lnTo>
                <a:lnTo>
                  <a:pt x="3023" y="2879"/>
                </a:lnTo>
                <a:lnTo>
                  <a:pt x="2985" y="2879"/>
                </a:lnTo>
                <a:lnTo>
                  <a:pt x="2983" y="2870"/>
                </a:lnTo>
                <a:lnTo>
                  <a:pt x="2981" y="2861"/>
                </a:lnTo>
                <a:lnTo>
                  <a:pt x="2981" y="2851"/>
                </a:lnTo>
                <a:lnTo>
                  <a:pt x="2980" y="2842"/>
                </a:lnTo>
                <a:lnTo>
                  <a:pt x="2981" y="2832"/>
                </a:lnTo>
                <a:lnTo>
                  <a:pt x="2981" y="2822"/>
                </a:lnTo>
                <a:lnTo>
                  <a:pt x="2983" y="2813"/>
                </a:lnTo>
                <a:lnTo>
                  <a:pt x="2985" y="2803"/>
                </a:lnTo>
                <a:lnTo>
                  <a:pt x="3023" y="2803"/>
                </a:lnTo>
                <a:lnTo>
                  <a:pt x="3026" y="2796"/>
                </a:lnTo>
                <a:lnTo>
                  <a:pt x="3030" y="2788"/>
                </a:lnTo>
                <a:lnTo>
                  <a:pt x="3002" y="2761"/>
                </a:lnTo>
                <a:lnTo>
                  <a:pt x="3007" y="2753"/>
                </a:lnTo>
                <a:lnTo>
                  <a:pt x="3013" y="2746"/>
                </a:lnTo>
                <a:lnTo>
                  <a:pt x="3019" y="2738"/>
                </a:lnTo>
                <a:lnTo>
                  <a:pt x="3025" y="2731"/>
                </a:lnTo>
                <a:lnTo>
                  <a:pt x="3033" y="2725"/>
                </a:lnTo>
                <a:lnTo>
                  <a:pt x="3040" y="2718"/>
                </a:lnTo>
                <a:lnTo>
                  <a:pt x="3048" y="2713"/>
                </a:lnTo>
                <a:lnTo>
                  <a:pt x="3055" y="2708"/>
                </a:lnTo>
                <a:lnTo>
                  <a:pt x="3083" y="2735"/>
                </a:lnTo>
                <a:lnTo>
                  <a:pt x="3090" y="2732"/>
                </a:lnTo>
                <a:lnTo>
                  <a:pt x="3099" y="2729"/>
                </a:lnTo>
                <a:lnTo>
                  <a:pt x="3099" y="2691"/>
                </a:lnTo>
                <a:lnTo>
                  <a:pt x="3107" y="2689"/>
                </a:lnTo>
                <a:lnTo>
                  <a:pt x="3117" y="2686"/>
                </a:lnTo>
                <a:lnTo>
                  <a:pt x="3126" y="2686"/>
                </a:lnTo>
                <a:lnTo>
                  <a:pt x="3136" y="2685"/>
                </a:lnTo>
                <a:lnTo>
                  <a:pt x="3145" y="2686"/>
                </a:lnTo>
                <a:lnTo>
                  <a:pt x="3155" y="2686"/>
                </a:lnTo>
                <a:lnTo>
                  <a:pt x="3164" y="2689"/>
                </a:lnTo>
                <a:lnTo>
                  <a:pt x="3173" y="2691"/>
                </a:lnTo>
                <a:close/>
                <a:moveTo>
                  <a:pt x="1441" y="103"/>
                </a:moveTo>
                <a:lnTo>
                  <a:pt x="1697" y="0"/>
                </a:lnTo>
                <a:lnTo>
                  <a:pt x="1970" y="117"/>
                </a:lnTo>
                <a:lnTo>
                  <a:pt x="2244" y="234"/>
                </a:lnTo>
                <a:lnTo>
                  <a:pt x="2355" y="511"/>
                </a:lnTo>
                <a:lnTo>
                  <a:pt x="2466" y="787"/>
                </a:lnTo>
                <a:lnTo>
                  <a:pt x="2358" y="1041"/>
                </a:lnTo>
                <a:lnTo>
                  <a:pt x="2967" y="1666"/>
                </a:lnTo>
                <a:lnTo>
                  <a:pt x="2977" y="1677"/>
                </a:lnTo>
                <a:lnTo>
                  <a:pt x="2987" y="1688"/>
                </a:lnTo>
                <a:lnTo>
                  <a:pt x="2997" y="1700"/>
                </a:lnTo>
                <a:lnTo>
                  <a:pt x="3004" y="1712"/>
                </a:lnTo>
                <a:lnTo>
                  <a:pt x="3013" y="1725"/>
                </a:lnTo>
                <a:lnTo>
                  <a:pt x="3019" y="1737"/>
                </a:lnTo>
                <a:lnTo>
                  <a:pt x="3025" y="1751"/>
                </a:lnTo>
                <a:lnTo>
                  <a:pt x="3031" y="1764"/>
                </a:lnTo>
                <a:lnTo>
                  <a:pt x="3036" y="1778"/>
                </a:lnTo>
                <a:lnTo>
                  <a:pt x="3040" y="1792"/>
                </a:lnTo>
                <a:lnTo>
                  <a:pt x="3043" y="1805"/>
                </a:lnTo>
                <a:lnTo>
                  <a:pt x="3047" y="1819"/>
                </a:lnTo>
                <a:lnTo>
                  <a:pt x="3049" y="1833"/>
                </a:lnTo>
                <a:lnTo>
                  <a:pt x="3050" y="1847"/>
                </a:lnTo>
                <a:lnTo>
                  <a:pt x="3051" y="1862"/>
                </a:lnTo>
                <a:lnTo>
                  <a:pt x="3051" y="1875"/>
                </a:lnTo>
                <a:lnTo>
                  <a:pt x="3051" y="1890"/>
                </a:lnTo>
                <a:lnTo>
                  <a:pt x="3050" y="1904"/>
                </a:lnTo>
                <a:lnTo>
                  <a:pt x="3048" y="1918"/>
                </a:lnTo>
                <a:lnTo>
                  <a:pt x="3045" y="1932"/>
                </a:lnTo>
                <a:lnTo>
                  <a:pt x="3042" y="1946"/>
                </a:lnTo>
                <a:lnTo>
                  <a:pt x="3038" y="1959"/>
                </a:lnTo>
                <a:lnTo>
                  <a:pt x="3034" y="1973"/>
                </a:lnTo>
                <a:lnTo>
                  <a:pt x="3028" y="1987"/>
                </a:lnTo>
                <a:lnTo>
                  <a:pt x="3022" y="2000"/>
                </a:lnTo>
                <a:lnTo>
                  <a:pt x="3016" y="2013"/>
                </a:lnTo>
                <a:lnTo>
                  <a:pt x="3008" y="2025"/>
                </a:lnTo>
                <a:lnTo>
                  <a:pt x="3001" y="2038"/>
                </a:lnTo>
                <a:lnTo>
                  <a:pt x="2992" y="2050"/>
                </a:lnTo>
                <a:lnTo>
                  <a:pt x="2983" y="2061"/>
                </a:lnTo>
                <a:lnTo>
                  <a:pt x="2973" y="2073"/>
                </a:lnTo>
                <a:lnTo>
                  <a:pt x="2963" y="2084"/>
                </a:lnTo>
                <a:lnTo>
                  <a:pt x="2951" y="2094"/>
                </a:lnTo>
                <a:lnTo>
                  <a:pt x="2940" y="2104"/>
                </a:lnTo>
                <a:lnTo>
                  <a:pt x="2928" y="2112"/>
                </a:lnTo>
                <a:lnTo>
                  <a:pt x="2916" y="2121"/>
                </a:lnTo>
                <a:lnTo>
                  <a:pt x="2903" y="2128"/>
                </a:lnTo>
                <a:lnTo>
                  <a:pt x="2890" y="2136"/>
                </a:lnTo>
                <a:lnTo>
                  <a:pt x="2878" y="2142"/>
                </a:lnTo>
                <a:lnTo>
                  <a:pt x="2864" y="2148"/>
                </a:lnTo>
                <a:lnTo>
                  <a:pt x="2850" y="2152"/>
                </a:lnTo>
                <a:lnTo>
                  <a:pt x="2837" y="2156"/>
                </a:lnTo>
                <a:lnTo>
                  <a:pt x="2823" y="2160"/>
                </a:lnTo>
                <a:lnTo>
                  <a:pt x="2809" y="2162"/>
                </a:lnTo>
                <a:lnTo>
                  <a:pt x="2795" y="2166"/>
                </a:lnTo>
                <a:lnTo>
                  <a:pt x="2781" y="2167"/>
                </a:lnTo>
                <a:lnTo>
                  <a:pt x="2766" y="2168"/>
                </a:lnTo>
                <a:lnTo>
                  <a:pt x="2752" y="2168"/>
                </a:lnTo>
                <a:lnTo>
                  <a:pt x="2738" y="2167"/>
                </a:lnTo>
                <a:lnTo>
                  <a:pt x="2724" y="2166"/>
                </a:lnTo>
                <a:lnTo>
                  <a:pt x="2710" y="2165"/>
                </a:lnTo>
                <a:lnTo>
                  <a:pt x="2696" y="2161"/>
                </a:lnTo>
                <a:lnTo>
                  <a:pt x="2682" y="2158"/>
                </a:lnTo>
                <a:lnTo>
                  <a:pt x="2668" y="2155"/>
                </a:lnTo>
                <a:lnTo>
                  <a:pt x="2655" y="2150"/>
                </a:lnTo>
                <a:lnTo>
                  <a:pt x="2642" y="2144"/>
                </a:lnTo>
                <a:lnTo>
                  <a:pt x="2628" y="2139"/>
                </a:lnTo>
                <a:lnTo>
                  <a:pt x="2615" y="2133"/>
                </a:lnTo>
                <a:lnTo>
                  <a:pt x="2602" y="2125"/>
                </a:lnTo>
                <a:lnTo>
                  <a:pt x="2590" y="2117"/>
                </a:lnTo>
                <a:lnTo>
                  <a:pt x="2578" y="2108"/>
                </a:lnTo>
                <a:lnTo>
                  <a:pt x="2566" y="2100"/>
                </a:lnTo>
                <a:lnTo>
                  <a:pt x="2556" y="2089"/>
                </a:lnTo>
                <a:lnTo>
                  <a:pt x="2544" y="2078"/>
                </a:lnTo>
                <a:lnTo>
                  <a:pt x="1934" y="1455"/>
                </a:lnTo>
                <a:lnTo>
                  <a:pt x="1678" y="1557"/>
                </a:lnTo>
                <a:lnTo>
                  <a:pt x="1405" y="1440"/>
                </a:lnTo>
                <a:lnTo>
                  <a:pt x="1131" y="1323"/>
                </a:lnTo>
                <a:lnTo>
                  <a:pt x="1021" y="1045"/>
                </a:lnTo>
                <a:lnTo>
                  <a:pt x="909" y="769"/>
                </a:lnTo>
                <a:lnTo>
                  <a:pt x="1017" y="516"/>
                </a:lnTo>
                <a:lnTo>
                  <a:pt x="1525" y="1035"/>
                </a:lnTo>
                <a:lnTo>
                  <a:pt x="1536" y="1045"/>
                </a:lnTo>
                <a:lnTo>
                  <a:pt x="1548" y="1056"/>
                </a:lnTo>
                <a:lnTo>
                  <a:pt x="1559" y="1065"/>
                </a:lnTo>
                <a:lnTo>
                  <a:pt x="1571" y="1073"/>
                </a:lnTo>
                <a:lnTo>
                  <a:pt x="1584" y="1082"/>
                </a:lnTo>
                <a:lnTo>
                  <a:pt x="1596" y="1089"/>
                </a:lnTo>
                <a:lnTo>
                  <a:pt x="1609" y="1095"/>
                </a:lnTo>
                <a:lnTo>
                  <a:pt x="1622" y="1101"/>
                </a:lnTo>
                <a:lnTo>
                  <a:pt x="1636" y="1106"/>
                </a:lnTo>
                <a:lnTo>
                  <a:pt x="1650" y="1111"/>
                </a:lnTo>
                <a:lnTo>
                  <a:pt x="1663" y="1114"/>
                </a:lnTo>
                <a:lnTo>
                  <a:pt x="1677" y="1118"/>
                </a:lnTo>
                <a:lnTo>
                  <a:pt x="1691" y="1121"/>
                </a:lnTo>
                <a:lnTo>
                  <a:pt x="1705" y="1122"/>
                </a:lnTo>
                <a:lnTo>
                  <a:pt x="1719" y="1123"/>
                </a:lnTo>
                <a:lnTo>
                  <a:pt x="1733" y="1124"/>
                </a:lnTo>
                <a:lnTo>
                  <a:pt x="1747" y="1124"/>
                </a:lnTo>
                <a:lnTo>
                  <a:pt x="1762" y="1123"/>
                </a:lnTo>
                <a:lnTo>
                  <a:pt x="1776" y="1121"/>
                </a:lnTo>
                <a:lnTo>
                  <a:pt x="1790" y="1119"/>
                </a:lnTo>
                <a:lnTo>
                  <a:pt x="1804" y="1117"/>
                </a:lnTo>
                <a:lnTo>
                  <a:pt x="1817" y="1112"/>
                </a:lnTo>
                <a:lnTo>
                  <a:pt x="1831" y="1108"/>
                </a:lnTo>
                <a:lnTo>
                  <a:pt x="1845" y="1104"/>
                </a:lnTo>
                <a:lnTo>
                  <a:pt x="1858" y="1099"/>
                </a:lnTo>
                <a:lnTo>
                  <a:pt x="1872" y="1092"/>
                </a:lnTo>
                <a:lnTo>
                  <a:pt x="1884" y="1085"/>
                </a:lnTo>
                <a:lnTo>
                  <a:pt x="1897" y="1077"/>
                </a:lnTo>
                <a:lnTo>
                  <a:pt x="1909" y="1069"/>
                </a:lnTo>
                <a:lnTo>
                  <a:pt x="1920" y="1060"/>
                </a:lnTo>
                <a:lnTo>
                  <a:pt x="1932" y="1051"/>
                </a:lnTo>
                <a:lnTo>
                  <a:pt x="1944" y="1040"/>
                </a:lnTo>
                <a:lnTo>
                  <a:pt x="1944" y="1040"/>
                </a:lnTo>
                <a:lnTo>
                  <a:pt x="1953" y="1029"/>
                </a:lnTo>
                <a:lnTo>
                  <a:pt x="1964" y="1018"/>
                </a:lnTo>
                <a:lnTo>
                  <a:pt x="1974" y="1006"/>
                </a:lnTo>
                <a:lnTo>
                  <a:pt x="1982" y="994"/>
                </a:lnTo>
                <a:lnTo>
                  <a:pt x="1989" y="982"/>
                </a:lnTo>
                <a:lnTo>
                  <a:pt x="1997" y="969"/>
                </a:lnTo>
                <a:lnTo>
                  <a:pt x="2003" y="956"/>
                </a:lnTo>
                <a:lnTo>
                  <a:pt x="2009" y="943"/>
                </a:lnTo>
                <a:lnTo>
                  <a:pt x="2014" y="930"/>
                </a:lnTo>
                <a:lnTo>
                  <a:pt x="2019" y="916"/>
                </a:lnTo>
                <a:lnTo>
                  <a:pt x="2022" y="902"/>
                </a:lnTo>
                <a:lnTo>
                  <a:pt x="2026" y="888"/>
                </a:lnTo>
                <a:lnTo>
                  <a:pt x="2029" y="874"/>
                </a:lnTo>
                <a:lnTo>
                  <a:pt x="2030" y="860"/>
                </a:lnTo>
                <a:lnTo>
                  <a:pt x="2032" y="847"/>
                </a:lnTo>
                <a:lnTo>
                  <a:pt x="2032" y="832"/>
                </a:lnTo>
                <a:lnTo>
                  <a:pt x="2032" y="818"/>
                </a:lnTo>
                <a:lnTo>
                  <a:pt x="2031" y="803"/>
                </a:lnTo>
                <a:lnTo>
                  <a:pt x="2030" y="789"/>
                </a:lnTo>
                <a:lnTo>
                  <a:pt x="2028" y="775"/>
                </a:lnTo>
                <a:lnTo>
                  <a:pt x="2025" y="762"/>
                </a:lnTo>
                <a:lnTo>
                  <a:pt x="2021" y="748"/>
                </a:lnTo>
                <a:lnTo>
                  <a:pt x="2017" y="734"/>
                </a:lnTo>
                <a:lnTo>
                  <a:pt x="2012" y="720"/>
                </a:lnTo>
                <a:lnTo>
                  <a:pt x="2006" y="707"/>
                </a:lnTo>
                <a:lnTo>
                  <a:pt x="2000" y="694"/>
                </a:lnTo>
                <a:lnTo>
                  <a:pt x="1993" y="681"/>
                </a:lnTo>
                <a:lnTo>
                  <a:pt x="1985" y="668"/>
                </a:lnTo>
                <a:lnTo>
                  <a:pt x="1977" y="656"/>
                </a:lnTo>
                <a:lnTo>
                  <a:pt x="1968" y="645"/>
                </a:lnTo>
                <a:lnTo>
                  <a:pt x="1959" y="633"/>
                </a:lnTo>
                <a:lnTo>
                  <a:pt x="1948" y="622"/>
                </a:lnTo>
                <a:lnTo>
                  <a:pt x="1441" y="103"/>
                </a:lnTo>
                <a:close/>
                <a:moveTo>
                  <a:pt x="3300" y="920"/>
                </a:moveTo>
                <a:lnTo>
                  <a:pt x="3713" y="1343"/>
                </a:lnTo>
                <a:lnTo>
                  <a:pt x="3078" y="1964"/>
                </a:lnTo>
                <a:lnTo>
                  <a:pt x="3084" y="1942"/>
                </a:lnTo>
                <a:lnTo>
                  <a:pt x="3088" y="1921"/>
                </a:lnTo>
                <a:lnTo>
                  <a:pt x="3090" y="1899"/>
                </a:lnTo>
                <a:lnTo>
                  <a:pt x="3091" y="1878"/>
                </a:lnTo>
                <a:lnTo>
                  <a:pt x="3091" y="1856"/>
                </a:lnTo>
                <a:lnTo>
                  <a:pt x="3089" y="1834"/>
                </a:lnTo>
                <a:lnTo>
                  <a:pt x="3086" y="1813"/>
                </a:lnTo>
                <a:lnTo>
                  <a:pt x="3082" y="1792"/>
                </a:lnTo>
                <a:lnTo>
                  <a:pt x="3076" y="1770"/>
                </a:lnTo>
                <a:lnTo>
                  <a:pt x="3069" y="1750"/>
                </a:lnTo>
                <a:lnTo>
                  <a:pt x="3060" y="1730"/>
                </a:lnTo>
                <a:lnTo>
                  <a:pt x="3050" y="1710"/>
                </a:lnTo>
                <a:lnTo>
                  <a:pt x="3038" y="1691"/>
                </a:lnTo>
                <a:lnTo>
                  <a:pt x="3025" y="1672"/>
                </a:lnTo>
                <a:lnTo>
                  <a:pt x="3011" y="1654"/>
                </a:lnTo>
                <a:lnTo>
                  <a:pt x="2997" y="1637"/>
                </a:lnTo>
                <a:lnTo>
                  <a:pt x="2786" y="1423"/>
                </a:lnTo>
                <a:lnTo>
                  <a:pt x="3300" y="920"/>
                </a:lnTo>
                <a:close/>
                <a:moveTo>
                  <a:pt x="2630" y="1962"/>
                </a:moveTo>
                <a:lnTo>
                  <a:pt x="2849" y="1748"/>
                </a:lnTo>
                <a:lnTo>
                  <a:pt x="2880" y="1780"/>
                </a:lnTo>
                <a:lnTo>
                  <a:pt x="2661" y="1993"/>
                </a:lnTo>
                <a:lnTo>
                  <a:pt x="2630" y="1962"/>
                </a:lnTo>
                <a:close/>
                <a:moveTo>
                  <a:pt x="2593" y="1704"/>
                </a:moveTo>
                <a:lnTo>
                  <a:pt x="2601" y="1697"/>
                </a:lnTo>
                <a:lnTo>
                  <a:pt x="2611" y="1688"/>
                </a:lnTo>
                <a:lnTo>
                  <a:pt x="2619" y="1682"/>
                </a:lnTo>
                <a:lnTo>
                  <a:pt x="2629" y="1676"/>
                </a:lnTo>
                <a:lnTo>
                  <a:pt x="2640" y="1669"/>
                </a:lnTo>
                <a:lnTo>
                  <a:pt x="2649" y="1664"/>
                </a:lnTo>
                <a:lnTo>
                  <a:pt x="2660" y="1659"/>
                </a:lnTo>
                <a:lnTo>
                  <a:pt x="2670" y="1654"/>
                </a:lnTo>
                <a:lnTo>
                  <a:pt x="2681" y="1650"/>
                </a:lnTo>
                <a:lnTo>
                  <a:pt x="2692" y="1647"/>
                </a:lnTo>
                <a:lnTo>
                  <a:pt x="2702" y="1645"/>
                </a:lnTo>
                <a:lnTo>
                  <a:pt x="2713" y="1642"/>
                </a:lnTo>
                <a:lnTo>
                  <a:pt x="2725" y="1641"/>
                </a:lnTo>
                <a:lnTo>
                  <a:pt x="2735" y="1640"/>
                </a:lnTo>
                <a:lnTo>
                  <a:pt x="2747" y="1638"/>
                </a:lnTo>
                <a:lnTo>
                  <a:pt x="2758" y="1638"/>
                </a:lnTo>
                <a:lnTo>
                  <a:pt x="2769" y="1638"/>
                </a:lnTo>
                <a:lnTo>
                  <a:pt x="2780" y="1640"/>
                </a:lnTo>
                <a:lnTo>
                  <a:pt x="2792" y="1642"/>
                </a:lnTo>
                <a:lnTo>
                  <a:pt x="2802" y="1643"/>
                </a:lnTo>
                <a:lnTo>
                  <a:pt x="2813" y="1646"/>
                </a:lnTo>
                <a:lnTo>
                  <a:pt x="2823" y="1649"/>
                </a:lnTo>
                <a:lnTo>
                  <a:pt x="2834" y="1652"/>
                </a:lnTo>
                <a:lnTo>
                  <a:pt x="2845" y="1657"/>
                </a:lnTo>
                <a:lnTo>
                  <a:pt x="2855" y="1661"/>
                </a:lnTo>
                <a:lnTo>
                  <a:pt x="2866" y="1666"/>
                </a:lnTo>
                <a:lnTo>
                  <a:pt x="2875" y="1672"/>
                </a:lnTo>
                <a:lnTo>
                  <a:pt x="2885" y="1678"/>
                </a:lnTo>
                <a:lnTo>
                  <a:pt x="2895" y="1685"/>
                </a:lnTo>
                <a:lnTo>
                  <a:pt x="2904" y="1693"/>
                </a:lnTo>
                <a:lnTo>
                  <a:pt x="2913" y="1700"/>
                </a:lnTo>
                <a:lnTo>
                  <a:pt x="2921" y="1709"/>
                </a:lnTo>
                <a:lnTo>
                  <a:pt x="2930" y="1717"/>
                </a:lnTo>
                <a:lnTo>
                  <a:pt x="2937" y="1727"/>
                </a:lnTo>
                <a:lnTo>
                  <a:pt x="2945" y="1735"/>
                </a:lnTo>
                <a:lnTo>
                  <a:pt x="2951" y="1745"/>
                </a:lnTo>
                <a:lnTo>
                  <a:pt x="2956" y="1755"/>
                </a:lnTo>
                <a:lnTo>
                  <a:pt x="2963" y="1765"/>
                </a:lnTo>
                <a:lnTo>
                  <a:pt x="2967" y="1776"/>
                </a:lnTo>
                <a:lnTo>
                  <a:pt x="2971" y="1786"/>
                </a:lnTo>
                <a:lnTo>
                  <a:pt x="2975" y="1797"/>
                </a:lnTo>
                <a:lnTo>
                  <a:pt x="2979" y="1807"/>
                </a:lnTo>
                <a:lnTo>
                  <a:pt x="2982" y="1818"/>
                </a:lnTo>
                <a:lnTo>
                  <a:pt x="2984" y="1829"/>
                </a:lnTo>
                <a:lnTo>
                  <a:pt x="2985" y="1840"/>
                </a:lnTo>
                <a:lnTo>
                  <a:pt x="2987" y="1851"/>
                </a:lnTo>
                <a:lnTo>
                  <a:pt x="2987" y="1863"/>
                </a:lnTo>
                <a:lnTo>
                  <a:pt x="2987" y="1873"/>
                </a:lnTo>
                <a:lnTo>
                  <a:pt x="2987" y="1885"/>
                </a:lnTo>
                <a:lnTo>
                  <a:pt x="2986" y="1896"/>
                </a:lnTo>
                <a:lnTo>
                  <a:pt x="2985" y="1907"/>
                </a:lnTo>
                <a:lnTo>
                  <a:pt x="2983" y="1918"/>
                </a:lnTo>
                <a:lnTo>
                  <a:pt x="2981" y="1929"/>
                </a:lnTo>
                <a:lnTo>
                  <a:pt x="2977" y="1939"/>
                </a:lnTo>
                <a:lnTo>
                  <a:pt x="2973" y="1950"/>
                </a:lnTo>
                <a:lnTo>
                  <a:pt x="2969" y="1960"/>
                </a:lnTo>
                <a:lnTo>
                  <a:pt x="2965" y="1971"/>
                </a:lnTo>
                <a:lnTo>
                  <a:pt x="2959" y="1982"/>
                </a:lnTo>
                <a:lnTo>
                  <a:pt x="2954" y="1991"/>
                </a:lnTo>
                <a:lnTo>
                  <a:pt x="2948" y="2001"/>
                </a:lnTo>
                <a:lnTo>
                  <a:pt x="2941" y="2010"/>
                </a:lnTo>
                <a:lnTo>
                  <a:pt x="2934" y="2020"/>
                </a:lnTo>
                <a:lnTo>
                  <a:pt x="2925" y="2029"/>
                </a:lnTo>
                <a:lnTo>
                  <a:pt x="2918" y="2037"/>
                </a:lnTo>
                <a:lnTo>
                  <a:pt x="2908" y="2046"/>
                </a:lnTo>
                <a:lnTo>
                  <a:pt x="2900" y="2053"/>
                </a:lnTo>
                <a:lnTo>
                  <a:pt x="2890" y="2060"/>
                </a:lnTo>
                <a:lnTo>
                  <a:pt x="2881" y="2067"/>
                </a:lnTo>
                <a:lnTo>
                  <a:pt x="2871" y="2072"/>
                </a:lnTo>
                <a:lnTo>
                  <a:pt x="2861" y="2078"/>
                </a:lnTo>
                <a:lnTo>
                  <a:pt x="2850" y="2083"/>
                </a:lnTo>
                <a:lnTo>
                  <a:pt x="2840" y="2087"/>
                </a:lnTo>
                <a:lnTo>
                  <a:pt x="2830" y="2091"/>
                </a:lnTo>
                <a:lnTo>
                  <a:pt x="2818" y="2094"/>
                </a:lnTo>
                <a:lnTo>
                  <a:pt x="2808" y="2098"/>
                </a:lnTo>
                <a:lnTo>
                  <a:pt x="2797" y="2100"/>
                </a:lnTo>
                <a:lnTo>
                  <a:pt x="2786" y="2102"/>
                </a:lnTo>
                <a:lnTo>
                  <a:pt x="2775" y="2103"/>
                </a:lnTo>
                <a:lnTo>
                  <a:pt x="2764" y="2103"/>
                </a:lnTo>
                <a:lnTo>
                  <a:pt x="2752" y="2103"/>
                </a:lnTo>
                <a:lnTo>
                  <a:pt x="2742" y="2103"/>
                </a:lnTo>
                <a:lnTo>
                  <a:pt x="2730" y="2102"/>
                </a:lnTo>
                <a:lnTo>
                  <a:pt x="2719" y="2101"/>
                </a:lnTo>
                <a:lnTo>
                  <a:pt x="2708" y="2099"/>
                </a:lnTo>
                <a:lnTo>
                  <a:pt x="2697" y="2097"/>
                </a:lnTo>
                <a:lnTo>
                  <a:pt x="2686" y="2093"/>
                </a:lnTo>
                <a:lnTo>
                  <a:pt x="2676" y="2089"/>
                </a:lnTo>
                <a:lnTo>
                  <a:pt x="2665" y="2085"/>
                </a:lnTo>
                <a:lnTo>
                  <a:pt x="2655" y="2081"/>
                </a:lnTo>
                <a:lnTo>
                  <a:pt x="2645" y="2075"/>
                </a:lnTo>
                <a:lnTo>
                  <a:pt x="2634" y="2070"/>
                </a:lnTo>
                <a:lnTo>
                  <a:pt x="2625" y="2064"/>
                </a:lnTo>
                <a:lnTo>
                  <a:pt x="2615" y="2057"/>
                </a:lnTo>
                <a:lnTo>
                  <a:pt x="2607" y="2050"/>
                </a:lnTo>
                <a:lnTo>
                  <a:pt x="2597" y="2041"/>
                </a:lnTo>
                <a:lnTo>
                  <a:pt x="2589" y="2034"/>
                </a:lnTo>
                <a:lnTo>
                  <a:pt x="2581" y="2024"/>
                </a:lnTo>
                <a:lnTo>
                  <a:pt x="2573" y="2016"/>
                </a:lnTo>
                <a:lnTo>
                  <a:pt x="2566" y="2006"/>
                </a:lnTo>
                <a:lnTo>
                  <a:pt x="2560" y="1997"/>
                </a:lnTo>
                <a:lnTo>
                  <a:pt x="2554" y="1987"/>
                </a:lnTo>
                <a:lnTo>
                  <a:pt x="2548" y="1976"/>
                </a:lnTo>
                <a:lnTo>
                  <a:pt x="2543" y="1966"/>
                </a:lnTo>
                <a:lnTo>
                  <a:pt x="2539" y="1956"/>
                </a:lnTo>
                <a:lnTo>
                  <a:pt x="2534" y="1946"/>
                </a:lnTo>
                <a:lnTo>
                  <a:pt x="2531" y="1935"/>
                </a:lnTo>
                <a:lnTo>
                  <a:pt x="2529" y="1923"/>
                </a:lnTo>
                <a:lnTo>
                  <a:pt x="2526" y="1913"/>
                </a:lnTo>
                <a:lnTo>
                  <a:pt x="2525" y="1902"/>
                </a:lnTo>
                <a:lnTo>
                  <a:pt x="2524" y="1890"/>
                </a:lnTo>
                <a:lnTo>
                  <a:pt x="2523" y="1880"/>
                </a:lnTo>
                <a:lnTo>
                  <a:pt x="2523" y="1868"/>
                </a:lnTo>
                <a:lnTo>
                  <a:pt x="2523" y="1857"/>
                </a:lnTo>
                <a:lnTo>
                  <a:pt x="2524" y="1846"/>
                </a:lnTo>
                <a:lnTo>
                  <a:pt x="2526" y="1835"/>
                </a:lnTo>
                <a:lnTo>
                  <a:pt x="2527" y="1823"/>
                </a:lnTo>
                <a:lnTo>
                  <a:pt x="2530" y="1813"/>
                </a:lnTo>
                <a:lnTo>
                  <a:pt x="2533" y="1802"/>
                </a:lnTo>
                <a:lnTo>
                  <a:pt x="2537" y="1792"/>
                </a:lnTo>
                <a:lnTo>
                  <a:pt x="2541" y="1781"/>
                </a:lnTo>
                <a:lnTo>
                  <a:pt x="2545" y="1770"/>
                </a:lnTo>
                <a:lnTo>
                  <a:pt x="2550" y="1761"/>
                </a:lnTo>
                <a:lnTo>
                  <a:pt x="2556" y="1750"/>
                </a:lnTo>
                <a:lnTo>
                  <a:pt x="2562" y="1740"/>
                </a:lnTo>
                <a:lnTo>
                  <a:pt x="2570" y="1731"/>
                </a:lnTo>
                <a:lnTo>
                  <a:pt x="2577" y="1722"/>
                </a:lnTo>
                <a:lnTo>
                  <a:pt x="2584" y="1713"/>
                </a:lnTo>
                <a:lnTo>
                  <a:pt x="2593" y="1704"/>
                </a:lnTo>
                <a:close/>
                <a:moveTo>
                  <a:pt x="2614" y="1727"/>
                </a:moveTo>
                <a:lnTo>
                  <a:pt x="2629" y="1713"/>
                </a:lnTo>
                <a:lnTo>
                  <a:pt x="2646" y="1701"/>
                </a:lnTo>
                <a:lnTo>
                  <a:pt x="2663" y="1691"/>
                </a:lnTo>
                <a:lnTo>
                  <a:pt x="2681" y="1683"/>
                </a:lnTo>
                <a:lnTo>
                  <a:pt x="2700" y="1677"/>
                </a:lnTo>
                <a:lnTo>
                  <a:pt x="2719" y="1672"/>
                </a:lnTo>
                <a:lnTo>
                  <a:pt x="2738" y="1669"/>
                </a:lnTo>
                <a:lnTo>
                  <a:pt x="2758" y="1669"/>
                </a:lnTo>
                <a:lnTo>
                  <a:pt x="2777" y="1670"/>
                </a:lnTo>
                <a:lnTo>
                  <a:pt x="2796" y="1672"/>
                </a:lnTo>
                <a:lnTo>
                  <a:pt x="2815" y="1678"/>
                </a:lnTo>
                <a:lnTo>
                  <a:pt x="2833" y="1684"/>
                </a:lnTo>
                <a:lnTo>
                  <a:pt x="2851" y="1693"/>
                </a:lnTo>
                <a:lnTo>
                  <a:pt x="2868" y="1703"/>
                </a:lnTo>
                <a:lnTo>
                  <a:pt x="2884" y="1716"/>
                </a:lnTo>
                <a:lnTo>
                  <a:pt x="2900" y="1730"/>
                </a:lnTo>
                <a:lnTo>
                  <a:pt x="2914" y="1745"/>
                </a:lnTo>
                <a:lnTo>
                  <a:pt x="2925" y="1762"/>
                </a:lnTo>
                <a:lnTo>
                  <a:pt x="2935" y="1779"/>
                </a:lnTo>
                <a:lnTo>
                  <a:pt x="2943" y="1797"/>
                </a:lnTo>
                <a:lnTo>
                  <a:pt x="2950" y="1816"/>
                </a:lnTo>
                <a:lnTo>
                  <a:pt x="2954" y="1835"/>
                </a:lnTo>
                <a:lnTo>
                  <a:pt x="2956" y="1854"/>
                </a:lnTo>
                <a:lnTo>
                  <a:pt x="2957" y="1873"/>
                </a:lnTo>
                <a:lnTo>
                  <a:pt x="2956" y="1892"/>
                </a:lnTo>
                <a:lnTo>
                  <a:pt x="2953" y="1912"/>
                </a:lnTo>
                <a:lnTo>
                  <a:pt x="2948" y="1931"/>
                </a:lnTo>
                <a:lnTo>
                  <a:pt x="2941" y="1949"/>
                </a:lnTo>
                <a:lnTo>
                  <a:pt x="2933" y="1967"/>
                </a:lnTo>
                <a:lnTo>
                  <a:pt x="2922" y="1984"/>
                </a:lnTo>
                <a:lnTo>
                  <a:pt x="2911" y="2000"/>
                </a:lnTo>
                <a:lnTo>
                  <a:pt x="2897" y="2016"/>
                </a:lnTo>
                <a:lnTo>
                  <a:pt x="2881" y="2030"/>
                </a:lnTo>
                <a:lnTo>
                  <a:pt x="2864" y="2041"/>
                </a:lnTo>
                <a:lnTo>
                  <a:pt x="2847" y="2051"/>
                </a:lnTo>
                <a:lnTo>
                  <a:pt x="2829" y="2059"/>
                </a:lnTo>
                <a:lnTo>
                  <a:pt x="2811" y="2066"/>
                </a:lnTo>
                <a:lnTo>
                  <a:pt x="2792" y="2070"/>
                </a:lnTo>
                <a:lnTo>
                  <a:pt x="2772" y="2072"/>
                </a:lnTo>
                <a:lnTo>
                  <a:pt x="2752" y="2073"/>
                </a:lnTo>
                <a:lnTo>
                  <a:pt x="2733" y="2072"/>
                </a:lnTo>
                <a:lnTo>
                  <a:pt x="2714" y="2069"/>
                </a:lnTo>
                <a:lnTo>
                  <a:pt x="2695" y="2064"/>
                </a:lnTo>
                <a:lnTo>
                  <a:pt x="2677" y="2057"/>
                </a:lnTo>
                <a:lnTo>
                  <a:pt x="2659" y="2049"/>
                </a:lnTo>
                <a:lnTo>
                  <a:pt x="2642" y="2038"/>
                </a:lnTo>
                <a:lnTo>
                  <a:pt x="2626" y="2026"/>
                </a:lnTo>
                <a:lnTo>
                  <a:pt x="2611" y="2013"/>
                </a:lnTo>
                <a:lnTo>
                  <a:pt x="2597" y="1997"/>
                </a:lnTo>
                <a:lnTo>
                  <a:pt x="2585" y="1980"/>
                </a:lnTo>
                <a:lnTo>
                  <a:pt x="2575" y="1963"/>
                </a:lnTo>
                <a:lnTo>
                  <a:pt x="2567" y="1945"/>
                </a:lnTo>
                <a:lnTo>
                  <a:pt x="2561" y="1926"/>
                </a:lnTo>
                <a:lnTo>
                  <a:pt x="2557" y="1907"/>
                </a:lnTo>
                <a:lnTo>
                  <a:pt x="2554" y="1888"/>
                </a:lnTo>
                <a:lnTo>
                  <a:pt x="2554" y="1868"/>
                </a:lnTo>
                <a:lnTo>
                  <a:pt x="2555" y="1849"/>
                </a:lnTo>
                <a:lnTo>
                  <a:pt x="2557" y="1830"/>
                </a:lnTo>
                <a:lnTo>
                  <a:pt x="2562" y="1811"/>
                </a:lnTo>
                <a:lnTo>
                  <a:pt x="2568" y="1793"/>
                </a:lnTo>
                <a:lnTo>
                  <a:pt x="2577" y="1775"/>
                </a:lnTo>
                <a:lnTo>
                  <a:pt x="2588" y="1757"/>
                </a:lnTo>
                <a:lnTo>
                  <a:pt x="2600" y="1742"/>
                </a:lnTo>
                <a:lnTo>
                  <a:pt x="2614" y="1727"/>
                </a:lnTo>
                <a:close/>
                <a:moveTo>
                  <a:pt x="1182" y="2257"/>
                </a:moveTo>
                <a:lnTo>
                  <a:pt x="1207" y="2257"/>
                </a:lnTo>
                <a:lnTo>
                  <a:pt x="1230" y="2259"/>
                </a:lnTo>
                <a:lnTo>
                  <a:pt x="1254" y="2262"/>
                </a:lnTo>
                <a:lnTo>
                  <a:pt x="1277" y="2267"/>
                </a:lnTo>
                <a:lnTo>
                  <a:pt x="1300" y="2272"/>
                </a:lnTo>
                <a:lnTo>
                  <a:pt x="1322" y="2278"/>
                </a:lnTo>
                <a:lnTo>
                  <a:pt x="1345" y="2286"/>
                </a:lnTo>
                <a:lnTo>
                  <a:pt x="1366" y="2294"/>
                </a:lnTo>
                <a:lnTo>
                  <a:pt x="1387" y="2303"/>
                </a:lnTo>
                <a:lnTo>
                  <a:pt x="1407" y="2313"/>
                </a:lnTo>
                <a:lnTo>
                  <a:pt x="1427" y="2325"/>
                </a:lnTo>
                <a:lnTo>
                  <a:pt x="1447" y="2338"/>
                </a:lnTo>
                <a:lnTo>
                  <a:pt x="1465" y="2351"/>
                </a:lnTo>
                <a:lnTo>
                  <a:pt x="1483" y="2364"/>
                </a:lnTo>
                <a:lnTo>
                  <a:pt x="1500" y="2379"/>
                </a:lnTo>
                <a:lnTo>
                  <a:pt x="1517" y="2395"/>
                </a:lnTo>
                <a:lnTo>
                  <a:pt x="1532" y="2411"/>
                </a:lnTo>
                <a:lnTo>
                  <a:pt x="1546" y="2429"/>
                </a:lnTo>
                <a:lnTo>
                  <a:pt x="1560" y="2446"/>
                </a:lnTo>
                <a:lnTo>
                  <a:pt x="1574" y="2465"/>
                </a:lnTo>
                <a:lnTo>
                  <a:pt x="1586" y="2484"/>
                </a:lnTo>
                <a:lnTo>
                  <a:pt x="1597" y="2505"/>
                </a:lnTo>
                <a:lnTo>
                  <a:pt x="1608" y="2525"/>
                </a:lnTo>
                <a:lnTo>
                  <a:pt x="1618" y="2546"/>
                </a:lnTo>
                <a:lnTo>
                  <a:pt x="1626" y="2567"/>
                </a:lnTo>
                <a:lnTo>
                  <a:pt x="1634" y="2589"/>
                </a:lnTo>
                <a:lnTo>
                  <a:pt x="1640" y="2612"/>
                </a:lnTo>
                <a:lnTo>
                  <a:pt x="1645" y="2634"/>
                </a:lnTo>
                <a:lnTo>
                  <a:pt x="1650" y="2658"/>
                </a:lnTo>
                <a:lnTo>
                  <a:pt x="1653" y="2681"/>
                </a:lnTo>
                <a:lnTo>
                  <a:pt x="1654" y="2706"/>
                </a:lnTo>
                <a:lnTo>
                  <a:pt x="1655" y="2730"/>
                </a:lnTo>
                <a:lnTo>
                  <a:pt x="1654" y="2754"/>
                </a:lnTo>
                <a:lnTo>
                  <a:pt x="1653" y="2778"/>
                </a:lnTo>
                <a:lnTo>
                  <a:pt x="1650" y="2802"/>
                </a:lnTo>
                <a:lnTo>
                  <a:pt x="1645" y="2826"/>
                </a:lnTo>
                <a:lnTo>
                  <a:pt x="1640" y="2848"/>
                </a:lnTo>
                <a:lnTo>
                  <a:pt x="1634" y="2870"/>
                </a:lnTo>
                <a:lnTo>
                  <a:pt x="1626" y="2893"/>
                </a:lnTo>
                <a:lnTo>
                  <a:pt x="1618" y="2914"/>
                </a:lnTo>
                <a:lnTo>
                  <a:pt x="1608" y="2935"/>
                </a:lnTo>
                <a:lnTo>
                  <a:pt x="1597" y="2955"/>
                </a:lnTo>
                <a:lnTo>
                  <a:pt x="1586" y="2975"/>
                </a:lnTo>
                <a:lnTo>
                  <a:pt x="1574" y="2995"/>
                </a:lnTo>
                <a:lnTo>
                  <a:pt x="1560" y="3013"/>
                </a:lnTo>
                <a:lnTo>
                  <a:pt x="1546" y="3031"/>
                </a:lnTo>
                <a:lnTo>
                  <a:pt x="1532" y="3048"/>
                </a:lnTo>
                <a:lnTo>
                  <a:pt x="1517" y="3065"/>
                </a:lnTo>
                <a:lnTo>
                  <a:pt x="1500" y="3080"/>
                </a:lnTo>
                <a:lnTo>
                  <a:pt x="1483" y="3095"/>
                </a:lnTo>
                <a:lnTo>
                  <a:pt x="1465" y="3109"/>
                </a:lnTo>
                <a:lnTo>
                  <a:pt x="1447" y="3122"/>
                </a:lnTo>
                <a:lnTo>
                  <a:pt x="1427" y="3135"/>
                </a:lnTo>
                <a:lnTo>
                  <a:pt x="1407" y="3146"/>
                </a:lnTo>
                <a:lnTo>
                  <a:pt x="1387" y="3156"/>
                </a:lnTo>
                <a:lnTo>
                  <a:pt x="1366" y="3166"/>
                </a:lnTo>
                <a:lnTo>
                  <a:pt x="1345" y="3174"/>
                </a:lnTo>
                <a:lnTo>
                  <a:pt x="1322" y="3182"/>
                </a:lnTo>
                <a:lnTo>
                  <a:pt x="1300" y="3188"/>
                </a:lnTo>
                <a:lnTo>
                  <a:pt x="1277" y="3193"/>
                </a:lnTo>
                <a:lnTo>
                  <a:pt x="1254" y="3198"/>
                </a:lnTo>
                <a:lnTo>
                  <a:pt x="1230" y="3201"/>
                </a:lnTo>
                <a:lnTo>
                  <a:pt x="1207" y="3202"/>
                </a:lnTo>
                <a:lnTo>
                  <a:pt x="1182" y="3203"/>
                </a:lnTo>
                <a:lnTo>
                  <a:pt x="1158" y="3202"/>
                </a:lnTo>
                <a:lnTo>
                  <a:pt x="1133" y="3201"/>
                </a:lnTo>
                <a:lnTo>
                  <a:pt x="1110" y="3198"/>
                </a:lnTo>
                <a:lnTo>
                  <a:pt x="1086" y="3193"/>
                </a:lnTo>
                <a:lnTo>
                  <a:pt x="1063" y="3188"/>
                </a:lnTo>
                <a:lnTo>
                  <a:pt x="1041" y="3182"/>
                </a:lnTo>
                <a:lnTo>
                  <a:pt x="1020" y="3174"/>
                </a:lnTo>
                <a:lnTo>
                  <a:pt x="997" y="3166"/>
                </a:lnTo>
                <a:lnTo>
                  <a:pt x="977" y="3156"/>
                </a:lnTo>
                <a:lnTo>
                  <a:pt x="956" y="3146"/>
                </a:lnTo>
                <a:lnTo>
                  <a:pt x="937" y="3135"/>
                </a:lnTo>
                <a:lnTo>
                  <a:pt x="918" y="3122"/>
                </a:lnTo>
                <a:lnTo>
                  <a:pt x="898" y="3109"/>
                </a:lnTo>
                <a:lnTo>
                  <a:pt x="881" y="3095"/>
                </a:lnTo>
                <a:lnTo>
                  <a:pt x="863" y="3080"/>
                </a:lnTo>
                <a:lnTo>
                  <a:pt x="847" y="3065"/>
                </a:lnTo>
                <a:lnTo>
                  <a:pt x="831" y="3048"/>
                </a:lnTo>
                <a:lnTo>
                  <a:pt x="817" y="3031"/>
                </a:lnTo>
                <a:lnTo>
                  <a:pt x="803" y="3013"/>
                </a:lnTo>
                <a:lnTo>
                  <a:pt x="790" y="2995"/>
                </a:lnTo>
                <a:lnTo>
                  <a:pt x="777" y="2975"/>
                </a:lnTo>
                <a:lnTo>
                  <a:pt x="766" y="2955"/>
                </a:lnTo>
                <a:lnTo>
                  <a:pt x="755" y="2935"/>
                </a:lnTo>
                <a:lnTo>
                  <a:pt x="745" y="2914"/>
                </a:lnTo>
                <a:lnTo>
                  <a:pt x="738" y="2893"/>
                </a:lnTo>
                <a:lnTo>
                  <a:pt x="731" y="2870"/>
                </a:lnTo>
                <a:lnTo>
                  <a:pt x="724" y="2848"/>
                </a:lnTo>
                <a:lnTo>
                  <a:pt x="719" y="2826"/>
                </a:lnTo>
                <a:lnTo>
                  <a:pt x="715" y="2802"/>
                </a:lnTo>
                <a:lnTo>
                  <a:pt x="711" y="2778"/>
                </a:lnTo>
                <a:lnTo>
                  <a:pt x="709" y="2754"/>
                </a:lnTo>
                <a:lnTo>
                  <a:pt x="708" y="2730"/>
                </a:lnTo>
                <a:lnTo>
                  <a:pt x="709" y="2706"/>
                </a:lnTo>
                <a:lnTo>
                  <a:pt x="711" y="2681"/>
                </a:lnTo>
                <a:lnTo>
                  <a:pt x="715" y="2658"/>
                </a:lnTo>
                <a:lnTo>
                  <a:pt x="719" y="2634"/>
                </a:lnTo>
                <a:lnTo>
                  <a:pt x="724" y="2612"/>
                </a:lnTo>
                <a:lnTo>
                  <a:pt x="731" y="2589"/>
                </a:lnTo>
                <a:lnTo>
                  <a:pt x="738" y="2567"/>
                </a:lnTo>
                <a:lnTo>
                  <a:pt x="745" y="2546"/>
                </a:lnTo>
                <a:lnTo>
                  <a:pt x="755" y="2525"/>
                </a:lnTo>
                <a:lnTo>
                  <a:pt x="766" y="2505"/>
                </a:lnTo>
                <a:lnTo>
                  <a:pt x="777" y="2484"/>
                </a:lnTo>
                <a:lnTo>
                  <a:pt x="790" y="2465"/>
                </a:lnTo>
                <a:lnTo>
                  <a:pt x="803" y="2446"/>
                </a:lnTo>
                <a:lnTo>
                  <a:pt x="817" y="2429"/>
                </a:lnTo>
                <a:lnTo>
                  <a:pt x="831" y="2411"/>
                </a:lnTo>
                <a:lnTo>
                  <a:pt x="847" y="2395"/>
                </a:lnTo>
                <a:lnTo>
                  <a:pt x="863" y="2379"/>
                </a:lnTo>
                <a:lnTo>
                  <a:pt x="881" y="2364"/>
                </a:lnTo>
                <a:lnTo>
                  <a:pt x="898" y="2351"/>
                </a:lnTo>
                <a:lnTo>
                  <a:pt x="918" y="2338"/>
                </a:lnTo>
                <a:lnTo>
                  <a:pt x="937" y="2325"/>
                </a:lnTo>
                <a:lnTo>
                  <a:pt x="956" y="2313"/>
                </a:lnTo>
                <a:lnTo>
                  <a:pt x="977" y="2303"/>
                </a:lnTo>
                <a:lnTo>
                  <a:pt x="997" y="2294"/>
                </a:lnTo>
                <a:lnTo>
                  <a:pt x="1020" y="2286"/>
                </a:lnTo>
                <a:lnTo>
                  <a:pt x="1041" y="2278"/>
                </a:lnTo>
                <a:lnTo>
                  <a:pt x="1063" y="2272"/>
                </a:lnTo>
                <a:lnTo>
                  <a:pt x="1086" y="2267"/>
                </a:lnTo>
                <a:lnTo>
                  <a:pt x="1110" y="2262"/>
                </a:lnTo>
                <a:lnTo>
                  <a:pt x="1133" y="2259"/>
                </a:lnTo>
                <a:lnTo>
                  <a:pt x="1158" y="2257"/>
                </a:lnTo>
                <a:lnTo>
                  <a:pt x="1182" y="2257"/>
                </a:lnTo>
                <a:close/>
                <a:moveTo>
                  <a:pt x="1182" y="2345"/>
                </a:moveTo>
                <a:lnTo>
                  <a:pt x="1201" y="2346"/>
                </a:lnTo>
                <a:lnTo>
                  <a:pt x="1221" y="2347"/>
                </a:lnTo>
                <a:lnTo>
                  <a:pt x="1241" y="2349"/>
                </a:lnTo>
                <a:lnTo>
                  <a:pt x="1260" y="2353"/>
                </a:lnTo>
                <a:lnTo>
                  <a:pt x="1278" y="2357"/>
                </a:lnTo>
                <a:lnTo>
                  <a:pt x="1296" y="2362"/>
                </a:lnTo>
                <a:lnTo>
                  <a:pt x="1314" y="2369"/>
                </a:lnTo>
                <a:lnTo>
                  <a:pt x="1332" y="2375"/>
                </a:lnTo>
                <a:lnTo>
                  <a:pt x="1349" y="2384"/>
                </a:lnTo>
                <a:lnTo>
                  <a:pt x="1365" y="2392"/>
                </a:lnTo>
                <a:lnTo>
                  <a:pt x="1381" y="2401"/>
                </a:lnTo>
                <a:lnTo>
                  <a:pt x="1397" y="2411"/>
                </a:lnTo>
                <a:lnTo>
                  <a:pt x="1412" y="2422"/>
                </a:lnTo>
                <a:lnTo>
                  <a:pt x="1426" y="2433"/>
                </a:lnTo>
                <a:lnTo>
                  <a:pt x="1440" y="2445"/>
                </a:lnTo>
                <a:lnTo>
                  <a:pt x="1454" y="2458"/>
                </a:lnTo>
                <a:lnTo>
                  <a:pt x="1466" y="2472"/>
                </a:lnTo>
                <a:lnTo>
                  <a:pt x="1478" y="2486"/>
                </a:lnTo>
                <a:lnTo>
                  <a:pt x="1490" y="2499"/>
                </a:lnTo>
                <a:lnTo>
                  <a:pt x="1501" y="2515"/>
                </a:lnTo>
                <a:lnTo>
                  <a:pt x="1510" y="2530"/>
                </a:lnTo>
                <a:lnTo>
                  <a:pt x="1520" y="2546"/>
                </a:lnTo>
                <a:lnTo>
                  <a:pt x="1528" y="2563"/>
                </a:lnTo>
                <a:lnTo>
                  <a:pt x="1536" y="2580"/>
                </a:lnTo>
                <a:lnTo>
                  <a:pt x="1543" y="2597"/>
                </a:lnTo>
                <a:lnTo>
                  <a:pt x="1549" y="2615"/>
                </a:lnTo>
                <a:lnTo>
                  <a:pt x="1554" y="2633"/>
                </a:lnTo>
                <a:lnTo>
                  <a:pt x="1558" y="2652"/>
                </a:lnTo>
                <a:lnTo>
                  <a:pt x="1561" y="2672"/>
                </a:lnTo>
                <a:lnTo>
                  <a:pt x="1565" y="2691"/>
                </a:lnTo>
                <a:lnTo>
                  <a:pt x="1566" y="2710"/>
                </a:lnTo>
                <a:lnTo>
                  <a:pt x="1566" y="2730"/>
                </a:lnTo>
                <a:lnTo>
                  <a:pt x="1566" y="2749"/>
                </a:lnTo>
                <a:lnTo>
                  <a:pt x="1565" y="2769"/>
                </a:lnTo>
                <a:lnTo>
                  <a:pt x="1561" y="2788"/>
                </a:lnTo>
                <a:lnTo>
                  <a:pt x="1558" y="2808"/>
                </a:lnTo>
                <a:lnTo>
                  <a:pt x="1554" y="2826"/>
                </a:lnTo>
                <a:lnTo>
                  <a:pt x="1549" y="2844"/>
                </a:lnTo>
                <a:lnTo>
                  <a:pt x="1543" y="2862"/>
                </a:lnTo>
                <a:lnTo>
                  <a:pt x="1536" y="2880"/>
                </a:lnTo>
                <a:lnTo>
                  <a:pt x="1528" y="2897"/>
                </a:lnTo>
                <a:lnTo>
                  <a:pt x="1520" y="2913"/>
                </a:lnTo>
                <a:lnTo>
                  <a:pt x="1510" y="2929"/>
                </a:lnTo>
                <a:lnTo>
                  <a:pt x="1501" y="2945"/>
                </a:lnTo>
                <a:lnTo>
                  <a:pt x="1490" y="2960"/>
                </a:lnTo>
                <a:lnTo>
                  <a:pt x="1478" y="2974"/>
                </a:lnTo>
                <a:lnTo>
                  <a:pt x="1466" y="2988"/>
                </a:lnTo>
                <a:lnTo>
                  <a:pt x="1454" y="3002"/>
                </a:lnTo>
                <a:lnTo>
                  <a:pt x="1440" y="3015"/>
                </a:lnTo>
                <a:lnTo>
                  <a:pt x="1426" y="3027"/>
                </a:lnTo>
                <a:lnTo>
                  <a:pt x="1412" y="3038"/>
                </a:lnTo>
                <a:lnTo>
                  <a:pt x="1397" y="3049"/>
                </a:lnTo>
                <a:lnTo>
                  <a:pt x="1381" y="3058"/>
                </a:lnTo>
                <a:lnTo>
                  <a:pt x="1365" y="3068"/>
                </a:lnTo>
                <a:lnTo>
                  <a:pt x="1349" y="3076"/>
                </a:lnTo>
                <a:lnTo>
                  <a:pt x="1332" y="3084"/>
                </a:lnTo>
                <a:lnTo>
                  <a:pt x="1314" y="3091"/>
                </a:lnTo>
                <a:lnTo>
                  <a:pt x="1296" y="3097"/>
                </a:lnTo>
                <a:lnTo>
                  <a:pt x="1278" y="3102"/>
                </a:lnTo>
                <a:lnTo>
                  <a:pt x="1260" y="3106"/>
                </a:lnTo>
                <a:lnTo>
                  <a:pt x="1241" y="3109"/>
                </a:lnTo>
                <a:lnTo>
                  <a:pt x="1221" y="3113"/>
                </a:lnTo>
                <a:lnTo>
                  <a:pt x="1201" y="3114"/>
                </a:lnTo>
                <a:lnTo>
                  <a:pt x="1182" y="3115"/>
                </a:lnTo>
                <a:lnTo>
                  <a:pt x="1162" y="3114"/>
                </a:lnTo>
                <a:lnTo>
                  <a:pt x="1143" y="3113"/>
                </a:lnTo>
                <a:lnTo>
                  <a:pt x="1124" y="3109"/>
                </a:lnTo>
                <a:lnTo>
                  <a:pt x="1105" y="3106"/>
                </a:lnTo>
                <a:lnTo>
                  <a:pt x="1085" y="3102"/>
                </a:lnTo>
                <a:lnTo>
                  <a:pt x="1067" y="3097"/>
                </a:lnTo>
                <a:lnTo>
                  <a:pt x="1049" y="3091"/>
                </a:lnTo>
                <a:lnTo>
                  <a:pt x="1032" y="3084"/>
                </a:lnTo>
                <a:lnTo>
                  <a:pt x="1015" y="3076"/>
                </a:lnTo>
                <a:lnTo>
                  <a:pt x="998" y="3068"/>
                </a:lnTo>
                <a:lnTo>
                  <a:pt x="982" y="3058"/>
                </a:lnTo>
                <a:lnTo>
                  <a:pt x="966" y="3049"/>
                </a:lnTo>
                <a:lnTo>
                  <a:pt x="952" y="3038"/>
                </a:lnTo>
                <a:lnTo>
                  <a:pt x="938" y="3027"/>
                </a:lnTo>
                <a:lnTo>
                  <a:pt x="923" y="3015"/>
                </a:lnTo>
                <a:lnTo>
                  <a:pt x="910" y="3002"/>
                </a:lnTo>
                <a:lnTo>
                  <a:pt x="897" y="2988"/>
                </a:lnTo>
                <a:lnTo>
                  <a:pt x="886" y="2974"/>
                </a:lnTo>
                <a:lnTo>
                  <a:pt x="874" y="2960"/>
                </a:lnTo>
                <a:lnTo>
                  <a:pt x="863" y="2945"/>
                </a:lnTo>
                <a:lnTo>
                  <a:pt x="853" y="2929"/>
                </a:lnTo>
                <a:lnTo>
                  <a:pt x="844" y="2913"/>
                </a:lnTo>
                <a:lnTo>
                  <a:pt x="836" y="2897"/>
                </a:lnTo>
                <a:lnTo>
                  <a:pt x="827" y="2880"/>
                </a:lnTo>
                <a:lnTo>
                  <a:pt x="821" y="2862"/>
                </a:lnTo>
                <a:lnTo>
                  <a:pt x="814" y="2844"/>
                </a:lnTo>
                <a:lnTo>
                  <a:pt x="809" y="2826"/>
                </a:lnTo>
                <a:lnTo>
                  <a:pt x="805" y="2808"/>
                </a:lnTo>
                <a:lnTo>
                  <a:pt x="802" y="2788"/>
                </a:lnTo>
                <a:lnTo>
                  <a:pt x="800" y="2769"/>
                </a:lnTo>
                <a:lnTo>
                  <a:pt x="797" y="2749"/>
                </a:lnTo>
                <a:lnTo>
                  <a:pt x="797" y="2730"/>
                </a:lnTo>
                <a:lnTo>
                  <a:pt x="797" y="2710"/>
                </a:lnTo>
                <a:lnTo>
                  <a:pt x="800" y="2691"/>
                </a:lnTo>
                <a:lnTo>
                  <a:pt x="802" y="2672"/>
                </a:lnTo>
                <a:lnTo>
                  <a:pt x="805" y="2652"/>
                </a:lnTo>
                <a:lnTo>
                  <a:pt x="809" y="2633"/>
                </a:lnTo>
                <a:lnTo>
                  <a:pt x="814" y="2615"/>
                </a:lnTo>
                <a:lnTo>
                  <a:pt x="821" y="2597"/>
                </a:lnTo>
                <a:lnTo>
                  <a:pt x="827" y="2580"/>
                </a:lnTo>
                <a:lnTo>
                  <a:pt x="836" y="2563"/>
                </a:lnTo>
                <a:lnTo>
                  <a:pt x="844" y="2546"/>
                </a:lnTo>
                <a:lnTo>
                  <a:pt x="853" y="2530"/>
                </a:lnTo>
                <a:lnTo>
                  <a:pt x="863" y="2515"/>
                </a:lnTo>
                <a:lnTo>
                  <a:pt x="874" y="2499"/>
                </a:lnTo>
                <a:lnTo>
                  <a:pt x="886" y="2486"/>
                </a:lnTo>
                <a:lnTo>
                  <a:pt x="897" y="2472"/>
                </a:lnTo>
                <a:lnTo>
                  <a:pt x="910" y="2458"/>
                </a:lnTo>
                <a:lnTo>
                  <a:pt x="923" y="2445"/>
                </a:lnTo>
                <a:lnTo>
                  <a:pt x="938" y="2433"/>
                </a:lnTo>
                <a:lnTo>
                  <a:pt x="952" y="2422"/>
                </a:lnTo>
                <a:lnTo>
                  <a:pt x="966" y="2411"/>
                </a:lnTo>
                <a:lnTo>
                  <a:pt x="982" y="2401"/>
                </a:lnTo>
                <a:lnTo>
                  <a:pt x="998" y="2392"/>
                </a:lnTo>
                <a:lnTo>
                  <a:pt x="1015" y="2384"/>
                </a:lnTo>
                <a:lnTo>
                  <a:pt x="1032" y="2375"/>
                </a:lnTo>
                <a:lnTo>
                  <a:pt x="1049" y="2369"/>
                </a:lnTo>
                <a:lnTo>
                  <a:pt x="1067" y="2362"/>
                </a:lnTo>
                <a:lnTo>
                  <a:pt x="1085" y="2357"/>
                </a:lnTo>
                <a:lnTo>
                  <a:pt x="1105" y="2353"/>
                </a:lnTo>
                <a:lnTo>
                  <a:pt x="1124" y="2349"/>
                </a:lnTo>
                <a:lnTo>
                  <a:pt x="1143" y="2347"/>
                </a:lnTo>
                <a:lnTo>
                  <a:pt x="1162" y="2346"/>
                </a:lnTo>
                <a:lnTo>
                  <a:pt x="1182" y="2345"/>
                </a:lnTo>
                <a:close/>
                <a:moveTo>
                  <a:pt x="1263" y="2405"/>
                </a:moveTo>
                <a:lnTo>
                  <a:pt x="1263" y="2488"/>
                </a:lnTo>
                <a:lnTo>
                  <a:pt x="1271" y="2491"/>
                </a:lnTo>
                <a:lnTo>
                  <a:pt x="1280" y="2494"/>
                </a:lnTo>
                <a:lnTo>
                  <a:pt x="1287" y="2498"/>
                </a:lnTo>
                <a:lnTo>
                  <a:pt x="1296" y="2501"/>
                </a:lnTo>
                <a:lnTo>
                  <a:pt x="1354" y="2443"/>
                </a:lnTo>
                <a:lnTo>
                  <a:pt x="1371" y="2454"/>
                </a:lnTo>
                <a:lnTo>
                  <a:pt x="1388" y="2466"/>
                </a:lnTo>
                <a:lnTo>
                  <a:pt x="1403" y="2479"/>
                </a:lnTo>
                <a:lnTo>
                  <a:pt x="1418" y="2493"/>
                </a:lnTo>
                <a:lnTo>
                  <a:pt x="1432" y="2508"/>
                </a:lnTo>
                <a:lnTo>
                  <a:pt x="1446" y="2524"/>
                </a:lnTo>
                <a:lnTo>
                  <a:pt x="1457" y="2540"/>
                </a:lnTo>
                <a:lnTo>
                  <a:pt x="1469" y="2558"/>
                </a:lnTo>
                <a:lnTo>
                  <a:pt x="1409" y="2616"/>
                </a:lnTo>
                <a:lnTo>
                  <a:pt x="1414" y="2624"/>
                </a:lnTo>
                <a:lnTo>
                  <a:pt x="1417" y="2632"/>
                </a:lnTo>
                <a:lnTo>
                  <a:pt x="1420" y="2641"/>
                </a:lnTo>
                <a:lnTo>
                  <a:pt x="1423" y="2649"/>
                </a:lnTo>
                <a:lnTo>
                  <a:pt x="1506" y="2649"/>
                </a:lnTo>
                <a:lnTo>
                  <a:pt x="1510" y="2668"/>
                </a:lnTo>
                <a:lnTo>
                  <a:pt x="1514" y="2689"/>
                </a:lnTo>
                <a:lnTo>
                  <a:pt x="1516" y="2709"/>
                </a:lnTo>
                <a:lnTo>
                  <a:pt x="1517" y="2730"/>
                </a:lnTo>
                <a:lnTo>
                  <a:pt x="1516" y="2750"/>
                </a:lnTo>
                <a:lnTo>
                  <a:pt x="1514" y="2771"/>
                </a:lnTo>
                <a:lnTo>
                  <a:pt x="1510" y="2791"/>
                </a:lnTo>
                <a:lnTo>
                  <a:pt x="1506" y="2811"/>
                </a:lnTo>
                <a:lnTo>
                  <a:pt x="1423" y="2811"/>
                </a:lnTo>
                <a:lnTo>
                  <a:pt x="1420" y="2819"/>
                </a:lnTo>
                <a:lnTo>
                  <a:pt x="1417" y="2828"/>
                </a:lnTo>
                <a:lnTo>
                  <a:pt x="1414" y="2835"/>
                </a:lnTo>
                <a:lnTo>
                  <a:pt x="1409" y="2844"/>
                </a:lnTo>
                <a:lnTo>
                  <a:pt x="1469" y="2902"/>
                </a:lnTo>
                <a:lnTo>
                  <a:pt x="1457" y="2919"/>
                </a:lnTo>
                <a:lnTo>
                  <a:pt x="1446" y="2936"/>
                </a:lnTo>
                <a:lnTo>
                  <a:pt x="1432" y="2951"/>
                </a:lnTo>
                <a:lnTo>
                  <a:pt x="1418" y="2966"/>
                </a:lnTo>
                <a:lnTo>
                  <a:pt x="1403" y="2981"/>
                </a:lnTo>
                <a:lnTo>
                  <a:pt x="1388" y="2994"/>
                </a:lnTo>
                <a:lnTo>
                  <a:pt x="1371" y="3005"/>
                </a:lnTo>
                <a:lnTo>
                  <a:pt x="1354" y="3017"/>
                </a:lnTo>
                <a:lnTo>
                  <a:pt x="1296" y="2958"/>
                </a:lnTo>
                <a:lnTo>
                  <a:pt x="1287" y="2962"/>
                </a:lnTo>
                <a:lnTo>
                  <a:pt x="1280" y="2965"/>
                </a:lnTo>
                <a:lnTo>
                  <a:pt x="1271" y="2969"/>
                </a:lnTo>
                <a:lnTo>
                  <a:pt x="1263" y="2971"/>
                </a:lnTo>
                <a:lnTo>
                  <a:pt x="1263" y="3054"/>
                </a:lnTo>
                <a:lnTo>
                  <a:pt x="1243" y="3058"/>
                </a:lnTo>
                <a:lnTo>
                  <a:pt x="1222" y="3062"/>
                </a:lnTo>
                <a:lnTo>
                  <a:pt x="1202" y="3064"/>
                </a:lnTo>
                <a:lnTo>
                  <a:pt x="1182" y="3065"/>
                </a:lnTo>
                <a:lnTo>
                  <a:pt x="1161" y="3064"/>
                </a:lnTo>
                <a:lnTo>
                  <a:pt x="1141" y="3062"/>
                </a:lnTo>
                <a:lnTo>
                  <a:pt x="1120" y="3058"/>
                </a:lnTo>
                <a:lnTo>
                  <a:pt x="1101" y="3054"/>
                </a:lnTo>
                <a:lnTo>
                  <a:pt x="1101" y="2971"/>
                </a:lnTo>
                <a:lnTo>
                  <a:pt x="1093" y="2969"/>
                </a:lnTo>
                <a:lnTo>
                  <a:pt x="1084" y="2965"/>
                </a:lnTo>
                <a:lnTo>
                  <a:pt x="1076" y="2962"/>
                </a:lnTo>
                <a:lnTo>
                  <a:pt x="1068" y="2958"/>
                </a:lnTo>
                <a:lnTo>
                  <a:pt x="1009" y="3017"/>
                </a:lnTo>
                <a:lnTo>
                  <a:pt x="992" y="3005"/>
                </a:lnTo>
                <a:lnTo>
                  <a:pt x="976" y="2994"/>
                </a:lnTo>
                <a:lnTo>
                  <a:pt x="960" y="2981"/>
                </a:lnTo>
                <a:lnTo>
                  <a:pt x="945" y="2966"/>
                </a:lnTo>
                <a:lnTo>
                  <a:pt x="931" y="2951"/>
                </a:lnTo>
                <a:lnTo>
                  <a:pt x="919" y="2936"/>
                </a:lnTo>
                <a:lnTo>
                  <a:pt x="906" y="2919"/>
                </a:lnTo>
                <a:lnTo>
                  <a:pt x="895" y="2902"/>
                </a:lnTo>
                <a:lnTo>
                  <a:pt x="954" y="2844"/>
                </a:lnTo>
                <a:lnTo>
                  <a:pt x="949" y="2835"/>
                </a:lnTo>
                <a:lnTo>
                  <a:pt x="946" y="2828"/>
                </a:lnTo>
                <a:lnTo>
                  <a:pt x="943" y="2819"/>
                </a:lnTo>
                <a:lnTo>
                  <a:pt x="940" y="2811"/>
                </a:lnTo>
                <a:lnTo>
                  <a:pt x="857" y="2811"/>
                </a:lnTo>
                <a:lnTo>
                  <a:pt x="853" y="2791"/>
                </a:lnTo>
                <a:lnTo>
                  <a:pt x="850" y="2771"/>
                </a:lnTo>
                <a:lnTo>
                  <a:pt x="847" y="2750"/>
                </a:lnTo>
                <a:lnTo>
                  <a:pt x="847" y="2730"/>
                </a:lnTo>
                <a:lnTo>
                  <a:pt x="847" y="2709"/>
                </a:lnTo>
                <a:lnTo>
                  <a:pt x="850" y="2689"/>
                </a:lnTo>
                <a:lnTo>
                  <a:pt x="853" y="2668"/>
                </a:lnTo>
                <a:lnTo>
                  <a:pt x="857" y="2649"/>
                </a:lnTo>
                <a:lnTo>
                  <a:pt x="940" y="2649"/>
                </a:lnTo>
                <a:lnTo>
                  <a:pt x="943" y="2641"/>
                </a:lnTo>
                <a:lnTo>
                  <a:pt x="946" y="2632"/>
                </a:lnTo>
                <a:lnTo>
                  <a:pt x="949" y="2624"/>
                </a:lnTo>
                <a:lnTo>
                  <a:pt x="954" y="2616"/>
                </a:lnTo>
                <a:lnTo>
                  <a:pt x="895" y="2558"/>
                </a:lnTo>
                <a:lnTo>
                  <a:pt x="906" y="2540"/>
                </a:lnTo>
                <a:lnTo>
                  <a:pt x="919" y="2524"/>
                </a:lnTo>
                <a:lnTo>
                  <a:pt x="931" y="2508"/>
                </a:lnTo>
                <a:lnTo>
                  <a:pt x="945" y="2493"/>
                </a:lnTo>
                <a:lnTo>
                  <a:pt x="960" y="2479"/>
                </a:lnTo>
                <a:lnTo>
                  <a:pt x="976" y="2466"/>
                </a:lnTo>
                <a:lnTo>
                  <a:pt x="992" y="2454"/>
                </a:lnTo>
                <a:lnTo>
                  <a:pt x="1009" y="2443"/>
                </a:lnTo>
                <a:lnTo>
                  <a:pt x="1068" y="2501"/>
                </a:lnTo>
                <a:lnTo>
                  <a:pt x="1076" y="2498"/>
                </a:lnTo>
                <a:lnTo>
                  <a:pt x="1084" y="2494"/>
                </a:lnTo>
                <a:lnTo>
                  <a:pt x="1093" y="2491"/>
                </a:lnTo>
                <a:lnTo>
                  <a:pt x="1101" y="2488"/>
                </a:lnTo>
                <a:lnTo>
                  <a:pt x="1101" y="2405"/>
                </a:lnTo>
                <a:lnTo>
                  <a:pt x="1120" y="2401"/>
                </a:lnTo>
                <a:lnTo>
                  <a:pt x="1141" y="2397"/>
                </a:lnTo>
                <a:lnTo>
                  <a:pt x="1161" y="2396"/>
                </a:lnTo>
                <a:lnTo>
                  <a:pt x="1182" y="2395"/>
                </a:lnTo>
                <a:lnTo>
                  <a:pt x="1202" y="2396"/>
                </a:lnTo>
                <a:lnTo>
                  <a:pt x="1222" y="2397"/>
                </a:lnTo>
                <a:lnTo>
                  <a:pt x="1243" y="2401"/>
                </a:lnTo>
                <a:lnTo>
                  <a:pt x="1263" y="240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6315259" y="3422402"/>
            <a:ext cx="556760" cy="398238"/>
            <a:chOff x="3962400" y="3128963"/>
            <a:chExt cx="914400" cy="654050"/>
          </a:xfrm>
          <a:solidFill>
            <a:schemeClr val="accent1"/>
          </a:solidFill>
        </p:grpSpPr>
        <p:sp>
          <p:nvSpPr>
            <p:cNvPr id="76" name="Freeform 57"/>
            <p:cNvSpPr>
              <a:spLocks noEditPoints="1"/>
            </p:cNvSpPr>
            <p:nvPr/>
          </p:nvSpPr>
          <p:spPr bwMode="auto">
            <a:xfrm>
              <a:off x="3962400" y="3128963"/>
              <a:ext cx="914400" cy="654050"/>
            </a:xfrm>
            <a:custGeom>
              <a:avLst/>
              <a:gdLst>
                <a:gd name="T0" fmla="*/ 444 w 576"/>
                <a:gd name="T1" fmla="*/ 48 h 412"/>
                <a:gd name="T2" fmla="*/ 442 w 576"/>
                <a:gd name="T3" fmla="*/ 48 h 412"/>
                <a:gd name="T4" fmla="*/ 426 w 576"/>
                <a:gd name="T5" fmla="*/ 16 h 412"/>
                <a:gd name="T6" fmla="*/ 416 w 576"/>
                <a:gd name="T7" fmla="*/ 4 h 412"/>
                <a:gd name="T8" fmla="*/ 402 w 576"/>
                <a:gd name="T9" fmla="*/ 0 h 412"/>
                <a:gd name="T10" fmla="*/ 180 w 576"/>
                <a:gd name="T11" fmla="*/ 0 h 412"/>
                <a:gd name="T12" fmla="*/ 166 w 576"/>
                <a:gd name="T13" fmla="*/ 4 h 412"/>
                <a:gd name="T14" fmla="*/ 154 w 576"/>
                <a:gd name="T15" fmla="*/ 16 h 412"/>
                <a:gd name="T16" fmla="*/ 138 w 576"/>
                <a:gd name="T17" fmla="*/ 48 h 412"/>
                <a:gd name="T18" fmla="*/ 18 w 576"/>
                <a:gd name="T19" fmla="*/ 48 h 412"/>
                <a:gd name="T20" fmla="*/ 10 w 576"/>
                <a:gd name="T21" fmla="*/ 50 h 412"/>
                <a:gd name="T22" fmla="*/ 2 w 576"/>
                <a:gd name="T23" fmla="*/ 60 h 412"/>
                <a:gd name="T24" fmla="*/ 0 w 576"/>
                <a:gd name="T25" fmla="*/ 394 h 412"/>
                <a:gd name="T26" fmla="*/ 2 w 576"/>
                <a:gd name="T27" fmla="*/ 400 h 412"/>
                <a:gd name="T28" fmla="*/ 10 w 576"/>
                <a:gd name="T29" fmla="*/ 410 h 412"/>
                <a:gd name="T30" fmla="*/ 558 w 576"/>
                <a:gd name="T31" fmla="*/ 412 h 412"/>
                <a:gd name="T32" fmla="*/ 566 w 576"/>
                <a:gd name="T33" fmla="*/ 410 h 412"/>
                <a:gd name="T34" fmla="*/ 574 w 576"/>
                <a:gd name="T35" fmla="*/ 400 h 412"/>
                <a:gd name="T36" fmla="*/ 576 w 576"/>
                <a:gd name="T37" fmla="*/ 66 h 412"/>
                <a:gd name="T38" fmla="*/ 574 w 576"/>
                <a:gd name="T39" fmla="*/ 60 h 412"/>
                <a:gd name="T40" fmla="*/ 566 w 576"/>
                <a:gd name="T41" fmla="*/ 50 h 412"/>
                <a:gd name="T42" fmla="*/ 558 w 576"/>
                <a:gd name="T43" fmla="*/ 48 h 412"/>
                <a:gd name="T44" fmla="*/ 288 w 576"/>
                <a:gd name="T45" fmla="*/ 362 h 412"/>
                <a:gd name="T46" fmla="*/ 260 w 576"/>
                <a:gd name="T47" fmla="*/ 358 h 412"/>
                <a:gd name="T48" fmla="*/ 236 w 576"/>
                <a:gd name="T49" fmla="*/ 352 h 412"/>
                <a:gd name="T50" fmla="*/ 212 w 576"/>
                <a:gd name="T51" fmla="*/ 338 h 412"/>
                <a:gd name="T52" fmla="*/ 192 w 576"/>
                <a:gd name="T53" fmla="*/ 322 h 412"/>
                <a:gd name="T54" fmla="*/ 176 w 576"/>
                <a:gd name="T55" fmla="*/ 302 h 412"/>
                <a:gd name="T56" fmla="*/ 164 w 576"/>
                <a:gd name="T57" fmla="*/ 278 h 412"/>
                <a:gd name="T58" fmla="*/ 156 w 576"/>
                <a:gd name="T59" fmla="*/ 254 h 412"/>
                <a:gd name="T60" fmla="*/ 152 w 576"/>
                <a:gd name="T61" fmla="*/ 226 h 412"/>
                <a:gd name="T62" fmla="*/ 154 w 576"/>
                <a:gd name="T63" fmla="*/ 212 h 412"/>
                <a:gd name="T64" fmla="*/ 158 w 576"/>
                <a:gd name="T65" fmla="*/ 186 h 412"/>
                <a:gd name="T66" fmla="*/ 168 w 576"/>
                <a:gd name="T67" fmla="*/ 162 h 412"/>
                <a:gd name="T68" fmla="*/ 184 w 576"/>
                <a:gd name="T69" fmla="*/ 140 h 412"/>
                <a:gd name="T70" fmla="*/ 202 w 576"/>
                <a:gd name="T71" fmla="*/ 122 h 412"/>
                <a:gd name="T72" fmla="*/ 224 w 576"/>
                <a:gd name="T73" fmla="*/ 106 h 412"/>
                <a:gd name="T74" fmla="*/ 248 w 576"/>
                <a:gd name="T75" fmla="*/ 96 h 412"/>
                <a:gd name="T76" fmla="*/ 274 w 576"/>
                <a:gd name="T77" fmla="*/ 92 h 412"/>
                <a:gd name="T78" fmla="*/ 288 w 576"/>
                <a:gd name="T79" fmla="*/ 90 h 412"/>
                <a:gd name="T80" fmla="*/ 316 w 576"/>
                <a:gd name="T81" fmla="*/ 94 h 412"/>
                <a:gd name="T82" fmla="*/ 340 w 576"/>
                <a:gd name="T83" fmla="*/ 102 h 412"/>
                <a:gd name="T84" fmla="*/ 364 w 576"/>
                <a:gd name="T85" fmla="*/ 114 h 412"/>
                <a:gd name="T86" fmla="*/ 384 w 576"/>
                <a:gd name="T87" fmla="*/ 130 h 412"/>
                <a:gd name="T88" fmla="*/ 400 w 576"/>
                <a:gd name="T89" fmla="*/ 150 h 412"/>
                <a:gd name="T90" fmla="*/ 414 w 576"/>
                <a:gd name="T91" fmla="*/ 174 h 412"/>
                <a:gd name="T92" fmla="*/ 422 w 576"/>
                <a:gd name="T93" fmla="*/ 198 h 412"/>
                <a:gd name="T94" fmla="*/ 424 w 576"/>
                <a:gd name="T95" fmla="*/ 226 h 412"/>
                <a:gd name="T96" fmla="*/ 424 w 576"/>
                <a:gd name="T97" fmla="*/ 240 h 412"/>
                <a:gd name="T98" fmla="*/ 418 w 576"/>
                <a:gd name="T99" fmla="*/ 266 h 412"/>
                <a:gd name="T100" fmla="*/ 408 w 576"/>
                <a:gd name="T101" fmla="*/ 290 h 412"/>
                <a:gd name="T102" fmla="*/ 392 w 576"/>
                <a:gd name="T103" fmla="*/ 312 h 412"/>
                <a:gd name="T104" fmla="*/ 374 w 576"/>
                <a:gd name="T105" fmla="*/ 330 h 412"/>
                <a:gd name="T106" fmla="*/ 352 w 576"/>
                <a:gd name="T107" fmla="*/ 346 h 412"/>
                <a:gd name="T108" fmla="*/ 328 w 576"/>
                <a:gd name="T109" fmla="*/ 356 h 412"/>
                <a:gd name="T110" fmla="*/ 302 w 576"/>
                <a:gd name="T111" fmla="*/ 362 h 412"/>
                <a:gd name="T112" fmla="*/ 288 w 576"/>
                <a:gd name="T113" fmla="*/ 3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6" h="412">
                  <a:moveTo>
                    <a:pt x="558" y="48"/>
                  </a:moveTo>
                  <a:lnTo>
                    <a:pt x="444" y="48"/>
                  </a:lnTo>
                  <a:lnTo>
                    <a:pt x="444" y="48"/>
                  </a:lnTo>
                  <a:lnTo>
                    <a:pt x="442" y="48"/>
                  </a:lnTo>
                  <a:lnTo>
                    <a:pt x="426" y="16"/>
                  </a:lnTo>
                  <a:lnTo>
                    <a:pt x="426" y="16"/>
                  </a:lnTo>
                  <a:lnTo>
                    <a:pt x="422" y="10"/>
                  </a:lnTo>
                  <a:lnTo>
                    <a:pt x="416" y="4"/>
                  </a:lnTo>
                  <a:lnTo>
                    <a:pt x="408" y="2"/>
                  </a:lnTo>
                  <a:lnTo>
                    <a:pt x="402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72" y="2"/>
                  </a:lnTo>
                  <a:lnTo>
                    <a:pt x="166" y="4"/>
                  </a:lnTo>
                  <a:lnTo>
                    <a:pt x="158" y="10"/>
                  </a:lnTo>
                  <a:lnTo>
                    <a:pt x="154" y="16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0" y="50"/>
                  </a:lnTo>
                  <a:lnTo>
                    <a:pt x="6" y="54"/>
                  </a:lnTo>
                  <a:lnTo>
                    <a:pt x="2" y="60"/>
                  </a:lnTo>
                  <a:lnTo>
                    <a:pt x="0" y="66"/>
                  </a:lnTo>
                  <a:lnTo>
                    <a:pt x="0" y="394"/>
                  </a:lnTo>
                  <a:lnTo>
                    <a:pt x="0" y="394"/>
                  </a:lnTo>
                  <a:lnTo>
                    <a:pt x="2" y="400"/>
                  </a:lnTo>
                  <a:lnTo>
                    <a:pt x="6" y="406"/>
                  </a:lnTo>
                  <a:lnTo>
                    <a:pt x="10" y="410"/>
                  </a:lnTo>
                  <a:lnTo>
                    <a:pt x="18" y="412"/>
                  </a:lnTo>
                  <a:lnTo>
                    <a:pt x="558" y="412"/>
                  </a:lnTo>
                  <a:lnTo>
                    <a:pt x="558" y="412"/>
                  </a:lnTo>
                  <a:lnTo>
                    <a:pt x="566" y="410"/>
                  </a:lnTo>
                  <a:lnTo>
                    <a:pt x="570" y="406"/>
                  </a:lnTo>
                  <a:lnTo>
                    <a:pt x="574" y="400"/>
                  </a:lnTo>
                  <a:lnTo>
                    <a:pt x="576" y="394"/>
                  </a:lnTo>
                  <a:lnTo>
                    <a:pt x="576" y="66"/>
                  </a:lnTo>
                  <a:lnTo>
                    <a:pt x="576" y="66"/>
                  </a:lnTo>
                  <a:lnTo>
                    <a:pt x="574" y="60"/>
                  </a:lnTo>
                  <a:lnTo>
                    <a:pt x="570" y="54"/>
                  </a:lnTo>
                  <a:lnTo>
                    <a:pt x="566" y="50"/>
                  </a:lnTo>
                  <a:lnTo>
                    <a:pt x="558" y="48"/>
                  </a:lnTo>
                  <a:lnTo>
                    <a:pt x="558" y="48"/>
                  </a:lnTo>
                  <a:close/>
                  <a:moveTo>
                    <a:pt x="288" y="362"/>
                  </a:moveTo>
                  <a:lnTo>
                    <a:pt x="288" y="362"/>
                  </a:lnTo>
                  <a:lnTo>
                    <a:pt x="274" y="362"/>
                  </a:lnTo>
                  <a:lnTo>
                    <a:pt x="260" y="358"/>
                  </a:lnTo>
                  <a:lnTo>
                    <a:pt x="248" y="356"/>
                  </a:lnTo>
                  <a:lnTo>
                    <a:pt x="236" y="352"/>
                  </a:lnTo>
                  <a:lnTo>
                    <a:pt x="224" y="346"/>
                  </a:lnTo>
                  <a:lnTo>
                    <a:pt x="212" y="338"/>
                  </a:lnTo>
                  <a:lnTo>
                    <a:pt x="202" y="330"/>
                  </a:lnTo>
                  <a:lnTo>
                    <a:pt x="192" y="322"/>
                  </a:lnTo>
                  <a:lnTo>
                    <a:pt x="184" y="312"/>
                  </a:lnTo>
                  <a:lnTo>
                    <a:pt x="176" y="302"/>
                  </a:lnTo>
                  <a:lnTo>
                    <a:pt x="168" y="290"/>
                  </a:lnTo>
                  <a:lnTo>
                    <a:pt x="164" y="278"/>
                  </a:lnTo>
                  <a:lnTo>
                    <a:pt x="158" y="266"/>
                  </a:lnTo>
                  <a:lnTo>
                    <a:pt x="156" y="254"/>
                  </a:lnTo>
                  <a:lnTo>
                    <a:pt x="154" y="240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12"/>
                  </a:lnTo>
                  <a:lnTo>
                    <a:pt x="156" y="198"/>
                  </a:lnTo>
                  <a:lnTo>
                    <a:pt x="158" y="186"/>
                  </a:lnTo>
                  <a:lnTo>
                    <a:pt x="164" y="174"/>
                  </a:lnTo>
                  <a:lnTo>
                    <a:pt x="168" y="162"/>
                  </a:lnTo>
                  <a:lnTo>
                    <a:pt x="176" y="150"/>
                  </a:lnTo>
                  <a:lnTo>
                    <a:pt x="184" y="140"/>
                  </a:lnTo>
                  <a:lnTo>
                    <a:pt x="192" y="130"/>
                  </a:lnTo>
                  <a:lnTo>
                    <a:pt x="202" y="122"/>
                  </a:lnTo>
                  <a:lnTo>
                    <a:pt x="212" y="114"/>
                  </a:lnTo>
                  <a:lnTo>
                    <a:pt x="224" y="106"/>
                  </a:lnTo>
                  <a:lnTo>
                    <a:pt x="236" y="102"/>
                  </a:lnTo>
                  <a:lnTo>
                    <a:pt x="248" y="96"/>
                  </a:lnTo>
                  <a:lnTo>
                    <a:pt x="260" y="94"/>
                  </a:lnTo>
                  <a:lnTo>
                    <a:pt x="274" y="92"/>
                  </a:lnTo>
                  <a:lnTo>
                    <a:pt x="288" y="90"/>
                  </a:lnTo>
                  <a:lnTo>
                    <a:pt x="288" y="90"/>
                  </a:lnTo>
                  <a:lnTo>
                    <a:pt x="302" y="92"/>
                  </a:lnTo>
                  <a:lnTo>
                    <a:pt x="316" y="94"/>
                  </a:lnTo>
                  <a:lnTo>
                    <a:pt x="328" y="96"/>
                  </a:lnTo>
                  <a:lnTo>
                    <a:pt x="340" y="102"/>
                  </a:lnTo>
                  <a:lnTo>
                    <a:pt x="352" y="106"/>
                  </a:lnTo>
                  <a:lnTo>
                    <a:pt x="364" y="114"/>
                  </a:lnTo>
                  <a:lnTo>
                    <a:pt x="374" y="122"/>
                  </a:lnTo>
                  <a:lnTo>
                    <a:pt x="384" y="130"/>
                  </a:lnTo>
                  <a:lnTo>
                    <a:pt x="392" y="140"/>
                  </a:lnTo>
                  <a:lnTo>
                    <a:pt x="400" y="150"/>
                  </a:lnTo>
                  <a:lnTo>
                    <a:pt x="408" y="162"/>
                  </a:lnTo>
                  <a:lnTo>
                    <a:pt x="414" y="174"/>
                  </a:lnTo>
                  <a:lnTo>
                    <a:pt x="418" y="186"/>
                  </a:lnTo>
                  <a:lnTo>
                    <a:pt x="422" y="198"/>
                  </a:lnTo>
                  <a:lnTo>
                    <a:pt x="424" y="212"/>
                  </a:lnTo>
                  <a:lnTo>
                    <a:pt x="424" y="226"/>
                  </a:lnTo>
                  <a:lnTo>
                    <a:pt x="424" y="226"/>
                  </a:lnTo>
                  <a:lnTo>
                    <a:pt x="424" y="240"/>
                  </a:lnTo>
                  <a:lnTo>
                    <a:pt x="422" y="254"/>
                  </a:lnTo>
                  <a:lnTo>
                    <a:pt x="418" y="266"/>
                  </a:lnTo>
                  <a:lnTo>
                    <a:pt x="414" y="278"/>
                  </a:lnTo>
                  <a:lnTo>
                    <a:pt x="408" y="290"/>
                  </a:lnTo>
                  <a:lnTo>
                    <a:pt x="400" y="302"/>
                  </a:lnTo>
                  <a:lnTo>
                    <a:pt x="392" y="312"/>
                  </a:lnTo>
                  <a:lnTo>
                    <a:pt x="384" y="322"/>
                  </a:lnTo>
                  <a:lnTo>
                    <a:pt x="374" y="330"/>
                  </a:lnTo>
                  <a:lnTo>
                    <a:pt x="364" y="338"/>
                  </a:lnTo>
                  <a:lnTo>
                    <a:pt x="352" y="346"/>
                  </a:lnTo>
                  <a:lnTo>
                    <a:pt x="340" y="352"/>
                  </a:lnTo>
                  <a:lnTo>
                    <a:pt x="328" y="356"/>
                  </a:lnTo>
                  <a:lnTo>
                    <a:pt x="316" y="358"/>
                  </a:lnTo>
                  <a:lnTo>
                    <a:pt x="302" y="362"/>
                  </a:lnTo>
                  <a:lnTo>
                    <a:pt x="288" y="362"/>
                  </a:lnTo>
                  <a:lnTo>
                    <a:pt x="288" y="362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8"/>
            <p:cNvSpPr>
              <a:spLocks/>
            </p:cNvSpPr>
            <p:nvPr/>
          </p:nvSpPr>
          <p:spPr bwMode="auto">
            <a:xfrm>
              <a:off x="4279900" y="3348038"/>
              <a:ext cx="279400" cy="279400"/>
            </a:xfrm>
            <a:custGeom>
              <a:avLst/>
              <a:gdLst>
                <a:gd name="T0" fmla="*/ 88 w 176"/>
                <a:gd name="T1" fmla="*/ 0 h 176"/>
                <a:gd name="T2" fmla="*/ 88 w 176"/>
                <a:gd name="T3" fmla="*/ 0 h 176"/>
                <a:gd name="T4" fmla="*/ 70 w 176"/>
                <a:gd name="T5" fmla="*/ 2 h 176"/>
                <a:gd name="T6" fmla="*/ 54 w 176"/>
                <a:gd name="T7" fmla="*/ 8 h 176"/>
                <a:gd name="T8" fmla="*/ 40 w 176"/>
                <a:gd name="T9" fmla="*/ 16 h 176"/>
                <a:gd name="T10" fmla="*/ 26 w 176"/>
                <a:gd name="T11" fmla="*/ 26 h 176"/>
                <a:gd name="T12" fmla="*/ 16 w 176"/>
                <a:gd name="T13" fmla="*/ 40 h 176"/>
                <a:gd name="T14" fmla="*/ 8 w 176"/>
                <a:gd name="T15" fmla="*/ 54 h 176"/>
                <a:gd name="T16" fmla="*/ 2 w 176"/>
                <a:gd name="T17" fmla="*/ 70 h 176"/>
                <a:gd name="T18" fmla="*/ 0 w 176"/>
                <a:gd name="T19" fmla="*/ 88 h 176"/>
                <a:gd name="T20" fmla="*/ 0 w 176"/>
                <a:gd name="T21" fmla="*/ 88 h 176"/>
                <a:gd name="T22" fmla="*/ 2 w 176"/>
                <a:gd name="T23" fmla="*/ 106 h 176"/>
                <a:gd name="T24" fmla="*/ 8 w 176"/>
                <a:gd name="T25" fmla="*/ 122 h 176"/>
                <a:gd name="T26" fmla="*/ 16 w 176"/>
                <a:gd name="T27" fmla="*/ 138 h 176"/>
                <a:gd name="T28" fmla="*/ 26 w 176"/>
                <a:gd name="T29" fmla="*/ 150 h 176"/>
                <a:gd name="T30" fmla="*/ 40 w 176"/>
                <a:gd name="T31" fmla="*/ 160 h 176"/>
                <a:gd name="T32" fmla="*/ 54 w 176"/>
                <a:gd name="T33" fmla="*/ 168 h 176"/>
                <a:gd name="T34" fmla="*/ 70 w 176"/>
                <a:gd name="T35" fmla="*/ 174 h 176"/>
                <a:gd name="T36" fmla="*/ 88 w 176"/>
                <a:gd name="T37" fmla="*/ 176 h 176"/>
                <a:gd name="T38" fmla="*/ 88 w 176"/>
                <a:gd name="T39" fmla="*/ 176 h 176"/>
                <a:gd name="T40" fmla="*/ 106 w 176"/>
                <a:gd name="T41" fmla="*/ 174 h 176"/>
                <a:gd name="T42" fmla="*/ 122 w 176"/>
                <a:gd name="T43" fmla="*/ 168 h 176"/>
                <a:gd name="T44" fmla="*/ 138 w 176"/>
                <a:gd name="T45" fmla="*/ 160 h 176"/>
                <a:gd name="T46" fmla="*/ 150 w 176"/>
                <a:gd name="T47" fmla="*/ 150 h 176"/>
                <a:gd name="T48" fmla="*/ 160 w 176"/>
                <a:gd name="T49" fmla="*/ 138 h 176"/>
                <a:gd name="T50" fmla="*/ 168 w 176"/>
                <a:gd name="T51" fmla="*/ 122 h 176"/>
                <a:gd name="T52" fmla="*/ 174 w 176"/>
                <a:gd name="T53" fmla="*/ 106 h 176"/>
                <a:gd name="T54" fmla="*/ 176 w 176"/>
                <a:gd name="T55" fmla="*/ 88 h 176"/>
                <a:gd name="T56" fmla="*/ 176 w 176"/>
                <a:gd name="T57" fmla="*/ 88 h 176"/>
                <a:gd name="T58" fmla="*/ 174 w 176"/>
                <a:gd name="T59" fmla="*/ 70 h 176"/>
                <a:gd name="T60" fmla="*/ 168 w 176"/>
                <a:gd name="T61" fmla="*/ 54 h 176"/>
                <a:gd name="T62" fmla="*/ 160 w 176"/>
                <a:gd name="T63" fmla="*/ 40 h 176"/>
                <a:gd name="T64" fmla="*/ 150 w 176"/>
                <a:gd name="T65" fmla="*/ 26 h 176"/>
                <a:gd name="T66" fmla="*/ 138 w 176"/>
                <a:gd name="T67" fmla="*/ 16 h 176"/>
                <a:gd name="T68" fmla="*/ 122 w 176"/>
                <a:gd name="T69" fmla="*/ 8 h 176"/>
                <a:gd name="T70" fmla="*/ 106 w 176"/>
                <a:gd name="T71" fmla="*/ 2 h 176"/>
                <a:gd name="T72" fmla="*/ 88 w 176"/>
                <a:gd name="T73" fmla="*/ 0 h 176"/>
                <a:gd name="T74" fmla="*/ 88 w 176"/>
                <a:gd name="T7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8"/>
                  </a:lnTo>
                  <a:lnTo>
                    <a:pt x="40" y="16"/>
                  </a:lnTo>
                  <a:lnTo>
                    <a:pt x="26" y="26"/>
                  </a:lnTo>
                  <a:lnTo>
                    <a:pt x="16" y="40"/>
                  </a:lnTo>
                  <a:lnTo>
                    <a:pt x="8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6"/>
                  </a:lnTo>
                  <a:lnTo>
                    <a:pt x="8" y="122"/>
                  </a:lnTo>
                  <a:lnTo>
                    <a:pt x="16" y="138"/>
                  </a:lnTo>
                  <a:lnTo>
                    <a:pt x="26" y="150"/>
                  </a:lnTo>
                  <a:lnTo>
                    <a:pt x="40" y="160"/>
                  </a:lnTo>
                  <a:lnTo>
                    <a:pt x="54" y="168"/>
                  </a:lnTo>
                  <a:lnTo>
                    <a:pt x="70" y="174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106" y="174"/>
                  </a:lnTo>
                  <a:lnTo>
                    <a:pt x="122" y="168"/>
                  </a:lnTo>
                  <a:lnTo>
                    <a:pt x="138" y="160"/>
                  </a:lnTo>
                  <a:lnTo>
                    <a:pt x="150" y="150"/>
                  </a:lnTo>
                  <a:lnTo>
                    <a:pt x="160" y="138"/>
                  </a:lnTo>
                  <a:lnTo>
                    <a:pt x="168" y="122"/>
                  </a:lnTo>
                  <a:lnTo>
                    <a:pt x="174" y="106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68" y="54"/>
                  </a:lnTo>
                  <a:lnTo>
                    <a:pt x="160" y="40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8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396943" y="4178232"/>
            <a:ext cx="514574" cy="418091"/>
            <a:chOff x="2362200" y="1190625"/>
            <a:chExt cx="914400" cy="742950"/>
          </a:xfrm>
          <a:solidFill>
            <a:schemeClr val="accent1"/>
          </a:solidFill>
        </p:grpSpPr>
        <p:sp>
          <p:nvSpPr>
            <p:cNvPr id="79" name="Freeform 198"/>
            <p:cNvSpPr>
              <a:spLocks/>
            </p:cNvSpPr>
            <p:nvPr/>
          </p:nvSpPr>
          <p:spPr bwMode="auto">
            <a:xfrm>
              <a:off x="2362200" y="1190625"/>
              <a:ext cx="914400" cy="571500"/>
            </a:xfrm>
            <a:custGeom>
              <a:avLst/>
              <a:gdLst>
                <a:gd name="T0" fmla="*/ 288 w 576"/>
                <a:gd name="T1" fmla="*/ 0 h 360"/>
                <a:gd name="T2" fmla="*/ 230 w 576"/>
                <a:gd name="T3" fmla="*/ 6 h 360"/>
                <a:gd name="T4" fmla="*/ 176 w 576"/>
                <a:gd name="T5" fmla="*/ 22 h 360"/>
                <a:gd name="T6" fmla="*/ 128 w 576"/>
                <a:gd name="T7" fmla="*/ 50 h 360"/>
                <a:gd name="T8" fmla="*/ 86 w 576"/>
                <a:gd name="T9" fmla="*/ 84 h 360"/>
                <a:gd name="T10" fmla="*/ 50 w 576"/>
                <a:gd name="T11" fmla="*/ 126 h 360"/>
                <a:gd name="T12" fmla="*/ 24 w 576"/>
                <a:gd name="T13" fmla="*/ 174 h 360"/>
                <a:gd name="T14" fmla="*/ 6 w 576"/>
                <a:gd name="T15" fmla="*/ 228 h 360"/>
                <a:gd name="T16" fmla="*/ 0 w 576"/>
                <a:gd name="T17" fmla="*/ 286 h 360"/>
                <a:gd name="T18" fmla="*/ 0 w 576"/>
                <a:gd name="T19" fmla="*/ 360 h 360"/>
                <a:gd name="T20" fmla="*/ 58 w 576"/>
                <a:gd name="T21" fmla="*/ 360 h 360"/>
                <a:gd name="T22" fmla="*/ 58 w 576"/>
                <a:gd name="T23" fmla="*/ 286 h 360"/>
                <a:gd name="T24" fmla="*/ 64 w 576"/>
                <a:gd name="T25" fmla="*/ 240 h 360"/>
                <a:gd name="T26" fmla="*/ 78 w 576"/>
                <a:gd name="T27" fmla="*/ 196 h 360"/>
                <a:gd name="T28" fmla="*/ 98 w 576"/>
                <a:gd name="T29" fmla="*/ 158 h 360"/>
                <a:gd name="T30" fmla="*/ 126 w 576"/>
                <a:gd name="T31" fmla="*/ 124 h 360"/>
                <a:gd name="T32" fmla="*/ 160 w 576"/>
                <a:gd name="T33" fmla="*/ 96 h 360"/>
                <a:gd name="T34" fmla="*/ 200 w 576"/>
                <a:gd name="T35" fmla="*/ 76 h 360"/>
                <a:gd name="T36" fmla="*/ 242 w 576"/>
                <a:gd name="T37" fmla="*/ 62 h 360"/>
                <a:gd name="T38" fmla="*/ 288 w 576"/>
                <a:gd name="T39" fmla="*/ 58 h 360"/>
                <a:gd name="T40" fmla="*/ 312 w 576"/>
                <a:gd name="T41" fmla="*/ 60 h 360"/>
                <a:gd name="T42" fmla="*/ 356 w 576"/>
                <a:gd name="T43" fmla="*/ 68 h 360"/>
                <a:gd name="T44" fmla="*/ 398 w 576"/>
                <a:gd name="T45" fmla="*/ 86 h 360"/>
                <a:gd name="T46" fmla="*/ 434 w 576"/>
                <a:gd name="T47" fmla="*/ 110 h 360"/>
                <a:gd name="T48" fmla="*/ 464 w 576"/>
                <a:gd name="T49" fmla="*/ 140 h 360"/>
                <a:gd name="T50" fmla="*/ 490 w 576"/>
                <a:gd name="T51" fmla="*/ 176 h 360"/>
                <a:gd name="T52" fmla="*/ 508 w 576"/>
                <a:gd name="T53" fmla="*/ 218 h 360"/>
                <a:gd name="T54" fmla="*/ 516 w 576"/>
                <a:gd name="T55" fmla="*/ 262 h 360"/>
                <a:gd name="T56" fmla="*/ 518 w 576"/>
                <a:gd name="T57" fmla="*/ 286 h 360"/>
                <a:gd name="T58" fmla="*/ 576 w 576"/>
                <a:gd name="T59" fmla="*/ 360 h 360"/>
                <a:gd name="T60" fmla="*/ 576 w 576"/>
                <a:gd name="T61" fmla="*/ 286 h 360"/>
                <a:gd name="T62" fmla="*/ 574 w 576"/>
                <a:gd name="T63" fmla="*/ 256 h 360"/>
                <a:gd name="T64" fmla="*/ 562 w 576"/>
                <a:gd name="T65" fmla="*/ 200 h 360"/>
                <a:gd name="T66" fmla="*/ 540 w 576"/>
                <a:gd name="T67" fmla="*/ 150 h 360"/>
                <a:gd name="T68" fmla="*/ 510 w 576"/>
                <a:gd name="T69" fmla="*/ 104 h 360"/>
                <a:gd name="T70" fmla="*/ 470 w 576"/>
                <a:gd name="T71" fmla="*/ 66 h 360"/>
                <a:gd name="T72" fmla="*/ 424 w 576"/>
                <a:gd name="T73" fmla="*/ 34 h 360"/>
                <a:gd name="T74" fmla="*/ 374 w 576"/>
                <a:gd name="T75" fmla="*/ 14 h 360"/>
                <a:gd name="T76" fmla="*/ 318 w 576"/>
                <a:gd name="T77" fmla="*/ 2 h 360"/>
                <a:gd name="T78" fmla="*/ 288 w 576"/>
                <a:gd name="T7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76" h="360">
                  <a:moveTo>
                    <a:pt x="288" y="0"/>
                  </a:moveTo>
                  <a:lnTo>
                    <a:pt x="288" y="0"/>
                  </a:lnTo>
                  <a:lnTo>
                    <a:pt x="258" y="2"/>
                  </a:lnTo>
                  <a:lnTo>
                    <a:pt x="230" y="6"/>
                  </a:lnTo>
                  <a:lnTo>
                    <a:pt x="204" y="14"/>
                  </a:lnTo>
                  <a:lnTo>
                    <a:pt x="176" y="22"/>
                  </a:lnTo>
                  <a:lnTo>
                    <a:pt x="152" y="34"/>
                  </a:lnTo>
                  <a:lnTo>
                    <a:pt x="128" y="50"/>
                  </a:lnTo>
                  <a:lnTo>
                    <a:pt x="106" y="66"/>
                  </a:lnTo>
                  <a:lnTo>
                    <a:pt x="86" y="84"/>
                  </a:lnTo>
                  <a:lnTo>
                    <a:pt x="66" y="104"/>
                  </a:lnTo>
                  <a:lnTo>
                    <a:pt x="50" y="126"/>
                  </a:lnTo>
                  <a:lnTo>
                    <a:pt x="36" y="150"/>
                  </a:lnTo>
                  <a:lnTo>
                    <a:pt x="24" y="174"/>
                  </a:lnTo>
                  <a:lnTo>
                    <a:pt x="14" y="200"/>
                  </a:lnTo>
                  <a:lnTo>
                    <a:pt x="6" y="228"/>
                  </a:lnTo>
                  <a:lnTo>
                    <a:pt x="2" y="25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360"/>
                  </a:lnTo>
                  <a:lnTo>
                    <a:pt x="58" y="360"/>
                  </a:lnTo>
                  <a:lnTo>
                    <a:pt x="58" y="360"/>
                  </a:lnTo>
                  <a:lnTo>
                    <a:pt x="58" y="286"/>
                  </a:lnTo>
                  <a:lnTo>
                    <a:pt x="58" y="286"/>
                  </a:lnTo>
                  <a:lnTo>
                    <a:pt x="60" y="262"/>
                  </a:lnTo>
                  <a:lnTo>
                    <a:pt x="64" y="240"/>
                  </a:lnTo>
                  <a:lnTo>
                    <a:pt x="70" y="218"/>
                  </a:lnTo>
                  <a:lnTo>
                    <a:pt x="78" y="196"/>
                  </a:lnTo>
                  <a:lnTo>
                    <a:pt x="86" y="176"/>
                  </a:lnTo>
                  <a:lnTo>
                    <a:pt x="98" y="158"/>
                  </a:lnTo>
                  <a:lnTo>
                    <a:pt x="112" y="140"/>
                  </a:lnTo>
                  <a:lnTo>
                    <a:pt x="126" y="124"/>
                  </a:lnTo>
                  <a:lnTo>
                    <a:pt x="142" y="110"/>
                  </a:lnTo>
                  <a:lnTo>
                    <a:pt x="160" y="96"/>
                  </a:lnTo>
                  <a:lnTo>
                    <a:pt x="180" y="86"/>
                  </a:lnTo>
                  <a:lnTo>
                    <a:pt x="200" y="76"/>
                  </a:lnTo>
                  <a:lnTo>
                    <a:pt x="220" y="68"/>
                  </a:lnTo>
                  <a:lnTo>
                    <a:pt x="242" y="62"/>
                  </a:lnTo>
                  <a:lnTo>
                    <a:pt x="264" y="60"/>
                  </a:lnTo>
                  <a:lnTo>
                    <a:pt x="288" y="58"/>
                  </a:lnTo>
                  <a:lnTo>
                    <a:pt x="288" y="58"/>
                  </a:lnTo>
                  <a:lnTo>
                    <a:pt x="312" y="60"/>
                  </a:lnTo>
                  <a:lnTo>
                    <a:pt x="334" y="62"/>
                  </a:lnTo>
                  <a:lnTo>
                    <a:pt x="356" y="68"/>
                  </a:lnTo>
                  <a:lnTo>
                    <a:pt x="378" y="76"/>
                  </a:lnTo>
                  <a:lnTo>
                    <a:pt x="398" y="86"/>
                  </a:lnTo>
                  <a:lnTo>
                    <a:pt x="416" y="96"/>
                  </a:lnTo>
                  <a:lnTo>
                    <a:pt x="434" y="110"/>
                  </a:lnTo>
                  <a:lnTo>
                    <a:pt x="450" y="124"/>
                  </a:lnTo>
                  <a:lnTo>
                    <a:pt x="464" y="140"/>
                  </a:lnTo>
                  <a:lnTo>
                    <a:pt x="478" y="158"/>
                  </a:lnTo>
                  <a:lnTo>
                    <a:pt x="490" y="176"/>
                  </a:lnTo>
                  <a:lnTo>
                    <a:pt x="500" y="196"/>
                  </a:lnTo>
                  <a:lnTo>
                    <a:pt x="508" y="218"/>
                  </a:lnTo>
                  <a:lnTo>
                    <a:pt x="514" y="240"/>
                  </a:lnTo>
                  <a:lnTo>
                    <a:pt x="516" y="262"/>
                  </a:lnTo>
                  <a:lnTo>
                    <a:pt x="518" y="286"/>
                  </a:lnTo>
                  <a:lnTo>
                    <a:pt x="518" y="286"/>
                  </a:lnTo>
                  <a:lnTo>
                    <a:pt x="518" y="360"/>
                  </a:lnTo>
                  <a:lnTo>
                    <a:pt x="576" y="360"/>
                  </a:lnTo>
                  <a:lnTo>
                    <a:pt x="576" y="36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56"/>
                  </a:lnTo>
                  <a:lnTo>
                    <a:pt x="570" y="228"/>
                  </a:lnTo>
                  <a:lnTo>
                    <a:pt x="562" y="200"/>
                  </a:lnTo>
                  <a:lnTo>
                    <a:pt x="552" y="174"/>
                  </a:lnTo>
                  <a:lnTo>
                    <a:pt x="540" y="150"/>
                  </a:lnTo>
                  <a:lnTo>
                    <a:pt x="526" y="126"/>
                  </a:lnTo>
                  <a:lnTo>
                    <a:pt x="510" y="104"/>
                  </a:lnTo>
                  <a:lnTo>
                    <a:pt x="490" y="84"/>
                  </a:lnTo>
                  <a:lnTo>
                    <a:pt x="470" y="66"/>
                  </a:lnTo>
                  <a:lnTo>
                    <a:pt x="448" y="48"/>
                  </a:lnTo>
                  <a:lnTo>
                    <a:pt x="424" y="34"/>
                  </a:lnTo>
                  <a:lnTo>
                    <a:pt x="400" y="22"/>
                  </a:lnTo>
                  <a:lnTo>
                    <a:pt x="374" y="14"/>
                  </a:lnTo>
                  <a:lnTo>
                    <a:pt x="346" y="6"/>
                  </a:lnTo>
                  <a:lnTo>
                    <a:pt x="318" y="2"/>
                  </a:lnTo>
                  <a:lnTo>
                    <a:pt x="288" y="0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99"/>
            <p:cNvSpPr>
              <a:spLocks/>
            </p:cNvSpPr>
            <p:nvPr/>
          </p:nvSpPr>
          <p:spPr bwMode="auto">
            <a:xfrm>
              <a:off x="2517775" y="1590675"/>
              <a:ext cx="133350" cy="342900"/>
            </a:xfrm>
            <a:custGeom>
              <a:avLst/>
              <a:gdLst>
                <a:gd name="T0" fmla="*/ 60 w 84"/>
                <a:gd name="T1" fmla="*/ 0 h 216"/>
                <a:gd name="T2" fmla="*/ 24 w 84"/>
                <a:gd name="T3" fmla="*/ 0 h 216"/>
                <a:gd name="T4" fmla="*/ 24 w 84"/>
                <a:gd name="T5" fmla="*/ 0 h 216"/>
                <a:gd name="T6" fmla="*/ 14 w 84"/>
                <a:gd name="T7" fmla="*/ 2 h 216"/>
                <a:gd name="T8" fmla="*/ 6 w 84"/>
                <a:gd name="T9" fmla="*/ 8 h 216"/>
                <a:gd name="T10" fmla="*/ 2 w 84"/>
                <a:gd name="T11" fmla="*/ 16 h 216"/>
                <a:gd name="T12" fmla="*/ 0 w 84"/>
                <a:gd name="T13" fmla="*/ 24 h 216"/>
                <a:gd name="T14" fmla="*/ 0 w 84"/>
                <a:gd name="T15" fmla="*/ 192 h 216"/>
                <a:gd name="T16" fmla="*/ 0 w 84"/>
                <a:gd name="T17" fmla="*/ 192 h 216"/>
                <a:gd name="T18" fmla="*/ 2 w 84"/>
                <a:gd name="T19" fmla="*/ 202 h 216"/>
                <a:gd name="T20" fmla="*/ 6 w 84"/>
                <a:gd name="T21" fmla="*/ 210 h 216"/>
                <a:gd name="T22" fmla="*/ 14 w 84"/>
                <a:gd name="T23" fmla="*/ 214 h 216"/>
                <a:gd name="T24" fmla="*/ 24 w 84"/>
                <a:gd name="T25" fmla="*/ 216 h 216"/>
                <a:gd name="T26" fmla="*/ 60 w 84"/>
                <a:gd name="T27" fmla="*/ 216 h 216"/>
                <a:gd name="T28" fmla="*/ 60 w 84"/>
                <a:gd name="T29" fmla="*/ 216 h 216"/>
                <a:gd name="T30" fmla="*/ 70 w 84"/>
                <a:gd name="T31" fmla="*/ 214 h 216"/>
                <a:gd name="T32" fmla="*/ 76 w 84"/>
                <a:gd name="T33" fmla="*/ 210 h 216"/>
                <a:gd name="T34" fmla="*/ 82 w 84"/>
                <a:gd name="T35" fmla="*/ 202 h 216"/>
                <a:gd name="T36" fmla="*/ 84 w 84"/>
                <a:gd name="T37" fmla="*/ 192 h 216"/>
                <a:gd name="T38" fmla="*/ 84 w 84"/>
                <a:gd name="T39" fmla="*/ 24 h 216"/>
                <a:gd name="T40" fmla="*/ 84 w 84"/>
                <a:gd name="T41" fmla="*/ 24 h 216"/>
                <a:gd name="T42" fmla="*/ 82 w 84"/>
                <a:gd name="T43" fmla="*/ 16 h 216"/>
                <a:gd name="T44" fmla="*/ 76 w 84"/>
                <a:gd name="T45" fmla="*/ 8 h 216"/>
                <a:gd name="T46" fmla="*/ 70 w 84"/>
                <a:gd name="T47" fmla="*/ 2 h 216"/>
                <a:gd name="T48" fmla="*/ 60 w 84"/>
                <a:gd name="T49" fmla="*/ 0 h 216"/>
                <a:gd name="T50" fmla="*/ 60 w 84"/>
                <a:gd name="T5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216">
                  <a:moveTo>
                    <a:pt x="60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2" y="202"/>
                  </a:lnTo>
                  <a:lnTo>
                    <a:pt x="6" y="210"/>
                  </a:lnTo>
                  <a:lnTo>
                    <a:pt x="14" y="214"/>
                  </a:lnTo>
                  <a:lnTo>
                    <a:pt x="24" y="216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70" y="214"/>
                  </a:lnTo>
                  <a:lnTo>
                    <a:pt x="76" y="210"/>
                  </a:lnTo>
                  <a:lnTo>
                    <a:pt x="82" y="202"/>
                  </a:lnTo>
                  <a:lnTo>
                    <a:pt x="84" y="192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2" y="16"/>
                  </a:lnTo>
                  <a:lnTo>
                    <a:pt x="76" y="8"/>
                  </a:lnTo>
                  <a:lnTo>
                    <a:pt x="70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00"/>
            <p:cNvSpPr>
              <a:spLocks/>
            </p:cNvSpPr>
            <p:nvPr/>
          </p:nvSpPr>
          <p:spPr bwMode="auto">
            <a:xfrm>
              <a:off x="2990850" y="1590675"/>
              <a:ext cx="133350" cy="342900"/>
            </a:xfrm>
            <a:custGeom>
              <a:avLst/>
              <a:gdLst>
                <a:gd name="T0" fmla="*/ 60 w 84"/>
                <a:gd name="T1" fmla="*/ 0 h 216"/>
                <a:gd name="T2" fmla="*/ 22 w 84"/>
                <a:gd name="T3" fmla="*/ 0 h 216"/>
                <a:gd name="T4" fmla="*/ 22 w 84"/>
                <a:gd name="T5" fmla="*/ 0 h 216"/>
                <a:gd name="T6" fmla="*/ 14 w 84"/>
                <a:gd name="T7" fmla="*/ 2 h 216"/>
                <a:gd name="T8" fmla="*/ 6 w 84"/>
                <a:gd name="T9" fmla="*/ 8 h 216"/>
                <a:gd name="T10" fmla="*/ 2 w 84"/>
                <a:gd name="T11" fmla="*/ 16 h 216"/>
                <a:gd name="T12" fmla="*/ 0 w 84"/>
                <a:gd name="T13" fmla="*/ 24 h 216"/>
                <a:gd name="T14" fmla="*/ 0 w 84"/>
                <a:gd name="T15" fmla="*/ 192 h 216"/>
                <a:gd name="T16" fmla="*/ 0 w 84"/>
                <a:gd name="T17" fmla="*/ 192 h 216"/>
                <a:gd name="T18" fmla="*/ 2 w 84"/>
                <a:gd name="T19" fmla="*/ 202 h 216"/>
                <a:gd name="T20" fmla="*/ 6 w 84"/>
                <a:gd name="T21" fmla="*/ 210 h 216"/>
                <a:gd name="T22" fmla="*/ 14 w 84"/>
                <a:gd name="T23" fmla="*/ 214 h 216"/>
                <a:gd name="T24" fmla="*/ 22 w 84"/>
                <a:gd name="T25" fmla="*/ 216 h 216"/>
                <a:gd name="T26" fmla="*/ 60 w 84"/>
                <a:gd name="T27" fmla="*/ 216 h 216"/>
                <a:gd name="T28" fmla="*/ 60 w 84"/>
                <a:gd name="T29" fmla="*/ 216 h 216"/>
                <a:gd name="T30" fmla="*/ 68 w 84"/>
                <a:gd name="T31" fmla="*/ 214 h 216"/>
                <a:gd name="T32" fmla="*/ 76 w 84"/>
                <a:gd name="T33" fmla="*/ 210 h 216"/>
                <a:gd name="T34" fmla="*/ 82 w 84"/>
                <a:gd name="T35" fmla="*/ 202 h 216"/>
                <a:gd name="T36" fmla="*/ 84 w 84"/>
                <a:gd name="T37" fmla="*/ 192 h 216"/>
                <a:gd name="T38" fmla="*/ 84 w 84"/>
                <a:gd name="T39" fmla="*/ 24 h 216"/>
                <a:gd name="T40" fmla="*/ 84 w 84"/>
                <a:gd name="T41" fmla="*/ 24 h 216"/>
                <a:gd name="T42" fmla="*/ 82 w 84"/>
                <a:gd name="T43" fmla="*/ 16 h 216"/>
                <a:gd name="T44" fmla="*/ 76 w 84"/>
                <a:gd name="T45" fmla="*/ 8 h 216"/>
                <a:gd name="T46" fmla="*/ 68 w 84"/>
                <a:gd name="T47" fmla="*/ 2 h 216"/>
                <a:gd name="T48" fmla="*/ 60 w 84"/>
                <a:gd name="T49" fmla="*/ 0 h 216"/>
                <a:gd name="T50" fmla="*/ 60 w 84"/>
                <a:gd name="T5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216">
                  <a:moveTo>
                    <a:pt x="6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2" y="202"/>
                  </a:lnTo>
                  <a:lnTo>
                    <a:pt x="6" y="210"/>
                  </a:lnTo>
                  <a:lnTo>
                    <a:pt x="14" y="214"/>
                  </a:lnTo>
                  <a:lnTo>
                    <a:pt x="22" y="216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8" y="214"/>
                  </a:lnTo>
                  <a:lnTo>
                    <a:pt x="76" y="210"/>
                  </a:lnTo>
                  <a:lnTo>
                    <a:pt x="82" y="202"/>
                  </a:lnTo>
                  <a:lnTo>
                    <a:pt x="84" y="192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2" y="16"/>
                  </a:lnTo>
                  <a:lnTo>
                    <a:pt x="76" y="8"/>
                  </a:lnTo>
                  <a:lnTo>
                    <a:pt x="6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216182" y="1946894"/>
            <a:ext cx="659816" cy="547161"/>
            <a:chOff x="3932238" y="2057400"/>
            <a:chExt cx="817562" cy="658813"/>
          </a:xfrm>
          <a:solidFill>
            <a:schemeClr val="accent1"/>
          </a:solidFill>
        </p:grpSpPr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4048125" y="2482850"/>
              <a:ext cx="273050" cy="233363"/>
            </a:xfrm>
            <a:custGeom>
              <a:avLst/>
              <a:gdLst>
                <a:gd name="T0" fmla="*/ 156 w 172"/>
                <a:gd name="T1" fmla="*/ 31 h 147"/>
                <a:gd name="T2" fmla="*/ 147 w 172"/>
                <a:gd name="T3" fmla="*/ 50 h 147"/>
                <a:gd name="T4" fmla="*/ 127 w 172"/>
                <a:gd name="T5" fmla="*/ 45 h 147"/>
                <a:gd name="T6" fmla="*/ 0 w 172"/>
                <a:gd name="T7" fmla="*/ 9 h 147"/>
                <a:gd name="T8" fmla="*/ 0 w 172"/>
                <a:gd name="T9" fmla="*/ 99 h 147"/>
                <a:gd name="T10" fmla="*/ 172 w 172"/>
                <a:gd name="T11" fmla="*/ 147 h 147"/>
                <a:gd name="T12" fmla="*/ 172 w 172"/>
                <a:gd name="T13" fmla="*/ 0 h 147"/>
                <a:gd name="T14" fmla="*/ 156 w 172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47">
                  <a:moveTo>
                    <a:pt x="156" y="31"/>
                  </a:moveTo>
                  <a:lnTo>
                    <a:pt x="147" y="50"/>
                  </a:lnTo>
                  <a:lnTo>
                    <a:pt x="127" y="45"/>
                  </a:lnTo>
                  <a:lnTo>
                    <a:pt x="0" y="9"/>
                  </a:lnTo>
                  <a:lnTo>
                    <a:pt x="0" y="99"/>
                  </a:lnTo>
                  <a:lnTo>
                    <a:pt x="172" y="147"/>
                  </a:lnTo>
                  <a:lnTo>
                    <a:pt x="172" y="0"/>
                  </a:lnTo>
                  <a:lnTo>
                    <a:pt x="156" y="31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4360863" y="2482850"/>
              <a:ext cx="274637" cy="233363"/>
            </a:xfrm>
            <a:custGeom>
              <a:avLst/>
              <a:gdLst>
                <a:gd name="T0" fmla="*/ 25 w 173"/>
                <a:gd name="T1" fmla="*/ 50 h 147"/>
                <a:gd name="T2" fmla="*/ 16 w 173"/>
                <a:gd name="T3" fmla="*/ 31 h 147"/>
                <a:gd name="T4" fmla="*/ 0 w 173"/>
                <a:gd name="T5" fmla="*/ 0 h 147"/>
                <a:gd name="T6" fmla="*/ 0 w 173"/>
                <a:gd name="T7" fmla="*/ 147 h 147"/>
                <a:gd name="T8" fmla="*/ 173 w 173"/>
                <a:gd name="T9" fmla="*/ 99 h 147"/>
                <a:gd name="T10" fmla="*/ 173 w 173"/>
                <a:gd name="T11" fmla="*/ 9 h 147"/>
                <a:gd name="T12" fmla="*/ 47 w 173"/>
                <a:gd name="T13" fmla="*/ 45 h 147"/>
                <a:gd name="T14" fmla="*/ 25 w 173"/>
                <a:gd name="T15" fmla="*/ 5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47">
                  <a:moveTo>
                    <a:pt x="25" y="50"/>
                  </a:moveTo>
                  <a:lnTo>
                    <a:pt x="16" y="31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173" y="99"/>
                  </a:lnTo>
                  <a:lnTo>
                    <a:pt x="173" y="9"/>
                  </a:lnTo>
                  <a:lnTo>
                    <a:pt x="47" y="45"/>
                  </a:lnTo>
                  <a:lnTo>
                    <a:pt x="25" y="50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341813" y="2270125"/>
              <a:ext cx="376237" cy="244475"/>
            </a:xfrm>
            <a:custGeom>
              <a:avLst/>
              <a:gdLst>
                <a:gd name="T0" fmla="*/ 51 w 237"/>
                <a:gd name="T1" fmla="*/ 154 h 154"/>
                <a:gd name="T2" fmla="*/ 237 w 237"/>
                <a:gd name="T3" fmla="*/ 102 h 154"/>
                <a:gd name="T4" fmla="*/ 185 w 237"/>
                <a:gd name="T5" fmla="*/ 0 h 154"/>
                <a:gd name="T6" fmla="*/ 0 w 237"/>
                <a:gd name="T7" fmla="*/ 50 h 154"/>
                <a:gd name="T8" fmla="*/ 51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51" y="154"/>
                  </a:moveTo>
                  <a:lnTo>
                    <a:pt x="237" y="102"/>
                  </a:lnTo>
                  <a:lnTo>
                    <a:pt x="185" y="0"/>
                  </a:lnTo>
                  <a:lnTo>
                    <a:pt x="0" y="50"/>
                  </a:lnTo>
                  <a:lnTo>
                    <a:pt x="51" y="154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965575" y="2270125"/>
              <a:ext cx="376237" cy="244475"/>
            </a:xfrm>
            <a:custGeom>
              <a:avLst/>
              <a:gdLst>
                <a:gd name="T0" fmla="*/ 185 w 237"/>
                <a:gd name="T1" fmla="*/ 154 h 154"/>
                <a:gd name="T2" fmla="*/ 237 w 237"/>
                <a:gd name="T3" fmla="*/ 50 h 154"/>
                <a:gd name="T4" fmla="*/ 51 w 237"/>
                <a:gd name="T5" fmla="*/ 0 h 154"/>
                <a:gd name="T6" fmla="*/ 0 w 237"/>
                <a:gd name="T7" fmla="*/ 102 h 154"/>
                <a:gd name="T8" fmla="*/ 185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185" y="154"/>
                  </a:moveTo>
                  <a:lnTo>
                    <a:pt x="237" y="5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185" y="154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4341813" y="2057400"/>
              <a:ext cx="407987" cy="212725"/>
            </a:xfrm>
            <a:custGeom>
              <a:avLst/>
              <a:gdLst>
                <a:gd name="T0" fmla="*/ 203 w 257"/>
                <a:gd name="T1" fmla="*/ 113 h 134"/>
                <a:gd name="T2" fmla="*/ 257 w 257"/>
                <a:gd name="T3" fmla="*/ 52 h 134"/>
                <a:gd name="T4" fmla="*/ 71 w 257"/>
                <a:gd name="T5" fmla="*/ 0 h 134"/>
                <a:gd name="T6" fmla="*/ 0 w 257"/>
                <a:gd name="T7" fmla="*/ 82 h 134"/>
                <a:gd name="T8" fmla="*/ 137 w 257"/>
                <a:gd name="T9" fmla="*/ 120 h 134"/>
                <a:gd name="T10" fmla="*/ 185 w 257"/>
                <a:gd name="T11" fmla="*/ 134 h 134"/>
                <a:gd name="T12" fmla="*/ 203 w 257"/>
                <a:gd name="T1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34">
                  <a:moveTo>
                    <a:pt x="203" y="113"/>
                  </a:moveTo>
                  <a:lnTo>
                    <a:pt x="257" y="52"/>
                  </a:lnTo>
                  <a:lnTo>
                    <a:pt x="71" y="0"/>
                  </a:lnTo>
                  <a:lnTo>
                    <a:pt x="0" y="82"/>
                  </a:lnTo>
                  <a:lnTo>
                    <a:pt x="137" y="120"/>
                  </a:lnTo>
                  <a:lnTo>
                    <a:pt x="185" y="134"/>
                  </a:lnTo>
                  <a:lnTo>
                    <a:pt x="203" y="113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932238" y="2057400"/>
              <a:ext cx="409575" cy="212725"/>
            </a:xfrm>
            <a:custGeom>
              <a:avLst/>
              <a:gdLst>
                <a:gd name="T0" fmla="*/ 120 w 258"/>
                <a:gd name="T1" fmla="*/ 120 h 134"/>
                <a:gd name="T2" fmla="*/ 258 w 258"/>
                <a:gd name="T3" fmla="*/ 82 h 134"/>
                <a:gd name="T4" fmla="*/ 186 w 258"/>
                <a:gd name="T5" fmla="*/ 0 h 134"/>
                <a:gd name="T6" fmla="*/ 0 w 258"/>
                <a:gd name="T7" fmla="*/ 52 h 134"/>
                <a:gd name="T8" fmla="*/ 54 w 258"/>
                <a:gd name="T9" fmla="*/ 113 h 134"/>
                <a:gd name="T10" fmla="*/ 72 w 258"/>
                <a:gd name="T11" fmla="*/ 134 h 134"/>
                <a:gd name="T12" fmla="*/ 120 w 258"/>
                <a:gd name="T13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34">
                  <a:moveTo>
                    <a:pt x="120" y="120"/>
                  </a:moveTo>
                  <a:lnTo>
                    <a:pt x="258" y="82"/>
                  </a:lnTo>
                  <a:lnTo>
                    <a:pt x="186" y="0"/>
                  </a:lnTo>
                  <a:lnTo>
                    <a:pt x="0" y="52"/>
                  </a:lnTo>
                  <a:lnTo>
                    <a:pt x="54" y="113"/>
                  </a:lnTo>
                  <a:lnTo>
                    <a:pt x="72" y="134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305773" y="3280576"/>
            <a:ext cx="540372" cy="577939"/>
            <a:chOff x="4267200" y="1196975"/>
            <a:chExt cx="593725" cy="635001"/>
          </a:xfrm>
          <a:solidFill>
            <a:schemeClr val="accent1"/>
          </a:solidFill>
        </p:grpSpPr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4267200" y="1566863"/>
              <a:ext cx="593725" cy="265113"/>
            </a:xfrm>
            <a:custGeom>
              <a:avLst/>
              <a:gdLst>
                <a:gd name="T0" fmla="*/ 364 w 374"/>
                <a:gd name="T1" fmla="*/ 47 h 167"/>
                <a:gd name="T2" fmla="*/ 350 w 374"/>
                <a:gd name="T3" fmla="*/ 33 h 167"/>
                <a:gd name="T4" fmla="*/ 332 w 374"/>
                <a:gd name="T5" fmla="*/ 22 h 167"/>
                <a:gd name="T6" fmla="*/ 295 w 374"/>
                <a:gd name="T7" fmla="*/ 8 h 167"/>
                <a:gd name="T8" fmla="*/ 265 w 374"/>
                <a:gd name="T9" fmla="*/ 1 h 167"/>
                <a:gd name="T10" fmla="*/ 253 w 374"/>
                <a:gd name="T11" fmla="*/ 26 h 167"/>
                <a:gd name="T12" fmla="*/ 269 w 374"/>
                <a:gd name="T13" fmla="*/ 30 h 167"/>
                <a:gd name="T14" fmla="*/ 284 w 374"/>
                <a:gd name="T15" fmla="*/ 37 h 167"/>
                <a:gd name="T16" fmla="*/ 305 w 374"/>
                <a:gd name="T17" fmla="*/ 49 h 167"/>
                <a:gd name="T18" fmla="*/ 310 w 374"/>
                <a:gd name="T19" fmla="*/ 56 h 167"/>
                <a:gd name="T20" fmla="*/ 316 w 374"/>
                <a:gd name="T21" fmla="*/ 66 h 167"/>
                <a:gd name="T22" fmla="*/ 316 w 374"/>
                <a:gd name="T23" fmla="*/ 70 h 167"/>
                <a:gd name="T24" fmla="*/ 303 w 374"/>
                <a:gd name="T25" fmla="*/ 83 h 167"/>
                <a:gd name="T26" fmla="*/ 295 w 374"/>
                <a:gd name="T27" fmla="*/ 88 h 167"/>
                <a:gd name="T28" fmla="*/ 266 w 374"/>
                <a:gd name="T29" fmla="*/ 101 h 167"/>
                <a:gd name="T30" fmla="*/ 224 w 374"/>
                <a:gd name="T31" fmla="*/ 107 h 167"/>
                <a:gd name="T32" fmla="*/ 202 w 374"/>
                <a:gd name="T33" fmla="*/ 109 h 167"/>
                <a:gd name="T34" fmla="*/ 158 w 374"/>
                <a:gd name="T35" fmla="*/ 109 h 167"/>
                <a:gd name="T36" fmla="*/ 136 w 374"/>
                <a:gd name="T37" fmla="*/ 105 h 167"/>
                <a:gd name="T38" fmla="*/ 94 w 374"/>
                <a:gd name="T39" fmla="*/ 94 h 167"/>
                <a:gd name="T40" fmla="*/ 84 w 374"/>
                <a:gd name="T41" fmla="*/ 91 h 167"/>
                <a:gd name="T42" fmla="*/ 68 w 374"/>
                <a:gd name="T43" fmla="*/ 80 h 167"/>
                <a:gd name="T44" fmla="*/ 62 w 374"/>
                <a:gd name="T45" fmla="*/ 73 h 167"/>
                <a:gd name="T46" fmla="*/ 58 w 374"/>
                <a:gd name="T47" fmla="*/ 66 h 167"/>
                <a:gd name="T48" fmla="*/ 58 w 374"/>
                <a:gd name="T49" fmla="*/ 65 h 167"/>
                <a:gd name="T50" fmla="*/ 60 w 374"/>
                <a:gd name="T51" fmla="*/ 59 h 167"/>
                <a:gd name="T52" fmla="*/ 72 w 374"/>
                <a:gd name="T53" fmla="*/ 47 h 167"/>
                <a:gd name="T54" fmla="*/ 83 w 374"/>
                <a:gd name="T55" fmla="*/ 38 h 167"/>
                <a:gd name="T56" fmla="*/ 108 w 374"/>
                <a:gd name="T57" fmla="*/ 29 h 167"/>
                <a:gd name="T58" fmla="*/ 121 w 374"/>
                <a:gd name="T59" fmla="*/ 26 h 167"/>
                <a:gd name="T60" fmla="*/ 109 w 374"/>
                <a:gd name="T61" fmla="*/ 0 h 167"/>
                <a:gd name="T62" fmla="*/ 68 w 374"/>
                <a:gd name="T63" fmla="*/ 11 h 167"/>
                <a:gd name="T64" fmla="*/ 29 w 374"/>
                <a:gd name="T65" fmla="*/ 27 h 167"/>
                <a:gd name="T66" fmla="*/ 22 w 374"/>
                <a:gd name="T67" fmla="*/ 33 h 167"/>
                <a:gd name="T68" fmla="*/ 8 w 374"/>
                <a:gd name="T69" fmla="*/ 47 h 167"/>
                <a:gd name="T70" fmla="*/ 3 w 374"/>
                <a:gd name="T71" fmla="*/ 55 h 167"/>
                <a:gd name="T72" fmla="*/ 0 w 374"/>
                <a:gd name="T73" fmla="*/ 71 h 167"/>
                <a:gd name="T74" fmla="*/ 1 w 374"/>
                <a:gd name="T75" fmla="*/ 83 h 167"/>
                <a:gd name="T76" fmla="*/ 4 w 374"/>
                <a:gd name="T77" fmla="*/ 94 h 167"/>
                <a:gd name="T78" fmla="*/ 12 w 374"/>
                <a:gd name="T79" fmla="*/ 109 h 167"/>
                <a:gd name="T80" fmla="*/ 25 w 374"/>
                <a:gd name="T81" fmla="*/ 123 h 167"/>
                <a:gd name="T82" fmla="*/ 55 w 374"/>
                <a:gd name="T83" fmla="*/ 143 h 167"/>
                <a:gd name="T84" fmla="*/ 73 w 374"/>
                <a:gd name="T85" fmla="*/ 150 h 167"/>
                <a:gd name="T86" fmla="*/ 111 w 374"/>
                <a:gd name="T87" fmla="*/ 160 h 167"/>
                <a:gd name="T88" fmla="*/ 150 w 374"/>
                <a:gd name="T89" fmla="*/ 166 h 167"/>
                <a:gd name="T90" fmla="*/ 206 w 374"/>
                <a:gd name="T91" fmla="*/ 167 h 167"/>
                <a:gd name="T92" fmla="*/ 241 w 374"/>
                <a:gd name="T93" fmla="*/ 164 h 167"/>
                <a:gd name="T94" fmla="*/ 276 w 374"/>
                <a:gd name="T95" fmla="*/ 159 h 167"/>
                <a:gd name="T96" fmla="*/ 310 w 374"/>
                <a:gd name="T97" fmla="*/ 148 h 167"/>
                <a:gd name="T98" fmla="*/ 341 w 374"/>
                <a:gd name="T99" fmla="*/ 132 h 167"/>
                <a:gd name="T100" fmla="*/ 352 w 374"/>
                <a:gd name="T101" fmla="*/ 124 h 167"/>
                <a:gd name="T102" fmla="*/ 367 w 374"/>
                <a:gd name="T103" fmla="*/ 102 h 167"/>
                <a:gd name="T104" fmla="*/ 371 w 374"/>
                <a:gd name="T105" fmla="*/ 89 h 167"/>
                <a:gd name="T106" fmla="*/ 374 w 374"/>
                <a:gd name="T107" fmla="*/ 74 h 167"/>
                <a:gd name="T108" fmla="*/ 374 w 374"/>
                <a:gd name="T109" fmla="*/ 67 h 167"/>
                <a:gd name="T110" fmla="*/ 368 w 374"/>
                <a:gd name="T111" fmla="*/ 54 h 167"/>
                <a:gd name="T112" fmla="*/ 364 w 374"/>
                <a:gd name="T113" fmla="*/ 4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4" h="167">
                  <a:moveTo>
                    <a:pt x="364" y="47"/>
                  </a:moveTo>
                  <a:lnTo>
                    <a:pt x="364" y="47"/>
                  </a:lnTo>
                  <a:lnTo>
                    <a:pt x="357" y="40"/>
                  </a:lnTo>
                  <a:lnTo>
                    <a:pt x="350" y="33"/>
                  </a:lnTo>
                  <a:lnTo>
                    <a:pt x="342" y="27"/>
                  </a:lnTo>
                  <a:lnTo>
                    <a:pt x="332" y="22"/>
                  </a:lnTo>
                  <a:lnTo>
                    <a:pt x="314" y="15"/>
                  </a:lnTo>
                  <a:lnTo>
                    <a:pt x="295" y="8"/>
                  </a:lnTo>
                  <a:lnTo>
                    <a:pt x="295" y="8"/>
                  </a:lnTo>
                  <a:lnTo>
                    <a:pt x="265" y="1"/>
                  </a:lnTo>
                  <a:lnTo>
                    <a:pt x="265" y="1"/>
                  </a:lnTo>
                  <a:lnTo>
                    <a:pt x="253" y="26"/>
                  </a:lnTo>
                  <a:lnTo>
                    <a:pt x="253" y="26"/>
                  </a:lnTo>
                  <a:lnTo>
                    <a:pt x="269" y="30"/>
                  </a:lnTo>
                  <a:lnTo>
                    <a:pt x="284" y="37"/>
                  </a:lnTo>
                  <a:lnTo>
                    <a:pt x="284" y="37"/>
                  </a:lnTo>
                  <a:lnTo>
                    <a:pt x="299" y="45"/>
                  </a:lnTo>
                  <a:lnTo>
                    <a:pt x="305" y="49"/>
                  </a:lnTo>
                  <a:lnTo>
                    <a:pt x="310" y="56"/>
                  </a:lnTo>
                  <a:lnTo>
                    <a:pt x="310" y="56"/>
                  </a:lnTo>
                  <a:lnTo>
                    <a:pt x="316" y="63"/>
                  </a:lnTo>
                  <a:lnTo>
                    <a:pt x="316" y="66"/>
                  </a:lnTo>
                  <a:lnTo>
                    <a:pt x="316" y="70"/>
                  </a:lnTo>
                  <a:lnTo>
                    <a:pt x="316" y="70"/>
                  </a:lnTo>
                  <a:lnTo>
                    <a:pt x="310" y="77"/>
                  </a:lnTo>
                  <a:lnTo>
                    <a:pt x="303" y="83"/>
                  </a:lnTo>
                  <a:lnTo>
                    <a:pt x="303" y="83"/>
                  </a:lnTo>
                  <a:lnTo>
                    <a:pt x="295" y="88"/>
                  </a:lnTo>
                  <a:lnTo>
                    <a:pt x="285" y="94"/>
                  </a:lnTo>
                  <a:lnTo>
                    <a:pt x="266" y="101"/>
                  </a:lnTo>
                  <a:lnTo>
                    <a:pt x="245" y="105"/>
                  </a:lnTo>
                  <a:lnTo>
                    <a:pt x="224" y="107"/>
                  </a:lnTo>
                  <a:lnTo>
                    <a:pt x="224" y="107"/>
                  </a:lnTo>
                  <a:lnTo>
                    <a:pt x="202" y="109"/>
                  </a:lnTo>
                  <a:lnTo>
                    <a:pt x="180" y="110"/>
                  </a:lnTo>
                  <a:lnTo>
                    <a:pt x="158" y="109"/>
                  </a:lnTo>
                  <a:lnTo>
                    <a:pt x="136" y="105"/>
                  </a:lnTo>
                  <a:lnTo>
                    <a:pt x="136" y="105"/>
                  </a:lnTo>
                  <a:lnTo>
                    <a:pt x="115" y="101"/>
                  </a:lnTo>
                  <a:lnTo>
                    <a:pt x="94" y="94"/>
                  </a:lnTo>
                  <a:lnTo>
                    <a:pt x="94" y="94"/>
                  </a:lnTo>
                  <a:lnTo>
                    <a:pt x="84" y="91"/>
                  </a:lnTo>
                  <a:lnTo>
                    <a:pt x="76" y="85"/>
                  </a:lnTo>
                  <a:lnTo>
                    <a:pt x="68" y="80"/>
                  </a:lnTo>
                  <a:lnTo>
                    <a:pt x="62" y="73"/>
                  </a:lnTo>
                  <a:lnTo>
                    <a:pt x="62" y="73"/>
                  </a:lnTo>
                  <a:lnTo>
                    <a:pt x="58" y="69"/>
                  </a:lnTo>
                  <a:lnTo>
                    <a:pt x="58" y="66"/>
                  </a:lnTo>
                  <a:lnTo>
                    <a:pt x="58" y="65"/>
                  </a:lnTo>
                  <a:lnTo>
                    <a:pt x="58" y="65"/>
                  </a:lnTo>
                  <a:lnTo>
                    <a:pt x="60" y="59"/>
                  </a:lnTo>
                  <a:lnTo>
                    <a:pt x="60" y="59"/>
                  </a:lnTo>
                  <a:lnTo>
                    <a:pt x="65" y="52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38"/>
                  </a:lnTo>
                  <a:lnTo>
                    <a:pt x="96" y="33"/>
                  </a:lnTo>
                  <a:lnTo>
                    <a:pt x="108" y="29"/>
                  </a:lnTo>
                  <a:lnTo>
                    <a:pt x="121" y="26"/>
                  </a:lnTo>
                  <a:lnTo>
                    <a:pt x="121" y="26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89" y="4"/>
                  </a:lnTo>
                  <a:lnTo>
                    <a:pt x="68" y="11"/>
                  </a:lnTo>
                  <a:lnTo>
                    <a:pt x="48" y="18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22" y="33"/>
                  </a:lnTo>
                  <a:lnTo>
                    <a:pt x="14" y="40"/>
                  </a:lnTo>
                  <a:lnTo>
                    <a:pt x="8" y="47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0" y="63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1" y="83"/>
                  </a:lnTo>
                  <a:lnTo>
                    <a:pt x="4" y="94"/>
                  </a:lnTo>
                  <a:lnTo>
                    <a:pt x="4" y="94"/>
                  </a:lnTo>
                  <a:lnTo>
                    <a:pt x="7" y="102"/>
                  </a:lnTo>
                  <a:lnTo>
                    <a:pt x="12" y="109"/>
                  </a:lnTo>
                  <a:lnTo>
                    <a:pt x="18" y="117"/>
                  </a:lnTo>
                  <a:lnTo>
                    <a:pt x="25" y="123"/>
                  </a:lnTo>
                  <a:lnTo>
                    <a:pt x="40" y="135"/>
                  </a:lnTo>
                  <a:lnTo>
                    <a:pt x="55" y="143"/>
                  </a:lnTo>
                  <a:lnTo>
                    <a:pt x="55" y="143"/>
                  </a:lnTo>
                  <a:lnTo>
                    <a:pt x="73" y="150"/>
                  </a:lnTo>
                  <a:lnTo>
                    <a:pt x="91" y="156"/>
                  </a:lnTo>
                  <a:lnTo>
                    <a:pt x="111" y="160"/>
                  </a:lnTo>
                  <a:lnTo>
                    <a:pt x="130" y="163"/>
                  </a:lnTo>
                  <a:lnTo>
                    <a:pt x="150" y="166"/>
                  </a:lnTo>
                  <a:lnTo>
                    <a:pt x="168" y="167"/>
                  </a:lnTo>
                  <a:lnTo>
                    <a:pt x="206" y="167"/>
                  </a:lnTo>
                  <a:lnTo>
                    <a:pt x="206" y="167"/>
                  </a:lnTo>
                  <a:lnTo>
                    <a:pt x="241" y="164"/>
                  </a:lnTo>
                  <a:lnTo>
                    <a:pt x="259" y="161"/>
                  </a:lnTo>
                  <a:lnTo>
                    <a:pt x="276" y="159"/>
                  </a:lnTo>
                  <a:lnTo>
                    <a:pt x="294" y="153"/>
                  </a:lnTo>
                  <a:lnTo>
                    <a:pt x="310" y="148"/>
                  </a:lnTo>
                  <a:lnTo>
                    <a:pt x="326" y="141"/>
                  </a:lnTo>
                  <a:lnTo>
                    <a:pt x="341" y="132"/>
                  </a:lnTo>
                  <a:lnTo>
                    <a:pt x="341" y="132"/>
                  </a:lnTo>
                  <a:lnTo>
                    <a:pt x="352" y="124"/>
                  </a:lnTo>
                  <a:lnTo>
                    <a:pt x="360" y="114"/>
                  </a:lnTo>
                  <a:lnTo>
                    <a:pt x="367" y="102"/>
                  </a:lnTo>
                  <a:lnTo>
                    <a:pt x="370" y="95"/>
                  </a:lnTo>
                  <a:lnTo>
                    <a:pt x="371" y="89"/>
                  </a:lnTo>
                  <a:lnTo>
                    <a:pt x="371" y="89"/>
                  </a:lnTo>
                  <a:lnTo>
                    <a:pt x="374" y="74"/>
                  </a:lnTo>
                  <a:lnTo>
                    <a:pt x="374" y="74"/>
                  </a:lnTo>
                  <a:lnTo>
                    <a:pt x="374" y="67"/>
                  </a:lnTo>
                  <a:lnTo>
                    <a:pt x="373" y="60"/>
                  </a:lnTo>
                  <a:lnTo>
                    <a:pt x="368" y="54"/>
                  </a:lnTo>
                  <a:lnTo>
                    <a:pt x="364" y="47"/>
                  </a:lnTo>
                  <a:lnTo>
                    <a:pt x="364" y="47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73"/>
            <p:cNvSpPr>
              <a:spLocks noChangeArrowheads="1"/>
            </p:cNvSpPr>
            <p:nvPr/>
          </p:nvSpPr>
          <p:spPr bwMode="auto">
            <a:xfrm>
              <a:off x="4845050" y="1641475"/>
              <a:ext cx="1588" cy="1588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74"/>
            <p:cNvSpPr>
              <a:spLocks noEditPoints="1"/>
            </p:cNvSpPr>
            <p:nvPr/>
          </p:nvSpPr>
          <p:spPr bwMode="auto">
            <a:xfrm>
              <a:off x="4422775" y="1196975"/>
              <a:ext cx="282575" cy="508000"/>
            </a:xfrm>
            <a:custGeom>
              <a:avLst/>
              <a:gdLst>
                <a:gd name="T0" fmla="*/ 89 w 178"/>
                <a:gd name="T1" fmla="*/ 320 h 320"/>
                <a:gd name="T2" fmla="*/ 133 w 178"/>
                <a:gd name="T3" fmla="*/ 221 h 320"/>
                <a:gd name="T4" fmla="*/ 164 w 178"/>
                <a:gd name="T5" fmla="*/ 144 h 320"/>
                <a:gd name="T6" fmla="*/ 176 w 178"/>
                <a:gd name="T7" fmla="*/ 98 h 320"/>
                <a:gd name="T8" fmla="*/ 178 w 178"/>
                <a:gd name="T9" fmla="*/ 87 h 320"/>
                <a:gd name="T10" fmla="*/ 176 w 178"/>
                <a:gd name="T11" fmla="*/ 71 h 320"/>
                <a:gd name="T12" fmla="*/ 171 w 178"/>
                <a:gd name="T13" fmla="*/ 54 h 320"/>
                <a:gd name="T14" fmla="*/ 153 w 178"/>
                <a:gd name="T15" fmla="*/ 26 h 320"/>
                <a:gd name="T16" fmla="*/ 125 w 178"/>
                <a:gd name="T17" fmla="*/ 7 h 320"/>
                <a:gd name="T18" fmla="*/ 108 w 178"/>
                <a:gd name="T19" fmla="*/ 3 h 320"/>
                <a:gd name="T20" fmla="*/ 90 w 178"/>
                <a:gd name="T21" fmla="*/ 0 h 320"/>
                <a:gd name="T22" fmla="*/ 89 w 178"/>
                <a:gd name="T23" fmla="*/ 0 h 320"/>
                <a:gd name="T24" fmla="*/ 89 w 178"/>
                <a:gd name="T25" fmla="*/ 0 h 320"/>
                <a:gd name="T26" fmla="*/ 89 w 178"/>
                <a:gd name="T27" fmla="*/ 0 h 320"/>
                <a:gd name="T28" fmla="*/ 88 w 178"/>
                <a:gd name="T29" fmla="*/ 0 h 320"/>
                <a:gd name="T30" fmla="*/ 78 w 178"/>
                <a:gd name="T31" fmla="*/ 1 h 320"/>
                <a:gd name="T32" fmla="*/ 61 w 178"/>
                <a:gd name="T33" fmla="*/ 4 h 320"/>
                <a:gd name="T34" fmla="*/ 39 w 178"/>
                <a:gd name="T35" fmla="*/ 15 h 320"/>
                <a:gd name="T36" fmla="*/ 16 w 178"/>
                <a:gd name="T37" fmla="*/ 39 h 320"/>
                <a:gd name="T38" fmla="*/ 5 w 178"/>
                <a:gd name="T39" fmla="*/ 62 h 320"/>
                <a:gd name="T40" fmla="*/ 0 w 178"/>
                <a:gd name="T41" fmla="*/ 79 h 320"/>
                <a:gd name="T42" fmla="*/ 0 w 178"/>
                <a:gd name="T43" fmla="*/ 87 h 320"/>
                <a:gd name="T44" fmla="*/ 5 w 178"/>
                <a:gd name="T45" fmla="*/ 111 h 320"/>
                <a:gd name="T46" fmla="*/ 28 w 178"/>
                <a:gd name="T47" fmla="*/ 181 h 320"/>
                <a:gd name="T48" fmla="*/ 75 w 178"/>
                <a:gd name="T49" fmla="*/ 291 h 320"/>
                <a:gd name="T50" fmla="*/ 89 w 178"/>
                <a:gd name="T51" fmla="*/ 320 h 320"/>
                <a:gd name="T52" fmla="*/ 89 w 178"/>
                <a:gd name="T53" fmla="*/ 40 h 320"/>
                <a:gd name="T54" fmla="*/ 104 w 178"/>
                <a:gd name="T55" fmla="*/ 43 h 320"/>
                <a:gd name="T56" fmla="*/ 117 w 178"/>
                <a:gd name="T57" fmla="*/ 51 h 320"/>
                <a:gd name="T58" fmla="*/ 125 w 178"/>
                <a:gd name="T59" fmla="*/ 64 h 320"/>
                <a:gd name="T60" fmla="*/ 129 w 178"/>
                <a:gd name="T61" fmla="*/ 80 h 320"/>
                <a:gd name="T62" fmla="*/ 128 w 178"/>
                <a:gd name="T63" fmla="*/ 87 h 320"/>
                <a:gd name="T64" fmla="*/ 122 w 178"/>
                <a:gd name="T65" fmla="*/ 102 h 320"/>
                <a:gd name="T66" fmla="*/ 111 w 178"/>
                <a:gd name="T67" fmla="*/ 113 h 320"/>
                <a:gd name="T68" fmla="*/ 97 w 178"/>
                <a:gd name="T69" fmla="*/ 119 h 320"/>
                <a:gd name="T70" fmla="*/ 89 w 178"/>
                <a:gd name="T71" fmla="*/ 119 h 320"/>
                <a:gd name="T72" fmla="*/ 74 w 178"/>
                <a:gd name="T73" fmla="*/ 116 h 320"/>
                <a:gd name="T74" fmla="*/ 60 w 178"/>
                <a:gd name="T75" fmla="*/ 108 h 320"/>
                <a:gd name="T76" fmla="*/ 52 w 178"/>
                <a:gd name="T77" fmla="*/ 96 h 320"/>
                <a:gd name="T78" fmla="*/ 49 w 178"/>
                <a:gd name="T79" fmla="*/ 80 h 320"/>
                <a:gd name="T80" fmla="*/ 50 w 178"/>
                <a:gd name="T81" fmla="*/ 72 h 320"/>
                <a:gd name="T82" fmla="*/ 56 w 178"/>
                <a:gd name="T83" fmla="*/ 58 h 320"/>
                <a:gd name="T84" fmla="*/ 67 w 178"/>
                <a:gd name="T85" fmla="*/ 47 h 320"/>
                <a:gd name="T86" fmla="*/ 81 w 178"/>
                <a:gd name="T87" fmla="*/ 40 h 320"/>
                <a:gd name="T88" fmla="*/ 89 w 178"/>
                <a:gd name="T89" fmla="*/ 4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" h="320">
                  <a:moveTo>
                    <a:pt x="89" y="320"/>
                  </a:moveTo>
                  <a:lnTo>
                    <a:pt x="89" y="320"/>
                  </a:lnTo>
                  <a:lnTo>
                    <a:pt x="103" y="291"/>
                  </a:lnTo>
                  <a:lnTo>
                    <a:pt x="133" y="221"/>
                  </a:lnTo>
                  <a:lnTo>
                    <a:pt x="150" y="181"/>
                  </a:lnTo>
                  <a:lnTo>
                    <a:pt x="164" y="144"/>
                  </a:lnTo>
                  <a:lnTo>
                    <a:pt x="173" y="111"/>
                  </a:lnTo>
                  <a:lnTo>
                    <a:pt x="176" y="98"/>
                  </a:lnTo>
                  <a:lnTo>
                    <a:pt x="178" y="87"/>
                  </a:lnTo>
                  <a:lnTo>
                    <a:pt x="178" y="87"/>
                  </a:lnTo>
                  <a:lnTo>
                    <a:pt x="178" y="79"/>
                  </a:lnTo>
                  <a:lnTo>
                    <a:pt x="176" y="71"/>
                  </a:lnTo>
                  <a:lnTo>
                    <a:pt x="173" y="62"/>
                  </a:lnTo>
                  <a:lnTo>
                    <a:pt x="171" y="54"/>
                  </a:lnTo>
                  <a:lnTo>
                    <a:pt x="162" y="39"/>
                  </a:lnTo>
                  <a:lnTo>
                    <a:pt x="153" y="26"/>
                  </a:lnTo>
                  <a:lnTo>
                    <a:pt x="139" y="15"/>
                  </a:lnTo>
                  <a:lnTo>
                    <a:pt x="125" y="7"/>
                  </a:lnTo>
                  <a:lnTo>
                    <a:pt x="117" y="4"/>
                  </a:lnTo>
                  <a:lnTo>
                    <a:pt x="108" y="3"/>
                  </a:lnTo>
                  <a:lnTo>
                    <a:pt x="100" y="1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8" y="1"/>
                  </a:lnTo>
                  <a:lnTo>
                    <a:pt x="70" y="3"/>
                  </a:lnTo>
                  <a:lnTo>
                    <a:pt x="61" y="4"/>
                  </a:lnTo>
                  <a:lnTo>
                    <a:pt x="53" y="7"/>
                  </a:lnTo>
                  <a:lnTo>
                    <a:pt x="39" y="15"/>
                  </a:lnTo>
                  <a:lnTo>
                    <a:pt x="25" y="26"/>
                  </a:lnTo>
                  <a:lnTo>
                    <a:pt x="16" y="39"/>
                  </a:lnTo>
                  <a:lnTo>
                    <a:pt x="7" y="54"/>
                  </a:lnTo>
                  <a:lnTo>
                    <a:pt x="5" y="62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2" y="98"/>
                  </a:lnTo>
                  <a:lnTo>
                    <a:pt x="5" y="111"/>
                  </a:lnTo>
                  <a:lnTo>
                    <a:pt x="14" y="144"/>
                  </a:lnTo>
                  <a:lnTo>
                    <a:pt x="28" y="181"/>
                  </a:lnTo>
                  <a:lnTo>
                    <a:pt x="45" y="221"/>
                  </a:lnTo>
                  <a:lnTo>
                    <a:pt x="75" y="291"/>
                  </a:lnTo>
                  <a:lnTo>
                    <a:pt x="89" y="320"/>
                  </a:lnTo>
                  <a:lnTo>
                    <a:pt x="89" y="320"/>
                  </a:lnTo>
                  <a:close/>
                  <a:moveTo>
                    <a:pt x="89" y="40"/>
                  </a:moveTo>
                  <a:lnTo>
                    <a:pt x="89" y="40"/>
                  </a:lnTo>
                  <a:lnTo>
                    <a:pt x="97" y="40"/>
                  </a:lnTo>
                  <a:lnTo>
                    <a:pt x="104" y="43"/>
                  </a:lnTo>
                  <a:lnTo>
                    <a:pt x="111" y="47"/>
                  </a:lnTo>
                  <a:lnTo>
                    <a:pt x="117" y="51"/>
                  </a:lnTo>
                  <a:lnTo>
                    <a:pt x="122" y="58"/>
                  </a:lnTo>
                  <a:lnTo>
                    <a:pt x="125" y="64"/>
                  </a:lnTo>
                  <a:lnTo>
                    <a:pt x="128" y="72"/>
                  </a:lnTo>
                  <a:lnTo>
                    <a:pt x="129" y="80"/>
                  </a:lnTo>
                  <a:lnTo>
                    <a:pt x="129" y="80"/>
                  </a:lnTo>
                  <a:lnTo>
                    <a:pt x="128" y="87"/>
                  </a:lnTo>
                  <a:lnTo>
                    <a:pt x="125" y="96"/>
                  </a:lnTo>
                  <a:lnTo>
                    <a:pt x="122" y="102"/>
                  </a:lnTo>
                  <a:lnTo>
                    <a:pt x="117" y="108"/>
                  </a:lnTo>
                  <a:lnTo>
                    <a:pt x="111" y="113"/>
                  </a:lnTo>
                  <a:lnTo>
                    <a:pt x="104" y="116"/>
                  </a:lnTo>
                  <a:lnTo>
                    <a:pt x="97" y="119"/>
                  </a:lnTo>
                  <a:lnTo>
                    <a:pt x="89" y="119"/>
                  </a:lnTo>
                  <a:lnTo>
                    <a:pt x="89" y="119"/>
                  </a:lnTo>
                  <a:lnTo>
                    <a:pt x="81" y="119"/>
                  </a:lnTo>
                  <a:lnTo>
                    <a:pt x="74" y="116"/>
                  </a:lnTo>
                  <a:lnTo>
                    <a:pt x="67" y="113"/>
                  </a:lnTo>
                  <a:lnTo>
                    <a:pt x="60" y="108"/>
                  </a:lnTo>
                  <a:lnTo>
                    <a:pt x="56" y="102"/>
                  </a:lnTo>
                  <a:lnTo>
                    <a:pt x="52" y="96"/>
                  </a:lnTo>
                  <a:lnTo>
                    <a:pt x="50" y="87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50" y="72"/>
                  </a:lnTo>
                  <a:lnTo>
                    <a:pt x="52" y="64"/>
                  </a:lnTo>
                  <a:lnTo>
                    <a:pt x="56" y="58"/>
                  </a:lnTo>
                  <a:lnTo>
                    <a:pt x="60" y="51"/>
                  </a:lnTo>
                  <a:lnTo>
                    <a:pt x="67" y="47"/>
                  </a:lnTo>
                  <a:lnTo>
                    <a:pt x="74" y="43"/>
                  </a:lnTo>
                  <a:lnTo>
                    <a:pt x="81" y="40"/>
                  </a:lnTo>
                  <a:lnTo>
                    <a:pt x="89" y="40"/>
                  </a:lnTo>
                  <a:lnTo>
                    <a:pt x="89" y="40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22536" y="3986346"/>
            <a:ext cx="506846" cy="624350"/>
            <a:chOff x="2070100" y="1781175"/>
            <a:chExt cx="1041400" cy="1155700"/>
          </a:xfrm>
          <a:solidFill>
            <a:schemeClr val="accent1"/>
          </a:solidFill>
        </p:grpSpPr>
        <p:sp>
          <p:nvSpPr>
            <p:cNvPr id="94" name="Freeform 8"/>
            <p:cNvSpPr>
              <a:spLocks noEditPoints="1"/>
            </p:cNvSpPr>
            <p:nvPr/>
          </p:nvSpPr>
          <p:spPr bwMode="auto">
            <a:xfrm>
              <a:off x="2136775" y="2343150"/>
              <a:ext cx="974725" cy="457200"/>
            </a:xfrm>
            <a:custGeom>
              <a:avLst/>
              <a:gdLst>
                <a:gd name="T0" fmla="*/ 0 w 614"/>
                <a:gd name="T1" fmla="*/ 0 h 288"/>
                <a:gd name="T2" fmla="*/ 456 w 614"/>
                <a:gd name="T3" fmla="*/ 0 h 288"/>
                <a:gd name="T4" fmla="*/ 482 w 614"/>
                <a:gd name="T5" fmla="*/ 2 h 288"/>
                <a:gd name="T6" fmla="*/ 538 w 614"/>
                <a:gd name="T7" fmla="*/ 10 h 288"/>
                <a:gd name="T8" fmla="*/ 564 w 614"/>
                <a:gd name="T9" fmla="*/ 16 h 288"/>
                <a:gd name="T10" fmla="*/ 594 w 614"/>
                <a:gd name="T11" fmla="*/ 28 h 288"/>
                <a:gd name="T12" fmla="*/ 610 w 614"/>
                <a:gd name="T13" fmla="*/ 48 h 288"/>
                <a:gd name="T14" fmla="*/ 614 w 614"/>
                <a:gd name="T15" fmla="*/ 74 h 288"/>
                <a:gd name="T16" fmla="*/ 606 w 614"/>
                <a:gd name="T17" fmla="*/ 104 h 288"/>
                <a:gd name="T18" fmla="*/ 596 w 614"/>
                <a:gd name="T19" fmla="*/ 122 h 288"/>
                <a:gd name="T20" fmla="*/ 572 w 614"/>
                <a:gd name="T21" fmla="*/ 154 h 288"/>
                <a:gd name="T22" fmla="*/ 542 w 614"/>
                <a:gd name="T23" fmla="*/ 178 h 288"/>
                <a:gd name="T24" fmla="*/ 490 w 614"/>
                <a:gd name="T25" fmla="*/ 206 h 288"/>
                <a:gd name="T26" fmla="*/ 452 w 614"/>
                <a:gd name="T27" fmla="*/ 226 h 288"/>
                <a:gd name="T28" fmla="*/ 418 w 614"/>
                <a:gd name="T29" fmla="*/ 248 h 288"/>
                <a:gd name="T30" fmla="*/ 362 w 614"/>
                <a:gd name="T31" fmla="*/ 278 h 288"/>
                <a:gd name="T32" fmla="*/ 332 w 614"/>
                <a:gd name="T33" fmla="*/ 286 h 288"/>
                <a:gd name="T34" fmla="*/ 300 w 614"/>
                <a:gd name="T35" fmla="*/ 288 h 288"/>
                <a:gd name="T36" fmla="*/ 266 w 614"/>
                <a:gd name="T37" fmla="*/ 288 h 288"/>
                <a:gd name="T38" fmla="*/ 198 w 614"/>
                <a:gd name="T39" fmla="*/ 288 h 288"/>
                <a:gd name="T40" fmla="*/ 164 w 614"/>
                <a:gd name="T41" fmla="*/ 284 h 288"/>
                <a:gd name="T42" fmla="*/ 150 w 614"/>
                <a:gd name="T43" fmla="*/ 280 h 288"/>
                <a:gd name="T44" fmla="*/ 122 w 614"/>
                <a:gd name="T45" fmla="*/ 268 h 288"/>
                <a:gd name="T46" fmla="*/ 94 w 614"/>
                <a:gd name="T47" fmla="*/ 252 h 288"/>
                <a:gd name="T48" fmla="*/ 60 w 614"/>
                <a:gd name="T49" fmla="*/ 220 h 288"/>
                <a:gd name="T50" fmla="*/ 26 w 614"/>
                <a:gd name="T51" fmla="*/ 164 h 288"/>
                <a:gd name="T52" fmla="*/ 10 w 614"/>
                <a:gd name="T53" fmla="*/ 118 h 288"/>
                <a:gd name="T54" fmla="*/ 8 w 614"/>
                <a:gd name="T55" fmla="*/ 102 h 288"/>
                <a:gd name="T56" fmla="*/ 4 w 614"/>
                <a:gd name="T57" fmla="*/ 54 h 288"/>
                <a:gd name="T58" fmla="*/ 0 w 614"/>
                <a:gd name="T59" fmla="*/ 0 h 288"/>
                <a:gd name="T60" fmla="*/ 486 w 614"/>
                <a:gd name="T61" fmla="*/ 170 h 288"/>
                <a:gd name="T62" fmla="*/ 518 w 614"/>
                <a:gd name="T63" fmla="*/ 158 h 288"/>
                <a:gd name="T64" fmla="*/ 544 w 614"/>
                <a:gd name="T65" fmla="*/ 140 h 288"/>
                <a:gd name="T66" fmla="*/ 564 w 614"/>
                <a:gd name="T67" fmla="*/ 118 h 288"/>
                <a:gd name="T68" fmla="*/ 578 w 614"/>
                <a:gd name="T69" fmla="*/ 94 h 288"/>
                <a:gd name="T70" fmla="*/ 582 w 614"/>
                <a:gd name="T71" fmla="*/ 86 h 288"/>
                <a:gd name="T72" fmla="*/ 584 w 614"/>
                <a:gd name="T73" fmla="*/ 70 h 288"/>
                <a:gd name="T74" fmla="*/ 580 w 614"/>
                <a:gd name="T75" fmla="*/ 56 h 288"/>
                <a:gd name="T76" fmla="*/ 568 w 614"/>
                <a:gd name="T77" fmla="*/ 46 h 288"/>
                <a:gd name="T78" fmla="*/ 558 w 614"/>
                <a:gd name="T79" fmla="*/ 44 h 288"/>
                <a:gd name="T80" fmla="*/ 528 w 614"/>
                <a:gd name="T81" fmla="*/ 46 h 288"/>
                <a:gd name="T82" fmla="*/ 508 w 614"/>
                <a:gd name="T83" fmla="*/ 54 h 288"/>
                <a:gd name="T84" fmla="*/ 506 w 614"/>
                <a:gd name="T85" fmla="*/ 58 h 288"/>
                <a:gd name="T86" fmla="*/ 494 w 614"/>
                <a:gd name="T87" fmla="*/ 112 h 288"/>
                <a:gd name="T88" fmla="*/ 486 w 614"/>
                <a:gd name="T89" fmla="*/ 17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288">
                  <a:moveTo>
                    <a:pt x="0" y="0"/>
                  </a:moveTo>
                  <a:lnTo>
                    <a:pt x="0" y="0"/>
                  </a:lnTo>
                  <a:lnTo>
                    <a:pt x="230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82" y="2"/>
                  </a:lnTo>
                  <a:lnTo>
                    <a:pt x="510" y="6"/>
                  </a:lnTo>
                  <a:lnTo>
                    <a:pt x="538" y="10"/>
                  </a:lnTo>
                  <a:lnTo>
                    <a:pt x="564" y="16"/>
                  </a:lnTo>
                  <a:lnTo>
                    <a:pt x="564" y="16"/>
                  </a:lnTo>
                  <a:lnTo>
                    <a:pt x="580" y="22"/>
                  </a:lnTo>
                  <a:lnTo>
                    <a:pt x="594" y="28"/>
                  </a:lnTo>
                  <a:lnTo>
                    <a:pt x="602" y="38"/>
                  </a:lnTo>
                  <a:lnTo>
                    <a:pt x="610" y="48"/>
                  </a:lnTo>
                  <a:lnTo>
                    <a:pt x="614" y="60"/>
                  </a:lnTo>
                  <a:lnTo>
                    <a:pt x="614" y="74"/>
                  </a:lnTo>
                  <a:lnTo>
                    <a:pt x="612" y="88"/>
                  </a:lnTo>
                  <a:lnTo>
                    <a:pt x="606" y="104"/>
                  </a:lnTo>
                  <a:lnTo>
                    <a:pt x="606" y="104"/>
                  </a:lnTo>
                  <a:lnTo>
                    <a:pt x="596" y="122"/>
                  </a:lnTo>
                  <a:lnTo>
                    <a:pt x="584" y="138"/>
                  </a:lnTo>
                  <a:lnTo>
                    <a:pt x="572" y="154"/>
                  </a:lnTo>
                  <a:lnTo>
                    <a:pt x="558" y="166"/>
                  </a:lnTo>
                  <a:lnTo>
                    <a:pt x="542" y="178"/>
                  </a:lnTo>
                  <a:lnTo>
                    <a:pt x="524" y="188"/>
                  </a:lnTo>
                  <a:lnTo>
                    <a:pt x="490" y="206"/>
                  </a:lnTo>
                  <a:lnTo>
                    <a:pt x="490" y="206"/>
                  </a:lnTo>
                  <a:lnTo>
                    <a:pt x="452" y="226"/>
                  </a:lnTo>
                  <a:lnTo>
                    <a:pt x="418" y="248"/>
                  </a:lnTo>
                  <a:lnTo>
                    <a:pt x="418" y="248"/>
                  </a:lnTo>
                  <a:lnTo>
                    <a:pt x="390" y="264"/>
                  </a:lnTo>
                  <a:lnTo>
                    <a:pt x="362" y="278"/>
                  </a:lnTo>
                  <a:lnTo>
                    <a:pt x="348" y="282"/>
                  </a:lnTo>
                  <a:lnTo>
                    <a:pt x="332" y="286"/>
                  </a:lnTo>
                  <a:lnTo>
                    <a:pt x="316" y="288"/>
                  </a:lnTo>
                  <a:lnTo>
                    <a:pt x="300" y="288"/>
                  </a:lnTo>
                  <a:lnTo>
                    <a:pt x="300" y="288"/>
                  </a:lnTo>
                  <a:lnTo>
                    <a:pt x="266" y="288"/>
                  </a:lnTo>
                  <a:lnTo>
                    <a:pt x="232" y="288"/>
                  </a:lnTo>
                  <a:lnTo>
                    <a:pt x="198" y="288"/>
                  </a:lnTo>
                  <a:lnTo>
                    <a:pt x="182" y="286"/>
                  </a:lnTo>
                  <a:lnTo>
                    <a:pt x="164" y="284"/>
                  </a:lnTo>
                  <a:lnTo>
                    <a:pt x="164" y="284"/>
                  </a:lnTo>
                  <a:lnTo>
                    <a:pt x="150" y="280"/>
                  </a:lnTo>
                  <a:lnTo>
                    <a:pt x="136" y="274"/>
                  </a:lnTo>
                  <a:lnTo>
                    <a:pt x="122" y="268"/>
                  </a:lnTo>
                  <a:lnTo>
                    <a:pt x="108" y="260"/>
                  </a:lnTo>
                  <a:lnTo>
                    <a:pt x="94" y="252"/>
                  </a:lnTo>
                  <a:lnTo>
                    <a:pt x="82" y="242"/>
                  </a:lnTo>
                  <a:lnTo>
                    <a:pt x="60" y="220"/>
                  </a:lnTo>
                  <a:lnTo>
                    <a:pt x="40" y="194"/>
                  </a:lnTo>
                  <a:lnTo>
                    <a:pt x="26" y="164"/>
                  </a:lnTo>
                  <a:lnTo>
                    <a:pt x="14" y="134"/>
                  </a:lnTo>
                  <a:lnTo>
                    <a:pt x="10" y="118"/>
                  </a:lnTo>
                  <a:lnTo>
                    <a:pt x="8" y="102"/>
                  </a:lnTo>
                  <a:lnTo>
                    <a:pt x="8" y="102"/>
                  </a:lnTo>
                  <a:lnTo>
                    <a:pt x="4" y="78"/>
                  </a:lnTo>
                  <a:lnTo>
                    <a:pt x="4" y="5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86" y="170"/>
                  </a:moveTo>
                  <a:lnTo>
                    <a:pt x="486" y="170"/>
                  </a:lnTo>
                  <a:lnTo>
                    <a:pt x="504" y="164"/>
                  </a:lnTo>
                  <a:lnTo>
                    <a:pt x="518" y="158"/>
                  </a:lnTo>
                  <a:lnTo>
                    <a:pt x="532" y="150"/>
                  </a:lnTo>
                  <a:lnTo>
                    <a:pt x="544" y="140"/>
                  </a:lnTo>
                  <a:lnTo>
                    <a:pt x="554" y="130"/>
                  </a:lnTo>
                  <a:lnTo>
                    <a:pt x="564" y="118"/>
                  </a:lnTo>
                  <a:lnTo>
                    <a:pt x="572" y="106"/>
                  </a:lnTo>
                  <a:lnTo>
                    <a:pt x="578" y="94"/>
                  </a:lnTo>
                  <a:lnTo>
                    <a:pt x="578" y="94"/>
                  </a:lnTo>
                  <a:lnTo>
                    <a:pt x="582" y="86"/>
                  </a:lnTo>
                  <a:lnTo>
                    <a:pt x="584" y="78"/>
                  </a:lnTo>
                  <a:lnTo>
                    <a:pt x="584" y="70"/>
                  </a:lnTo>
                  <a:lnTo>
                    <a:pt x="582" y="62"/>
                  </a:lnTo>
                  <a:lnTo>
                    <a:pt x="580" y="56"/>
                  </a:lnTo>
                  <a:lnTo>
                    <a:pt x="574" y="50"/>
                  </a:lnTo>
                  <a:lnTo>
                    <a:pt x="568" y="46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44" y="44"/>
                  </a:lnTo>
                  <a:lnTo>
                    <a:pt x="528" y="46"/>
                  </a:lnTo>
                  <a:lnTo>
                    <a:pt x="514" y="50"/>
                  </a:lnTo>
                  <a:lnTo>
                    <a:pt x="508" y="54"/>
                  </a:lnTo>
                  <a:lnTo>
                    <a:pt x="506" y="58"/>
                  </a:lnTo>
                  <a:lnTo>
                    <a:pt x="506" y="58"/>
                  </a:lnTo>
                  <a:lnTo>
                    <a:pt x="498" y="84"/>
                  </a:lnTo>
                  <a:lnTo>
                    <a:pt x="494" y="112"/>
                  </a:lnTo>
                  <a:lnTo>
                    <a:pt x="486" y="170"/>
                  </a:lnTo>
                  <a:lnTo>
                    <a:pt x="486" y="170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"/>
            <p:cNvSpPr>
              <a:spLocks/>
            </p:cNvSpPr>
            <p:nvPr/>
          </p:nvSpPr>
          <p:spPr bwMode="auto">
            <a:xfrm>
              <a:off x="2070100" y="2841625"/>
              <a:ext cx="974725" cy="95250"/>
            </a:xfrm>
            <a:custGeom>
              <a:avLst/>
              <a:gdLst>
                <a:gd name="T0" fmla="*/ 614 w 614"/>
                <a:gd name="T1" fmla="*/ 0 h 60"/>
                <a:gd name="T2" fmla="*/ 614 w 614"/>
                <a:gd name="T3" fmla="*/ 0 h 60"/>
                <a:gd name="T4" fmla="*/ 604 w 614"/>
                <a:gd name="T5" fmla="*/ 8 h 60"/>
                <a:gd name="T6" fmla="*/ 592 w 614"/>
                <a:gd name="T7" fmla="*/ 14 h 60"/>
                <a:gd name="T8" fmla="*/ 562 w 614"/>
                <a:gd name="T9" fmla="*/ 28 h 60"/>
                <a:gd name="T10" fmla="*/ 526 w 614"/>
                <a:gd name="T11" fmla="*/ 38 h 60"/>
                <a:gd name="T12" fmla="*/ 486 w 614"/>
                <a:gd name="T13" fmla="*/ 46 h 60"/>
                <a:gd name="T14" fmla="*/ 442 w 614"/>
                <a:gd name="T15" fmla="*/ 52 h 60"/>
                <a:gd name="T16" fmla="*/ 394 w 614"/>
                <a:gd name="T17" fmla="*/ 56 h 60"/>
                <a:gd name="T18" fmla="*/ 344 w 614"/>
                <a:gd name="T19" fmla="*/ 60 h 60"/>
                <a:gd name="T20" fmla="*/ 294 w 614"/>
                <a:gd name="T21" fmla="*/ 60 h 60"/>
                <a:gd name="T22" fmla="*/ 246 w 614"/>
                <a:gd name="T23" fmla="*/ 60 h 60"/>
                <a:gd name="T24" fmla="*/ 198 w 614"/>
                <a:gd name="T25" fmla="*/ 56 h 60"/>
                <a:gd name="T26" fmla="*/ 152 w 614"/>
                <a:gd name="T27" fmla="*/ 52 h 60"/>
                <a:gd name="T28" fmla="*/ 110 w 614"/>
                <a:gd name="T29" fmla="*/ 44 h 60"/>
                <a:gd name="T30" fmla="*/ 74 w 614"/>
                <a:gd name="T31" fmla="*/ 36 h 60"/>
                <a:gd name="T32" fmla="*/ 42 w 614"/>
                <a:gd name="T33" fmla="*/ 26 h 60"/>
                <a:gd name="T34" fmla="*/ 28 w 614"/>
                <a:gd name="T35" fmla="*/ 20 h 60"/>
                <a:gd name="T36" fmla="*/ 18 w 614"/>
                <a:gd name="T37" fmla="*/ 14 h 60"/>
                <a:gd name="T38" fmla="*/ 8 w 614"/>
                <a:gd name="T39" fmla="*/ 8 h 60"/>
                <a:gd name="T40" fmla="*/ 0 w 614"/>
                <a:gd name="T41" fmla="*/ 0 h 60"/>
                <a:gd name="T42" fmla="*/ 0 w 614"/>
                <a:gd name="T43" fmla="*/ 0 h 60"/>
                <a:gd name="T44" fmla="*/ 614 w 614"/>
                <a:gd name="T45" fmla="*/ 0 h 60"/>
                <a:gd name="T46" fmla="*/ 614 w 614"/>
                <a:gd name="T4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60">
                  <a:moveTo>
                    <a:pt x="614" y="0"/>
                  </a:moveTo>
                  <a:lnTo>
                    <a:pt x="614" y="0"/>
                  </a:lnTo>
                  <a:lnTo>
                    <a:pt x="604" y="8"/>
                  </a:lnTo>
                  <a:lnTo>
                    <a:pt x="592" y="14"/>
                  </a:lnTo>
                  <a:lnTo>
                    <a:pt x="562" y="28"/>
                  </a:lnTo>
                  <a:lnTo>
                    <a:pt x="526" y="38"/>
                  </a:lnTo>
                  <a:lnTo>
                    <a:pt x="486" y="46"/>
                  </a:lnTo>
                  <a:lnTo>
                    <a:pt x="442" y="52"/>
                  </a:lnTo>
                  <a:lnTo>
                    <a:pt x="394" y="56"/>
                  </a:lnTo>
                  <a:lnTo>
                    <a:pt x="344" y="60"/>
                  </a:lnTo>
                  <a:lnTo>
                    <a:pt x="294" y="60"/>
                  </a:lnTo>
                  <a:lnTo>
                    <a:pt x="246" y="60"/>
                  </a:lnTo>
                  <a:lnTo>
                    <a:pt x="198" y="56"/>
                  </a:lnTo>
                  <a:lnTo>
                    <a:pt x="152" y="52"/>
                  </a:lnTo>
                  <a:lnTo>
                    <a:pt x="110" y="44"/>
                  </a:lnTo>
                  <a:lnTo>
                    <a:pt x="74" y="36"/>
                  </a:lnTo>
                  <a:lnTo>
                    <a:pt x="42" y="26"/>
                  </a:lnTo>
                  <a:lnTo>
                    <a:pt x="28" y="20"/>
                  </a:lnTo>
                  <a:lnTo>
                    <a:pt x="18" y="14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614" y="0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"/>
            <p:cNvSpPr>
              <a:spLocks/>
            </p:cNvSpPr>
            <p:nvPr/>
          </p:nvSpPr>
          <p:spPr bwMode="auto">
            <a:xfrm>
              <a:off x="2489200" y="1781175"/>
              <a:ext cx="136525" cy="447675"/>
            </a:xfrm>
            <a:custGeom>
              <a:avLst/>
              <a:gdLst>
                <a:gd name="T0" fmla="*/ 38 w 86"/>
                <a:gd name="T1" fmla="*/ 0 h 282"/>
                <a:gd name="T2" fmla="*/ 38 w 86"/>
                <a:gd name="T3" fmla="*/ 0 h 282"/>
                <a:gd name="T4" fmla="*/ 54 w 86"/>
                <a:gd name="T5" fmla="*/ 18 h 282"/>
                <a:gd name="T6" fmla="*/ 68 w 86"/>
                <a:gd name="T7" fmla="*/ 36 h 282"/>
                <a:gd name="T8" fmla="*/ 78 w 86"/>
                <a:gd name="T9" fmla="*/ 54 h 282"/>
                <a:gd name="T10" fmla="*/ 84 w 86"/>
                <a:gd name="T11" fmla="*/ 72 h 282"/>
                <a:gd name="T12" fmla="*/ 86 w 86"/>
                <a:gd name="T13" fmla="*/ 90 h 282"/>
                <a:gd name="T14" fmla="*/ 86 w 86"/>
                <a:gd name="T15" fmla="*/ 110 h 282"/>
                <a:gd name="T16" fmla="*/ 82 w 86"/>
                <a:gd name="T17" fmla="*/ 132 h 282"/>
                <a:gd name="T18" fmla="*/ 74 w 86"/>
                <a:gd name="T19" fmla="*/ 152 h 282"/>
                <a:gd name="T20" fmla="*/ 74 w 86"/>
                <a:gd name="T21" fmla="*/ 152 h 282"/>
                <a:gd name="T22" fmla="*/ 64 w 86"/>
                <a:gd name="T23" fmla="*/ 184 h 282"/>
                <a:gd name="T24" fmla="*/ 56 w 86"/>
                <a:gd name="T25" fmla="*/ 218 h 282"/>
                <a:gd name="T26" fmla="*/ 56 w 86"/>
                <a:gd name="T27" fmla="*/ 218 h 282"/>
                <a:gd name="T28" fmla="*/ 52 w 86"/>
                <a:gd name="T29" fmla="*/ 250 h 282"/>
                <a:gd name="T30" fmla="*/ 48 w 86"/>
                <a:gd name="T31" fmla="*/ 282 h 282"/>
                <a:gd name="T32" fmla="*/ 48 w 86"/>
                <a:gd name="T33" fmla="*/ 282 h 282"/>
                <a:gd name="T34" fmla="*/ 32 w 86"/>
                <a:gd name="T35" fmla="*/ 260 h 282"/>
                <a:gd name="T36" fmla="*/ 18 w 86"/>
                <a:gd name="T37" fmla="*/ 240 h 282"/>
                <a:gd name="T38" fmla="*/ 8 w 86"/>
                <a:gd name="T39" fmla="*/ 218 h 282"/>
                <a:gd name="T40" fmla="*/ 2 w 86"/>
                <a:gd name="T41" fmla="*/ 194 h 282"/>
                <a:gd name="T42" fmla="*/ 0 w 86"/>
                <a:gd name="T43" fmla="*/ 172 h 282"/>
                <a:gd name="T44" fmla="*/ 2 w 86"/>
                <a:gd name="T45" fmla="*/ 148 h 282"/>
                <a:gd name="T46" fmla="*/ 8 w 86"/>
                <a:gd name="T47" fmla="*/ 122 h 282"/>
                <a:gd name="T48" fmla="*/ 18 w 86"/>
                <a:gd name="T49" fmla="*/ 96 h 282"/>
                <a:gd name="T50" fmla="*/ 18 w 86"/>
                <a:gd name="T51" fmla="*/ 96 h 282"/>
                <a:gd name="T52" fmla="*/ 26 w 86"/>
                <a:gd name="T53" fmla="*/ 74 h 282"/>
                <a:gd name="T54" fmla="*/ 30 w 86"/>
                <a:gd name="T55" fmla="*/ 50 h 282"/>
                <a:gd name="T56" fmla="*/ 38 w 86"/>
                <a:gd name="T57" fmla="*/ 0 h 282"/>
                <a:gd name="T58" fmla="*/ 38 w 86"/>
                <a:gd name="T5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282">
                  <a:moveTo>
                    <a:pt x="38" y="0"/>
                  </a:moveTo>
                  <a:lnTo>
                    <a:pt x="38" y="0"/>
                  </a:lnTo>
                  <a:lnTo>
                    <a:pt x="54" y="18"/>
                  </a:lnTo>
                  <a:lnTo>
                    <a:pt x="68" y="36"/>
                  </a:lnTo>
                  <a:lnTo>
                    <a:pt x="78" y="54"/>
                  </a:lnTo>
                  <a:lnTo>
                    <a:pt x="84" y="72"/>
                  </a:lnTo>
                  <a:lnTo>
                    <a:pt x="86" y="90"/>
                  </a:lnTo>
                  <a:lnTo>
                    <a:pt x="86" y="110"/>
                  </a:lnTo>
                  <a:lnTo>
                    <a:pt x="82" y="132"/>
                  </a:lnTo>
                  <a:lnTo>
                    <a:pt x="74" y="152"/>
                  </a:lnTo>
                  <a:lnTo>
                    <a:pt x="74" y="152"/>
                  </a:lnTo>
                  <a:lnTo>
                    <a:pt x="64" y="184"/>
                  </a:lnTo>
                  <a:lnTo>
                    <a:pt x="56" y="218"/>
                  </a:lnTo>
                  <a:lnTo>
                    <a:pt x="56" y="218"/>
                  </a:lnTo>
                  <a:lnTo>
                    <a:pt x="52" y="250"/>
                  </a:lnTo>
                  <a:lnTo>
                    <a:pt x="48" y="282"/>
                  </a:lnTo>
                  <a:lnTo>
                    <a:pt x="48" y="282"/>
                  </a:lnTo>
                  <a:lnTo>
                    <a:pt x="32" y="260"/>
                  </a:lnTo>
                  <a:lnTo>
                    <a:pt x="18" y="240"/>
                  </a:lnTo>
                  <a:lnTo>
                    <a:pt x="8" y="218"/>
                  </a:lnTo>
                  <a:lnTo>
                    <a:pt x="2" y="194"/>
                  </a:lnTo>
                  <a:lnTo>
                    <a:pt x="0" y="172"/>
                  </a:lnTo>
                  <a:lnTo>
                    <a:pt x="2" y="148"/>
                  </a:lnTo>
                  <a:lnTo>
                    <a:pt x="8" y="122"/>
                  </a:lnTo>
                  <a:lnTo>
                    <a:pt x="18" y="96"/>
                  </a:lnTo>
                  <a:lnTo>
                    <a:pt x="18" y="96"/>
                  </a:lnTo>
                  <a:lnTo>
                    <a:pt x="26" y="74"/>
                  </a:lnTo>
                  <a:lnTo>
                    <a:pt x="30" y="5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Freeform 5"/>
          <p:cNvSpPr>
            <a:spLocks noEditPoints="1"/>
          </p:cNvSpPr>
          <p:nvPr/>
        </p:nvSpPr>
        <p:spPr bwMode="auto">
          <a:xfrm>
            <a:off x="208861" y="1169247"/>
            <a:ext cx="431684" cy="523864"/>
          </a:xfrm>
          <a:custGeom>
            <a:avLst/>
            <a:gdLst>
              <a:gd name="T0" fmla="*/ 12373 w 13216"/>
              <a:gd name="T1" fmla="*/ 3215 h 16128"/>
              <a:gd name="T2" fmla="*/ 12091 w 13216"/>
              <a:gd name="T3" fmla="*/ 3105 h 16128"/>
              <a:gd name="T4" fmla="*/ 10547 w 13216"/>
              <a:gd name="T5" fmla="*/ 1591 h 16128"/>
              <a:gd name="T6" fmla="*/ 9285 w 13216"/>
              <a:gd name="T7" fmla="*/ 208 h 16128"/>
              <a:gd name="T8" fmla="*/ 8770 w 13216"/>
              <a:gd name="T9" fmla="*/ 1 h 16128"/>
              <a:gd name="T10" fmla="*/ 4067 w 13216"/>
              <a:gd name="T11" fmla="*/ 108 h 16128"/>
              <a:gd name="T12" fmla="*/ 2820 w 13216"/>
              <a:gd name="T13" fmla="*/ 1324 h 16128"/>
              <a:gd name="T14" fmla="*/ 2670 w 13216"/>
              <a:gd name="T15" fmla="*/ 3099 h 16128"/>
              <a:gd name="T16" fmla="*/ 931 w 13216"/>
              <a:gd name="T17" fmla="*/ 3164 h 16128"/>
              <a:gd name="T18" fmla="*/ 688 w 13216"/>
              <a:gd name="T19" fmla="*/ 3343 h 16128"/>
              <a:gd name="T20" fmla="*/ 0 w 13216"/>
              <a:gd name="T21" fmla="*/ 4434 h 16128"/>
              <a:gd name="T22" fmla="*/ 109 w 13216"/>
              <a:gd name="T23" fmla="*/ 4560 h 16128"/>
              <a:gd name="T24" fmla="*/ 1246 w 13216"/>
              <a:gd name="T25" fmla="*/ 15900 h 16128"/>
              <a:gd name="T26" fmla="*/ 1406 w 13216"/>
              <a:gd name="T27" fmla="*/ 16086 h 16128"/>
              <a:gd name="T28" fmla="*/ 11786 w 13216"/>
              <a:gd name="T29" fmla="*/ 16121 h 16128"/>
              <a:gd name="T30" fmla="*/ 11994 w 13216"/>
              <a:gd name="T31" fmla="*/ 15988 h 16128"/>
              <a:gd name="T32" fmla="*/ 13012 w 13216"/>
              <a:gd name="T33" fmla="*/ 4580 h 16128"/>
              <a:gd name="T34" fmla="*/ 13195 w 13216"/>
              <a:gd name="T35" fmla="*/ 4505 h 16128"/>
              <a:gd name="T36" fmla="*/ 13184 w 13216"/>
              <a:gd name="T37" fmla="*/ 4322 h 16128"/>
              <a:gd name="T38" fmla="*/ 9417 w 13216"/>
              <a:gd name="T39" fmla="*/ 13686 h 16128"/>
              <a:gd name="T40" fmla="*/ 9569 w 13216"/>
              <a:gd name="T41" fmla="*/ 13492 h 16128"/>
              <a:gd name="T42" fmla="*/ 9557 w 13216"/>
              <a:gd name="T43" fmla="*/ 5766 h 16128"/>
              <a:gd name="T44" fmla="*/ 9388 w 13216"/>
              <a:gd name="T45" fmla="*/ 5588 h 16128"/>
              <a:gd name="T46" fmla="*/ 8731 w 13216"/>
              <a:gd name="T47" fmla="*/ 5564 h 16128"/>
              <a:gd name="T48" fmla="*/ 8530 w 13216"/>
              <a:gd name="T49" fmla="*/ 5706 h 16128"/>
              <a:gd name="T50" fmla="*/ 8473 w 13216"/>
              <a:gd name="T51" fmla="*/ 13426 h 16128"/>
              <a:gd name="T52" fmla="*/ 8585 w 13216"/>
              <a:gd name="T53" fmla="*/ 13646 h 16128"/>
              <a:gd name="T54" fmla="*/ 8818 w 13216"/>
              <a:gd name="T55" fmla="*/ 13736 h 16128"/>
              <a:gd name="T56" fmla="*/ 7036 w 13216"/>
              <a:gd name="T57" fmla="*/ 13667 h 16128"/>
              <a:gd name="T58" fmla="*/ 7169 w 13216"/>
              <a:gd name="T59" fmla="*/ 13460 h 16128"/>
              <a:gd name="T60" fmla="*/ 7134 w 13216"/>
              <a:gd name="T61" fmla="*/ 5736 h 16128"/>
              <a:gd name="T62" fmla="*/ 6948 w 13216"/>
              <a:gd name="T63" fmla="*/ 5574 h 16128"/>
              <a:gd name="T64" fmla="*/ 6290 w 13216"/>
              <a:gd name="T65" fmla="*/ 5574 h 16128"/>
              <a:gd name="T66" fmla="*/ 6104 w 13216"/>
              <a:gd name="T67" fmla="*/ 5736 h 16128"/>
              <a:gd name="T68" fmla="*/ 6069 w 13216"/>
              <a:gd name="T69" fmla="*/ 13460 h 16128"/>
              <a:gd name="T70" fmla="*/ 6202 w 13216"/>
              <a:gd name="T71" fmla="*/ 13667 h 16128"/>
              <a:gd name="T72" fmla="*/ 4001 w 13216"/>
              <a:gd name="T73" fmla="*/ 5554 h 16128"/>
              <a:gd name="T74" fmla="*/ 3768 w 13216"/>
              <a:gd name="T75" fmla="*/ 5644 h 16128"/>
              <a:gd name="T76" fmla="*/ 3656 w 13216"/>
              <a:gd name="T77" fmla="*/ 5865 h 16128"/>
              <a:gd name="T78" fmla="*/ 3713 w 13216"/>
              <a:gd name="T79" fmla="*/ 13583 h 16128"/>
              <a:gd name="T80" fmla="*/ 3914 w 13216"/>
              <a:gd name="T81" fmla="*/ 13725 h 16128"/>
              <a:gd name="T82" fmla="*/ 4571 w 13216"/>
              <a:gd name="T83" fmla="*/ 13702 h 16128"/>
              <a:gd name="T84" fmla="*/ 4740 w 13216"/>
              <a:gd name="T85" fmla="*/ 13524 h 16128"/>
              <a:gd name="T86" fmla="*/ 4752 w 13216"/>
              <a:gd name="T87" fmla="*/ 5797 h 16128"/>
              <a:gd name="T88" fmla="*/ 4600 w 13216"/>
              <a:gd name="T89" fmla="*/ 5604 h 16128"/>
              <a:gd name="T90" fmla="*/ 4116 w 13216"/>
              <a:gd name="T91" fmla="*/ 2354 h 16128"/>
              <a:gd name="T92" fmla="*/ 4323 w 13216"/>
              <a:gd name="T93" fmla="*/ 1841 h 16128"/>
              <a:gd name="T94" fmla="*/ 4786 w 13216"/>
              <a:gd name="T95" fmla="*/ 1500 h 16128"/>
              <a:gd name="T96" fmla="*/ 8249 w 13216"/>
              <a:gd name="T97" fmla="*/ 1455 h 16128"/>
              <a:gd name="T98" fmla="*/ 8727 w 13216"/>
              <a:gd name="T99" fmla="*/ 1688 h 16128"/>
              <a:gd name="T100" fmla="*/ 9139 w 13216"/>
              <a:gd name="T101" fmla="*/ 2311 h 16128"/>
              <a:gd name="T102" fmla="*/ 4115 w 13216"/>
              <a:gd name="T103" fmla="*/ 3042 h 16128"/>
              <a:gd name="T104" fmla="*/ 10559 w 13216"/>
              <a:gd name="T105" fmla="*/ 14530 h 16128"/>
              <a:gd name="T106" fmla="*/ 10358 w 13216"/>
              <a:gd name="T107" fmla="*/ 14672 h 16128"/>
              <a:gd name="T108" fmla="*/ 2867 w 13216"/>
              <a:gd name="T109" fmla="*/ 14649 h 16128"/>
              <a:gd name="T110" fmla="*/ 2697 w 13216"/>
              <a:gd name="T111" fmla="*/ 14472 h 16128"/>
              <a:gd name="T112" fmla="*/ 2685 w 13216"/>
              <a:gd name="T113" fmla="*/ 4819 h 16128"/>
              <a:gd name="T114" fmla="*/ 2837 w 13216"/>
              <a:gd name="T115" fmla="*/ 4626 h 16128"/>
              <a:gd name="T116" fmla="*/ 10332 w 13216"/>
              <a:gd name="T117" fmla="*/ 4582 h 16128"/>
              <a:gd name="T118" fmla="*/ 10536 w 13216"/>
              <a:gd name="T119" fmla="*/ 4699 h 16128"/>
              <a:gd name="T120" fmla="*/ 10618 w 13216"/>
              <a:gd name="T121" fmla="*/ 4922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216" h="16128">
                <a:moveTo>
                  <a:pt x="13167" y="4292"/>
                </a:moveTo>
                <a:lnTo>
                  <a:pt x="12557" y="3386"/>
                </a:lnTo>
                <a:lnTo>
                  <a:pt x="12547" y="3372"/>
                </a:lnTo>
                <a:lnTo>
                  <a:pt x="12536" y="3357"/>
                </a:lnTo>
                <a:lnTo>
                  <a:pt x="12524" y="3343"/>
                </a:lnTo>
                <a:lnTo>
                  <a:pt x="12512" y="3328"/>
                </a:lnTo>
                <a:lnTo>
                  <a:pt x="12499" y="3314"/>
                </a:lnTo>
                <a:lnTo>
                  <a:pt x="12485" y="3301"/>
                </a:lnTo>
                <a:lnTo>
                  <a:pt x="12471" y="3288"/>
                </a:lnTo>
                <a:lnTo>
                  <a:pt x="12455" y="3275"/>
                </a:lnTo>
                <a:lnTo>
                  <a:pt x="12439" y="3262"/>
                </a:lnTo>
                <a:lnTo>
                  <a:pt x="12423" y="3250"/>
                </a:lnTo>
                <a:lnTo>
                  <a:pt x="12407" y="3238"/>
                </a:lnTo>
                <a:lnTo>
                  <a:pt x="12390" y="3226"/>
                </a:lnTo>
                <a:lnTo>
                  <a:pt x="12373" y="3215"/>
                </a:lnTo>
                <a:lnTo>
                  <a:pt x="12356" y="3203"/>
                </a:lnTo>
                <a:lnTo>
                  <a:pt x="12337" y="3193"/>
                </a:lnTo>
                <a:lnTo>
                  <a:pt x="12319" y="3183"/>
                </a:lnTo>
                <a:lnTo>
                  <a:pt x="12301" y="3173"/>
                </a:lnTo>
                <a:lnTo>
                  <a:pt x="12282" y="3164"/>
                </a:lnTo>
                <a:lnTo>
                  <a:pt x="12263" y="3156"/>
                </a:lnTo>
                <a:lnTo>
                  <a:pt x="12245" y="3148"/>
                </a:lnTo>
                <a:lnTo>
                  <a:pt x="12225" y="3140"/>
                </a:lnTo>
                <a:lnTo>
                  <a:pt x="12206" y="3134"/>
                </a:lnTo>
                <a:lnTo>
                  <a:pt x="12187" y="3127"/>
                </a:lnTo>
                <a:lnTo>
                  <a:pt x="12168" y="3122"/>
                </a:lnTo>
                <a:lnTo>
                  <a:pt x="12148" y="3116"/>
                </a:lnTo>
                <a:lnTo>
                  <a:pt x="12129" y="3112"/>
                </a:lnTo>
                <a:lnTo>
                  <a:pt x="12110" y="3108"/>
                </a:lnTo>
                <a:lnTo>
                  <a:pt x="12091" y="3105"/>
                </a:lnTo>
                <a:lnTo>
                  <a:pt x="12072" y="3102"/>
                </a:lnTo>
                <a:lnTo>
                  <a:pt x="12054" y="3100"/>
                </a:lnTo>
                <a:lnTo>
                  <a:pt x="12036" y="3099"/>
                </a:lnTo>
                <a:lnTo>
                  <a:pt x="12018" y="3099"/>
                </a:lnTo>
                <a:lnTo>
                  <a:pt x="10603" y="3099"/>
                </a:lnTo>
                <a:lnTo>
                  <a:pt x="10603" y="1867"/>
                </a:lnTo>
                <a:lnTo>
                  <a:pt x="10602" y="1849"/>
                </a:lnTo>
                <a:lnTo>
                  <a:pt x="10602" y="1831"/>
                </a:lnTo>
                <a:lnTo>
                  <a:pt x="10600" y="1811"/>
                </a:lnTo>
                <a:lnTo>
                  <a:pt x="10598" y="1792"/>
                </a:lnTo>
                <a:lnTo>
                  <a:pt x="10592" y="1753"/>
                </a:lnTo>
                <a:lnTo>
                  <a:pt x="10584" y="1714"/>
                </a:lnTo>
                <a:lnTo>
                  <a:pt x="10573" y="1672"/>
                </a:lnTo>
                <a:lnTo>
                  <a:pt x="10561" y="1632"/>
                </a:lnTo>
                <a:lnTo>
                  <a:pt x="10547" y="1591"/>
                </a:lnTo>
                <a:lnTo>
                  <a:pt x="10531" y="1550"/>
                </a:lnTo>
                <a:lnTo>
                  <a:pt x="10513" y="1511"/>
                </a:lnTo>
                <a:lnTo>
                  <a:pt x="10494" y="1472"/>
                </a:lnTo>
                <a:lnTo>
                  <a:pt x="10474" y="1434"/>
                </a:lnTo>
                <a:lnTo>
                  <a:pt x="10453" y="1398"/>
                </a:lnTo>
                <a:lnTo>
                  <a:pt x="10431" y="1364"/>
                </a:lnTo>
                <a:lnTo>
                  <a:pt x="10407" y="1332"/>
                </a:lnTo>
                <a:lnTo>
                  <a:pt x="10394" y="1316"/>
                </a:lnTo>
                <a:lnTo>
                  <a:pt x="10382" y="1302"/>
                </a:lnTo>
                <a:lnTo>
                  <a:pt x="10370" y="1288"/>
                </a:lnTo>
                <a:lnTo>
                  <a:pt x="10358" y="1275"/>
                </a:lnTo>
                <a:lnTo>
                  <a:pt x="9326" y="245"/>
                </a:lnTo>
                <a:lnTo>
                  <a:pt x="9313" y="233"/>
                </a:lnTo>
                <a:lnTo>
                  <a:pt x="9299" y="220"/>
                </a:lnTo>
                <a:lnTo>
                  <a:pt x="9285" y="208"/>
                </a:lnTo>
                <a:lnTo>
                  <a:pt x="9270" y="196"/>
                </a:lnTo>
                <a:lnTo>
                  <a:pt x="9237" y="172"/>
                </a:lnTo>
                <a:lnTo>
                  <a:pt x="9203" y="150"/>
                </a:lnTo>
                <a:lnTo>
                  <a:pt x="9167" y="128"/>
                </a:lnTo>
                <a:lnTo>
                  <a:pt x="9129" y="108"/>
                </a:lnTo>
                <a:lnTo>
                  <a:pt x="9091" y="90"/>
                </a:lnTo>
                <a:lnTo>
                  <a:pt x="9051" y="72"/>
                </a:lnTo>
                <a:lnTo>
                  <a:pt x="9010" y="56"/>
                </a:lnTo>
                <a:lnTo>
                  <a:pt x="8969" y="42"/>
                </a:lnTo>
                <a:lnTo>
                  <a:pt x="8929" y="29"/>
                </a:lnTo>
                <a:lnTo>
                  <a:pt x="8887" y="19"/>
                </a:lnTo>
                <a:lnTo>
                  <a:pt x="8848" y="11"/>
                </a:lnTo>
                <a:lnTo>
                  <a:pt x="8809" y="5"/>
                </a:lnTo>
                <a:lnTo>
                  <a:pt x="8789" y="3"/>
                </a:lnTo>
                <a:lnTo>
                  <a:pt x="8770" y="1"/>
                </a:lnTo>
                <a:lnTo>
                  <a:pt x="8752" y="0"/>
                </a:lnTo>
                <a:lnTo>
                  <a:pt x="8734" y="0"/>
                </a:lnTo>
                <a:lnTo>
                  <a:pt x="4464" y="0"/>
                </a:lnTo>
                <a:lnTo>
                  <a:pt x="4446" y="0"/>
                </a:lnTo>
                <a:lnTo>
                  <a:pt x="4427" y="1"/>
                </a:lnTo>
                <a:lnTo>
                  <a:pt x="4408" y="3"/>
                </a:lnTo>
                <a:lnTo>
                  <a:pt x="4388" y="5"/>
                </a:lnTo>
                <a:lnTo>
                  <a:pt x="4350" y="11"/>
                </a:lnTo>
                <a:lnTo>
                  <a:pt x="4309" y="19"/>
                </a:lnTo>
                <a:lnTo>
                  <a:pt x="4268" y="29"/>
                </a:lnTo>
                <a:lnTo>
                  <a:pt x="4228" y="42"/>
                </a:lnTo>
                <a:lnTo>
                  <a:pt x="4186" y="56"/>
                </a:lnTo>
                <a:lnTo>
                  <a:pt x="4146" y="72"/>
                </a:lnTo>
                <a:lnTo>
                  <a:pt x="4107" y="90"/>
                </a:lnTo>
                <a:lnTo>
                  <a:pt x="4067" y="108"/>
                </a:lnTo>
                <a:lnTo>
                  <a:pt x="4030" y="128"/>
                </a:lnTo>
                <a:lnTo>
                  <a:pt x="3994" y="150"/>
                </a:lnTo>
                <a:lnTo>
                  <a:pt x="3959" y="172"/>
                </a:lnTo>
                <a:lnTo>
                  <a:pt x="3928" y="196"/>
                </a:lnTo>
                <a:lnTo>
                  <a:pt x="3913" y="208"/>
                </a:lnTo>
                <a:lnTo>
                  <a:pt x="3898" y="220"/>
                </a:lnTo>
                <a:lnTo>
                  <a:pt x="3885" y="233"/>
                </a:lnTo>
                <a:lnTo>
                  <a:pt x="3872" y="245"/>
                </a:lnTo>
                <a:lnTo>
                  <a:pt x="2915" y="1201"/>
                </a:lnTo>
                <a:lnTo>
                  <a:pt x="2902" y="1214"/>
                </a:lnTo>
                <a:lnTo>
                  <a:pt x="2890" y="1228"/>
                </a:lnTo>
                <a:lnTo>
                  <a:pt x="2878" y="1242"/>
                </a:lnTo>
                <a:lnTo>
                  <a:pt x="2866" y="1257"/>
                </a:lnTo>
                <a:lnTo>
                  <a:pt x="2843" y="1289"/>
                </a:lnTo>
                <a:lnTo>
                  <a:pt x="2820" y="1324"/>
                </a:lnTo>
                <a:lnTo>
                  <a:pt x="2798" y="1359"/>
                </a:lnTo>
                <a:lnTo>
                  <a:pt x="2778" y="1397"/>
                </a:lnTo>
                <a:lnTo>
                  <a:pt x="2759" y="1435"/>
                </a:lnTo>
                <a:lnTo>
                  <a:pt x="2742" y="1476"/>
                </a:lnTo>
                <a:lnTo>
                  <a:pt x="2726" y="1516"/>
                </a:lnTo>
                <a:lnTo>
                  <a:pt x="2712" y="1556"/>
                </a:lnTo>
                <a:lnTo>
                  <a:pt x="2699" y="1598"/>
                </a:lnTo>
                <a:lnTo>
                  <a:pt x="2689" y="1638"/>
                </a:lnTo>
                <a:lnTo>
                  <a:pt x="2681" y="1678"/>
                </a:lnTo>
                <a:lnTo>
                  <a:pt x="2675" y="1718"/>
                </a:lnTo>
                <a:lnTo>
                  <a:pt x="2672" y="1737"/>
                </a:lnTo>
                <a:lnTo>
                  <a:pt x="2671" y="1756"/>
                </a:lnTo>
                <a:lnTo>
                  <a:pt x="2670" y="1774"/>
                </a:lnTo>
                <a:lnTo>
                  <a:pt x="2670" y="1792"/>
                </a:lnTo>
                <a:lnTo>
                  <a:pt x="2670" y="3099"/>
                </a:lnTo>
                <a:lnTo>
                  <a:pt x="1195" y="3099"/>
                </a:lnTo>
                <a:lnTo>
                  <a:pt x="1177" y="3099"/>
                </a:lnTo>
                <a:lnTo>
                  <a:pt x="1159" y="3100"/>
                </a:lnTo>
                <a:lnTo>
                  <a:pt x="1140" y="3102"/>
                </a:lnTo>
                <a:lnTo>
                  <a:pt x="1122" y="3105"/>
                </a:lnTo>
                <a:lnTo>
                  <a:pt x="1103" y="3108"/>
                </a:lnTo>
                <a:lnTo>
                  <a:pt x="1083" y="3112"/>
                </a:lnTo>
                <a:lnTo>
                  <a:pt x="1064" y="3116"/>
                </a:lnTo>
                <a:lnTo>
                  <a:pt x="1045" y="3122"/>
                </a:lnTo>
                <a:lnTo>
                  <a:pt x="1026" y="3127"/>
                </a:lnTo>
                <a:lnTo>
                  <a:pt x="1007" y="3134"/>
                </a:lnTo>
                <a:lnTo>
                  <a:pt x="988" y="3140"/>
                </a:lnTo>
                <a:lnTo>
                  <a:pt x="968" y="3148"/>
                </a:lnTo>
                <a:lnTo>
                  <a:pt x="949" y="3156"/>
                </a:lnTo>
                <a:lnTo>
                  <a:pt x="931" y="3164"/>
                </a:lnTo>
                <a:lnTo>
                  <a:pt x="912" y="3173"/>
                </a:lnTo>
                <a:lnTo>
                  <a:pt x="894" y="3183"/>
                </a:lnTo>
                <a:lnTo>
                  <a:pt x="876" y="3193"/>
                </a:lnTo>
                <a:lnTo>
                  <a:pt x="857" y="3203"/>
                </a:lnTo>
                <a:lnTo>
                  <a:pt x="839" y="3215"/>
                </a:lnTo>
                <a:lnTo>
                  <a:pt x="822" y="3226"/>
                </a:lnTo>
                <a:lnTo>
                  <a:pt x="805" y="3238"/>
                </a:lnTo>
                <a:lnTo>
                  <a:pt x="789" y="3250"/>
                </a:lnTo>
                <a:lnTo>
                  <a:pt x="773" y="3262"/>
                </a:lnTo>
                <a:lnTo>
                  <a:pt x="758" y="3275"/>
                </a:lnTo>
                <a:lnTo>
                  <a:pt x="742" y="3288"/>
                </a:lnTo>
                <a:lnTo>
                  <a:pt x="728" y="3301"/>
                </a:lnTo>
                <a:lnTo>
                  <a:pt x="714" y="3314"/>
                </a:lnTo>
                <a:lnTo>
                  <a:pt x="701" y="3328"/>
                </a:lnTo>
                <a:lnTo>
                  <a:pt x="688" y="3343"/>
                </a:lnTo>
                <a:lnTo>
                  <a:pt x="677" y="3357"/>
                </a:lnTo>
                <a:lnTo>
                  <a:pt x="666" y="3372"/>
                </a:lnTo>
                <a:lnTo>
                  <a:pt x="655" y="3386"/>
                </a:lnTo>
                <a:lnTo>
                  <a:pt x="50" y="4286"/>
                </a:lnTo>
                <a:lnTo>
                  <a:pt x="40" y="4300"/>
                </a:lnTo>
                <a:lnTo>
                  <a:pt x="32" y="4315"/>
                </a:lnTo>
                <a:lnTo>
                  <a:pt x="25" y="4329"/>
                </a:lnTo>
                <a:lnTo>
                  <a:pt x="18" y="4343"/>
                </a:lnTo>
                <a:lnTo>
                  <a:pt x="13" y="4358"/>
                </a:lnTo>
                <a:lnTo>
                  <a:pt x="8" y="4371"/>
                </a:lnTo>
                <a:lnTo>
                  <a:pt x="5" y="4384"/>
                </a:lnTo>
                <a:lnTo>
                  <a:pt x="2" y="4397"/>
                </a:lnTo>
                <a:lnTo>
                  <a:pt x="1" y="4410"/>
                </a:lnTo>
                <a:lnTo>
                  <a:pt x="0" y="4422"/>
                </a:lnTo>
                <a:lnTo>
                  <a:pt x="0" y="4434"/>
                </a:lnTo>
                <a:lnTo>
                  <a:pt x="2" y="4446"/>
                </a:lnTo>
                <a:lnTo>
                  <a:pt x="4" y="4457"/>
                </a:lnTo>
                <a:lnTo>
                  <a:pt x="7" y="4468"/>
                </a:lnTo>
                <a:lnTo>
                  <a:pt x="10" y="4479"/>
                </a:lnTo>
                <a:lnTo>
                  <a:pt x="15" y="4489"/>
                </a:lnTo>
                <a:lnTo>
                  <a:pt x="21" y="4499"/>
                </a:lnTo>
                <a:lnTo>
                  <a:pt x="27" y="4508"/>
                </a:lnTo>
                <a:lnTo>
                  <a:pt x="34" y="4516"/>
                </a:lnTo>
                <a:lnTo>
                  <a:pt x="43" y="4524"/>
                </a:lnTo>
                <a:lnTo>
                  <a:pt x="52" y="4531"/>
                </a:lnTo>
                <a:lnTo>
                  <a:pt x="62" y="4538"/>
                </a:lnTo>
                <a:lnTo>
                  <a:pt x="73" y="4545"/>
                </a:lnTo>
                <a:lnTo>
                  <a:pt x="84" y="4551"/>
                </a:lnTo>
                <a:lnTo>
                  <a:pt x="96" y="4556"/>
                </a:lnTo>
                <a:lnTo>
                  <a:pt x="109" y="4560"/>
                </a:lnTo>
                <a:lnTo>
                  <a:pt x="123" y="4564"/>
                </a:lnTo>
                <a:lnTo>
                  <a:pt x="138" y="4567"/>
                </a:lnTo>
                <a:lnTo>
                  <a:pt x="153" y="4570"/>
                </a:lnTo>
                <a:lnTo>
                  <a:pt x="169" y="4572"/>
                </a:lnTo>
                <a:lnTo>
                  <a:pt x="186" y="4573"/>
                </a:lnTo>
                <a:lnTo>
                  <a:pt x="204" y="4573"/>
                </a:lnTo>
                <a:lnTo>
                  <a:pt x="1225" y="4574"/>
                </a:lnTo>
                <a:lnTo>
                  <a:pt x="1225" y="15781"/>
                </a:lnTo>
                <a:lnTo>
                  <a:pt x="1225" y="15799"/>
                </a:lnTo>
                <a:lnTo>
                  <a:pt x="1227" y="15817"/>
                </a:lnTo>
                <a:lnTo>
                  <a:pt x="1229" y="15834"/>
                </a:lnTo>
                <a:lnTo>
                  <a:pt x="1232" y="15851"/>
                </a:lnTo>
                <a:lnTo>
                  <a:pt x="1236" y="15868"/>
                </a:lnTo>
                <a:lnTo>
                  <a:pt x="1241" y="15884"/>
                </a:lnTo>
                <a:lnTo>
                  <a:pt x="1246" y="15900"/>
                </a:lnTo>
                <a:lnTo>
                  <a:pt x="1252" y="15916"/>
                </a:lnTo>
                <a:lnTo>
                  <a:pt x="1259" y="15931"/>
                </a:lnTo>
                <a:lnTo>
                  <a:pt x="1267" y="15947"/>
                </a:lnTo>
                <a:lnTo>
                  <a:pt x="1275" y="15961"/>
                </a:lnTo>
                <a:lnTo>
                  <a:pt x="1284" y="15975"/>
                </a:lnTo>
                <a:lnTo>
                  <a:pt x="1294" y="15988"/>
                </a:lnTo>
                <a:lnTo>
                  <a:pt x="1304" y="16001"/>
                </a:lnTo>
                <a:lnTo>
                  <a:pt x="1315" y="16014"/>
                </a:lnTo>
                <a:lnTo>
                  <a:pt x="1327" y="16026"/>
                </a:lnTo>
                <a:lnTo>
                  <a:pt x="1339" y="16037"/>
                </a:lnTo>
                <a:lnTo>
                  <a:pt x="1352" y="16048"/>
                </a:lnTo>
                <a:lnTo>
                  <a:pt x="1364" y="16058"/>
                </a:lnTo>
                <a:lnTo>
                  <a:pt x="1378" y="16069"/>
                </a:lnTo>
                <a:lnTo>
                  <a:pt x="1392" y="16078"/>
                </a:lnTo>
                <a:lnTo>
                  <a:pt x="1406" y="16086"/>
                </a:lnTo>
                <a:lnTo>
                  <a:pt x="1421" y="16094"/>
                </a:lnTo>
                <a:lnTo>
                  <a:pt x="1436" y="16101"/>
                </a:lnTo>
                <a:lnTo>
                  <a:pt x="1453" y="16107"/>
                </a:lnTo>
                <a:lnTo>
                  <a:pt x="1469" y="16112"/>
                </a:lnTo>
                <a:lnTo>
                  <a:pt x="1485" y="16117"/>
                </a:lnTo>
                <a:lnTo>
                  <a:pt x="1502" y="16121"/>
                </a:lnTo>
                <a:lnTo>
                  <a:pt x="1519" y="16124"/>
                </a:lnTo>
                <a:lnTo>
                  <a:pt x="1536" y="16126"/>
                </a:lnTo>
                <a:lnTo>
                  <a:pt x="1554" y="16128"/>
                </a:lnTo>
                <a:lnTo>
                  <a:pt x="1572" y="16128"/>
                </a:lnTo>
                <a:lnTo>
                  <a:pt x="11716" y="16128"/>
                </a:lnTo>
                <a:lnTo>
                  <a:pt x="11734" y="16128"/>
                </a:lnTo>
                <a:lnTo>
                  <a:pt x="11751" y="16126"/>
                </a:lnTo>
                <a:lnTo>
                  <a:pt x="11769" y="16124"/>
                </a:lnTo>
                <a:lnTo>
                  <a:pt x="11786" y="16121"/>
                </a:lnTo>
                <a:lnTo>
                  <a:pt x="11803" y="16117"/>
                </a:lnTo>
                <a:lnTo>
                  <a:pt x="11819" y="16112"/>
                </a:lnTo>
                <a:lnTo>
                  <a:pt x="11835" y="16107"/>
                </a:lnTo>
                <a:lnTo>
                  <a:pt x="11851" y="16101"/>
                </a:lnTo>
                <a:lnTo>
                  <a:pt x="11866" y="16094"/>
                </a:lnTo>
                <a:lnTo>
                  <a:pt x="11881" y="16086"/>
                </a:lnTo>
                <a:lnTo>
                  <a:pt x="11896" y="16078"/>
                </a:lnTo>
                <a:lnTo>
                  <a:pt x="11910" y="16069"/>
                </a:lnTo>
                <a:lnTo>
                  <a:pt x="11924" y="16058"/>
                </a:lnTo>
                <a:lnTo>
                  <a:pt x="11937" y="16048"/>
                </a:lnTo>
                <a:lnTo>
                  <a:pt x="11949" y="16037"/>
                </a:lnTo>
                <a:lnTo>
                  <a:pt x="11961" y="16026"/>
                </a:lnTo>
                <a:lnTo>
                  <a:pt x="11973" y="16014"/>
                </a:lnTo>
                <a:lnTo>
                  <a:pt x="11983" y="16001"/>
                </a:lnTo>
                <a:lnTo>
                  <a:pt x="11994" y="15988"/>
                </a:lnTo>
                <a:lnTo>
                  <a:pt x="12003" y="15975"/>
                </a:lnTo>
                <a:lnTo>
                  <a:pt x="12013" y="15961"/>
                </a:lnTo>
                <a:lnTo>
                  <a:pt x="12022" y="15947"/>
                </a:lnTo>
                <a:lnTo>
                  <a:pt x="12029" y="15931"/>
                </a:lnTo>
                <a:lnTo>
                  <a:pt x="12036" y="15916"/>
                </a:lnTo>
                <a:lnTo>
                  <a:pt x="12042" y="15900"/>
                </a:lnTo>
                <a:lnTo>
                  <a:pt x="12048" y="15884"/>
                </a:lnTo>
                <a:lnTo>
                  <a:pt x="12052" y="15868"/>
                </a:lnTo>
                <a:lnTo>
                  <a:pt x="12056" y="15851"/>
                </a:lnTo>
                <a:lnTo>
                  <a:pt x="12059" y="15834"/>
                </a:lnTo>
                <a:lnTo>
                  <a:pt x="12062" y="15817"/>
                </a:lnTo>
                <a:lnTo>
                  <a:pt x="12063" y="15799"/>
                </a:lnTo>
                <a:lnTo>
                  <a:pt x="12063" y="15781"/>
                </a:lnTo>
                <a:lnTo>
                  <a:pt x="12063" y="4579"/>
                </a:lnTo>
                <a:lnTo>
                  <a:pt x="13012" y="4580"/>
                </a:lnTo>
                <a:lnTo>
                  <a:pt x="13030" y="4579"/>
                </a:lnTo>
                <a:lnTo>
                  <a:pt x="13047" y="4578"/>
                </a:lnTo>
                <a:lnTo>
                  <a:pt x="13063" y="4576"/>
                </a:lnTo>
                <a:lnTo>
                  <a:pt x="13078" y="4574"/>
                </a:lnTo>
                <a:lnTo>
                  <a:pt x="13093" y="4571"/>
                </a:lnTo>
                <a:lnTo>
                  <a:pt x="13107" y="4567"/>
                </a:lnTo>
                <a:lnTo>
                  <a:pt x="13120" y="4562"/>
                </a:lnTo>
                <a:lnTo>
                  <a:pt x="13132" y="4557"/>
                </a:lnTo>
                <a:lnTo>
                  <a:pt x="13143" y="4552"/>
                </a:lnTo>
                <a:lnTo>
                  <a:pt x="13154" y="4545"/>
                </a:lnTo>
                <a:lnTo>
                  <a:pt x="13164" y="4538"/>
                </a:lnTo>
                <a:lnTo>
                  <a:pt x="13173" y="4531"/>
                </a:lnTo>
                <a:lnTo>
                  <a:pt x="13181" y="4523"/>
                </a:lnTo>
                <a:lnTo>
                  <a:pt x="13189" y="4514"/>
                </a:lnTo>
                <a:lnTo>
                  <a:pt x="13195" y="4505"/>
                </a:lnTo>
                <a:lnTo>
                  <a:pt x="13201" y="4496"/>
                </a:lnTo>
                <a:lnTo>
                  <a:pt x="13206" y="4486"/>
                </a:lnTo>
                <a:lnTo>
                  <a:pt x="13209" y="4476"/>
                </a:lnTo>
                <a:lnTo>
                  <a:pt x="13212" y="4464"/>
                </a:lnTo>
                <a:lnTo>
                  <a:pt x="13214" y="4453"/>
                </a:lnTo>
                <a:lnTo>
                  <a:pt x="13216" y="4441"/>
                </a:lnTo>
                <a:lnTo>
                  <a:pt x="13216" y="4429"/>
                </a:lnTo>
                <a:lnTo>
                  <a:pt x="13215" y="4417"/>
                </a:lnTo>
                <a:lnTo>
                  <a:pt x="13214" y="4404"/>
                </a:lnTo>
                <a:lnTo>
                  <a:pt x="13211" y="4391"/>
                </a:lnTo>
                <a:lnTo>
                  <a:pt x="13208" y="4378"/>
                </a:lnTo>
                <a:lnTo>
                  <a:pt x="13203" y="4365"/>
                </a:lnTo>
                <a:lnTo>
                  <a:pt x="13198" y="4351"/>
                </a:lnTo>
                <a:lnTo>
                  <a:pt x="13192" y="4336"/>
                </a:lnTo>
                <a:lnTo>
                  <a:pt x="13184" y="4322"/>
                </a:lnTo>
                <a:lnTo>
                  <a:pt x="13176" y="4307"/>
                </a:lnTo>
                <a:lnTo>
                  <a:pt x="13167" y="4292"/>
                </a:lnTo>
                <a:close/>
                <a:moveTo>
                  <a:pt x="8818" y="13736"/>
                </a:moveTo>
                <a:lnTo>
                  <a:pt x="9238" y="13736"/>
                </a:lnTo>
                <a:lnTo>
                  <a:pt x="9256" y="13736"/>
                </a:lnTo>
                <a:lnTo>
                  <a:pt x="9274" y="13734"/>
                </a:lnTo>
                <a:lnTo>
                  <a:pt x="9291" y="13732"/>
                </a:lnTo>
                <a:lnTo>
                  <a:pt x="9308" y="13729"/>
                </a:lnTo>
                <a:lnTo>
                  <a:pt x="9324" y="13725"/>
                </a:lnTo>
                <a:lnTo>
                  <a:pt x="9340" y="13721"/>
                </a:lnTo>
                <a:lnTo>
                  <a:pt x="9356" y="13715"/>
                </a:lnTo>
                <a:lnTo>
                  <a:pt x="9373" y="13709"/>
                </a:lnTo>
                <a:lnTo>
                  <a:pt x="9388" y="13702"/>
                </a:lnTo>
                <a:lnTo>
                  <a:pt x="9403" y="13695"/>
                </a:lnTo>
                <a:lnTo>
                  <a:pt x="9417" y="13686"/>
                </a:lnTo>
                <a:lnTo>
                  <a:pt x="9431" y="13677"/>
                </a:lnTo>
                <a:lnTo>
                  <a:pt x="9445" y="13667"/>
                </a:lnTo>
                <a:lnTo>
                  <a:pt x="9458" y="13656"/>
                </a:lnTo>
                <a:lnTo>
                  <a:pt x="9470" y="13646"/>
                </a:lnTo>
                <a:lnTo>
                  <a:pt x="9483" y="13634"/>
                </a:lnTo>
                <a:lnTo>
                  <a:pt x="9495" y="13622"/>
                </a:lnTo>
                <a:lnTo>
                  <a:pt x="9506" y="13610"/>
                </a:lnTo>
                <a:lnTo>
                  <a:pt x="9516" y="13597"/>
                </a:lnTo>
                <a:lnTo>
                  <a:pt x="9525" y="13583"/>
                </a:lnTo>
                <a:lnTo>
                  <a:pt x="9534" y="13569"/>
                </a:lnTo>
                <a:lnTo>
                  <a:pt x="9543" y="13555"/>
                </a:lnTo>
                <a:lnTo>
                  <a:pt x="9550" y="13539"/>
                </a:lnTo>
                <a:lnTo>
                  <a:pt x="9557" y="13524"/>
                </a:lnTo>
                <a:lnTo>
                  <a:pt x="9563" y="13508"/>
                </a:lnTo>
                <a:lnTo>
                  <a:pt x="9569" y="13492"/>
                </a:lnTo>
                <a:lnTo>
                  <a:pt x="9573" y="13476"/>
                </a:lnTo>
                <a:lnTo>
                  <a:pt x="9577" y="13460"/>
                </a:lnTo>
                <a:lnTo>
                  <a:pt x="9580" y="13443"/>
                </a:lnTo>
                <a:lnTo>
                  <a:pt x="9582" y="13426"/>
                </a:lnTo>
                <a:lnTo>
                  <a:pt x="9584" y="13407"/>
                </a:lnTo>
                <a:lnTo>
                  <a:pt x="9584" y="13390"/>
                </a:lnTo>
                <a:lnTo>
                  <a:pt x="9584" y="5900"/>
                </a:lnTo>
                <a:lnTo>
                  <a:pt x="9584" y="5883"/>
                </a:lnTo>
                <a:lnTo>
                  <a:pt x="9582" y="5865"/>
                </a:lnTo>
                <a:lnTo>
                  <a:pt x="9580" y="5847"/>
                </a:lnTo>
                <a:lnTo>
                  <a:pt x="9577" y="5830"/>
                </a:lnTo>
                <a:lnTo>
                  <a:pt x="9573" y="5814"/>
                </a:lnTo>
                <a:lnTo>
                  <a:pt x="9569" y="5797"/>
                </a:lnTo>
                <a:lnTo>
                  <a:pt x="9563" y="5781"/>
                </a:lnTo>
                <a:lnTo>
                  <a:pt x="9557" y="5766"/>
                </a:lnTo>
                <a:lnTo>
                  <a:pt x="9550" y="5751"/>
                </a:lnTo>
                <a:lnTo>
                  <a:pt x="9543" y="5736"/>
                </a:lnTo>
                <a:lnTo>
                  <a:pt x="9534" y="5720"/>
                </a:lnTo>
                <a:lnTo>
                  <a:pt x="9525" y="5706"/>
                </a:lnTo>
                <a:lnTo>
                  <a:pt x="9516" y="5693"/>
                </a:lnTo>
                <a:lnTo>
                  <a:pt x="9506" y="5680"/>
                </a:lnTo>
                <a:lnTo>
                  <a:pt x="9495" y="5667"/>
                </a:lnTo>
                <a:lnTo>
                  <a:pt x="9483" y="5656"/>
                </a:lnTo>
                <a:lnTo>
                  <a:pt x="9470" y="5644"/>
                </a:lnTo>
                <a:lnTo>
                  <a:pt x="9458" y="5633"/>
                </a:lnTo>
                <a:lnTo>
                  <a:pt x="9445" y="5623"/>
                </a:lnTo>
                <a:lnTo>
                  <a:pt x="9431" y="5613"/>
                </a:lnTo>
                <a:lnTo>
                  <a:pt x="9417" y="5604"/>
                </a:lnTo>
                <a:lnTo>
                  <a:pt x="9403" y="5595"/>
                </a:lnTo>
                <a:lnTo>
                  <a:pt x="9388" y="5588"/>
                </a:lnTo>
                <a:lnTo>
                  <a:pt x="9373" y="5581"/>
                </a:lnTo>
                <a:lnTo>
                  <a:pt x="9356" y="5574"/>
                </a:lnTo>
                <a:lnTo>
                  <a:pt x="9340" y="5569"/>
                </a:lnTo>
                <a:lnTo>
                  <a:pt x="9324" y="5564"/>
                </a:lnTo>
                <a:lnTo>
                  <a:pt x="9308" y="5561"/>
                </a:lnTo>
                <a:lnTo>
                  <a:pt x="9291" y="5557"/>
                </a:lnTo>
                <a:lnTo>
                  <a:pt x="9274" y="5555"/>
                </a:lnTo>
                <a:lnTo>
                  <a:pt x="9256" y="5554"/>
                </a:lnTo>
                <a:lnTo>
                  <a:pt x="9238" y="5554"/>
                </a:lnTo>
                <a:lnTo>
                  <a:pt x="8818" y="5554"/>
                </a:lnTo>
                <a:lnTo>
                  <a:pt x="8800" y="5554"/>
                </a:lnTo>
                <a:lnTo>
                  <a:pt x="8782" y="5555"/>
                </a:lnTo>
                <a:lnTo>
                  <a:pt x="8765" y="5557"/>
                </a:lnTo>
                <a:lnTo>
                  <a:pt x="8748" y="5561"/>
                </a:lnTo>
                <a:lnTo>
                  <a:pt x="8731" y="5564"/>
                </a:lnTo>
                <a:lnTo>
                  <a:pt x="8715" y="5569"/>
                </a:lnTo>
                <a:lnTo>
                  <a:pt x="8699" y="5574"/>
                </a:lnTo>
                <a:lnTo>
                  <a:pt x="8683" y="5581"/>
                </a:lnTo>
                <a:lnTo>
                  <a:pt x="8667" y="5588"/>
                </a:lnTo>
                <a:lnTo>
                  <a:pt x="8652" y="5595"/>
                </a:lnTo>
                <a:lnTo>
                  <a:pt x="8638" y="5604"/>
                </a:lnTo>
                <a:lnTo>
                  <a:pt x="8624" y="5613"/>
                </a:lnTo>
                <a:lnTo>
                  <a:pt x="8610" y="5623"/>
                </a:lnTo>
                <a:lnTo>
                  <a:pt x="8597" y="5633"/>
                </a:lnTo>
                <a:lnTo>
                  <a:pt x="8585" y="5644"/>
                </a:lnTo>
                <a:lnTo>
                  <a:pt x="8573" y="5656"/>
                </a:lnTo>
                <a:lnTo>
                  <a:pt x="8561" y="5667"/>
                </a:lnTo>
                <a:lnTo>
                  <a:pt x="8550" y="5680"/>
                </a:lnTo>
                <a:lnTo>
                  <a:pt x="8540" y="5693"/>
                </a:lnTo>
                <a:lnTo>
                  <a:pt x="8530" y="5706"/>
                </a:lnTo>
                <a:lnTo>
                  <a:pt x="8521" y="5720"/>
                </a:lnTo>
                <a:lnTo>
                  <a:pt x="8513" y="5736"/>
                </a:lnTo>
                <a:lnTo>
                  <a:pt x="8505" y="5751"/>
                </a:lnTo>
                <a:lnTo>
                  <a:pt x="8498" y="5766"/>
                </a:lnTo>
                <a:lnTo>
                  <a:pt x="8492" y="5781"/>
                </a:lnTo>
                <a:lnTo>
                  <a:pt x="8486" y="5797"/>
                </a:lnTo>
                <a:lnTo>
                  <a:pt x="8482" y="5814"/>
                </a:lnTo>
                <a:lnTo>
                  <a:pt x="8478" y="5830"/>
                </a:lnTo>
                <a:lnTo>
                  <a:pt x="8475" y="5847"/>
                </a:lnTo>
                <a:lnTo>
                  <a:pt x="8473" y="5865"/>
                </a:lnTo>
                <a:lnTo>
                  <a:pt x="8471" y="5883"/>
                </a:lnTo>
                <a:lnTo>
                  <a:pt x="8471" y="5900"/>
                </a:lnTo>
                <a:lnTo>
                  <a:pt x="8471" y="13390"/>
                </a:lnTo>
                <a:lnTo>
                  <a:pt x="8471" y="13407"/>
                </a:lnTo>
                <a:lnTo>
                  <a:pt x="8473" y="13426"/>
                </a:lnTo>
                <a:lnTo>
                  <a:pt x="8475" y="13443"/>
                </a:lnTo>
                <a:lnTo>
                  <a:pt x="8478" y="13460"/>
                </a:lnTo>
                <a:lnTo>
                  <a:pt x="8482" y="13476"/>
                </a:lnTo>
                <a:lnTo>
                  <a:pt x="8486" y="13492"/>
                </a:lnTo>
                <a:lnTo>
                  <a:pt x="8492" y="13508"/>
                </a:lnTo>
                <a:lnTo>
                  <a:pt x="8498" y="13524"/>
                </a:lnTo>
                <a:lnTo>
                  <a:pt x="8505" y="13539"/>
                </a:lnTo>
                <a:lnTo>
                  <a:pt x="8513" y="13555"/>
                </a:lnTo>
                <a:lnTo>
                  <a:pt x="8521" y="13569"/>
                </a:lnTo>
                <a:lnTo>
                  <a:pt x="8530" y="13583"/>
                </a:lnTo>
                <a:lnTo>
                  <a:pt x="8540" y="13597"/>
                </a:lnTo>
                <a:lnTo>
                  <a:pt x="8550" y="13610"/>
                </a:lnTo>
                <a:lnTo>
                  <a:pt x="8561" y="13622"/>
                </a:lnTo>
                <a:lnTo>
                  <a:pt x="8573" y="13634"/>
                </a:lnTo>
                <a:lnTo>
                  <a:pt x="8585" y="13646"/>
                </a:lnTo>
                <a:lnTo>
                  <a:pt x="8597" y="13656"/>
                </a:lnTo>
                <a:lnTo>
                  <a:pt x="8610" y="13667"/>
                </a:lnTo>
                <a:lnTo>
                  <a:pt x="8624" y="13677"/>
                </a:lnTo>
                <a:lnTo>
                  <a:pt x="8638" y="13686"/>
                </a:lnTo>
                <a:lnTo>
                  <a:pt x="8652" y="13695"/>
                </a:lnTo>
                <a:lnTo>
                  <a:pt x="8667" y="13702"/>
                </a:lnTo>
                <a:lnTo>
                  <a:pt x="8683" y="13709"/>
                </a:lnTo>
                <a:lnTo>
                  <a:pt x="8699" y="13715"/>
                </a:lnTo>
                <a:lnTo>
                  <a:pt x="8715" y="13721"/>
                </a:lnTo>
                <a:lnTo>
                  <a:pt x="8731" y="13725"/>
                </a:lnTo>
                <a:lnTo>
                  <a:pt x="8748" y="13729"/>
                </a:lnTo>
                <a:lnTo>
                  <a:pt x="8765" y="13732"/>
                </a:lnTo>
                <a:lnTo>
                  <a:pt x="8782" y="13734"/>
                </a:lnTo>
                <a:lnTo>
                  <a:pt x="8800" y="13736"/>
                </a:lnTo>
                <a:lnTo>
                  <a:pt x="8818" y="13736"/>
                </a:lnTo>
                <a:close/>
                <a:moveTo>
                  <a:pt x="6409" y="13736"/>
                </a:moveTo>
                <a:lnTo>
                  <a:pt x="6829" y="13736"/>
                </a:lnTo>
                <a:lnTo>
                  <a:pt x="6847" y="13736"/>
                </a:lnTo>
                <a:lnTo>
                  <a:pt x="6865" y="13734"/>
                </a:lnTo>
                <a:lnTo>
                  <a:pt x="6882" y="13732"/>
                </a:lnTo>
                <a:lnTo>
                  <a:pt x="6899" y="13729"/>
                </a:lnTo>
                <a:lnTo>
                  <a:pt x="6916" y="13725"/>
                </a:lnTo>
                <a:lnTo>
                  <a:pt x="6932" y="13721"/>
                </a:lnTo>
                <a:lnTo>
                  <a:pt x="6948" y="13715"/>
                </a:lnTo>
                <a:lnTo>
                  <a:pt x="6964" y="13709"/>
                </a:lnTo>
                <a:lnTo>
                  <a:pt x="6980" y="13702"/>
                </a:lnTo>
                <a:lnTo>
                  <a:pt x="6994" y="13695"/>
                </a:lnTo>
                <a:lnTo>
                  <a:pt x="7009" y="13686"/>
                </a:lnTo>
                <a:lnTo>
                  <a:pt x="7023" y="13677"/>
                </a:lnTo>
                <a:lnTo>
                  <a:pt x="7036" y="13667"/>
                </a:lnTo>
                <a:lnTo>
                  <a:pt x="7049" y="13656"/>
                </a:lnTo>
                <a:lnTo>
                  <a:pt x="7062" y="13646"/>
                </a:lnTo>
                <a:lnTo>
                  <a:pt x="7075" y="13634"/>
                </a:lnTo>
                <a:lnTo>
                  <a:pt x="7086" y="13622"/>
                </a:lnTo>
                <a:lnTo>
                  <a:pt x="7097" y="13610"/>
                </a:lnTo>
                <a:lnTo>
                  <a:pt x="7107" y="13597"/>
                </a:lnTo>
                <a:lnTo>
                  <a:pt x="7117" y="13583"/>
                </a:lnTo>
                <a:lnTo>
                  <a:pt x="7126" y="13569"/>
                </a:lnTo>
                <a:lnTo>
                  <a:pt x="7134" y="13555"/>
                </a:lnTo>
                <a:lnTo>
                  <a:pt x="7142" y="13539"/>
                </a:lnTo>
                <a:lnTo>
                  <a:pt x="7149" y="13524"/>
                </a:lnTo>
                <a:lnTo>
                  <a:pt x="7155" y="13508"/>
                </a:lnTo>
                <a:lnTo>
                  <a:pt x="7160" y="13492"/>
                </a:lnTo>
                <a:lnTo>
                  <a:pt x="7165" y="13476"/>
                </a:lnTo>
                <a:lnTo>
                  <a:pt x="7169" y="13460"/>
                </a:lnTo>
                <a:lnTo>
                  <a:pt x="7172" y="13443"/>
                </a:lnTo>
                <a:lnTo>
                  <a:pt x="7174" y="13426"/>
                </a:lnTo>
                <a:lnTo>
                  <a:pt x="7175" y="13407"/>
                </a:lnTo>
                <a:lnTo>
                  <a:pt x="7176" y="13390"/>
                </a:lnTo>
                <a:lnTo>
                  <a:pt x="7176" y="5900"/>
                </a:lnTo>
                <a:lnTo>
                  <a:pt x="7175" y="5883"/>
                </a:lnTo>
                <a:lnTo>
                  <a:pt x="7174" y="5865"/>
                </a:lnTo>
                <a:lnTo>
                  <a:pt x="7172" y="5847"/>
                </a:lnTo>
                <a:lnTo>
                  <a:pt x="7169" y="5830"/>
                </a:lnTo>
                <a:lnTo>
                  <a:pt x="7165" y="5814"/>
                </a:lnTo>
                <a:lnTo>
                  <a:pt x="7160" y="5797"/>
                </a:lnTo>
                <a:lnTo>
                  <a:pt x="7155" y="5781"/>
                </a:lnTo>
                <a:lnTo>
                  <a:pt x="7149" y="5766"/>
                </a:lnTo>
                <a:lnTo>
                  <a:pt x="7142" y="5751"/>
                </a:lnTo>
                <a:lnTo>
                  <a:pt x="7134" y="5736"/>
                </a:lnTo>
                <a:lnTo>
                  <a:pt x="7126" y="5720"/>
                </a:lnTo>
                <a:lnTo>
                  <a:pt x="7117" y="5706"/>
                </a:lnTo>
                <a:lnTo>
                  <a:pt x="7107" y="5693"/>
                </a:lnTo>
                <a:lnTo>
                  <a:pt x="7097" y="5680"/>
                </a:lnTo>
                <a:lnTo>
                  <a:pt x="7086" y="5667"/>
                </a:lnTo>
                <a:lnTo>
                  <a:pt x="7075" y="5656"/>
                </a:lnTo>
                <a:lnTo>
                  <a:pt x="7062" y="5644"/>
                </a:lnTo>
                <a:lnTo>
                  <a:pt x="7049" y="5633"/>
                </a:lnTo>
                <a:lnTo>
                  <a:pt x="7036" y="5623"/>
                </a:lnTo>
                <a:lnTo>
                  <a:pt x="7023" y="5613"/>
                </a:lnTo>
                <a:lnTo>
                  <a:pt x="7009" y="5604"/>
                </a:lnTo>
                <a:lnTo>
                  <a:pt x="6994" y="5595"/>
                </a:lnTo>
                <a:lnTo>
                  <a:pt x="6980" y="5588"/>
                </a:lnTo>
                <a:lnTo>
                  <a:pt x="6964" y="5581"/>
                </a:lnTo>
                <a:lnTo>
                  <a:pt x="6948" y="5574"/>
                </a:lnTo>
                <a:lnTo>
                  <a:pt x="6932" y="5569"/>
                </a:lnTo>
                <a:lnTo>
                  <a:pt x="6916" y="5564"/>
                </a:lnTo>
                <a:lnTo>
                  <a:pt x="6899" y="5561"/>
                </a:lnTo>
                <a:lnTo>
                  <a:pt x="6882" y="5557"/>
                </a:lnTo>
                <a:lnTo>
                  <a:pt x="6865" y="5555"/>
                </a:lnTo>
                <a:lnTo>
                  <a:pt x="6847" y="5554"/>
                </a:lnTo>
                <a:lnTo>
                  <a:pt x="6829" y="5554"/>
                </a:lnTo>
                <a:lnTo>
                  <a:pt x="6409" y="5554"/>
                </a:lnTo>
                <a:lnTo>
                  <a:pt x="6392" y="5554"/>
                </a:lnTo>
                <a:lnTo>
                  <a:pt x="6373" y="5555"/>
                </a:lnTo>
                <a:lnTo>
                  <a:pt x="6356" y="5557"/>
                </a:lnTo>
                <a:lnTo>
                  <a:pt x="6339" y="5561"/>
                </a:lnTo>
                <a:lnTo>
                  <a:pt x="6323" y="5564"/>
                </a:lnTo>
                <a:lnTo>
                  <a:pt x="6306" y="5569"/>
                </a:lnTo>
                <a:lnTo>
                  <a:pt x="6290" y="5574"/>
                </a:lnTo>
                <a:lnTo>
                  <a:pt x="6275" y="5581"/>
                </a:lnTo>
                <a:lnTo>
                  <a:pt x="6258" y="5588"/>
                </a:lnTo>
                <a:lnTo>
                  <a:pt x="6244" y="5595"/>
                </a:lnTo>
                <a:lnTo>
                  <a:pt x="6229" y="5604"/>
                </a:lnTo>
                <a:lnTo>
                  <a:pt x="6215" y="5613"/>
                </a:lnTo>
                <a:lnTo>
                  <a:pt x="6202" y="5623"/>
                </a:lnTo>
                <a:lnTo>
                  <a:pt x="6189" y="5633"/>
                </a:lnTo>
                <a:lnTo>
                  <a:pt x="6176" y="5644"/>
                </a:lnTo>
                <a:lnTo>
                  <a:pt x="6164" y="5656"/>
                </a:lnTo>
                <a:lnTo>
                  <a:pt x="6153" y="5667"/>
                </a:lnTo>
                <a:lnTo>
                  <a:pt x="6141" y="5680"/>
                </a:lnTo>
                <a:lnTo>
                  <a:pt x="6131" y="5693"/>
                </a:lnTo>
                <a:lnTo>
                  <a:pt x="6121" y="5706"/>
                </a:lnTo>
                <a:lnTo>
                  <a:pt x="6112" y="5720"/>
                </a:lnTo>
                <a:lnTo>
                  <a:pt x="6104" y="5736"/>
                </a:lnTo>
                <a:lnTo>
                  <a:pt x="6096" y="5751"/>
                </a:lnTo>
                <a:lnTo>
                  <a:pt x="6089" y="5766"/>
                </a:lnTo>
                <a:lnTo>
                  <a:pt x="6083" y="5781"/>
                </a:lnTo>
                <a:lnTo>
                  <a:pt x="6078" y="5797"/>
                </a:lnTo>
                <a:lnTo>
                  <a:pt x="6073" y="5814"/>
                </a:lnTo>
                <a:lnTo>
                  <a:pt x="6069" y="5830"/>
                </a:lnTo>
                <a:lnTo>
                  <a:pt x="6066" y="5847"/>
                </a:lnTo>
                <a:lnTo>
                  <a:pt x="6064" y="5865"/>
                </a:lnTo>
                <a:lnTo>
                  <a:pt x="6063" y="5883"/>
                </a:lnTo>
                <a:lnTo>
                  <a:pt x="6062" y="5900"/>
                </a:lnTo>
                <a:lnTo>
                  <a:pt x="6062" y="13390"/>
                </a:lnTo>
                <a:lnTo>
                  <a:pt x="6063" y="13407"/>
                </a:lnTo>
                <a:lnTo>
                  <a:pt x="6064" y="13426"/>
                </a:lnTo>
                <a:lnTo>
                  <a:pt x="6066" y="13443"/>
                </a:lnTo>
                <a:lnTo>
                  <a:pt x="6069" y="13460"/>
                </a:lnTo>
                <a:lnTo>
                  <a:pt x="6073" y="13476"/>
                </a:lnTo>
                <a:lnTo>
                  <a:pt x="6078" y="13492"/>
                </a:lnTo>
                <a:lnTo>
                  <a:pt x="6083" y="13508"/>
                </a:lnTo>
                <a:lnTo>
                  <a:pt x="6089" y="13524"/>
                </a:lnTo>
                <a:lnTo>
                  <a:pt x="6096" y="13539"/>
                </a:lnTo>
                <a:lnTo>
                  <a:pt x="6104" y="13555"/>
                </a:lnTo>
                <a:lnTo>
                  <a:pt x="6112" y="13569"/>
                </a:lnTo>
                <a:lnTo>
                  <a:pt x="6121" y="13583"/>
                </a:lnTo>
                <a:lnTo>
                  <a:pt x="6131" y="13597"/>
                </a:lnTo>
                <a:lnTo>
                  <a:pt x="6141" y="13610"/>
                </a:lnTo>
                <a:lnTo>
                  <a:pt x="6153" y="13622"/>
                </a:lnTo>
                <a:lnTo>
                  <a:pt x="6164" y="13634"/>
                </a:lnTo>
                <a:lnTo>
                  <a:pt x="6176" y="13646"/>
                </a:lnTo>
                <a:lnTo>
                  <a:pt x="6189" y="13656"/>
                </a:lnTo>
                <a:lnTo>
                  <a:pt x="6202" y="13667"/>
                </a:lnTo>
                <a:lnTo>
                  <a:pt x="6215" y="13677"/>
                </a:lnTo>
                <a:lnTo>
                  <a:pt x="6229" y="13686"/>
                </a:lnTo>
                <a:lnTo>
                  <a:pt x="6244" y="13695"/>
                </a:lnTo>
                <a:lnTo>
                  <a:pt x="6258" y="13702"/>
                </a:lnTo>
                <a:lnTo>
                  <a:pt x="6275" y="13709"/>
                </a:lnTo>
                <a:lnTo>
                  <a:pt x="6290" y="13715"/>
                </a:lnTo>
                <a:lnTo>
                  <a:pt x="6306" y="13721"/>
                </a:lnTo>
                <a:lnTo>
                  <a:pt x="6323" y="13725"/>
                </a:lnTo>
                <a:lnTo>
                  <a:pt x="6339" y="13729"/>
                </a:lnTo>
                <a:lnTo>
                  <a:pt x="6356" y="13732"/>
                </a:lnTo>
                <a:lnTo>
                  <a:pt x="6373" y="13734"/>
                </a:lnTo>
                <a:lnTo>
                  <a:pt x="6392" y="13736"/>
                </a:lnTo>
                <a:lnTo>
                  <a:pt x="6409" y="13736"/>
                </a:lnTo>
                <a:close/>
                <a:moveTo>
                  <a:pt x="4420" y="5554"/>
                </a:moveTo>
                <a:lnTo>
                  <a:pt x="4001" y="5554"/>
                </a:lnTo>
                <a:lnTo>
                  <a:pt x="3983" y="5554"/>
                </a:lnTo>
                <a:lnTo>
                  <a:pt x="3966" y="5555"/>
                </a:lnTo>
                <a:lnTo>
                  <a:pt x="3947" y="5557"/>
                </a:lnTo>
                <a:lnTo>
                  <a:pt x="3931" y="5561"/>
                </a:lnTo>
                <a:lnTo>
                  <a:pt x="3914" y="5564"/>
                </a:lnTo>
                <a:lnTo>
                  <a:pt x="3898" y="5569"/>
                </a:lnTo>
                <a:lnTo>
                  <a:pt x="3882" y="5574"/>
                </a:lnTo>
                <a:lnTo>
                  <a:pt x="3866" y="5581"/>
                </a:lnTo>
                <a:lnTo>
                  <a:pt x="3851" y="5588"/>
                </a:lnTo>
                <a:lnTo>
                  <a:pt x="3835" y="5595"/>
                </a:lnTo>
                <a:lnTo>
                  <a:pt x="3821" y="5604"/>
                </a:lnTo>
                <a:lnTo>
                  <a:pt x="3807" y="5613"/>
                </a:lnTo>
                <a:lnTo>
                  <a:pt x="3793" y="5623"/>
                </a:lnTo>
                <a:lnTo>
                  <a:pt x="3780" y="5633"/>
                </a:lnTo>
                <a:lnTo>
                  <a:pt x="3768" y="5644"/>
                </a:lnTo>
                <a:lnTo>
                  <a:pt x="3756" y="5656"/>
                </a:lnTo>
                <a:lnTo>
                  <a:pt x="3744" y="5667"/>
                </a:lnTo>
                <a:lnTo>
                  <a:pt x="3733" y="5680"/>
                </a:lnTo>
                <a:lnTo>
                  <a:pt x="3722" y="5693"/>
                </a:lnTo>
                <a:lnTo>
                  <a:pt x="3713" y="5706"/>
                </a:lnTo>
                <a:lnTo>
                  <a:pt x="3704" y="5720"/>
                </a:lnTo>
                <a:lnTo>
                  <a:pt x="3695" y="5736"/>
                </a:lnTo>
                <a:lnTo>
                  <a:pt x="3688" y="5751"/>
                </a:lnTo>
                <a:lnTo>
                  <a:pt x="3681" y="5766"/>
                </a:lnTo>
                <a:lnTo>
                  <a:pt x="3675" y="5781"/>
                </a:lnTo>
                <a:lnTo>
                  <a:pt x="3669" y="5797"/>
                </a:lnTo>
                <a:lnTo>
                  <a:pt x="3665" y="5814"/>
                </a:lnTo>
                <a:lnTo>
                  <a:pt x="3661" y="5830"/>
                </a:lnTo>
                <a:lnTo>
                  <a:pt x="3658" y="5847"/>
                </a:lnTo>
                <a:lnTo>
                  <a:pt x="3656" y="5865"/>
                </a:lnTo>
                <a:lnTo>
                  <a:pt x="3654" y="5883"/>
                </a:lnTo>
                <a:lnTo>
                  <a:pt x="3654" y="5900"/>
                </a:lnTo>
                <a:lnTo>
                  <a:pt x="3654" y="13390"/>
                </a:lnTo>
                <a:lnTo>
                  <a:pt x="3654" y="13407"/>
                </a:lnTo>
                <a:lnTo>
                  <a:pt x="3656" y="13426"/>
                </a:lnTo>
                <a:lnTo>
                  <a:pt x="3658" y="13443"/>
                </a:lnTo>
                <a:lnTo>
                  <a:pt x="3661" y="13460"/>
                </a:lnTo>
                <a:lnTo>
                  <a:pt x="3665" y="13476"/>
                </a:lnTo>
                <a:lnTo>
                  <a:pt x="3669" y="13492"/>
                </a:lnTo>
                <a:lnTo>
                  <a:pt x="3675" y="13508"/>
                </a:lnTo>
                <a:lnTo>
                  <a:pt x="3681" y="13524"/>
                </a:lnTo>
                <a:lnTo>
                  <a:pt x="3688" y="13539"/>
                </a:lnTo>
                <a:lnTo>
                  <a:pt x="3695" y="13555"/>
                </a:lnTo>
                <a:lnTo>
                  <a:pt x="3704" y="13569"/>
                </a:lnTo>
                <a:lnTo>
                  <a:pt x="3713" y="13583"/>
                </a:lnTo>
                <a:lnTo>
                  <a:pt x="3722" y="13597"/>
                </a:lnTo>
                <a:lnTo>
                  <a:pt x="3733" y="13610"/>
                </a:lnTo>
                <a:lnTo>
                  <a:pt x="3744" y="13622"/>
                </a:lnTo>
                <a:lnTo>
                  <a:pt x="3756" y="13634"/>
                </a:lnTo>
                <a:lnTo>
                  <a:pt x="3768" y="13646"/>
                </a:lnTo>
                <a:lnTo>
                  <a:pt x="3780" y="13656"/>
                </a:lnTo>
                <a:lnTo>
                  <a:pt x="3793" y="13667"/>
                </a:lnTo>
                <a:lnTo>
                  <a:pt x="3807" y="13677"/>
                </a:lnTo>
                <a:lnTo>
                  <a:pt x="3821" y="13686"/>
                </a:lnTo>
                <a:lnTo>
                  <a:pt x="3835" y="13695"/>
                </a:lnTo>
                <a:lnTo>
                  <a:pt x="3851" y="13702"/>
                </a:lnTo>
                <a:lnTo>
                  <a:pt x="3866" y="13709"/>
                </a:lnTo>
                <a:lnTo>
                  <a:pt x="3882" y="13715"/>
                </a:lnTo>
                <a:lnTo>
                  <a:pt x="3898" y="13721"/>
                </a:lnTo>
                <a:lnTo>
                  <a:pt x="3914" y="13725"/>
                </a:lnTo>
                <a:lnTo>
                  <a:pt x="3931" y="13729"/>
                </a:lnTo>
                <a:lnTo>
                  <a:pt x="3947" y="13732"/>
                </a:lnTo>
                <a:lnTo>
                  <a:pt x="3966" y="13734"/>
                </a:lnTo>
                <a:lnTo>
                  <a:pt x="3983" y="13736"/>
                </a:lnTo>
                <a:lnTo>
                  <a:pt x="4001" y="13736"/>
                </a:lnTo>
                <a:lnTo>
                  <a:pt x="4420" y="13736"/>
                </a:lnTo>
                <a:lnTo>
                  <a:pt x="4439" y="13736"/>
                </a:lnTo>
                <a:lnTo>
                  <a:pt x="4456" y="13734"/>
                </a:lnTo>
                <a:lnTo>
                  <a:pt x="4473" y="13732"/>
                </a:lnTo>
                <a:lnTo>
                  <a:pt x="4490" y="13729"/>
                </a:lnTo>
                <a:lnTo>
                  <a:pt x="4507" y="13725"/>
                </a:lnTo>
                <a:lnTo>
                  <a:pt x="4523" y="13721"/>
                </a:lnTo>
                <a:lnTo>
                  <a:pt x="4540" y="13715"/>
                </a:lnTo>
                <a:lnTo>
                  <a:pt x="4556" y="13709"/>
                </a:lnTo>
                <a:lnTo>
                  <a:pt x="4571" y="13702"/>
                </a:lnTo>
                <a:lnTo>
                  <a:pt x="4586" y="13695"/>
                </a:lnTo>
                <a:lnTo>
                  <a:pt x="4600" y="13686"/>
                </a:lnTo>
                <a:lnTo>
                  <a:pt x="4614" y="13677"/>
                </a:lnTo>
                <a:lnTo>
                  <a:pt x="4628" y="13667"/>
                </a:lnTo>
                <a:lnTo>
                  <a:pt x="4641" y="13656"/>
                </a:lnTo>
                <a:lnTo>
                  <a:pt x="4653" y="13646"/>
                </a:lnTo>
                <a:lnTo>
                  <a:pt x="4666" y="13634"/>
                </a:lnTo>
                <a:lnTo>
                  <a:pt x="4678" y="13622"/>
                </a:lnTo>
                <a:lnTo>
                  <a:pt x="4688" y="13610"/>
                </a:lnTo>
                <a:lnTo>
                  <a:pt x="4699" y="13597"/>
                </a:lnTo>
                <a:lnTo>
                  <a:pt x="4708" y="13583"/>
                </a:lnTo>
                <a:lnTo>
                  <a:pt x="4717" y="13569"/>
                </a:lnTo>
                <a:lnTo>
                  <a:pt x="4725" y="13555"/>
                </a:lnTo>
                <a:lnTo>
                  <a:pt x="4733" y="13539"/>
                </a:lnTo>
                <a:lnTo>
                  <a:pt x="4740" y="13524"/>
                </a:lnTo>
                <a:lnTo>
                  <a:pt x="4746" y="13508"/>
                </a:lnTo>
                <a:lnTo>
                  <a:pt x="4752" y="13492"/>
                </a:lnTo>
                <a:lnTo>
                  <a:pt x="4756" y="13476"/>
                </a:lnTo>
                <a:lnTo>
                  <a:pt x="4760" y="13460"/>
                </a:lnTo>
                <a:lnTo>
                  <a:pt x="4763" y="13443"/>
                </a:lnTo>
                <a:lnTo>
                  <a:pt x="4765" y="13426"/>
                </a:lnTo>
                <a:lnTo>
                  <a:pt x="4767" y="13407"/>
                </a:lnTo>
                <a:lnTo>
                  <a:pt x="4767" y="13390"/>
                </a:lnTo>
                <a:lnTo>
                  <a:pt x="4767" y="5900"/>
                </a:lnTo>
                <a:lnTo>
                  <a:pt x="4767" y="5883"/>
                </a:lnTo>
                <a:lnTo>
                  <a:pt x="4765" y="5865"/>
                </a:lnTo>
                <a:lnTo>
                  <a:pt x="4763" y="5847"/>
                </a:lnTo>
                <a:lnTo>
                  <a:pt x="4760" y="5830"/>
                </a:lnTo>
                <a:lnTo>
                  <a:pt x="4756" y="5814"/>
                </a:lnTo>
                <a:lnTo>
                  <a:pt x="4752" y="5797"/>
                </a:lnTo>
                <a:lnTo>
                  <a:pt x="4746" y="5781"/>
                </a:lnTo>
                <a:lnTo>
                  <a:pt x="4740" y="5766"/>
                </a:lnTo>
                <a:lnTo>
                  <a:pt x="4733" y="5751"/>
                </a:lnTo>
                <a:lnTo>
                  <a:pt x="4725" y="5736"/>
                </a:lnTo>
                <a:lnTo>
                  <a:pt x="4717" y="5720"/>
                </a:lnTo>
                <a:lnTo>
                  <a:pt x="4708" y="5706"/>
                </a:lnTo>
                <a:lnTo>
                  <a:pt x="4699" y="5693"/>
                </a:lnTo>
                <a:lnTo>
                  <a:pt x="4688" y="5680"/>
                </a:lnTo>
                <a:lnTo>
                  <a:pt x="4678" y="5667"/>
                </a:lnTo>
                <a:lnTo>
                  <a:pt x="4666" y="5656"/>
                </a:lnTo>
                <a:lnTo>
                  <a:pt x="4653" y="5644"/>
                </a:lnTo>
                <a:lnTo>
                  <a:pt x="4641" y="5633"/>
                </a:lnTo>
                <a:lnTo>
                  <a:pt x="4628" y="5623"/>
                </a:lnTo>
                <a:lnTo>
                  <a:pt x="4614" y="5613"/>
                </a:lnTo>
                <a:lnTo>
                  <a:pt x="4600" y="5604"/>
                </a:lnTo>
                <a:lnTo>
                  <a:pt x="4586" y="5595"/>
                </a:lnTo>
                <a:lnTo>
                  <a:pt x="4571" y="5588"/>
                </a:lnTo>
                <a:lnTo>
                  <a:pt x="4556" y="5581"/>
                </a:lnTo>
                <a:lnTo>
                  <a:pt x="4540" y="5574"/>
                </a:lnTo>
                <a:lnTo>
                  <a:pt x="4523" y="5569"/>
                </a:lnTo>
                <a:lnTo>
                  <a:pt x="4507" y="5564"/>
                </a:lnTo>
                <a:lnTo>
                  <a:pt x="4490" y="5561"/>
                </a:lnTo>
                <a:lnTo>
                  <a:pt x="4473" y="5557"/>
                </a:lnTo>
                <a:lnTo>
                  <a:pt x="4456" y="5555"/>
                </a:lnTo>
                <a:lnTo>
                  <a:pt x="4439" y="5554"/>
                </a:lnTo>
                <a:lnTo>
                  <a:pt x="4420" y="5554"/>
                </a:lnTo>
                <a:close/>
                <a:moveTo>
                  <a:pt x="4115" y="3023"/>
                </a:moveTo>
                <a:lnTo>
                  <a:pt x="4115" y="2390"/>
                </a:lnTo>
                <a:lnTo>
                  <a:pt x="4115" y="2373"/>
                </a:lnTo>
                <a:lnTo>
                  <a:pt x="4116" y="2354"/>
                </a:lnTo>
                <a:lnTo>
                  <a:pt x="4118" y="2336"/>
                </a:lnTo>
                <a:lnTo>
                  <a:pt x="4120" y="2316"/>
                </a:lnTo>
                <a:lnTo>
                  <a:pt x="4126" y="2277"/>
                </a:lnTo>
                <a:lnTo>
                  <a:pt x="4134" y="2237"/>
                </a:lnTo>
                <a:lnTo>
                  <a:pt x="4144" y="2196"/>
                </a:lnTo>
                <a:lnTo>
                  <a:pt x="4156" y="2155"/>
                </a:lnTo>
                <a:lnTo>
                  <a:pt x="4170" y="2115"/>
                </a:lnTo>
                <a:lnTo>
                  <a:pt x="4186" y="2073"/>
                </a:lnTo>
                <a:lnTo>
                  <a:pt x="4204" y="2034"/>
                </a:lnTo>
                <a:lnTo>
                  <a:pt x="4223" y="1995"/>
                </a:lnTo>
                <a:lnTo>
                  <a:pt x="4243" y="1958"/>
                </a:lnTo>
                <a:lnTo>
                  <a:pt x="4264" y="1921"/>
                </a:lnTo>
                <a:lnTo>
                  <a:pt x="4287" y="1887"/>
                </a:lnTo>
                <a:lnTo>
                  <a:pt x="4311" y="1856"/>
                </a:lnTo>
                <a:lnTo>
                  <a:pt x="4323" y="1841"/>
                </a:lnTo>
                <a:lnTo>
                  <a:pt x="4335" y="1825"/>
                </a:lnTo>
                <a:lnTo>
                  <a:pt x="4347" y="1812"/>
                </a:lnTo>
                <a:lnTo>
                  <a:pt x="4360" y="1799"/>
                </a:lnTo>
                <a:lnTo>
                  <a:pt x="4470" y="1688"/>
                </a:lnTo>
                <a:lnTo>
                  <a:pt x="4483" y="1676"/>
                </a:lnTo>
                <a:lnTo>
                  <a:pt x="4497" y="1664"/>
                </a:lnTo>
                <a:lnTo>
                  <a:pt x="4511" y="1652"/>
                </a:lnTo>
                <a:lnTo>
                  <a:pt x="4526" y="1640"/>
                </a:lnTo>
                <a:lnTo>
                  <a:pt x="4559" y="1616"/>
                </a:lnTo>
                <a:lnTo>
                  <a:pt x="4593" y="1594"/>
                </a:lnTo>
                <a:lnTo>
                  <a:pt x="4629" y="1572"/>
                </a:lnTo>
                <a:lnTo>
                  <a:pt x="4667" y="1552"/>
                </a:lnTo>
                <a:lnTo>
                  <a:pt x="4705" y="1533"/>
                </a:lnTo>
                <a:lnTo>
                  <a:pt x="4745" y="1516"/>
                </a:lnTo>
                <a:lnTo>
                  <a:pt x="4786" y="1500"/>
                </a:lnTo>
                <a:lnTo>
                  <a:pt x="4827" y="1486"/>
                </a:lnTo>
                <a:lnTo>
                  <a:pt x="4867" y="1474"/>
                </a:lnTo>
                <a:lnTo>
                  <a:pt x="4908" y="1464"/>
                </a:lnTo>
                <a:lnTo>
                  <a:pt x="4948" y="1455"/>
                </a:lnTo>
                <a:lnTo>
                  <a:pt x="4987" y="1448"/>
                </a:lnTo>
                <a:lnTo>
                  <a:pt x="5007" y="1446"/>
                </a:lnTo>
                <a:lnTo>
                  <a:pt x="5026" y="1445"/>
                </a:lnTo>
                <a:lnTo>
                  <a:pt x="5044" y="1444"/>
                </a:lnTo>
                <a:lnTo>
                  <a:pt x="5062" y="1443"/>
                </a:lnTo>
                <a:lnTo>
                  <a:pt x="8135" y="1443"/>
                </a:lnTo>
                <a:lnTo>
                  <a:pt x="8153" y="1444"/>
                </a:lnTo>
                <a:lnTo>
                  <a:pt x="8171" y="1445"/>
                </a:lnTo>
                <a:lnTo>
                  <a:pt x="8190" y="1446"/>
                </a:lnTo>
                <a:lnTo>
                  <a:pt x="8209" y="1448"/>
                </a:lnTo>
                <a:lnTo>
                  <a:pt x="8249" y="1455"/>
                </a:lnTo>
                <a:lnTo>
                  <a:pt x="8289" y="1464"/>
                </a:lnTo>
                <a:lnTo>
                  <a:pt x="8329" y="1474"/>
                </a:lnTo>
                <a:lnTo>
                  <a:pt x="8371" y="1486"/>
                </a:lnTo>
                <a:lnTo>
                  <a:pt x="8411" y="1500"/>
                </a:lnTo>
                <a:lnTo>
                  <a:pt x="8452" y="1516"/>
                </a:lnTo>
                <a:lnTo>
                  <a:pt x="8492" y="1533"/>
                </a:lnTo>
                <a:lnTo>
                  <a:pt x="8531" y="1552"/>
                </a:lnTo>
                <a:lnTo>
                  <a:pt x="8569" y="1572"/>
                </a:lnTo>
                <a:lnTo>
                  <a:pt x="8605" y="1594"/>
                </a:lnTo>
                <a:lnTo>
                  <a:pt x="8639" y="1616"/>
                </a:lnTo>
                <a:lnTo>
                  <a:pt x="8670" y="1640"/>
                </a:lnTo>
                <a:lnTo>
                  <a:pt x="8686" y="1652"/>
                </a:lnTo>
                <a:lnTo>
                  <a:pt x="8701" y="1664"/>
                </a:lnTo>
                <a:lnTo>
                  <a:pt x="8714" y="1676"/>
                </a:lnTo>
                <a:lnTo>
                  <a:pt x="8727" y="1688"/>
                </a:lnTo>
                <a:lnTo>
                  <a:pt x="8913" y="1874"/>
                </a:lnTo>
                <a:lnTo>
                  <a:pt x="8925" y="1887"/>
                </a:lnTo>
                <a:lnTo>
                  <a:pt x="8938" y="1901"/>
                </a:lnTo>
                <a:lnTo>
                  <a:pt x="8950" y="1915"/>
                </a:lnTo>
                <a:lnTo>
                  <a:pt x="8962" y="1930"/>
                </a:lnTo>
                <a:lnTo>
                  <a:pt x="8985" y="1963"/>
                </a:lnTo>
                <a:lnTo>
                  <a:pt x="9007" y="1997"/>
                </a:lnTo>
                <a:lnTo>
                  <a:pt x="9029" y="2032"/>
                </a:lnTo>
                <a:lnTo>
                  <a:pt x="9050" y="2070"/>
                </a:lnTo>
                <a:lnTo>
                  <a:pt x="9068" y="2109"/>
                </a:lnTo>
                <a:lnTo>
                  <a:pt x="9086" y="2149"/>
                </a:lnTo>
                <a:lnTo>
                  <a:pt x="9101" y="2189"/>
                </a:lnTo>
                <a:lnTo>
                  <a:pt x="9115" y="2230"/>
                </a:lnTo>
                <a:lnTo>
                  <a:pt x="9128" y="2271"/>
                </a:lnTo>
                <a:lnTo>
                  <a:pt x="9139" y="2311"/>
                </a:lnTo>
                <a:lnTo>
                  <a:pt x="9147" y="2352"/>
                </a:lnTo>
                <a:lnTo>
                  <a:pt x="9153" y="2391"/>
                </a:lnTo>
                <a:lnTo>
                  <a:pt x="9155" y="2410"/>
                </a:lnTo>
                <a:lnTo>
                  <a:pt x="9157" y="2429"/>
                </a:lnTo>
                <a:lnTo>
                  <a:pt x="9158" y="2447"/>
                </a:lnTo>
                <a:lnTo>
                  <a:pt x="9158" y="2466"/>
                </a:lnTo>
                <a:lnTo>
                  <a:pt x="9158" y="3023"/>
                </a:lnTo>
                <a:lnTo>
                  <a:pt x="9157" y="3042"/>
                </a:lnTo>
                <a:lnTo>
                  <a:pt x="9156" y="3061"/>
                </a:lnTo>
                <a:lnTo>
                  <a:pt x="9153" y="3080"/>
                </a:lnTo>
                <a:lnTo>
                  <a:pt x="9149" y="3099"/>
                </a:lnTo>
                <a:lnTo>
                  <a:pt x="4124" y="3099"/>
                </a:lnTo>
                <a:lnTo>
                  <a:pt x="4120" y="3080"/>
                </a:lnTo>
                <a:lnTo>
                  <a:pt x="4117" y="3061"/>
                </a:lnTo>
                <a:lnTo>
                  <a:pt x="4115" y="3042"/>
                </a:lnTo>
                <a:lnTo>
                  <a:pt x="4115" y="3023"/>
                </a:lnTo>
                <a:close/>
                <a:moveTo>
                  <a:pt x="10618" y="4922"/>
                </a:moveTo>
                <a:lnTo>
                  <a:pt x="10618" y="14338"/>
                </a:lnTo>
                <a:lnTo>
                  <a:pt x="10617" y="14355"/>
                </a:lnTo>
                <a:lnTo>
                  <a:pt x="10616" y="14373"/>
                </a:lnTo>
                <a:lnTo>
                  <a:pt x="10614" y="14390"/>
                </a:lnTo>
                <a:lnTo>
                  <a:pt x="10611" y="14407"/>
                </a:lnTo>
                <a:lnTo>
                  <a:pt x="10607" y="14423"/>
                </a:lnTo>
                <a:lnTo>
                  <a:pt x="10602" y="14441"/>
                </a:lnTo>
                <a:lnTo>
                  <a:pt x="10597" y="14456"/>
                </a:lnTo>
                <a:lnTo>
                  <a:pt x="10591" y="14472"/>
                </a:lnTo>
                <a:lnTo>
                  <a:pt x="10584" y="14487"/>
                </a:lnTo>
                <a:lnTo>
                  <a:pt x="10576" y="14502"/>
                </a:lnTo>
                <a:lnTo>
                  <a:pt x="10568" y="14516"/>
                </a:lnTo>
                <a:lnTo>
                  <a:pt x="10559" y="14530"/>
                </a:lnTo>
                <a:lnTo>
                  <a:pt x="10549" y="14544"/>
                </a:lnTo>
                <a:lnTo>
                  <a:pt x="10539" y="14558"/>
                </a:lnTo>
                <a:lnTo>
                  <a:pt x="10528" y="14570"/>
                </a:lnTo>
                <a:lnTo>
                  <a:pt x="10517" y="14582"/>
                </a:lnTo>
                <a:lnTo>
                  <a:pt x="10504" y="14594"/>
                </a:lnTo>
                <a:lnTo>
                  <a:pt x="10491" y="14605"/>
                </a:lnTo>
                <a:lnTo>
                  <a:pt x="10478" y="14615"/>
                </a:lnTo>
                <a:lnTo>
                  <a:pt x="10465" y="14624"/>
                </a:lnTo>
                <a:lnTo>
                  <a:pt x="10451" y="14633"/>
                </a:lnTo>
                <a:lnTo>
                  <a:pt x="10436" y="14642"/>
                </a:lnTo>
                <a:lnTo>
                  <a:pt x="10422" y="14649"/>
                </a:lnTo>
                <a:lnTo>
                  <a:pt x="10406" y="14656"/>
                </a:lnTo>
                <a:lnTo>
                  <a:pt x="10390" y="14662"/>
                </a:lnTo>
                <a:lnTo>
                  <a:pt x="10374" y="14668"/>
                </a:lnTo>
                <a:lnTo>
                  <a:pt x="10358" y="14672"/>
                </a:lnTo>
                <a:lnTo>
                  <a:pt x="10341" y="14676"/>
                </a:lnTo>
                <a:lnTo>
                  <a:pt x="10324" y="14680"/>
                </a:lnTo>
                <a:lnTo>
                  <a:pt x="10307" y="14683"/>
                </a:lnTo>
                <a:lnTo>
                  <a:pt x="10289" y="14684"/>
                </a:lnTo>
                <a:lnTo>
                  <a:pt x="10271" y="14684"/>
                </a:lnTo>
                <a:lnTo>
                  <a:pt x="3016" y="14684"/>
                </a:lnTo>
                <a:lnTo>
                  <a:pt x="2999" y="14684"/>
                </a:lnTo>
                <a:lnTo>
                  <a:pt x="2981" y="14683"/>
                </a:lnTo>
                <a:lnTo>
                  <a:pt x="2964" y="14680"/>
                </a:lnTo>
                <a:lnTo>
                  <a:pt x="2947" y="14676"/>
                </a:lnTo>
                <a:lnTo>
                  <a:pt x="2930" y="14672"/>
                </a:lnTo>
                <a:lnTo>
                  <a:pt x="2913" y="14668"/>
                </a:lnTo>
                <a:lnTo>
                  <a:pt x="2898" y="14662"/>
                </a:lnTo>
                <a:lnTo>
                  <a:pt x="2882" y="14656"/>
                </a:lnTo>
                <a:lnTo>
                  <a:pt x="2867" y="14649"/>
                </a:lnTo>
                <a:lnTo>
                  <a:pt x="2852" y="14642"/>
                </a:lnTo>
                <a:lnTo>
                  <a:pt x="2837" y="14633"/>
                </a:lnTo>
                <a:lnTo>
                  <a:pt x="2824" y="14624"/>
                </a:lnTo>
                <a:lnTo>
                  <a:pt x="2809" y="14615"/>
                </a:lnTo>
                <a:lnTo>
                  <a:pt x="2796" y="14605"/>
                </a:lnTo>
                <a:lnTo>
                  <a:pt x="2784" y="14594"/>
                </a:lnTo>
                <a:lnTo>
                  <a:pt x="2772" y="14582"/>
                </a:lnTo>
                <a:lnTo>
                  <a:pt x="2760" y="14570"/>
                </a:lnTo>
                <a:lnTo>
                  <a:pt x="2749" y="14558"/>
                </a:lnTo>
                <a:lnTo>
                  <a:pt x="2739" y="14544"/>
                </a:lnTo>
                <a:lnTo>
                  <a:pt x="2730" y="14530"/>
                </a:lnTo>
                <a:lnTo>
                  <a:pt x="2721" y="14516"/>
                </a:lnTo>
                <a:lnTo>
                  <a:pt x="2712" y="14502"/>
                </a:lnTo>
                <a:lnTo>
                  <a:pt x="2705" y="14487"/>
                </a:lnTo>
                <a:lnTo>
                  <a:pt x="2697" y="14472"/>
                </a:lnTo>
                <a:lnTo>
                  <a:pt x="2691" y="14456"/>
                </a:lnTo>
                <a:lnTo>
                  <a:pt x="2685" y="14441"/>
                </a:lnTo>
                <a:lnTo>
                  <a:pt x="2680" y="14423"/>
                </a:lnTo>
                <a:lnTo>
                  <a:pt x="2677" y="14407"/>
                </a:lnTo>
                <a:lnTo>
                  <a:pt x="2674" y="14390"/>
                </a:lnTo>
                <a:lnTo>
                  <a:pt x="2671" y="14373"/>
                </a:lnTo>
                <a:lnTo>
                  <a:pt x="2670" y="14355"/>
                </a:lnTo>
                <a:lnTo>
                  <a:pt x="2670" y="14338"/>
                </a:lnTo>
                <a:lnTo>
                  <a:pt x="2670" y="4922"/>
                </a:lnTo>
                <a:lnTo>
                  <a:pt x="2670" y="4905"/>
                </a:lnTo>
                <a:lnTo>
                  <a:pt x="2671" y="4887"/>
                </a:lnTo>
                <a:lnTo>
                  <a:pt x="2674" y="4870"/>
                </a:lnTo>
                <a:lnTo>
                  <a:pt x="2677" y="4853"/>
                </a:lnTo>
                <a:lnTo>
                  <a:pt x="2680" y="4836"/>
                </a:lnTo>
                <a:lnTo>
                  <a:pt x="2685" y="4819"/>
                </a:lnTo>
                <a:lnTo>
                  <a:pt x="2691" y="4803"/>
                </a:lnTo>
                <a:lnTo>
                  <a:pt x="2697" y="4788"/>
                </a:lnTo>
                <a:lnTo>
                  <a:pt x="2705" y="4773"/>
                </a:lnTo>
                <a:lnTo>
                  <a:pt x="2712" y="4758"/>
                </a:lnTo>
                <a:lnTo>
                  <a:pt x="2721" y="4743"/>
                </a:lnTo>
                <a:lnTo>
                  <a:pt x="2730" y="4729"/>
                </a:lnTo>
                <a:lnTo>
                  <a:pt x="2739" y="4715"/>
                </a:lnTo>
                <a:lnTo>
                  <a:pt x="2749" y="4702"/>
                </a:lnTo>
                <a:lnTo>
                  <a:pt x="2760" y="4689"/>
                </a:lnTo>
                <a:lnTo>
                  <a:pt x="2772" y="4677"/>
                </a:lnTo>
                <a:lnTo>
                  <a:pt x="2784" y="4666"/>
                </a:lnTo>
                <a:lnTo>
                  <a:pt x="2796" y="4655"/>
                </a:lnTo>
                <a:lnTo>
                  <a:pt x="2809" y="4645"/>
                </a:lnTo>
                <a:lnTo>
                  <a:pt x="2824" y="4635"/>
                </a:lnTo>
                <a:lnTo>
                  <a:pt x="2837" y="4626"/>
                </a:lnTo>
                <a:lnTo>
                  <a:pt x="2852" y="4618"/>
                </a:lnTo>
                <a:lnTo>
                  <a:pt x="2867" y="4611"/>
                </a:lnTo>
                <a:lnTo>
                  <a:pt x="2882" y="4604"/>
                </a:lnTo>
                <a:lnTo>
                  <a:pt x="2898" y="4596"/>
                </a:lnTo>
                <a:lnTo>
                  <a:pt x="2913" y="4591"/>
                </a:lnTo>
                <a:lnTo>
                  <a:pt x="2930" y="4586"/>
                </a:lnTo>
                <a:lnTo>
                  <a:pt x="2947" y="4583"/>
                </a:lnTo>
                <a:lnTo>
                  <a:pt x="2964" y="4580"/>
                </a:lnTo>
                <a:lnTo>
                  <a:pt x="2981" y="4577"/>
                </a:lnTo>
                <a:lnTo>
                  <a:pt x="2999" y="4576"/>
                </a:lnTo>
                <a:lnTo>
                  <a:pt x="3016" y="4576"/>
                </a:lnTo>
                <a:lnTo>
                  <a:pt x="4779" y="4576"/>
                </a:lnTo>
                <a:lnTo>
                  <a:pt x="10300" y="4578"/>
                </a:lnTo>
                <a:lnTo>
                  <a:pt x="10316" y="4580"/>
                </a:lnTo>
                <a:lnTo>
                  <a:pt x="10332" y="4582"/>
                </a:lnTo>
                <a:lnTo>
                  <a:pt x="10348" y="4586"/>
                </a:lnTo>
                <a:lnTo>
                  <a:pt x="10364" y="4590"/>
                </a:lnTo>
                <a:lnTo>
                  <a:pt x="10379" y="4594"/>
                </a:lnTo>
                <a:lnTo>
                  <a:pt x="10394" y="4601"/>
                </a:lnTo>
                <a:lnTo>
                  <a:pt x="10410" y="4607"/>
                </a:lnTo>
                <a:lnTo>
                  <a:pt x="10424" y="4613"/>
                </a:lnTo>
                <a:lnTo>
                  <a:pt x="10438" y="4621"/>
                </a:lnTo>
                <a:lnTo>
                  <a:pt x="10452" y="4629"/>
                </a:lnTo>
                <a:lnTo>
                  <a:pt x="10465" y="4637"/>
                </a:lnTo>
                <a:lnTo>
                  <a:pt x="10478" y="4646"/>
                </a:lnTo>
                <a:lnTo>
                  <a:pt x="10490" y="4656"/>
                </a:lnTo>
                <a:lnTo>
                  <a:pt x="10502" y="4666"/>
                </a:lnTo>
                <a:lnTo>
                  <a:pt x="10514" y="4677"/>
                </a:lnTo>
                <a:lnTo>
                  <a:pt x="10526" y="4688"/>
                </a:lnTo>
                <a:lnTo>
                  <a:pt x="10536" y="4699"/>
                </a:lnTo>
                <a:lnTo>
                  <a:pt x="10546" y="4712"/>
                </a:lnTo>
                <a:lnTo>
                  <a:pt x="10555" y="4724"/>
                </a:lnTo>
                <a:lnTo>
                  <a:pt x="10564" y="4738"/>
                </a:lnTo>
                <a:lnTo>
                  <a:pt x="10572" y="4752"/>
                </a:lnTo>
                <a:lnTo>
                  <a:pt x="10580" y="4765"/>
                </a:lnTo>
                <a:lnTo>
                  <a:pt x="10587" y="4780"/>
                </a:lnTo>
                <a:lnTo>
                  <a:pt x="10593" y="4794"/>
                </a:lnTo>
                <a:lnTo>
                  <a:pt x="10599" y="4809"/>
                </a:lnTo>
                <a:lnTo>
                  <a:pt x="10604" y="4824"/>
                </a:lnTo>
                <a:lnTo>
                  <a:pt x="10608" y="4840"/>
                </a:lnTo>
                <a:lnTo>
                  <a:pt x="10611" y="4857"/>
                </a:lnTo>
                <a:lnTo>
                  <a:pt x="10614" y="4873"/>
                </a:lnTo>
                <a:lnTo>
                  <a:pt x="10616" y="4889"/>
                </a:lnTo>
                <a:lnTo>
                  <a:pt x="10617" y="4905"/>
                </a:lnTo>
                <a:lnTo>
                  <a:pt x="10618" y="49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8" name="Freeform 17"/>
          <p:cNvSpPr>
            <a:spLocks noEditPoints="1"/>
          </p:cNvSpPr>
          <p:nvPr/>
        </p:nvSpPr>
        <p:spPr bwMode="auto">
          <a:xfrm>
            <a:off x="1301736" y="488628"/>
            <a:ext cx="526801" cy="523864"/>
          </a:xfrm>
          <a:custGeom>
            <a:avLst/>
            <a:gdLst>
              <a:gd name="T0" fmla="*/ 3883 w 16128"/>
              <a:gd name="T1" fmla="*/ 1167 h 16128"/>
              <a:gd name="T2" fmla="*/ 795 w 16128"/>
              <a:gd name="T3" fmla="*/ 4568 h 16128"/>
              <a:gd name="T4" fmla="*/ 9 w 16128"/>
              <a:gd name="T5" fmla="*/ 8448 h 16128"/>
              <a:gd name="T6" fmla="*/ 219 w 16128"/>
              <a:gd name="T7" fmla="*/ 9935 h 16128"/>
              <a:gd name="T8" fmla="*/ 685 w 16128"/>
              <a:gd name="T9" fmla="*/ 11321 h 16128"/>
              <a:gd name="T10" fmla="*/ 1510 w 16128"/>
              <a:gd name="T11" fmla="*/ 12761 h 16128"/>
              <a:gd name="T12" fmla="*/ 2719 w 16128"/>
              <a:gd name="T13" fmla="*/ 14100 h 16128"/>
              <a:gd name="T14" fmla="*/ 4197 w 16128"/>
              <a:gd name="T15" fmla="*/ 15140 h 16128"/>
              <a:gd name="T16" fmla="*/ 5534 w 16128"/>
              <a:gd name="T17" fmla="*/ 15722 h 16128"/>
              <a:gd name="T18" fmla="*/ 6947 w 16128"/>
              <a:gd name="T19" fmla="*/ 16051 h 16128"/>
              <a:gd name="T20" fmla="*/ 8453 w 16128"/>
              <a:gd name="T21" fmla="*/ 16119 h 16128"/>
              <a:gd name="T22" fmla="*/ 9959 w 16128"/>
              <a:gd name="T23" fmla="*/ 15904 h 16128"/>
              <a:gd name="T24" fmla="*/ 11361 w 16128"/>
              <a:gd name="T25" fmla="*/ 15425 h 16128"/>
              <a:gd name="T26" fmla="*/ 12804 w 16128"/>
              <a:gd name="T27" fmla="*/ 14589 h 16128"/>
              <a:gd name="T28" fmla="*/ 14133 w 16128"/>
              <a:gd name="T29" fmla="*/ 13371 h 16128"/>
              <a:gd name="T30" fmla="*/ 15164 w 16128"/>
              <a:gd name="T31" fmla="*/ 11885 h 16128"/>
              <a:gd name="T32" fmla="*/ 15732 w 16128"/>
              <a:gd name="T33" fmla="*/ 10562 h 16128"/>
              <a:gd name="T34" fmla="*/ 16053 w 16128"/>
              <a:gd name="T35" fmla="*/ 9166 h 16128"/>
              <a:gd name="T36" fmla="*/ 16035 w 16128"/>
              <a:gd name="T37" fmla="*/ 6836 h 16128"/>
              <a:gd name="T38" fmla="*/ 14033 w 16128"/>
              <a:gd name="T39" fmla="*/ 2642 h 16128"/>
              <a:gd name="T40" fmla="*/ 10079 w 16128"/>
              <a:gd name="T41" fmla="*/ 254 h 16128"/>
              <a:gd name="T42" fmla="*/ 4774 w 16128"/>
              <a:gd name="T43" fmla="*/ 7745 h 16128"/>
              <a:gd name="T44" fmla="*/ 11950 w 16128"/>
              <a:gd name="T45" fmla="*/ 4593 h 16128"/>
              <a:gd name="T46" fmla="*/ 6909 w 16128"/>
              <a:gd name="T47" fmla="*/ 7933 h 16128"/>
              <a:gd name="T48" fmla="*/ 6930 w 16128"/>
              <a:gd name="T49" fmla="*/ 8333 h 16128"/>
              <a:gd name="T50" fmla="*/ 7151 w 16128"/>
              <a:gd name="T51" fmla="*/ 8808 h 16128"/>
              <a:gd name="T52" fmla="*/ 7563 w 16128"/>
              <a:gd name="T53" fmla="*/ 9152 h 16128"/>
              <a:gd name="T54" fmla="*/ 7940 w 16128"/>
              <a:gd name="T55" fmla="*/ 9272 h 16128"/>
              <a:gd name="T56" fmla="*/ 8380 w 16128"/>
              <a:gd name="T57" fmla="*/ 9255 h 16128"/>
              <a:gd name="T58" fmla="*/ 8853 w 16128"/>
              <a:gd name="T59" fmla="*/ 9035 h 16128"/>
              <a:gd name="T60" fmla="*/ 9197 w 16128"/>
              <a:gd name="T61" fmla="*/ 8622 h 16128"/>
              <a:gd name="T62" fmla="*/ 9317 w 16128"/>
              <a:gd name="T63" fmla="*/ 8246 h 16128"/>
              <a:gd name="T64" fmla="*/ 9312 w 16128"/>
              <a:gd name="T65" fmla="*/ 7859 h 16128"/>
              <a:gd name="T66" fmla="*/ 9169 w 16128"/>
              <a:gd name="T67" fmla="*/ 7465 h 16128"/>
              <a:gd name="T68" fmla="*/ 8897 w 16128"/>
              <a:gd name="T69" fmla="*/ 7141 h 16128"/>
              <a:gd name="T70" fmla="*/ 13697 w 16128"/>
              <a:gd name="T71" fmla="*/ 10109 h 16128"/>
              <a:gd name="T72" fmla="*/ 13066 w 16128"/>
              <a:gd name="T73" fmla="*/ 10006 h 16128"/>
              <a:gd name="T74" fmla="*/ 11587 w 16128"/>
              <a:gd name="T75" fmla="*/ 10301 h 16128"/>
              <a:gd name="T76" fmla="*/ 10309 w 16128"/>
              <a:gd name="T77" fmla="*/ 11462 h 16128"/>
              <a:gd name="T78" fmla="*/ 9869 w 16128"/>
              <a:gd name="T79" fmla="*/ 13084 h 16128"/>
              <a:gd name="T80" fmla="*/ 9936 w 16128"/>
              <a:gd name="T81" fmla="*/ 13661 h 16128"/>
              <a:gd name="T82" fmla="*/ 9644 w 16128"/>
              <a:gd name="T83" fmla="*/ 13901 h 16128"/>
              <a:gd name="T84" fmla="*/ 8390 w 16128"/>
              <a:gd name="T85" fmla="*/ 14103 h 16128"/>
              <a:gd name="T86" fmla="*/ 7156 w 16128"/>
              <a:gd name="T87" fmla="*/ 14043 h 16128"/>
              <a:gd name="T88" fmla="*/ 6325 w 16128"/>
              <a:gd name="T89" fmla="*/ 13854 h 16128"/>
              <a:gd name="T90" fmla="*/ 6306 w 16128"/>
              <a:gd name="T91" fmla="*/ 13424 h 16128"/>
              <a:gd name="T92" fmla="*/ 6228 w 16128"/>
              <a:gd name="T93" fmla="*/ 12342 h 16128"/>
              <a:gd name="T94" fmla="*/ 5330 w 16128"/>
              <a:gd name="T95" fmla="*/ 10855 h 16128"/>
              <a:gd name="T96" fmla="*/ 3753 w 16128"/>
              <a:gd name="T97" fmla="*/ 10102 h 16128"/>
              <a:gd name="T98" fmla="*/ 2785 w 16128"/>
              <a:gd name="T99" fmla="*/ 10110 h 16128"/>
              <a:gd name="T100" fmla="*/ 2301 w 16128"/>
              <a:gd name="T101" fmla="*/ 9893 h 16128"/>
              <a:gd name="T102" fmla="*/ 2061 w 16128"/>
              <a:gd name="T103" fmla="*/ 8800 h 16128"/>
              <a:gd name="T104" fmla="*/ 2207 w 16128"/>
              <a:gd name="T105" fmla="*/ 6554 h 16128"/>
              <a:gd name="T106" fmla="*/ 4000 w 16128"/>
              <a:gd name="T107" fmla="*/ 3589 h 16128"/>
              <a:gd name="T108" fmla="*/ 7144 w 16128"/>
              <a:gd name="T109" fmla="*/ 2086 h 16128"/>
              <a:gd name="T110" fmla="*/ 10684 w 16128"/>
              <a:gd name="T111" fmla="*/ 2614 h 16128"/>
              <a:gd name="T112" fmla="*/ 13235 w 16128"/>
              <a:gd name="T113" fmla="*/ 4930 h 16128"/>
              <a:gd name="T114" fmla="*/ 14111 w 16128"/>
              <a:gd name="T115" fmla="*/ 8164 h 16128"/>
              <a:gd name="T116" fmla="*/ 13977 w 16128"/>
              <a:gd name="T117" fmla="*/ 9333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28" h="16128">
                <a:moveTo>
                  <a:pt x="8064" y="0"/>
                </a:moveTo>
                <a:lnTo>
                  <a:pt x="7649" y="10"/>
                </a:lnTo>
                <a:lnTo>
                  <a:pt x="7239" y="41"/>
                </a:lnTo>
                <a:lnTo>
                  <a:pt x="6836" y="93"/>
                </a:lnTo>
                <a:lnTo>
                  <a:pt x="6439" y="164"/>
                </a:lnTo>
                <a:lnTo>
                  <a:pt x="6049" y="254"/>
                </a:lnTo>
                <a:lnTo>
                  <a:pt x="5666" y="363"/>
                </a:lnTo>
                <a:lnTo>
                  <a:pt x="5291" y="489"/>
                </a:lnTo>
                <a:lnTo>
                  <a:pt x="4925" y="634"/>
                </a:lnTo>
                <a:lnTo>
                  <a:pt x="4568" y="795"/>
                </a:lnTo>
                <a:lnTo>
                  <a:pt x="4220" y="974"/>
                </a:lnTo>
                <a:lnTo>
                  <a:pt x="3883" y="1167"/>
                </a:lnTo>
                <a:lnTo>
                  <a:pt x="3555" y="1377"/>
                </a:lnTo>
                <a:lnTo>
                  <a:pt x="3239" y="1602"/>
                </a:lnTo>
                <a:lnTo>
                  <a:pt x="2934" y="1842"/>
                </a:lnTo>
                <a:lnTo>
                  <a:pt x="2642" y="2095"/>
                </a:lnTo>
                <a:lnTo>
                  <a:pt x="2362" y="2362"/>
                </a:lnTo>
                <a:lnTo>
                  <a:pt x="2095" y="2642"/>
                </a:lnTo>
                <a:lnTo>
                  <a:pt x="1842" y="2934"/>
                </a:lnTo>
                <a:lnTo>
                  <a:pt x="1602" y="3239"/>
                </a:lnTo>
                <a:lnTo>
                  <a:pt x="1377" y="3555"/>
                </a:lnTo>
                <a:lnTo>
                  <a:pt x="1167" y="3883"/>
                </a:lnTo>
                <a:lnTo>
                  <a:pt x="974" y="4220"/>
                </a:lnTo>
                <a:lnTo>
                  <a:pt x="795" y="4568"/>
                </a:lnTo>
                <a:lnTo>
                  <a:pt x="634" y="4925"/>
                </a:lnTo>
                <a:lnTo>
                  <a:pt x="489" y="5291"/>
                </a:lnTo>
                <a:lnTo>
                  <a:pt x="363" y="5666"/>
                </a:lnTo>
                <a:lnTo>
                  <a:pt x="254" y="6049"/>
                </a:lnTo>
                <a:lnTo>
                  <a:pt x="164" y="6439"/>
                </a:lnTo>
                <a:lnTo>
                  <a:pt x="93" y="6836"/>
                </a:lnTo>
                <a:lnTo>
                  <a:pt x="41" y="7239"/>
                </a:lnTo>
                <a:lnTo>
                  <a:pt x="10" y="7649"/>
                </a:lnTo>
                <a:lnTo>
                  <a:pt x="0" y="8064"/>
                </a:lnTo>
                <a:lnTo>
                  <a:pt x="1" y="8193"/>
                </a:lnTo>
                <a:lnTo>
                  <a:pt x="4" y="8321"/>
                </a:lnTo>
                <a:lnTo>
                  <a:pt x="9" y="8448"/>
                </a:lnTo>
                <a:lnTo>
                  <a:pt x="16" y="8575"/>
                </a:lnTo>
                <a:lnTo>
                  <a:pt x="25" y="8702"/>
                </a:lnTo>
                <a:lnTo>
                  <a:pt x="36" y="8828"/>
                </a:lnTo>
                <a:lnTo>
                  <a:pt x="48" y="8953"/>
                </a:lnTo>
                <a:lnTo>
                  <a:pt x="64" y="9078"/>
                </a:lnTo>
                <a:lnTo>
                  <a:pt x="80" y="9202"/>
                </a:lnTo>
                <a:lnTo>
                  <a:pt x="99" y="9326"/>
                </a:lnTo>
                <a:lnTo>
                  <a:pt x="119" y="9449"/>
                </a:lnTo>
                <a:lnTo>
                  <a:pt x="141" y="9571"/>
                </a:lnTo>
                <a:lnTo>
                  <a:pt x="165" y="9693"/>
                </a:lnTo>
                <a:lnTo>
                  <a:pt x="191" y="9814"/>
                </a:lnTo>
                <a:lnTo>
                  <a:pt x="219" y="9935"/>
                </a:lnTo>
                <a:lnTo>
                  <a:pt x="248" y="10054"/>
                </a:lnTo>
                <a:lnTo>
                  <a:pt x="279" y="10173"/>
                </a:lnTo>
                <a:lnTo>
                  <a:pt x="312" y="10292"/>
                </a:lnTo>
                <a:lnTo>
                  <a:pt x="347" y="10409"/>
                </a:lnTo>
                <a:lnTo>
                  <a:pt x="383" y="10526"/>
                </a:lnTo>
                <a:lnTo>
                  <a:pt x="421" y="10641"/>
                </a:lnTo>
                <a:lnTo>
                  <a:pt x="462" y="10757"/>
                </a:lnTo>
                <a:lnTo>
                  <a:pt x="503" y="10871"/>
                </a:lnTo>
                <a:lnTo>
                  <a:pt x="546" y="10985"/>
                </a:lnTo>
                <a:lnTo>
                  <a:pt x="592" y="11098"/>
                </a:lnTo>
                <a:lnTo>
                  <a:pt x="638" y="11210"/>
                </a:lnTo>
                <a:lnTo>
                  <a:pt x="685" y="11321"/>
                </a:lnTo>
                <a:lnTo>
                  <a:pt x="736" y="11431"/>
                </a:lnTo>
                <a:lnTo>
                  <a:pt x="787" y="11541"/>
                </a:lnTo>
                <a:lnTo>
                  <a:pt x="840" y="11648"/>
                </a:lnTo>
                <a:lnTo>
                  <a:pt x="894" y="11756"/>
                </a:lnTo>
                <a:lnTo>
                  <a:pt x="951" y="11863"/>
                </a:lnTo>
                <a:lnTo>
                  <a:pt x="1023" y="11996"/>
                </a:lnTo>
                <a:lnTo>
                  <a:pt x="1099" y="12127"/>
                </a:lnTo>
                <a:lnTo>
                  <a:pt x="1176" y="12257"/>
                </a:lnTo>
                <a:lnTo>
                  <a:pt x="1256" y="12386"/>
                </a:lnTo>
                <a:lnTo>
                  <a:pt x="1339" y="12512"/>
                </a:lnTo>
                <a:lnTo>
                  <a:pt x="1423" y="12638"/>
                </a:lnTo>
                <a:lnTo>
                  <a:pt x="1510" y="12761"/>
                </a:lnTo>
                <a:lnTo>
                  <a:pt x="1599" y="12883"/>
                </a:lnTo>
                <a:lnTo>
                  <a:pt x="1690" y="13003"/>
                </a:lnTo>
                <a:lnTo>
                  <a:pt x="1784" y="13121"/>
                </a:lnTo>
                <a:lnTo>
                  <a:pt x="1880" y="13237"/>
                </a:lnTo>
                <a:lnTo>
                  <a:pt x="1978" y="13352"/>
                </a:lnTo>
                <a:lnTo>
                  <a:pt x="2077" y="13465"/>
                </a:lnTo>
                <a:lnTo>
                  <a:pt x="2179" y="13576"/>
                </a:lnTo>
                <a:lnTo>
                  <a:pt x="2283" y="13685"/>
                </a:lnTo>
                <a:lnTo>
                  <a:pt x="2389" y="13791"/>
                </a:lnTo>
                <a:lnTo>
                  <a:pt x="2497" y="13896"/>
                </a:lnTo>
                <a:lnTo>
                  <a:pt x="2607" y="13999"/>
                </a:lnTo>
                <a:lnTo>
                  <a:pt x="2719" y="14100"/>
                </a:lnTo>
                <a:lnTo>
                  <a:pt x="2832" y="14199"/>
                </a:lnTo>
                <a:lnTo>
                  <a:pt x="2947" y="14295"/>
                </a:lnTo>
                <a:lnTo>
                  <a:pt x="3065" y="14390"/>
                </a:lnTo>
                <a:lnTo>
                  <a:pt x="3184" y="14482"/>
                </a:lnTo>
                <a:lnTo>
                  <a:pt x="3305" y="14573"/>
                </a:lnTo>
                <a:lnTo>
                  <a:pt x="3427" y="14660"/>
                </a:lnTo>
                <a:lnTo>
                  <a:pt x="3551" y="14746"/>
                </a:lnTo>
                <a:lnTo>
                  <a:pt x="3677" y="14830"/>
                </a:lnTo>
                <a:lnTo>
                  <a:pt x="3805" y="14910"/>
                </a:lnTo>
                <a:lnTo>
                  <a:pt x="3934" y="14990"/>
                </a:lnTo>
                <a:lnTo>
                  <a:pt x="4065" y="15066"/>
                </a:lnTo>
                <a:lnTo>
                  <a:pt x="4197" y="15140"/>
                </a:lnTo>
                <a:lnTo>
                  <a:pt x="4331" y="15212"/>
                </a:lnTo>
                <a:lnTo>
                  <a:pt x="4436" y="15266"/>
                </a:lnTo>
                <a:lnTo>
                  <a:pt x="4542" y="15319"/>
                </a:lnTo>
                <a:lnTo>
                  <a:pt x="4649" y="15369"/>
                </a:lnTo>
                <a:lnTo>
                  <a:pt x="4757" y="15418"/>
                </a:lnTo>
                <a:lnTo>
                  <a:pt x="4866" y="15467"/>
                </a:lnTo>
                <a:lnTo>
                  <a:pt x="4974" y="15513"/>
                </a:lnTo>
                <a:lnTo>
                  <a:pt x="5085" y="15558"/>
                </a:lnTo>
                <a:lnTo>
                  <a:pt x="5196" y="15601"/>
                </a:lnTo>
                <a:lnTo>
                  <a:pt x="5308" y="15643"/>
                </a:lnTo>
                <a:lnTo>
                  <a:pt x="5420" y="15683"/>
                </a:lnTo>
                <a:lnTo>
                  <a:pt x="5534" y="15722"/>
                </a:lnTo>
                <a:lnTo>
                  <a:pt x="5648" y="15758"/>
                </a:lnTo>
                <a:lnTo>
                  <a:pt x="5763" y="15793"/>
                </a:lnTo>
                <a:lnTo>
                  <a:pt x="5878" y="15827"/>
                </a:lnTo>
                <a:lnTo>
                  <a:pt x="5995" y="15859"/>
                </a:lnTo>
                <a:lnTo>
                  <a:pt x="6110" y="15889"/>
                </a:lnTo>
                <a:lnTo>
                  <a:pt x="6228" y="15917"/>
                </a:lnTo>
                <a:lnTo>
                  <a:pt x="6346" y="15944"/>
                </a:lnTo>
                <a:lnTo>
                  <a:pt x="6465" y="15969"/>
                </a:lnTo>
                <a:lnTo>
                  <a:pt x="6585" y="15992"/>
                </a:lnTo>
                <a:lnTo>
                  <a:pt x="6705" y="16013"/>
                </a:lnTo>
                <a:lnTo>
                  <a:pt x="6826" y="16033"/>
                </a:lnTo>
                <a:lnTo>
                  <a:pt x="6947" y="16051"/>
                </a:lnTo>
                <a:lnTo>
                  <a:pt x="7069" y="16067"/>
                </a:lnTo>
                <a:lnTo>
                  <a:pt x="7192" y="16082"/>
                </a:lnTo>
                <a:lnTo>
                  <a:pt x="7315" y="16094"/>
                </a:lnTo>
                <a:lnTo>
                  <a:pt x="7438" y="16104"/>
                </a:lnTo>
                <a:lnTo>
                  <a:pt x="7563" y="16113"/>
                </a:lnTo>
                <a:lnTo>
                  <a:pt x="7687" y="16119"/>
                </a:lnTo>
                <a:lnTo>
                  <a:pt x="7812" y="16124"/>
                </a:lnTo>
                <a:lnTo>
                  <a:pt x="7938" y="16127"/>
                </a:lnTo>
                <a:lnTo>
                  <a:pt x="8064" y="16128"/>
                </a:lnTo>
                <a:lnTo>
                  <a:pt x="8194" y="16127"/>
                </a:lnTo>
                <a:lnTo>
                  <a:pt x="8324" y="16124"/>
                </a:lnTo>
                <a:lnTo>
                  <a:pt x="8453" y="16119"/>
                </a:lnTo>
                <a:lnTo>
                  <a:pt x="8582" y="16112"/>
                </a:lnTo>
                <a:lnTo>
                  <a:pt x="8710" y="16103"/>
                </a:lnTo>
                <a:lnTo>
                  <a:pt x="8838" y="16092"/>
                </a:lnTo>
                <a:lnTo>
                  <a:pt x="8965" y="16079"/>
                </a:lnTo>
                <a:lnTo>
                  <a:pt x="9091" y="16063"/>
                </a:lnTo>
                <a:lnTo>
                  <a:pt x="9217" y="16046"/>
                </a:lnTo>
                <a:lnTo>
                  <a:pt x="9342" y="16027"/>
                </a:lnTo>
                <a:lnTo>
                  <a:pt x="9467" y="16006"/>
                </a:lnTo>
                <a:lnTo>
                  <a:pt x="9591" y="15984"/>
                </a:lnTo>
                <a:lnTo>
                  <a:pt x="9714" y="15959"/>
                </a:lnTo>
                <a:lnTo>
                  <a:pt x="9837" y="15932"/>
                </a:lnTo>
                <a:lnTo>
                  <a:pt x="9959" y="15904"/>
                </a:lnTo>
                <a:lnTo>
                  <a:pt x="10080" y="15874"/>
                </a:lnTo>
                <a:lnTo>
                  <a:pt x="10201" y="15842"/>
                </a:lnTo>
                <a:lnTo>
                  <a:pt x="10320" y="15808"/>
                </a:lnTo>
                <a:lnTo>
                  <a:pt x="10439" y="15772"/>
                </a:lnTo>
                <a:lnTo>
                  <a:pt x="10558" y="15735"/>
                </a:lnTo>
                <a:lnTo>
                  <a:pt x="10675" y="15696"/>
                </a:lnTo>
                <a:lnTo>
                  <a:pt x="10792" y="15655"/>
                </a:lnTo>
                <a:lnTo>
                  <a:pt x="10908" y="15613"/>
                </a:lnTo>
                <a:lnTo>
                  <a:pt x="11021" y="15569"/>
                </a:lnTo>
                <a:lnTo>
                  <a:pt x="11136" y="15522"/>
                </a:lnTo>
                <a:lnTo>
                  <a:pt x="11249" y="15475"/>
                </a:lnTo>
                <a:lnTo>
                  <a:pt x="11361" y="15425"/>
                </a:lnTo>
                <a:lnTo>
                  <a:pt x="11473" y="15374"/>
                </a:lnTo>
                <a:lnTo>
                  <a:pt x="11583" y="15322"/>
                </a:lnTo>
                <a:lnTo>
                  <a:pt x="11693" y="15267"/>
                </a:lnTo>
                <a:lnTo>
                  <a:pt x="11802" y="15212"/>
                </a:lnTo>
                <a:lnTo>
                  <a:pt x="11910" y="15154"/>
                </a:lnTo>
                <a:lnTo>
                  <a:pt x="12042" y="15081"/>
                </a:lnTo>
                <a:lnTo>
                  <a:pt x="12173" y="15004"/>
                </a:lnTo>
                <a:lnTo>
                  <a:pt x="12303" y="14925"/>
                </a:lnTo>
                <a:lnTo>
                  <a:pt x="12430" y="14845"/>
                </a:lnTo>
                <a:lnTo>
                  <a:pt x="12556" y="14762"/>
                </a:lnTo>
                <a:lnTo>
                  <a:pt x="12681" y="14676"/>
                </a:lnTo>
                <a:lnTo>
                  <a:pt x="12804" y="14589"/>
                </a:lnTo>
                <a:lnTo>
                  <a:pt x="12925" y="14499"/>
                </a:lnTo>
                <a:lnTo>
                  <a:pt x="13044" y="14406"/>
                </a:lnTo>
                <a:lnTo>
                  <a:pt x="13161" y="14313"/>
                </a:lnTo>
                <a:lnTo>
                  <a:pt x="13277" y="14216"/>
                </a:lnTo>
                <a:lnTo>
                  <a:pt x="13390" y="14117"/>
                </a:lnTo>
                <a:lnTo>
                  <a:pt x="13503" y="14017"/>
                </a:lnTo>
                <a:lnTo>
                  <a:pt x="13613" y="13914"/>
                </a:lnTo>
                <a:lnTo>
                  <a:pt x="13721" y="13810"/>
                </a:lnTo>
                <a:lnTo>
                  <a:pt x="13827" y="13703"/>
                </a:lnTo>
                <a:lnTo>
                  <a:pt x="13932" y="13594"/>
                </a:lnTo>
                <a:lnTo>
                  <a:pt x="14033" y="13484"/>
                </a:lnTo>
                <a:lnTo>
                  <a:pt x="14133" y="13371"/>
                </a:lnTo>
                <a:lnTo>
                  <a:pt x="14232" y="13257"/>
                </a:lnTo>
                <a:lnTo>
                  <a:pt x="14328" y="13141"/>
                </a:lnTo>
                <a:lnTo>
                  <a:pt x="14421" y="13023"/>
                </a:lnTo>
                <a:lnTo>
                  <a:pt x="14513" y="12903"/>
                </a:lnTo>
                <a:lnTo>
                  <a:pt x="14602" y="12781"/>
                </a:lnTo>
                <a:lnTo>
                  <a:pt x="14690" y="12658"/>
                </a:lnTo>
                <a:lnTo>
                  <a:pt x="14774" y="12533"/>
                </a:lnTo>
                <a:lnTo>
                  <a:pt x="14857" y="12407"/>
                </a:lnTo>
                <a:lnTo>
                  <a:pt x="14938" y="12279"/>
                </a:lnTo>
                <a:lnTo>
                  <a:pt x="15015" y="12149"/>
                </a:lnTo>
                <a:lnTo>
                  <a:pt x="15091" y="12018"/>
                </a:lnTo>
                <a:lnTo>
                  <a:pt x="15164" y="11885"/>
                </a:lnTo>
                <a:lnTo>
                  <a:pt x="15235" y="11751"/>
                </a:lnTo>
                <a:lnTo>
                  <a:pt x="15287" y="11646"/>
                </a:lnTo>
                <a:lnTo>
                  <a:pt x="15339" y="11542"/>
                </a:lnTo>
                <a:lnTo>
                  <a:pt x="15389" y="11436"/>
                </a:lnTo>
                <a:lnTo>
                  <a:pt x="15437" y="11330"/>
                </a:lnTo>
                <a:lnTo>
                  <a:pt x="15484" y="11222"/>
                </a:lnTo>
                <a:lnTo>
                  <a:pt x="15529" y="11114"/>
                </a:lnTo>
                <a:lnTo>
                  <a:pt x="15573" y="11005"/>
                </a:lnTo>
                <a:lnTo>
                  <a:pt x="15615" y="10895"/>
                </a:lnTo>
                <a:lnTo>
                  <a:pt x="15655" y="10785"/>
                </a:lnTo>
                <a:lnTo>
                  <a:pt x="15695" y="10674"/>
                </a:lnTo>
                <a:lnTo>
                  <a:pt x="15732" y="10562"/>
                </a:lnTo>
                <a:lnTo>
                  <a:pt x="15768" y="10449"/>
                </a:lnTo>
                <a:lnTo>
                  <a:pt x="15802" y="10336"/>
                </a:lnTo>
                <a:lnTo>
                  <a:pt x="15835" y="10221"/>
                </a:lnTo>
                <a:lnTo>
                  <a:pt x="15866" y="10106"/>
                </a:lnTo>
                <a:lnTo>
                  <a:pt x="15895" y="9991"/>
                </a:lnTo>
                <a:lnTo>
                  <a:pt x="15922" y="9875"/>
                </a:lnTo>
                <a:lnTo>
                  <a:pt x="15949" y="9758"/>
                </a:lnTo>
                <a:lnTo>
                  <a:pt x="15973" y="9642"/>
                </a:lnTo>
                <a:lnTo>
                  <a:pt x="15996" y="9523"/>
                </a:lnTo>
                <a:lnTo>
                  <a:pt x="16016" y="9405"/>
                </a:lnTo>
                <a:lnTo>
                  <a:pt x="16035" y="9286"/>
                </a:lnTo>
                <a:lnTo>
                  <a:pt x="16053" y="9166"/>
                </a:lnTo>
                <a:lnTo>
                  <a:pt x="16069" y="9045"/>
                </a:lnTo>
                <a:lnTo>
                  <a:pt x="16083" y="8925"/>
                </a:lnTo>
                <a:lnTo>
                  <a:pt x="16095" y="8803"/>
                </a:lnTo>
                <a:lnTo>
                  <a:pt x="16105" y="8681"/>
                </a:lnTo>
                <a:lnTo>
                  <a:pt x="16113" y="8559"/>
                </a:lnTo>
                <a:lnTo>
                  <a:pt x="16120" y="8436"/>
                </a:lnTo>
                <a:lnTo>
                  <a:pt x="16124" y="8312"/>
                </a:lnTo>
                <a:lnTo>
                  <a:pt x="16127" y="8188"/>
                </a:lnTo>
                <a:lnTo>
                  <a:pt x="16128" y="8064"/>
                </a:lnTo>
                <a:lnTo>
                  <a:pt x="16118" y="7649"/>
                </a:lnTo>
                <a:lnTo>
                  <a:pt x="16087" y="7239"/>
                </a:lnTo>
                <a:lnTo>
                  <a:pt x="16035" y="6836"/>
                </a:lnTo>
                <a:lnTo>
                  <a:pt x="15964" y="6439"/>
                </a:lnTo>
                <a:lnTo>
                  <a:pt x="15874" y="6049"/>
                </a:lnTo>
                <a:lnTo>
                  <a:pt x="15765" y="5666"/>
                </a:lnTo>
                <a:lnTo>
                  <a:pt x="15639" y="5291"/>
                </a:lnTo>
                <a:lnTo>
                  <a:pt x="15494" y="4925"/>
                </a:lnTo>
                <a:lnTo>
                  <a:pt x="15333" y="4568"/>
                </a:lnTo>
                <a:lnTo>
                  <a:pt x="15154" y="4220"/>
                </a:lnTo>
                <a:lnTo>
                  <a:pt x="14961" y="3883"/>
                </a:lnTo>
                <a:lnTo>
                  <a:pt x="14751" y="3555"/>
                </a:lnTo>
                <a:lnTo>
                  <a:pt x="14526" y="3239"/>
                </a:lnTo>
                <a:lnTo>
                  <a:pt x="14286" y="2934"/>
                </a:lnTo>
                <a:lnTo>
                  <a:pt x="14033" y="2642"/>
                </a:lnTo>
                <a:lnTo>
                  <a:pt x="13766" y="2362"/>
                </a:lnTo>
                <a:lnTo>
                  <a:pt x="13486" y="2095"/>
                </a:lnTo>
                <a:lnTo>
                  <a:pt x="13194" y="1842"/>
                </a:lnTo>
                <a:lnTo>
                  <a:pt x="12888" y="1602"/>
                </a:lnTo>
                <a:lnTo>
                  <a:pt x="12573" y="1377"/>
                </a:lnTo>
                <a:lnTo>
                  <a:pt x="12245" y="1167"/>
                </a:lnTo>
                <a:lnTo>
                  <a:pt x="11908" y="974"/>
                </a:lnTo>
                <a:lnTo>
                  <a:pt x="11560" y="795"/>
                </a:lnTo>
                <a:lnTo>
                  <a:pt x="11203" y="634"/>
                </a:lnTo>
                <a:lnTo>
                  <a:pt x="10837" y="489"/>
                </a:lnTo>
                <a:lnTo>
                  <a:pt x="10462" y="363"/>
                </a:lnTo>
                <a:lnTo>
                  <a:pt x="10079" y="254"/>
                </a:lnTo>
                <a:lnTo>
                  <a:pt x="9689" y="164"/>
                </a:lnTo>
                <a:lnTo>
                  <a:pt x="9292" y="93"/>
                </a:lnTo>
                <a:lnTo>
                  <a:pt x="8889" y="41"/>
                </a:lnTo>
                <a:lnTo>
                  <a:pt x="8479" y="10"/>
                </a:lnTo>
                <a:lnTo>
                  <a:pt x="8064" y="0"/>
                </a:lnTo>
                <a:close/>
                <a:moveTo>
                  <a:pt x="3946" y="4592"/>
                </a:moveTo>
                <a:lnTo>
                  <a:pt x="5252" y="5899"/>
                </a:lnTo>
                <a:lnTo>
                  <a:pt x="5781" y="5370"/>
                </a:lnTo>
                <a:lnTo>
                  <a:pt x="4476" y="4063"/>
                </a:lnTo>
                <a:lnTo>
                  <a:pt x="3946" y="4592"/>
                </a:lnTo>
                <a:close/>
                <a:moveTo>
                  <a:pt x="2927" y="7745"/>
                </a:moveTo>
                <a:lnTo>
                  <a:pt x="4774" y="7745"/>
                </a:lnTo>
                <a:lnTo>
                  <a:pt x="4774" y="6998"/>
                </a:lnTo>
                <a:lnTo>
                  <a:pt x="2927" y="6998"/>
                </a:lnTo>
                <a:lnTo>
                  <a:pt x="2927" y="7745"/>
                </a:lnTo>
                <a:close/>
                <a:moveTo>
                  <a:pt x="11373" y="7745"/>
                </a:moveTo>
                <a:lnTo>
                  <a:pt x="13220" y="7745"/>
                </a:lnTo>
                <a:lnTo>
                  <a:pt x="13220" y="6998"/>
                </a:lnTo>
                <a:lnTo>
                  <a:pt x="11373" y="6998"/>
                </a:lnTo>
                <a:lnTo>
                  <a:pt x="11373" y="7745"/>
                </a:lnTo>
                <a:close/>
                <a:moveTo>
                  <a:pt x="11420" y="4063"/>
                </a:moveTo>
                <a:lnTo>
                  <a:pt x="10114" y="5370"/>
                </a:lnTo>
                <a:lnTo>
                  <a:pt x="10643" y="5899"/>
                </a:lnTo>
                <a:lnTo>
                  <a:pt x="11950" y="4593"/>
                </a:lnTo>
                <a:lnTo>
                  <a:pt x="11420" y="4063"/>
                </a:lnTo>
                <a:close/>
                <a:moveTo>
                  <a:pt x="8447" y="2620"/>
                </a:moveTo>
                <a:lnTo>
                  <a:pt x="7698" y="2620"/>
                </a:lnTo>
                <a:lnTo>
                  <a:pt x="7698" y="4466"/>
                </a:lnTo>
                <a:lnTo>
                  <a:pt x="8447" y="4466"/>
                </a:lnTo>
                <a:lnTo>
                  <a:pt x="8447" y="2620"/>
                </a:lnTo>
                <a:close/>
                <a:moveTo>
                  <a:pt x="8840" y="7096"/>
                </a:moveTo>
                <a:lnTo>
                  <a:pt x="6242" y="2997"/>
                </a:lnTo>
                <a:lnTo>
                  <a:pt x="5834" y="3167"/>
                </a:lnTo>
                <a:lnTo>
                  <a:pt x="6915" y="7887"/>
                </a:lnTo>
                <a:lnTo>
                  <a:pt x="6912" y="7910"/>
                </a:lnTo>
                <a:lnTo>
                  <a:pt x="6909" y="7933"/>
                </a:lnTo>
                <a:lnTo>
                  <a:pt x="6907" y="7956"/>
                </a:lnTo>
                <a:lnTo>
                  <a:pt x="6905" y="7978"/>
                </a:lnTo>
                <a:lnTo>
                  <a:pt x="6903" y="8002"/>
                </a:lnTo>
                <a:lnTo>
                  <a:pt x="6902" y="8025"/>
                </a:lnTo>
                <a:lnTo>
                  <a:pt x="6901" y="8048"/>
                </a:lnTo>
                <a:lnTo>
                  <a:pt x="6901" y="8070"/>
                </a:lnTo>
                <a:lnTo>
                  <a:pt x="6902" y="8114"/>
                </a:lnTo>
                <a:lnTo>
                  <a:pt x="6904" y="8159"/>
                </a:lnTo>
                <a:lnTo>
                  <a:pt x="6908" y="8203"/>
                </a:lnTo>
                <a:lnTo>
                  <a:pt x="6914" y="8247"/>
                </a:lnTo>
                <a:lnTo>
                  <a:pt x="6921" y="8291"/>
                </a:lnTo>
                <a:lnTo>
                  <a:pt x="6930" y="8333"/>
                </a:lnTo>
                <a:lnTo>
                  <a:pt x="6940" y="8376"/>
                </a:lnTo>
                <a:lnTo>
                  <a:pt x="6952" y="8419"/>
                </a:lnTo>
                <a:lnTo>
                  <a:pt x="6965" y="8460"/>
                </a:lnTo>
                <a:lnTo>
                  <a:pt x="6980" y="8501"/>
                </a:lnTo>
                <a:lnTo>
                  <a:pt x="6997" y="8543"/>
                </a:lnTo>
                <a:lnTo>
                  <a:pt x="7015" y="8582"/>
                </a:lnTo>
                <a:lnTo>
                  <a:pt x="7034" y="8622"/>
                </a:lnTo>
                <a:lnTo>
                  <a:pt x="7054" y="8661"/>
                </a:lnTo>
                <a:lnTo>
                  <a:pt x="7076" y="8699"/>
                </a:lnTo>
                <a:lnTo>
                  <a:pt x="7099" y="8736"/>
                </a:lnTo>
                <a:lnTo>
                  <a:pt x="7125" y="8773"/>
                </a:lnTo>
                <a:lnTo>
                  <a:pt x="7151" y="8808"/>
                </a:lnTo>
                <a:lnTo>
                  <a:pt x="7178" y="8842"/>
                </a:lnTo>
                <a:lnTo>
                  <a:pt x="7207" y="8876"/>
                </a:lnTo>
                <a:lnTo>
                  <a:pt x="7237" y="8909"/>
                </a:lnTo>
                <a:lnTo>
                  <a:pt x="7269" y="8941"/>
                </a:lnTo>
                <a:lnTo>
                  <a:pt x="7301" y="8971"/>
                </a:lnTo>
                <a:lnTo>
                  <a:pt x="7335" y="9000"/>
                </a:lnTo>
                <a:lnTo>
                  <a:pt x="7370" y="9029"/>
                </a:lnTo>
                <a:lnTo>
                  <a:pt x="7407" y="9056"/>
                </a:lnTo>
                <a:lnTo>
                  <a:pt x="7444" y="9082"/>
                </a:lnTo>
                <a:lnTo>
                  <a:pt x="7482" y="9106"/>
                </a:lnTo>
                <a:lnTo>
                  <a:pt x="7523" y="9129"/>
                </a:lnTo>
                <a:lnTo>
                  <a:pt x="7563" y="9152"/>
                </a:lnTo>
                <a:lnTo>
                  <a:pt x="7605" y="9172"/>
                </a:lnTo>
                <a:lnTo>
                  <a:pt x="7649" y="9191"/>
                </a:lnTo>
                <a:lnTo>
                  <a:pt x="7678" y="9202"/>
                </a:lnTo>
                <a:lnTo>
                  <a:pt x="7706" y="9213"/>
                </a:lnTo>
                <a:lnTo>
                  <a:pt x="7735" y="9223"/>
                </a:lnTo>
                <a:lnTo>
                  <a:pt x="7764" y="9232"/>
                </a:lnTo>
                <a:lnTo>
                  <a:pt x="7793" y="9240"/>
                </a:lnTo>
                <a:lnTo>
                  <a:pt x="7822" y="9248"/>
                </a:lnTo>
                <a:lnTo>
                  <a:pt x="7851" y="9255"/>
                </a:lnTo>
                <a:lnTo>
                  <a:pt x="7881" y="9262"/>
                </a:lnTo>
                <a:lnTo>
                  <a:pt x="7910" y="9267"/>
                </a:lnTo>
                <a:lnTo>
                  <a:pt x="7940" y="9272"/>
                </a:lnTo>
                <a:lnTo>
                  <a:pt x="7969" y="9276"/>
                </a:lnTo>
                <a:lnTo>
                  <a:pt x="7998" y="9279"/>
                </a:lnTo>
                <a:lnTo>
                  <a:pt x="8028" y="9282"/>
                </a:lnTo>
                <a:lnTo>
                  <a:pt x="8057" y="9283"/>
                </a:lnTo>
                <a:lnTo>
                  <a:pt x="8086" y="9284"/>
                </a:lnTo>
                <a:lnTo>
                  <a:pt x="8115" y="9285"/>
                </a:lnTo>
                <a:lnTo>
                  <a:pt x="8160" y="9284"/>
                </a:lnTo>
                <a:lnTo>
                  <a:pt x="8204" y="9281"/>
                </a:lnTo>
                <a:lnTo>
                  <a:pt x="8248" y="9277"/>
                </a:lnTo>
                <a:lnTo>
                  <a:pt x="8293" y="9272"/>
                </a:lnTo>
                <a:lnTo>
                  <a:pt x="8336" y="9265"/>
                </a:lnTo>
                <a:lnTo>
                  <a:pt x="8380" y="9255"/>
                </a:lnTo>
                <a:lnTo>
                  <a:pt x="8422" y="9245"/>
                </a:lnTo>
                <a:lnTo>
                  <a:pt x="8464" y="9233"/>
                </a:lnTo>
                <a:lnTo>
                  <a:pt x="8506" y="9220"/>
                </a:lnTo>
                <a:lnTo>
                  <a:pt x="8547" y="9205"/>
                </a:lnTo>
                <a:lnTo>
                  <a:pt x="8588" y="9189"/>
                </a:lnTo>
                <a:lnTo>
                  <a:pt x="8627" y="9171"/>
                </a:lnTo>
                <a:lnTo>
                  <a:pt x="8667" y="9152"/>
                </a:lnTo>
                <a:lnTo>
                  <a:pt x="8706" y="9131"/>
                </a:lnTo>
                <a:lnTo>
                  <a:pt x="8744" y="9109"/>
                </a:lnTo>
                <a:lnTo>
                  <a:pt x="8782" y="9085"/>
                </a:lnTo>
                <a:lnTo>
                  <a:pt x="8818" y="9061"/>
                </a:lnTo>
                <a:lnTo>
                  <a:pt x="8853" y="9035"/>
                </a:lnTo>
                <a:lnTo>
                  <a:pt x="8888" y="9007"/>
                </a:lnTo>
                <a:lnTo>
                  <a:pt x="8922" y="8978"/>
                </a:lnTo>
                <a:lnTo>
                  <a:pt x="8954" y="8948"/>
                </a:lnTo>
                <a:lnTo>
                  <a:pt x="8986" y="8917"/>
                </a:lnTo>
                <a:lnTo>
                  <a:pt x="9017" y="8885"/>
                </a:lnTo>
                <a:lnTo>
                  <a:pt x="9046" y="8851"/>
                </a:lnTo>
                <a:lnTo>
                  <a:pt x="9074" y="8816"/>
                </a:lnTo>
                <a:lnTo>
                  <a:pt x="9101" y="8780"/>
                </a:lnTo>
                <a:lnTo>
                  <a:pt x="9127" y="8742"/>
                </a:lnTo>
                <a:lnTo>
                  <a:pt x="9152" y="8703"/>
                </a:lnTo>
                <a:lnTo>
                  <a:pt x="9175" y="8664"/>
                </a:lnTo>
                <a:lnTo>
                  <a:pt x="9197" y="8622"/>
                </a:lnTo>
                <a:lnTo>
                  <a:pt x="9217" y="8581"/>
                </a:lnTo>
                <a:lnTo>
                  <a:pt x="9236" y="8538"/>
                </a:lnTo>
                <a:lnTo>
                  <a:pt x="9247" y="8510"/>
                </a:lnTo>
                <a:lnTo>
                  <a:pt x="9258" y="8480"/>
                </a:lnTo>
                <a:lnTo>
                  <a:pt x="9269" y="8451"/>
                </a:lnTo>
                <a:lnTo>
                  <a:pt x="9278" y="8422"/>
                </a:lnTo>
                <a:lnTo>
                  <a:pt x="9286" y="8393"/>
                </a:lnTo>
                <a:lnTo>
                  <a:pt x="9294" y="8363"/>
                </a:lnTo>
                <a:lnTo>
                  <a:pt x="9301" y="8334"/>
                </a:lnTo>
                <a:lnTo>
                  <a:pt x="9307" y="8305"/>
                </a:lnTo>
                <a:lnTo>
                  <a:pt x="9313" y="8276"/>
                </a:lnTo>
                <a:lnTo>
                  <a:pt x="9317" y="8246"/>
                </a:lnTo>
                <a:lnTo>
                  <a:pt x="9321" y="8217"/>
                </a:lnTo>
                <a:lnTo>
                  <a:pt x="9325" y="8188"/>
                </a:lnTo>
                <a:lnTo>
                  <a:pt x="9327" y="8159"/>
                </a:lnTo>
                <a:lnTo>
                  <a:pt x="9329" y="8130"/>
                </a:lnTo>
                <a:lnTo>
                  <a:pt x="9330" y="8100"/>
                </a:lnTo>
                <a:lnTo>
                  <a:pt x="9330" y="8071"/>
                </a:lnTo>
                <a:lnTo>
                  <a:pt x="9330" y="8036"/>
                </a:lnTo>
                <a:lnTo>
                  <a:pt x="9328" y="7999"/>
                </a:lnTo>
                <a:lnTo>
                  <a:pt x="9326" y="7964"/>
                </a:lnTo>
                <a:lnTo>
                  <a:pt x="9322" y="7929"/>
                </a:lnTo>
                <a:lnTo>
                  <a:pt x="9317" y="7894"/>
                </a:lnTo>
                <a:lnTo>
                  <a:pt x="9312" y="7859"/>
                </a:lnTo>
                <a:lnTo>
                  <a:pt x="9305" y="7825"/>
                </a:lnTo>
                <a:lnTo>
                  <a:pt x="9297" y="7791"/>
                </a:lnTo>
                <a:lnTo>
                  <a:pt x="9289" y="7757"/>
                </a:lnTo>
                <a:lnTo>
                  <a:pt x="9279" y="7722"/>
                </a:lnTo>
                <a:lnTo>
                  <a:pt x="9269" y="7689"/>
                </a:lnTo>
                <a:lnTo>
                  <a:pt x="9257" y="7656"/>
                </a:lnTo>
                <a:lnTo>
                  <a:pt x="9244" y="7624"/>
                </a:lnTo>
                <a:lnTo>
                  <a:pt x="9231" y="7591"/>
                </a:lnTo>
                <a:lnTo>
                  <a:pt x="9217" y="7559"/>
                </a:lnTo>
                <a:lnTo>
                  <a:pt x="9202" y="7527"/>
                </a:lnTo>
                <a:lnTo>
                  <a:pt x="9186" y="7496"/>
                </a:lnTo>
                <a:lnTo>
                  <a:pt x="9169" y="7465"/>
                </a:lnTo>
                <a:lnTo>
                  <a:pt x="9151" y="7435"/>
                </a:lnTo>
                <a:lnTo>
                  <a:pt x="9131" y="7406"/>
                </a:lnTo>
                <a:lnTo>
                  <a:pt x="9112" y="7377"/>
                </a:lnTo>
                <a:lnTo>
                  <a:pt x="9091" y="7348"/>
                </a:lnTo>
                <a:lnTo>
                  <a:pt x="9070" y="7320"/>
                </a:lnTo>
                <a:lnTo>
                  <a:pt x="9048" y="7292"/>
                </a:lnTo>
                <a:lnTo>
                  <a:pt x="9025" y="7266"/>
                </a:lnTo>
                <a:lnTo>
                  <a:pt x="9000" y="7239"/>
                </a:lnTo>
                <a:lnTo>
                  <a:pt x="8976" y="7213"/>
                </a:lnTo>
                <a:lnTo>
                  <a:pt x="8950" y="7189"/>
                </a:lnTo>
                <a:lnTo>
                  <a:pt x="8924" y="7165"/>
                </a:lnTo>
                <a:lnTo>
                  <a:pt x="8897" y="7141"/>
                </a:lnTo>
                <a:lnTo>
                  <a:pt x="8869" y="7118"/>
                </a:lnTo>
                <a:lnTo>
                  <a:pt x="8840" y="7096"/>
                </a:lnTo>
                <a:close/>
                <a:moveTo>
                  <a:pt x="13909" y="9614"/>
                </a:moveTo>
                <a:lnTo>
                  <a:pt x="13892" y="9679"/>
                </a:lnTo>
                <a:lnTo>
                  <a:pt x="13873" y="9743"/>
                </a:lnTo>
                <a:lnTo>
                  <a:pt x="13854" y="9808"/>
                </a:lnTo>
                <a:lnTo>
                  <a:pt x="13834" y="9871"/>
                </a:lnTo>
                <a:lnTo>
                  <a:pt x="13813" y="9935"/>
                </a:lnTo>
                <a:lnTo>
                  <a:pt x="13791" y="9997"/>
                </a:lnTo>
                <a:lnTo>
                  <a:pt x="13769" y="10061"/>
                </a:lnTo>
                <a:lnTo>
                  <a:pt x="13747" y="10123"/>
                </a:lnTo>
                <a:lnTo>
                  <a:pt x="13697" y="10109"/>
                </a:lnTo>
                <a:lnTo>
                  <a:pt x="13645" y="10095"/>
                </a:lnTo>
                <a:lnTo>
                  <a:pt x="13595" y="10083"/>
                </a:lnTo>
                <a:lnTo>
                  <a:pt x="13543" y="10071"/>
                </a:lnTo>
                <a:lnTo>
                  <a:pt x="13491" y="10061"/>
                </a:lnTo>
                <a:lnTo>
                  <a:pt x="13439" y="10051"/>
                </a:lnTo>
                <a:lnTo>
                  <a:pt x="13386" y="10042"/>
                </a:lnTo>
                <a:lnTo>
                  <a:pt x="13334" y="10034"/>
                </a:lnTo>
                <a:lnTo>
                  <a:pt x="13280" y="10026"/>
                </a:lnTo>
                <a:lnTo>
                  <a:pt x="13228" y="10020"/>
                </a:lnTo>
                <a:lnTo>
                  <a:pt x="13174" y="10014"/>
                </a:lnTo>
                <a:lnTo>
                  <a:pt x="13120" y="10009"/>
                </a:lnTo>
                <a:lnTo>
                  <a:pt x="13066" y="10006"/>
                </a:lnTo>
                <a:lnTo>
                  <a:pt x="13011" y="10004"/>
                </a:lnTo>
                <a:lnTo>
                  <a:pt x="12957" y="10002"/>
                </a:lnTo>
                <a:lnTo>
                  <a:pt x="12901" y="10002"/>
                </a:lnTo>
                <a:lnTo>
                  <a:pt x="12746" y="10005"/>
                </a:lnTo>
                <a:lnTo>
                  <a:pt x="12592" y="10018"/>
                </a:lnTo>
                <a:lnTo>
                  <a:pt x="12440" y="10037"/>
                </a:lnTo>
                <a:lnTo>
                  <a:pt x="12291" y="10064"/>
                </a:lnTo>
                <a:lnTo>
                  <a:pt x="12143" y="10097"/>
                </a:lnTo>
                <a:lnTo>
                  <a:pt x="12000" y="10138"/>
                </a:lnTo>
                <a:lnTo>
                  <a:pt x="11859" y="10186"/>
                </a:lnTo>
                <a:lnTo>
                  <a:pt x="11721" y="10240"/>
                </a:lnTo>
                <a:lnTo>
                  <a:pt x="11587" y="10301"/>
                </a:lnTo>
                <a:lnTo>
                  <a:pt x="11456" y="10368"/>
                </a:lnTo>
                <a:lnTo>
                  <a:pt x="11329" y="10441"/>
                </a:lnTo>
                <a:lnTo>
                  <a:pt x="11206" y="10519"/>
                </a:lnTo>
                <a:lnTo>
                  <a:pt x="11087" y="10604"/>
                </a:lnTo>
                <a:lnTo>
                  <a:pt x="10973" y="10695"/>
                </a:lnTo>
                <a:lnTo>
                  <a:pt x="10863" y="10790"/>
                </a:lnTo>
                <a:lnTo>
                  <a:pt x="10757" y="10890"/>
                </a:lnTo>
                <a:lnTo>
                  <a:pt x="10657" y="10995"/>
                </a:lnTo>
                <a:lnTo>
                  <a:pt x="10562" y="11105"/>
                </a:lnTo>
                <a:lnTo>
                  <a:pt x="10472" y="11220"/>
                </a:lnTo>
                <a:lnTo>
                  <a:pt x="10387" y="11339"/>
                </a:lnTo>
                <a:lnTo>
                  <a:pt x="10309" y="11462"/>
                </a:lnTo>
                <a:lnTo>
                  <a:pt x="10235" y="11589"/>
                </a:lnTo>
                <a:lnTo>
                  <a:pt x="10169" y="11720"/>
                </a:lnTo>
                <a:lnTo>
                  <a:pt x="10107" y="11854"/>
                </a:lnTo>
                <a:lnTo>
                  <a:pt x="10054" y="11992"/>
                </a:lnTo>
                <a:lnTo>
                  <a:pt x="10005" y="12133"/>
                </a:lnTo>
                <a:lnTo>
                  <a:pt x="9965" y="12276"/>
                </a:lnTo>
                <a:lnTo>
                  <a:pt x="9931" y="12424"/>
                </a:lnTo>
                <a:lnTo>
                  <a:pt x="9905" y="12573"/>
                </a:lnTo>
                <a:lnTo>
                  <a:pt x="9885" y="12725"/>
                </a:lnTo>
                <a:lnTo>
                  <a:pt x="9873" y="12878"/>
                </a:lnTo>
                <a:lnTo>
                  <a:pt x="9869" y="13034"/>
                </a:lnTo>
                <a:lnTo>
                  <a:pt x="9869" y="13084"/>
                </a:lnTo>
                <a:lnTo>
                  <a:pt x="9871" y="13133"/>
                </a:lnTo>
                <a:lnTo>
                  <a:pt x="9873" y="13183"/>
                </a:lnTo>
                <a:lnTo>
                  <a:pt x="9876" y="13231"/>
                </a:lnTo>
                <a:lnTo>
                  <a:pt x="9879" y="13280"/>
                </a:lnTo>
                <a:lnTo>
                  <a:pt x="9884" y="13329"/>
                </a:lnTo>
                <a:lnTo>
                  <a:pt x="9889" y="13377"/>
                </a:lnTo>
                <a:lnTo>
                  <a:pt x="9896" y="13425"/>
                </a:lnTo>
                <a:lnTo>
                  <a:pt x="9902" y="13473"/>
                </a:lnTo>
                <a:lnTo>
                  <a:pt x="9910" y="13520"/>
                </a:lnTo>
                <a:lnTo>
                  <a:pt x="9918" y="13567"/>
                </a:lnTo>
                <a:lnTo>
                  <a:pt x="9927" y="13614"/>
                </a:lnTo>
                <a:lnTo>
                  <a:pt x="9936" y="13661"/>
                </a:lnTo>
                <a:lnTo>
                  <a:pt x="9947" y="13708"/>
                </a:lnTo>
                <a:lnTo>
                  <a:pt x="9957" y="13754"/>
                </a:lnTo>
                <a:lnTo>
                  <a:pt x="9969" y="13800"/>
                </a:lnTo>
                <a:lnTo>
                  <a:pt x="9941" y="13809"/>
                </a:lnTo>
                <a:lnTo>
                  <a:pt x="9913" y="13819"/>
                </a:lnTo>
                <a:lnTo>
                  <a:pt x="9885" y="13828"/>
                </a:lnTo>
                <a:lnTo>
                  <a:pt x="9857" y="13837"/>
                </a:lnTo>
                <a:lnTo>
                  <a:pt x="9829" y="13847"/>
                </a:lnTo>
                <a:lnTo>
                  <a:pt x="9801" y="13856"/>
                </a:lnTo>
                <a:lnTo>
                  <a:pt x="9773" y="13864"/>
                </a:lnTo>
                <a:lnTo>
                  <a:pt x="9744" y="13873"/>
                </a:lnTo>
                <a:lnTo>
                  <a:pt x="9644" y="13901"/>
                </a:lnTo>
                <a:lnTo>
                  <a:pt x="9543" y="13928"/>
                </a:lnTo>
                <a:lnTo>
                  <a:pt x="9441" y="13953"/>
                </a:lnTo>
                <a:lnTo>
                  <a:pt x="9338" y="13976"/>
                </a:lnTo>
                <a:lnTo>
                  <a:pt x="9235" y="13997"/>
                </a:lnTo>
                <a:lnTo>
                  <a:pt x="9131" y="14016"/>
                </a:lnTo>
                <a:lnTo>
                  <a:pt x="9028" y="14034"/>
                </a:lnTo>
                <a:lnTo>
                  <a:pt x="8923" y="14051"/>
                </a:lnTo>
                <a:lnTo>
                  <a:pt x="8817" y="14065"/>
                </a:lnTo>
                <a:lnTo>
                  <a:pt x="8711" y="14077"/>
                </a:lnTo>
                <a:lnTo>
                  <a:pt x="8604" y="14088"/>
                </a:lnTo>
                <a:lnTo>
                  <a:pt x="8497" y="14097"/>
                </a:lnTo>
                <a:lnTo>
                  <a:pt x="8390" y="14103"/>
                </a:lnTo>
                <a:lnTo>
                  <a:pt x="8282" y="14108"/>
                </a:lnTo>
                <a:lnTo>
                  <a:pt x="8173" y="14111"/>
                </a:lnTo>
                <a:lnTo>
                  <a:pt x="8064" y="14112"/>
                </a:lnTo>
                <a:lnTo>
                  <a:pt x="7961" y="14111"/>
                </a:lnTo>
                <a:lnTo>
                  <a:pt x="7859" y="14109"/>
                </a:lnTo>
                <a:lnTo>
                  <a:pt x="7758" y="14104"/>
                </a:lnTo>
                <a:lnTo>
                  <a:pt x="7656" y="14098"/>
                </a:lnTo>
                <a:lnTo>
                  <a:pt x="7555" y="14091"/>
                </a:lnTo>
                <a:lnTo>
                  <a:pt x="7454" y="14081"/>
                </a:lnTo>
                <a:lnTo>
                  <a:pt x="7354" y="14070"/>
                </a:lnTo>
                <a:lnTo>
                  <a:pt x="7255" y="14058"/>
                </a:lnTo>
                <a:lnTo>
                  <a:pt x="7156" y="14043"/>
                </a:lnTo>
                <a:lnTo>
                  <a:pt x="7057" y="14027"/>
                </a:lnTo>
                <a:lnTo>
                  <a:pt x="6959" y="14010"/>
                </a:lnTo>
                <a:lnTo>
                  <a:pt x="6861" y="13991"/>
                </a:lnTo>
                <a:lnTo>
                  <a:pt x="6765" y="13970"/>
                </a:lnTo>
                <a:lnTo>
                  <a:pt x="6668" y="13948"/>
                </a:lnTo>
                <a:lnTo>
                  <a:pt x="6572" y="13925"/>
                </a:lnTo>
                <a:lnTo>
                  <a:pt x="6477" y="13899"/>
                </a:lnTo>
                <a:lnTo>
                  <a:pt x="6447" y="13891"/>
                </a:lnTo>
                <a:lnTo>
                  <a:pt x="6416" y="13882"/>
                </a:lnTo>
                <a:lnTo>
                  <a:pt x="6386" y="13873"/>
                </a:lnTo>
                <a:lnTo>
                  <a:pt x="6355" y="13863"/>
                </a:lnTo>
                <a:lnTo>
                  <a:pt x="6325" y="13854"/>
                </a:lnTo>
                <a:lnTo>
                  <a:pt x="6295" y="13844"/>
                </a:lnTo>
                <a:lnTo>
                  <a:pt x="6265" y="13835"/>
                </a:lnTo>
                <a:lnTo>
                  <a:pt x="6235" y="13825"/>
                </a:lnTo>
                <a:lnTo>
                  <a:pt x="6246" y="13781"/>
                </a:lnTo>
                <a:lnTo>
                  <a:pt x="6256" y="13737"/>
                </a:lnTo>
                <a:lnTo>
                  <a:pt x="6265" y="13693"/>
                </a:lnTo>
                <a:lnTo>
                  <a:pt x="6273" y="13648"/>
                </a:lnTo>
                <a:lnTo>
                  <a:pt x="6281" y="13604"/>
                </a:lnTo>
                <a:lnTo>
                  <a:pt x="6288" y="13559"/>
                </a:lnTo>
                <a:lnTo>
                  <a:pt x="6295" y="13514"/>
                </a:lnTo>
                <a:lnTo>
                  <a:pt x="6301" y="13469"/>
                </a:lnTo>
                <a:lnTo>
                  <a:pt x="6306" y="13424"/>
                </a:lnTo>
                <a:lnTo>
                  <a:pt x="6310" y="13377"/>
                </a:lnTo>
                <a:lnTo>
                  <a:pt x="6314" y="13332"/>
                </a:lnTo>
                <a:lnTo>
                  <a:pt x="6317" y="13285"/>
                </a:lnTo>
                <a:lnTo>
                  <a:pt x="6320" y="13239"/>
                </a:lnTo>
                <a:lnTo>
                  <a:pt x="6322" y="13193"/>
                </a:lnTo>
                <a:lnTo>
                  <a:pt x="6323" y="13146"/>
                </a:lnTo>
                <a:lnTo>
                  <a:pt x="6323" y="13100"/>
                </a:lnTo>
                <a:lnTo>
                  <a:pt x="6319" y="12944"/>
                </a:lnTo>
                <a:lnTo>
                  <a:pt x="6308" y="12790"/>
                </a:lnTo>
                <a:lnTo>
                  <a:pt x="6289" y="12637"/>
                </a:lnTo>
                <a:lnTo>
                  <a:pt x="6262" y="12488"/>
                </a:lnTo>
                <a:lnTo>
                  <a:pt x="6228" y="12342"/>
                </a:lnTo>
                <a:lnTo>
                  <a:pt x="6187" y="12198"/>
                </a:lnTo>
                <a:lnTo>
                  <a:pt x="6140" y="12057"/>
                </a:lnTo>
                <a:lnTo>
                  <a:pt x="6085" y="11920"/>
                </a:lnTo>
                <a:lnTo>
                  <a:pt x="6025" y="11785"/>
                </a:lnTo>
                <a:lnTo>
                  <a:pt x="5957" y="11654"/>
                </a:lnTo>
                <a:lnTo>
                  <a:pt x="5885" y="11527"/>
                </a:lnTo>
                <a:lnTo>
                  <a:pt x="5805" y="11404"/>
                </a:lnTo>
                <a:lnTo>
                  <a:pt x="5721" y="11286"/>
                </a:lnTo>
                <a:lnTo>
                  <a:pt x="5631" y="11171"/>
                </a:lnTo>
                <a:lnTo>
                  <a:pt x="5536" y="11061"/>
                </a:lnTo>
                <a:lnTo>
                  <a:pt x="5435" y="10955"/>
                </a:lnTo>
                <a:lnTo>
                  <a:pt x="5330" y="10855"/>
                </a:lnTo>
                <a:lnTo>
                  <a:pt x="5219" y="10759"/>
                </a:lnTo>
                <a:lnTo>
                  <a:pt x="5106" y="10670"/>
                </a:lnTo>
                <a:lnTo>
                  <a:pt x="4987" y="10585"/>
                </a:lnTo>
                <a:lnTo>
                  <a:pt x="4864" y="10506"/>
                </a:lnTo>
                <a:lnTo>
                  <a:pt x="4737" y="10433"/>
                </a:lnTo>
                <a:lnTo>
                  <a:pt x="4606" y="10366"/>
                </a:lnTo>
                <a:lnTo>
                  <a:pt x="4471" y="10305"/>
                </a:lnTo>
                <a:lnTo>
                  <a:pt x="4333" y="10251"/>
                </a:lnTo>
                <a:lnTo>
                  <a:pt x="4192" y="10203"/>
                </a:lnTo>
                <a:lnTo>
                  <a:pt x="4049" y="10163"/>
                </a:lnTo>
                <a:lnTo>
                  <a:pt x="3902" y="10128"/>
                </a:lnTo>
                <a:lnTo>
                  <a:pt x="3753" y="10102"/>
                </a:lnTo>
                <a:lnTo>
                  <a:pt x="3601" y="10083"/>
                </a:lnTo>
                <a:lnTo>
                  <a:pt x="3446" y="10071"/>
                </a:lnTo>
                <a:lnTo>
                  <a:pt x="3291" y="10067"/>
                </a:lnTo>
                <a:lnTo>
                  <a:pt x="3234" y="10068"/>
                </a:lnTo>
                <a:lnTo>
                  <a:pt x="3176" y="10069"/>
                </a:lnTo>
                <a:lnTo>
                  <a:pt x="3120" y="10072"/>
                </a:lnTo>
                <a:lnTo>
                  <a:pt x="3062" y="10076"/>
                </a:lnTo>
                <a:lnTo>
                  <a:pt x="3007" y="10080"/>
                </a:lnTo>
                <a:lnTo>
                  <a:pt x="2950" y="10086"/>
                </a:lnTo>
                <a:lnTo>
                  <a:pt x="2895" y="10093"/>
                </a:lnTo>
                <a:lnTo>
                  <a:pt x="2840" y="10101"/>
                </a:lnTo>
                <a:lnTo>
                  <a:pt x="2785" y="10110"/>
                </a:lnTo>
                <a:lnTo>
                  <a:pt x="2731" y="10119"/>
                </a:lnTo>
                <a:lnTo>
                  <a:pt x="2676" y="10130"/>
                </a:lnTo>
                <a:lnTo>
                  <a:pt x="2622" y="10142"/>
                </a:lnTo>
                <a:lnTo>
                  <a:pt x="2568" y="10155"/>
                </a:lnTo>
                <a:lnTo>
                  <a:pt x="2515" y="10169"/>
                </a:lnTo>
                <a:lnTo>
                  <a:pt x="2463" y="10183"/>
                </a:lnTo>
                <a:lnTo>
                  <a:pt x="2410" y="10199"/>
                </a:lnTo>
                <a:lnTo>
                  <a:pt x="2387" y="10137"/>
                </a:lnTo>
                <a:lnTo>
                  <a:pt x="2365" y="10077"/>
                </a:lnTo>
                <a:lnTo>
                  <a:pt x="2344" y="10015"/>
                </a:lnTo>
                <a:lnTo>
                  <a:pt x="2322" y="9955"/>
                </a:lnTo>
                <a:lnTo>
                  <a:pt x="2301" y="9893"/>
                </a:lnTo>
                <a:lnTo>
                  <a:pt x="2282" y="9831"/>
                </a:lnTo>
                <a:lnTo>
                  <a:pt x="2263" y="9769"/>
                </a:lnTo>
                <a:lnTo>
                  <a:pt x="2245" y="9706"/>
                </a:lnTo>
                <a:lnTo>
                  <a:pt x="2218" y="9607"/>
                </a:lnTo>
                <a:lnTo>
                  <a:pt x="2192" y="9508"/>
                </a:lnTo>
                <a:lnTo>
                  <a:pt x="2168" y="9409"/>
                </a:lnTo>
                <a:lnTo>
                  <a:pt x="2146" y="9309"/>
                </a:lnTo>
                <a:lnTo>
                  <a:pt x="2126" y="9208"/>
                </a:lnTo>
                <a:lnTo>
                  <a:pt x="2107" y="9107"/>
                </a:lnTo>
                <a:lnTo>
                  <a:pt x="2091" y="9004"/>
                </a:lnTo>
                <a:lnTo>
                  <a:pt x="2074" y="8903"/>
                </a:lnTo>
                <a:lnTo>
                  <a:pt x="2061" y="8800"/>
                </a:lnTo>
                <a:lnTo>
                  <a:pt x="2049" y="8696"/>
                </a:lnTo>
                <a:lnTo>
                  <a:pt x="2039" y="8592"/>
                </a:lnTo>
                <a:lnTo>
                  <a:pt x="2031" y="8487"/>
                </a:lnTo>
                <a:lnTo>
                  <a:pt x="2024" y="8383"/>
                </a:lnTo>
                <a:lnTo>
                  <a:pt x="2020" y="8277"/>
                </a:lnTo>
                <a:lnTo>
                  <a:pt x="2017" y="8171"/>
                </a:lnTo>
                <a:lnTo>
                  <a:pt x="2016" y="8064"/>
                </a:lnTo>
                <a:lnTo>
                  <a:pt x="2024" y="7754"/>
                </a:lnTo>
                <a:lnTo>
                  <a:pt x="2047" y="7446"/>
                </a:lnTo>
                <a:lnTo>
                  <a:pt x="2086" y="7144"/>
                </a:lnTo>
                <a:lnTo>
                  <a:pt x="2139" y="6846"/>
                </a:lnTo>
                <a:lnTo>
                  <a:pt x="2207" y="6554"/>
                </a:lnTo>
                <a:lnTo>
                  <a:pt x="2288" y="6268"/>
                </a:lnTo>
                <a:lnTo>
                  <a:pt x="2384" y="5987"/>
                </a:lnTo>
                <a:lnTo>
                  <a:pt x="2492" y="5712"/>
                </a:lnTo>
                <a:lnTo>
                  <a:pt x="2614" y="5444"/>
                </a:lnTo>
                <a:lnTo>
                  <a:pt x="2747" y="5183"/>
                </a:lnTo>
                <a:lnTo>
                  <a:pt x="2893" y="4930"/>
                </a:lnTo>
                <a:lnTo>
                  <a:pt x="3050" y="4685"/>
                </a:lnTo>
                <a:lnTo>
                  <a:pt x="3220" y="4447"/>
                </a:lnTo>
                <a:lnTo>
                  <a:pt x="3399" y="4219"/>
                </a:lnTo>
                <a:lnTo>
                  <a:pt x="3589" y="4000"/>
                </a:lnTo>
                <a:lnTo>
                  <a:pt x="3789" y="3789"/>
                </a:lnTo>
                <a:lnTo>
                  <a:pt x="4000" y="3589"/>
                </a:lnTo>
                <a:lnTo>
                  <a:pt x="4219" y="3399"/>
                </a:lnTo>
                <a:lnTo>
                  <a:pt x="4447" y="3220"/>
                </a:lnTo>
                <a:lnTo>
                  <a:pt x="4685" y="3050"/>
                </a:lnTo>
                <a:lnTo>
                  <a:pt x="4930" y="2893"/>
                </a:lnTo>
                <a:lnTo>
                  <a:pt x="5183" y="2747"/>
                </a:lnTo>
                <a:lnTo>
                  <a:pt x="5444" y="2614"/>
                </a:lnTo>
                <a:lnTo>
                  <a:pt x="5712" y="2492"/>
                </a:lnTo>
                <a:lnTo>
                  <a:pt x="5987" y="2384"/>
                </a:lnTo>
                <a:lnTo>
                  <a:pt x="6268" y="2288"/>
                </a:lnTo>
                <a:lnTo>
                  <a:pt x="6554" y="2207"/>
                </a:lnTo>
                <a:lnTo>
                  <a:pt x="6846" y="2139"/>
                </a:lnTo>
                <a:lnTo>
                  <a:pt x="7144" y="2086"/>
                </a:lnTo>
                <a:lnTo>
                  <a:pt x="7446" y="2047"/>
                </a:lnTo>
                <a:lnTo>
                  <a:pt x="7754" y="2024"/>
                </a:lnTo>
                <a:lnTo>
                  <a:pt x="8064" y="2016"/>
                </a:lnTo>
                <a:lnTo>
                  <a:pt x="8374" y="2024"/>
                </a:lnTo>
                <a:lnTo>
                  <a:pt x="8682" y="2047"/>
                </a:lnTo>
                <a:lnTo>
                  <a:pt x="8984" y="2086"/>
                </a:lnTo>
                <a:lnTo>
                  <a:pt x="9282" y="2139"/>
                </a:lnTo>
                <a:lnTo>
                  <a:pt x="9574" y="2207"/>
                </a:lnTo>
                <a:lnTo>
                  <a:pt x="9860" y="2288"/>
                </a:lnTo>
                <a:lnTo>
                  <a:pt x="10141" y="2384"/>
                </a:lnTo>
                <a:lnTo>
                  <a:pt x="10416" y="2492"/>
                </a:lnTo>
                <a:lnTo>
                  <a:pt x="10684" y="2614"/>
                </a:lnTo>
                <a:lnTo>
                  <a:pt x="10945" y="2747"/>
                </a:lnTo>
                <a:lnTo>
                  <a:pt x="11198" y="2893"/>
                </a:lnTo>
                <a:lnTo>
                  <a:pt x="11443" y="3050"/>
                </a:lnTo>
                <a:lnTo>
                  <a:pt x="11681" y="3220"/>
                </a:lnTo>
                <a:lnTo>
                  <a:pt x="11909" y="3399"/>
                </a:lnTo>
                <a:lnTo>
                  <a:pt x="12128" y="3589"/>
                </a:lnTo>
                <a:lnTo>
                  <a:pt x="12339" y="3789"/>
                </a:lnTo>
                <a:lnTo>
                  <a:pt x="12539" y="4000"/>
                </a:lnTo>
                <a:lnTo>
                  <a:pt x="12729" y="4219"/>
                </a:lnTo>
                <a:lnTo>
                  <a:pt x="12908" y="4447"/>
                </a:lnTo>
                <a:lnTo>
                  <a:pt x="13078" y="4685"/>
                </a:lnTo>
                <a:lnTo>
                  <a:pt x="13235" y="4930"/>
                </a:lnTo>
                <a:lnTo>
                  <a:pt x="13381" y="5183"/>
                </a:lnTo>
                <a:lnTo>
                  <a:pt x="13514" y="5444"/>
                </a:lnTo>
                <a:lnTo>
                  <a:pt x="13636" y="5712"/>
                </a:lnTo>
                <a:lnTo>
                  <a:pt x="13744" y="5987"/>
                </a:lnTo>
                <a:lnTo>
                  <a:pt x="13840" y="6268"/>
                </a:lnTo>
                <a:lnTo>
                  <a:pt x="13921" y="6554"/>
                </a:lnTo>
                <a:lnTo>
                  <a:pt x="13989" y="6846"/>
                </a:lnTo>
                <a:lnTo>
                  <a:pt x="14042" y="7144"/>
                </a:lnTo>
                <a:lnTo>
                  <a:pt x="14081" y="7446"/>
                </a:lnTo>
                <a:lnTo>
                  <a:pt x="14104" y="7754"/>
                </a:lnTo>
                <a:lnTo>
                  <a:pt x="14112" y="8064"/>
                </a:lnTo>
                <a:lnTo>
                  <a:pt x="14111" y="8164"/>
                </a:lnTo>
                <a:lnTo>
                  <a:pt x="14109" y="8265"/>
                </a:lnTo>
                <a:lnTo>
                  <a:pt x="14105" y="8363"/>
                </a:lnTo>
                <a:lnTo>
                  <a:pt x="14099" y="8462"/>
                </a:lnTo>
                <a:lnTo>
                  <a:pt x="14092" y="8561"/>
                </a:lnTo>
                <a:lnTo>
                  <a:pt x="14083" y="8660"/>
                </a:lnTo>
                <a:lnTo>
                  <a:pt x="14073" y="8758"/>
                </a:lnTo>
                <a:lnTo>
                  <a:pt x="14061" y="8854"/>
                </a:lnTo>
                <a:lnTo>
                  <a:pt x="14046" y="8951"/>
                </a:lnTo>
                <a:lnTo>
                  <a:pt x="14031" y="9048"/>
                </a:lnTo>
                <a:lnTo>
                  <a:pt x="14015" y="9144"/>
                </a:lnTo>
                <a:lnTo>
                  <a:pt x="13997" y="9238"/>
                </a:lnTo>
                <a:lnTo>
                  <a:pt x="13977" y="9333"/>
                </a:lnTo>
                <a:lnTo>
                  <a:pt x="13956" y="9428"/>
                </a:lnTo>
                <a:lnTo>
                  <a:pt x="13934" y="9522"/>
                </a:lnTo>
                <a:lnTo>
                  <a:pt x="13909" y="96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0" name="Freeform 41"/>
          <p:cNvSpPr>
            <a:spLocks/>
          </p:cNvSpPr>
          <p:nvPr/>
        </p:nvSpPr>
        <p:spPr bwMode="auto">
          <a:xfrm>
            <a:off x="7954361" y="545342"/>
            <a:ext cx="526801" cy="458381"/>
          </a:xfrm>
          <a:custGeom>
            <a:avLst/>
            <a:gdLst>
              <a:gd name="T0" fmla="*/ 13030 w 16128"/>
              <a:gd name="T1" fmla="*/ 7611 h 14112"/>
              <a:gd name="T2" fmla="*/ 16128 w 16128"/>
              <a:gd name="T3" fmla="*/ 7611 h 14112"/>
              <a:gd name="T4" fmla="*/ 13052 w 16128"/>
              <a:gd name="T5" fmla="*/ 4705 h 14112"/>
              <a:gd name="T6" fmla="*/ 13052 w 16128"/>
              <a:gd name="T7" fmla="*/ 6 h 14112"/>
              <a:gd name="T8" fmla="*/ 10567 w 16128"/>
              <a:gd name="T9" fmla="*/ 6 h 14112"/>
              <a:gd name="T10" fmla="*/ 10567 w 16128"/>
              <a:gd name="T11" fmla="*/ 2360 h 14112"/>
              <a:gd name="T12" fmla="*/ 8068 w 16128"/>
              <a:gd name="T13" fmla="*/ 0 h 14112"/>
              <a:gd name="T14" fmla="*/ 0 w 16128"/>
              <a:gd name="T15" fmla="*/ 7611 h 14112"/>
              <a:gd name="T16" fmla="*/ 2998 w 16128"/>
              <a:gd name="T17" fmla="*/ 7611 h 14112"/>
              <a:gd name="T18" fmla="*/ 2998 w 16128"/>
              <a:gd name="T19" fmla="*/ 14112 h 14112"/>
              <a:gd name="T20" fmla="*/ 6577 w 16128"/>
              <a:gd name="T21" fmla="*/ 14112 h 14112"/>
              <a:gd name="T22" fmla="*/ 6577 w 16128"/>
              <a:gd name="T23" fmla="*/ 9516 h 14112"/>
              <a:gd name="T24" fmla="*/ 9566 w 16128"/>
              <a:gd name="T25" fmla="*/ 9516 h 14112"/>
              <a:gd name="T26" fmla="*/ 9566 w 16128"/>
              <a:gd name="T27" fmla="*/ 14112 h 14112"/>
              <a:gd name="T28" fmla="*/ 13030 w 16128"/>
              <a:gd name="T29" fmla="*/ 14112 h 14112"/>
              <a:gd name="T30" fmla="*/ 13030 w 16128"/>
              <a:gd name="T31" fmla="*/ 7611 h 14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28" h="14112">
                <a:moveTo>
                  <a:pt x="13030" y="7611"/>
                </a:moveTo>
                <a:lnTo>
                  <a:pt x="16128" y="7611"/>
                </a:lnTo>
                <a:lnTo>
                  <a:pt x="13052" y="4705"/>
                </a:lnTo>
                <a:lnTo>
                  <a:pt x="13052" y="6"/>
                </a:lnTo>
                <a:lnTo>
                  <a:pt x="10567" y="6"/>
                </a:lnTo>
                <a:lnTo>
                  <a:pt x="10567" y="2360"/>
                </a:lnTo>
                <a:lnTo>
                  <a:pt x="8068" y="0"/>
                </a:lnTo>
                <a:lnTo>
                  <a:pt x="0" y="7611"/>
                </a:lnTo>
                <a:lnTo>
                  <a:pt x="2998" y="7611"/>
                </a:lnTo>
                <a:lnTo>
                  <a:pt x="2998" y="14112"/>
                </a:lnTo>
                <a:lnTo>
                  <a:pt x="6577" y="14112"/>
                </a:lnTo>
                <a:lnTo>
                  <a:pt x="6577" y="9516"/>
                </a:lnTo>
                <a:lnTo>
                  <a:pt x="9566" y="9516"/>
                </a:lnTo>
                <a:lnTo>
                  <a:pt x="9566" y="14112"/>
                </a:lnTo>
                <a:lnTo>
                  <a:pt x="13030" y="14112"/>
                </a:lnTo>
                <a:lnTo>
                  <a:pt x="13030" y="76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1" name="Freeform 45"/>
          <p:cNvSpPr>
            <a:spLocks noEditPoints="1"/>
          </p:cNvSpPr>
          <p:nvPr/>
        </p:nvSpPr>
        <p:spPr bwMode="auto">
          <a:xfrm>
            <a:off x="8069226" y="3421617"/>
            <a:ext cx="526801" cy="373798"/>
          </a:xfrm>
          <a:custGeom>
            <a:avLst/>
            <a:gdLst>
              <a:gd name="T0" fmla="*/ 11909 w 16128"/>
              <a:gd name="T1" fmla="*/ 366 h 11508"/>
              <a:gd name="T2" fmla="*/ 11764 w 16128"/>
              <a:gd name="T3" fmla="*/ 208 h 11508"/>
              <a:gd name="T4" fmla="*/ 11578 w 16128"/>
              <a:gd name="T5" fmla="*/ 87 h 11508"/>
              <a:gd name="T6" fmla="*/ 11373 w 16128"/>
              <a:gd name="T7" fmla="*/ 14 h 11508"/>
              <a:gd name="T8" fmla="*/ 4983 w 16128"/>
              <a:gd name="T9" fmla="*/ 2 h 11508"/>
              <a:gd name="T10" fmla="*/ 4776 w 16128"/>
              <a:gd name="T11" fmla="*/ 52 h 11508"/>
              <a:gd name="T12" fmla="*/ 4580 w 16128"/>
              <a:gd name="T13" fmla="*/ 158 h 11508"/>
              <a:gd name="T14" fmla="*/ 4418 w 16128"/>
              <a:gd name="T15" fmla="*/ 304 h 11508"/>
              <a:gd name="T16" fmla="*/ 3866 w 16128"/>
              <a:gd name="T17" fmla="*/ 1362 h 11508"/>
              <a:gd name="T18" fmla="*/ 341 w 16128"/>
              <a:gd name="T19" fmla="*/ 1391 h 11508"/>
              <a:gd name="T20" fmla="*/ 176 w 16128"/>
              <a:gd name="T21" fmla="*/ 1481 h 11508"/>
              <a:gd name="T22" fmla="*/ 58 w 16128"/>
              <a:gd name="T23" fmla="*/ 1622 h 11508"/>
              <a:gd name="T24" fmla="*/ 3 w 16128"/>
              <a:gd name="T25" fmla="*/ 1804 h 11508"/>
              <a:gd name="T26" fmla="*/ 15 w 16128"/>
              <a:gd name="T27" fmla="*/ 11145 h 11508"/>
              <a:gd name="T28" fmla="*/ 97 w 16128"/>
              <a:gd name="T29" fmla="*/ 11314 h 11508"/>
              <a:gd name="T30" fmla="*/ 234 w 16128"/>
              <a:gd name="T31" fmla="*/ 11438 h 11508"/>
              <a:gd name="T32" fmla="*/ 410 w 16128"/>
              <a:gd name="T33" fmla="*/ 11502 h 11508"/>
              <a:gd name="T34" fmla="*/ 15741 w 16128"/>
              <a:gd name="T35" fmla="*/ 11498 h 11508"/>
              <a:gd name="T36" fmla="*/ 15914 w 16128"/>
              <a:gd name="T37" fmla="*/ 11426 h 11508"/>
              <a:gd name="T38" fmla="*/ 16045 w 16128"/>
              <a:gd name="T39" fmla="*/ 11295 h 11508"/>
              <a:gd name="T40" fmla="*/ 16118 w 16128"/>
              <a:gd name="T41" fmla="*/ 11122 h 11508"/>
              <a:gd name="T42" fmla="*/ 16122 w 16128"/>
              <a:gd name="T43" fmla="*/ 1779 h 11508"/>
              <a:gd name="T44" fmla="*/ 16057 w 16128"/>
              <a:gd name="T45" fmla="*/ 1602 h 11508"/>
              <a:gd name="T46" fmla="*/ 15933 w 16128"/>
              <a:gd name="T47" fmla="*/ 1466 h 11508"/>
              <a:gd name="T48" fmla="*/ 15764 w 16128"/>
              <a:gd name="T49" fmla="*/ 1385 h 11508"/>
              <a:gd name="T50" fmla="*/ 7823 w 16128"/>
              <a:gd name="T51" fmla="*/ 3886 h 11508"/>
              <a:gd name="T52" fmla="*/ 6904 w 16128"/>
              <a:gd name="T53" fmla="*/ 4169 h 11508"/>
              <a:gd name="T54" fmla="*/ 6179 w 16128"/>
              <a:gd name="T55" fmla="*/ 4766 h 11508"/>
              <a:gd name="T56" fmla="*/ 5727 w 16128"/>
              <a:gd name="T57" fmla="*/ 5596 h 11508"/>
              <a:gd name="T58" fmla="*/ 5630 w 16128"/>
              <a:gd name="T59" fmla="*/ 6574 h 11508"/>
              <a:gd name="T60" fmla="*/ 5914 w 16128"/>
              <a:gd name="T61" fmla="*/ 7492 h 11508"/>
              <a:gd name="T62" fmla="*/ 6512 w 16128"/>
              <a:gd name="T63" fmla="*/ 8215 h 11508"/>
              <a:gd name="T64" fmla="*/ 7344 w 16128"/>
              <a:gd name="T65" fmla="*/ 8664 h 11508"/>
              <a:gd name="T66" fmla="*/ 8324 w 16128"/>
              <a:gd name="T67" fmla="*/ 8763 h 11508"/>
              <a:gd name="T68" fmla="*/ 9243 w 16128"/>
              <a:gd name="T69" fmla="*/ 8479 h 11508"/>
              <a:gd name="T70" fmla="*/ 9968 w 16128"/>
              <a:gd name="T71" fmla="*/ 7882 h 11508"/>
              <a:gd name="T72" fmla="*/ 10420 w 16128"/>
              <a:gd name="T73" fmla="*/ 7052 h 11508"/>
              <a:gd name="T74" fmla="*/ 10517 w 16128"/>
              <a:gd name="T75" fmla="*/ 6073 h 11508"/>
              <a:gd name="T76" fmla="*/ 10233 w 16128"/>
              <a:gd name="T77" fmla="*/ 5157 h 11508"/>
              <a:gd name="T78" fmla="*/ 9635 w 16128"/>
              <a:gd name="T79" fmla="*/ 4434 h 11508"/>
              <a:gd name="T80" fmla="*/ 8803 w 16128"/>
              <a:gd name="T81" fmla="*/ 3983 h 11508"/>
              <a:gd name="T82" fmla="*/ 7878 w 16128"/>
              <a:gd name="T83" fmla="*/ 10112 h 11508"/>
              <a:gd name="T84" fmla="*/ 6426 w 16128"/>
              <a:gd name="T85" fmla="*/ 9743 h 11508"/>
              <a:gd name="T86" fmla="*/ 5260 w 16128"/>
              <a:gd name="T87" fmla="*/ 8875 h 11508"/>
              <a:gd name="T88" fmla="*/ 4503 w 16128"/>
              <a:gd name="T89" fmla="*/ 7628 h 11508"/>
              <a:gd name="T90" fmla="*/ 4277 w 16128"/>
              <a:gd name="T91" fmla="*/ 6129 h 11508"/>
              <a:gd name="T92" fmla="*/ 4647 w 16128"/>
              <a:gd name="T93" fmla="*/ 4679 h 11508"/>
              <a:gd name="T94" fmla="*/ 5518 w 16128"/>
              <a:gd name="T95" fmla="*/ 3516 h 11508"/>
              <a:gd name="T96" fmla="*/ 6767 w 16128"/>
              <a:gd name="T97" fmla="*/ 2761 h 11508"/>
              <a:gd name="T98" fmla="*/ 8269 w 16128"/>
              <a:gd name="T99" fmla="*/ 2536 h 11508"/>
              <a:gd name="T100" fmla="*/ 9721 w 16128"/>
              <a:gd name="T101" fmla="*/ 2905 h 11508"/>
              <a:gd name="T102" fmla="*/ 10887 w 16128"/>
              <a:gd name="T103" fmla="*/ 3774 h 11508"/>
              <a:gd name="T104" fmla="*/ 11644 w 16128"/>
              <a:gd name="T105" fmla="*/ 5020 h 11508"/>
              <a:gd name="T106" fmla="*/ 11870 w 16128"/>
              <a:gd name="T107" fmla="*/ 6519 h 11508"/>
              <a:gd name="T108" fmla="*/ 11500 w 16128"/>
              <a:gd name="T109" fmla="*/ 7968 h 11508"/>
              <a:gd name="T110" fmla="*/ 10629 w 16128"/>
              <a:gd name="T111" fmla="*/ 9132 h 11508"/>
              <a:gd name="T112" fmla="*/ 9380 w 16128"/>
              <a:gd name="T113" fmla="*/ 9888 h 1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28" h="11508">
                <a:moveTo>
                  <a:pt x="15644" y="1370"/>
                </a:moveTo>
                <a:lnTo>
                  <a:pt x="12416" y="1370"/>
                </a:lnTo>
                <a:lnTo>
                  <a:pt x="12413" y="1362"/>
                </a:lnTo>
                <a:lnTo>
                  <a:pt x="12409" y="1355"/>
                </a:lnTo>
                <a:lnTo>
                  <a:pt x="11947" y="432"/>
                </a:lnTo>
                <a:lnTo>
                  <a:pt x="11935" y="409"/>
                </a:lnTo>
                <a:lnTo>
                  <a:pt x="11923" y="388"/>
                </a:lnTo>
                <a:lnTo>
                  <a:pt x="11909" y="366"/>
                </a:lnTo>
                <a:lnTo>
                  <a:pt x="11893" y="345"/>
                </a:lnTo>
                <a:lnTo>
                  <a:pt x="11877" y="324"/>
                </a:lnTo>
                <a:lnTo>
                  <a:pt x="11861" y="304"/>
                </a:lnTo>
                <a:lnTo>
                  <a:pt x="11843" y="284"/>
                </a:lnTo>
                <a:lnTo>
                  <a:pt x="11825" y="265"/>
                </a:lnTo>
                <a:lnTo>
                  <a:pt x="11805" y="245"/>
                </a:lnTo>
                <a:lnTo>
                  <a:pt x="11786" y="226"/>
                </a:lnTo>
                <a:lnTo>
                  <a:pt x="11764" y="208"/>
                </a:lnTo>
                <a:lnTo>
                  <a:pt x="11743" y="191"/>
                </a:lnTo>
                <a:lnTo>
                  <a:pt x="11721" y="174"/>
                </a:lnTo>
                <a:lnTo>
                  <a:pt x="11698" y="158"/>
                </a:lnTo>
                <a:lnTo>
                  <a:pt x="11675" y="142"/>
                </a:lnTo>
                <a:lnTo>
                  <a:pt x="11651" y="127"/>
                </a:lnTo>
                <a:lnTo>
                  <a:pt x="11627" y="113"/>
                </a:lnTo>
                <a:lnTo>
                  <a:pt x="11603" y="99"/>
                </a:lnTo>
                <a:lnTo>
                  <a:pt x="11578" y="87"/>
                </a:lnTo>
                <a:lnTo>
                  <a:pt x="11554" y="74"/>
                </a:lnTo>
                <a:lnTo>
                  <a:pt x="11528" y="62"/>
                </a:lnTo>
                <a:lnTo>
                  <a:pt x="11502" y="52"/>
                </a:lnTo>
                <a:lnTo>
                  <a:pt x="11477" y="43"/>
                </a:lnTo>
                <a:lnTo>
                  <a:pt x="11451" y="34"/>
                </a:lnTo>
                <a:lnTo>
                  <a:pt x="11426" y="26"/>
                </a:lnTo>
                <a:lnTo>
                  <a:pt x="11399" y="19"/>
                </a:lnTo>
                <a:lnTo>
                  <a:pt x="11373" y="14"/>
                </a:lnTo>
                <a:lnTo>
                  <a:pt x="11348" y="9"/>
                </a:lnTo>
                <a:lnTo>
                  <a:pt x="11322" y="5"/>
                </a:lnTo>
                <a:lnTo>
                  <a:pt x="11297" y="2"/>
                </a:lnTo>
                <a:lnTo>
                  <a:pt x="11271" y="1"/>
                </a:lnTo>
                <a:lnTo>
                  <a:pt x="11246" y="0"/>
                </a:lnTo>
                <a:lnTo>
                  <a:pt x="5033" y="0"/>
                </a:lnTo>
                <a:lnTo>
                  <a:pt x="5008" y="1"/>
                </a:lnTo>
                <a:lnTo>
                  <a:pt x="4983" y="2"/>
                </a:lnTo>
                <a:lnTo>
                  <a:pt x="4956" y="5"/>
                </a:lnTo>
                <a:lnTo>
                  <a:pt x="4931" y="9"/>
                </a:lnTo>
                <a:lnTo>
                  <a:pt x="4905" y="14"/>
                </a:lnTo>
                <a:lnTo>
                  <a:pt x="4879" y="19"/>
                </a:lnTo>
                <a:lnTo>
                  <a:pt x="4854" y="26"/>
                </a:lnTo>
                <a:lnTo>
                  <a:pt x="4827" y="34"/>
                </a:lnTo>
                <a:lnTo>
                  <a:pt x="4802" y="43"/>
                </a:lnTo>
                <a:lnTo>
                  <a:pt x="4776" y="52"/>
                </a:lnTo>
                <a:lnTo>
                  <a:pt x="4751" y="62"/>
                </a:lnTo>
                <a:lnTo>
                  <a:pt x="4726" y="74"/>
                </a:lnTo>
                <a:lnTo>
                  <a:pt x="4700" y="87"/>
                </a:lnTo>
                <a:lnTo>
                  <a:pt x="4675" y="99"/>
                </a:lnTo>
                <a:lnTo>
                  <a:pt x="4651" y="113"/>
                </a:lnTo>
                <a:lnTo>
                  <a:pt x="4627" y="127"/>
                </a:lnTo>
                <a:lnTo>
                  <a:pt x="4604" y="142"/>
                </a:lnTo>
                <a:lnTo>
                  <a:pt x="4580" y="158"/>
                </a:lnTo>
                <a:lnTo>
                  <a:pt x="4558" y="174"/>
                </a:lnTo>
                <a:lnTo>
                  <a:pt x="4536" y="191"/>
                </a:lnTo>
                <a:lnTo>
                  <a:pt x="4514" y="208"/>
                </a:lnTo>
                <a:lnTo>
                  <a:pt x="4494" y="226"/>
                </a:lnTo>
                <a:lnTo>
                  <a:pt x="4474" y="245"/>
                </a:lnTo>
                <a:lnTo>
                  <a:pt x="4454" y="265"/>
                </a:lnTo>
                <a:lnTo>
                  <a:pt x="4435" y="284"/>
                </a:lnTo>
                <a:lnTo>
                  <a:pt x="4418" y="304"/>
                </a:lnTo>
                <a:lnTo>
                  <a:pt x="4401" y="324"/>
                </a:lnTo>
                <a:lnTo>
                  <a:pt x="4385" y="345"/>
                </a:lnTo>
                <a:lnTo>
                  <a:pt x="4371" y="366"/>
                </a:lnTo>
                <a:lnTo>
                  <a:pt x="4357" y="388"/>
                </a:lnTo>
                <a:lnTo>
                  <a:pt x="4343" y="409"/>
                </a:lnTo>
                <a:lnTo>
                  <a:pt x="4331" y="432"/>
                </a:lnTo>
                <a:lnTo>
                  <a:pt x="3869" y="1355"/>
                </a:lnTo>
                <a:lnTo>
                  <a:pt x="3866" y="1362"/>
                </a:lnTo>
                <a:lnTo>
                  <a:pt x="3863" y="1370"/>
                </a:lnTo>
                <a:lnTo>
                  <a:pt x="484" y="1370"/>
                </a:lnTo>
                <a:lnTo>
                  <a:pt x="460" y="1370"/>
                </a:lnTo>
                <a:lnTo>
                  <a:pt x="434" y="1372"/>
                </a:lnTo>
                <a:lnTo>
                  <a:pt x="410" y="1375"/>
                </a:lnTo>
                <a:lnTo>
                  <a:pt x="387" y="1379"/>
                </a:lnTo>
                <a:lnTo>
                  <a:pt x="364" y="1385"/>
                </a:lnTo>
                <a:lnTo>
                  <a:pt x="341" y="1391"/>
                </a:lnTo>
                <a:lnTo>
                  <a:pt x="319" y="1399"/>
                </a:lnTo>
                <a:lnTo>
                  <a:pt x="296" y="1407"/>
                </a:lnTo>
                <a:lnTo>
                  <a:pt x="275" y="1417"/>
                </a:lnTo>
                <a:lnTo>
                  <a:pt x="254" y="1428"/>
                </a:lnTo>
                <a:lnTo>
                  <a:pt x="234" y="1439"/>
                </a:lnTo>
                <a:lnTo>
                  <a:pt x="214" y="1452"/>
                </a:lnTo>
                <a:lnTo>
                  <a:pt x="195" y="1466"/>
                </a:lnTo>
                <a:lnTo>
                  <a:pt x="176" y="1481"/>
                </a:lnTo>
                <a:lnTo>
                  <a:pt x="159" y="1496"/>
                </a:lnTo>
                <a:lnTo>
                  <a:pt x="142" y="1512"/>
                </a:lnTo>
                <a:lnTo>
                  <a:pt x="126" y="1528"/>
                </a:lnTo>
                <a:lnTo>
                  <a:pt x="111" y="1546"/>
                </a:lnTo>
                <a:lnTo>
                  <a:pt x="97" y="1564"/>
                </a:lnTo>
                <a:lnTo>
                  <a:pt x="83" y="1583"/>
                </a:lnTo>
                <a:lnTo>
                  <a:pt x="71" y="1602"/>
                </a:lnTo>
                <a:lnTo>
                  <a:pt x="58" y="1622"/>
                </a:lnTo>
                <a:lnTo>
                  <a:pt x="48" y="1644"/>
                </a:lnTo>
                <a:lnTo>
                  <a:pt x="38" y="1665"/>
                </a:lnTo>
                <a:lnTo>
                  <a:pt x="29" y="1687"/>
                </a:lnTo>
                <a:lnTo>
                  <a:pt x="22" y="1709"/>
                </a:lnTo>
                <a:lnTo>
                  <a:pt x="15" y="1732"/>
                </a:lnTo>
                <a:lnTo>
                  <a:pt x="10" y="1755"/>
                </a:lnTo>
                <a:lnTo>
                  <a:pt x="6" y="1779"/>
                </a:lnTo>
                <a:lnTo>
                  <a:pt x="3" y="1804"/>
                </a:lnTo>
                <a:lnTo>
                  <a:pt x="1" y="1828"/>
                </a:lnTo>
                <a:lnTo>
                  <a:pt x="0" y="1853"/>
                </a:lnTo>
                <a:lnTo>
                  <a:pt x="0" y="11025"/>
                </a:lnTo>
                <a:lnTo>
                  <a:pt x="1" y="11049"/>
                </a:lnTo>
                <a:lnTo>
                  <a:pt x="3" y="11074"/>
                </a:lnTo>
                <a:lnTo>
                  <a:pt x="6" y="11099"/>
                </a:lnTo>
                <a:lnTo>
                  <a:pt x="10" y="11122"/>
                </a:lnTo>
                <a:lnTo>
                  <a:pt x="15" y="11145"/>
                </a:lnTo>
                <a:lnTo>
                  <a:pt x="22" y="11168"/>
                </a:lnTo>
                <a:lnTo>
                  <a:pt x="29" y="11190"/>
                </a:lnTo>
                <a:lnTo>
                  <a:pt x="38" y="11212"/>
                </a:lnTo>
                <a:lnTo>
                  <a:pt x="48" y="11233"/>
                </a:lnTo>
                <a:lnTo>
                  <a:pt x="58" y="11255"/>
                </a:lnTo>
                <a:lnTo>
                  <a:pt x="71" y="11275"/>
                </a:lnTo>
                <a:lnTo>
                  <a:pt x="83" y="11295"/>
                </a:lnTo>
                <a:lnTo>
                  <a:pt x="97" y="11314"/>
                </a:lnTo>
                <a:lnTo>
                  <a:pt x="111" y="11332"/>
                </a:lnTo>
                <a:lnTo>
                  <a:pt x="126" y="11349"/>
                </a:lnTo>
                <a:lnTo>
                  <a:pt x="142" y="11366"/>
                </a:lnTo>
                <a:lnTo>
                  <a:pt x="159" y="11382"/>
                </a:lnTo>
                <a:lnTo>
                  <a:pt x="176" y="11397"/>
                </a:lnTo>
                <a:lnTo>
                  <a:pt x="195" y="11411"/>
                </a:lnTo>
                <a:lnTo>
                  <a:pt x="214" y="11426"/>
                </a:lnTo>
                <a:lnTo>
                  <a:pt x="234" y="11438"/>
                </a:lnTo>
                <a:lnTo>
                  <a:pt x="254" y="11450"/>
                </a:lnTo>
                <a:lnTo>
                  <a:pt x="275" y="11460"/>
                </a:lnTo>
                <a:lnTo>
                  <a:pt x="296" y="11470"/>
                </a:lnTo>
                <a:lnTo>
                  <a:pt x="319" y="11479"/>
                </a:lnTo>
                <a:lnTo>
                  <a:pt x="341" y="11486"/>
                </a:lnTo>
                <a:lnTo>
                  <a:pt x="364" y="11493"/>
                </a:lnTo>
                <a:lnTo>
                  <a:pt x="387" y="11498"/>
                </a:lnTo>
                <a:lnTo>
                  <a:pt x="410" y="11502"/>
                </a:lnTo>
                <a:lnTo>
                  <a:pt x="434" y="11505"/>
                </a:lnTo>
                <a:lnTo>
                  <a:pt x="460" y="11507"/>
                </a:lnTo>
                <a:lnTo>
                  <a:pt x="484" y="11508"/>
                </a:lnTo>
                <a:lnTo>
                  <a:pt x="15644" y="11508"/>
                </a:lnTo>
                <a:lnTo>
                  <a:pt x="15668" y="11507"/>
                </a:lnTo>
                <a:lnTo>
                  <a:pt x="15694" y="11505"/>
                </a:lnTo>
                <a:lnTo>
                  <a:pt x="15718" y="11502"/>
                </a:lnTo>
                <a:lnTo>
                  <a:pt x="15741" y="11498"/>
                </a:lnTo>
                <a:lnTo>
                  <a:pt x="15764" y="11493"/>
                </a:lnTo>
                <a:lnTo>
                  <a:pt x="15787" y="11486"/>
                </a:lnTo>
                <a:lnTo>
                  <a:pt x="15809" y="11479"/>
                </a:lnTo>
                <a:lnTo>
                  <a:pt x="15832" y="11470"/>
                </a:lnTo>
                <a:lnTo>
                  <a:pt x="15853" y="11460"/>
                </a:lnTo>
                <a:lnTo>
                  <a:pt x="15874" y="11450"/>
                </a:lnTo>
                <a:lnTo>
                  <a:pt x="15894" y="11438"/>
                </a:lnTo>
                <a:lnTo>
                  <a:pt x="15914" y="11426"/>
                </a:lnTo>
                <a:lnTo>
                  <a:pt x="15933" y="11411"/>
                </a:lnTo>
                <a:lnTo>
                  <a:pt x="15952" y="11397"/>
                </a:lnTo>
                <a:lnTo>
                  <a:pt x="15969" y="11382"/>
                </a:lnTo>
                <a:lnTo>
                  <a:pt x="15986" y="11366"/>
                </a:lnTo>
                <a:lnTo>
                  <a:pt x="16002" y="11349"/>
                </a:lnTo>
                <a:lnTo>
                  <a:pt x="16017" y="11332"/>
                </a:lnTo>
                <a:lnTo>
                  <a:pt x="16031" y="11314"/>
                </a:lnTo>
                <a:lnTo>
                  <a:pt x="16045" y="11295"/>
                </a:lnTo>
                <a:lnTo>
                  <a:pt x="16057" y="11275"/>
                </a:lnTo>
                <a:lnTo>
                  <a:pt x="16070" y="11255"/>
                </a:lnTo>
                <a:lnTo>
                  <a:pt x="16080" y="11233"/>
                </a:lnTo>
                <a:lnTo>
                  <a:pt x="16090" y="11212"/>
                </a:lnTo>
                <a:lnTo>
                  <a:pt x="16099" y="11190"/>
                </a:lnTo>
                <a:lnTo>
                  <a:pt x="16106" y="11168"/>
                </a:lnTo>
                <a:lnTo>
                  <a:pt x="16113" y="11145"/>
                </a:lnTo>
                <a:lnTo>
                  <a:pt x="16118" y="11122"/>
                </a:lnTo>
                <a:lnTo>
                  <a:pt x="16122" y="11099"/>
                </a:lnTo>
                <a:lnTo>
                  <a:pt x="16125" y="11074"/>
                </a:lnTo>
                <a:lnTo>
                  <a:pt x="16127" y="11049"/>
                </a:lnTo>
                <a:lnTo>
                  <a:pt x="16128" y="11025"/>
                </a:lnTo>
                <a:lnTo>
                  <a:pt x="16128" y="1853"/>
                </a:lnTo>
                <a:lnTo>
                  <a:pt x="16127" y="1828"/>
                </a:lnTo>
                <a:lnTo>
                  <a:pt x="16125" y="1804"/>
                </a:lnTo>
                <a:lnTo>
                  <a:pt x="16122" y="1779"/>
                </a:lnTo>
                <a:lnTo>
                  <a:pt x="16118" y="1755"/>
                </a:lnTo>
                <a:lnTo>
                  <a:pt x="16113" y="1732"/>
                </a:lnTo>
                <a:lnTo>
                  <a:pt x="16106" y="1709"/>
                </a:lnTo>
                <a:lnTo>
                  <a:pt x="16099" y="1687"/>
                </a:lnTo>
                <a:lnTo>
                  <a:pt x="16090" y="1665"/>
                </a:lnTo>
                <a:lnTo>
                  <a:pt x="16080" y="1644"/>
                </a:lnTo>
                <a:lnTo>
                  <a:pt x="16070" y="1622"/>
                </a:lnTo>
                <a:lnTo>
                  <a:pt x="16057" y="1602"/>
                </a:lnTo>
                <a:lnTo>
                  <a:pt x="16045" y="1583"/>
                </a:lnTo>
                <a:lnTo>
                  <a:pt x="16031" y="1564"/>
                </a:lnTo>
                <a:lnTo>
                  <a:pt x="16017" y="1546"/>
                </a:lnTo>
                <a:lnTo>
                  <a:pt x="16002" y="1528"/>
                </a:lnTo>
                <a:lnTo>
                  <a:pt x="15986" y="1512"/>
                </a:lnTo>
                <a:lnTo>
                  <a:pt x="15969" y="1496"/>
                </a:lnTo>
                <a:lnTo>
                  <a:pt x="15952" y="1481"/>
                </a:lnTo>
                <a:lnTo>
                  <a:pt x="15933" y="1466"/>
                </a:lnTo>
                <a:lnTo>
                  <a:pt x="15914" y="1452"/>
                </a:lnTo>
                <a:lnTo>
                  <a:pt x="15894" y="1439"/>
                </a:lnTo>
                <a:lnTo>
                  <a:pt x="15874" y="1428"/>
                </a:lnTo>
                <a:lnTo>
                  <a:pt x="15853" y="1417"/>
                </a:lnTo>
                <a:lnTo>
                  <a:pt x="15832" y="1407"/>
                </a:lnTo>
                <a:lnTo>
                  <a:pt x="15809" y="1399"/>
                </a:lnTo>
                <a:lnTo>
                  <a:pt x="15787" y="1391"/>
                </a:lnTo>
                <a:lnTo>
                  <a:pt x="15764" y="1385"/>
                </a:lnTo>
                <a:lnTo>
                  <a:pt x="15741" y="1379"/>
                </a:lnTo>
                <a:lnTo>
                  <a:pt x="15718" y="1375"/>
                </a:lnTo>
                <a:lnTo>
                  <a:pt x="15694" y="1372"/>
                </a:lnTo>
                <a:lnTo>
                  <a:pt x="15668" y="1370"/>
                </a:lnTo>
                <a:lnTo>
                  <a:pt x="15644" y="1370"/>
                </a:lnTo>
                <a:close/>
                <a:moveTo>
                  <a:pt x="8073" y="3874"/>
                </a:moveTo>
                <a:lnTo>
                  <a:pt x="7947" y="3877"/>
                </a:lnTo>
                <a:lnTo>
                  <a:pt x="7823" y="3886"/>
                </a:lnTo>
                <a:lnTo>
                  <a:pt x="7700" y="3902"/>
                </a:lnTo>
                <a:lnTo>
                  <a:pt x="7579" y="3923"/>
                </a:lnTo>
                <a:lnTo>
                  <a:pt x="7460" y="3950"/>
                </a:lnTo>
                <a:lnTo>
                  <a:pt x="7344" y="3983"/>
                </a:lnTo>
                <a:lnTo>
                  <a:pt x="7229" y="4022"/>
                </a:lnTo>
                <a:lnTo>
                  <a:pt x="7118" y="4066"/>
                </a:lnTo>
                <a:lnTo>
                  <a:pt x="7010" y="4115"/>
                </a:lnTo>
                <a:lnTo>
                  <a:pt x="6904" y="4169"/>
                </a:lnTo>
                <a:lnTo>
                  <a:pt x="6801" y="4229"/>
                </a:lnTo>
                <a:lnTo>
                  <a:pt x="6701" y="4292"/>
                </a:lnTo>
                <a:lnTo>
                  <a:pt x="6604" y="4360"/>
                </a:lnTo>
                <a:lnTo>
                  <a:pt x="6512" y="4434"/>
                </a:lnTo>
                <a:lnTo>
                  <a:pt x="6423" y="4510"/>
                </a:lnTo>
                <a:lnTo>
                  <a:pt x="6337" y="4592"/>
                </a:lnTo>
                <a:lnTo>
                  <a:pt x="6256" y="4677"/>
                </a:lnTo>
                <a:lnTo>
                  <a:pt x="6179" y="4766"/>
                </a:lnTo>
                <a:lnTo>
                  <a:pt x="6105" y="4858"/>
                </a:lnTo>
                <a:lnTo>
                  <a:pt x="6037" y="4955"/>
                </a:lnTo>
                <a:lnTo>
                  <a:pt x="5973" y="5054"/>
                </a:lnTo>
                <a:lnTo>
                  <a:pt x="5914" y="5157"/>
                </a:lnTo>
                <a:lnTo>
                  <a:pt x="5860" y="5263"/>
                </a:lnTo>
                <a:lnTo>
                  <a:pt x="5810" y="5371"/>
                </a:lnTo>
                <a:lnTo>
                  <a:pt x="5767" y="5482"/>
                </a:lnTo>
                <a:lnTo>
                  <a:pt x="5727" y="5596"/>
                </a:lnTo>
                <a:lnTo>
                  <a:pt x="5694" y="5712"/>
                </a:lnTo>
                <a:lnTo>
                  <a:pt x="5667" y="5831"/>
                </a:lnTo>
                <a:lnTo>
                  <a:pt x="5646" y="5951"/>
                </a:lnTo>
                <a:lnTo>
                  <a:pt x="5630" y="6073"/>
                </a:lnTo>
                <a:lnTo>
                  <a:pt x="5621" y="6198"/>
                </a:lnTo>
                <a:lnTo>
                  <a:pt x="5618" y="6324"/>
                </a:lnTo>
                <a:lnTo>
                  <a:pt x="5621" y="6450"/>
                </a:lnTo>
                <a:lnTo>
                  <a:pt x="5630" y="6574"/>
                </a:lnTo>
                <a:lnTo>
                  <a:pt x="5646" y="6697"/>
                </a:lnTo>
                <a:lnTo>
                  <a:pt x="5667" y="6818"/>
                </a:lnTo>
                <a:lnTo>
                  <a:pt x="5694" y="6935"/>
                </a:lnTo>
                <a:lnTo>
                  <a:pt x="5727" y="7052"/>
                </a:lnTo>
                <a:lnTo>
                  <a:pt x="5767" y="7166"/>
                </a:lnTo>
                <a:lnTo>
                  <a:pt x="5810" y="7277"/>
                </a:lnTo>
                <a:lnTo>
                  <a:pt x="5860" y="7386"/>
                </a:lnTo>
                <a:lnTo>
                  <a:pt x="5914" y="7492"/>
                </a:lnTo>
                <a:lnTo>
                  <a:pt x="5973" y="7594"/>
                </a:lnTo>
                <a:lnTo>
                  <a:pt x="6037" y="7694"/>
                </a:lnTo>
                <a:lnTo>
                  <a:pt x="6105" y="7789"/>
                </a:lnTo>
                <a:lnTo>
                  <a:pt x="6179" y="7882"/>
                </a:lnTo>
                <a:lnTo>
                  <a:pt x="6256" y="7971"/>
                </a:lnTo>
                <a:lnTo>
                  <a:pt x="6337" y="8057"/>
                </a:lnTo>
                <a:lnTo>
                  <a:pt x="6423" y="8137"/>
                </a:lnTo>
                <a:lnTo>
                  <a:pt x="6512" y="8215"/>
                </a:lnTo>
                <a:lnTo>
                  <a:pt x="6604" y="8287"/>
                </a:lnTo>
                <a:lnTo>
                  <a:pt x="6701" y="8356"/>
                </a:lnTo>
                <a:lnTo>
                  <a:pt x="6801" y="8420"/>
                </a:lnTo>
                <a:lnTo>
                  <a:pt x="6904" y="8479"/>
                </a:lnTo>
                <a:lnTo>
                  <a:pt x="7010" y="8534"/>
                </a:lnTo>
                <a:lnTo>
                  <a:pt x="7118" y="8582"/>
                </a:lnTo>
                <a:lnTo>
                  <a:pt x="7229" y="8626"/>
                </a:lnTo>
                <a:lnTo>
                  <a:pt x="7344" y="8664"/>
                </a:lnTo>
                <a:lnTo>
                  <a:pt x="7460" y="8698"/>
                </a:lnTo>
                <a:lnTo>
                  <a:pt x="7579" y="8726"/>
                </a:lnTo>
                <a:lnTo>
                  <a:pt x="7700" y="8747"/>
                </a:lnTo>
                <a:lnTo>
                  <a:pt x="7823" y="8763"/>
                </a:lnTo>
                <a:lnTo>
                  <a:pt x="7947" y="8772"/>
                </a:lnTo>
                <a:lnTo>
                  <a:pt x="8073" y="8775"/>
                </a:lnTo>
                <a:lnTo>
                  <a:pt x="8200" y="8772"/>
                </a:lnTo>
                <a:lnTo>
                  <a:pt x="8324" y="8763"/>
                </a:lnTo>
                <a:lnTo>
                  <a:pt x="8447" y="8747"/>
                </a:lnTo>
                <a:lnTo>
                  <a:pt x="8568" y="8726"/>
                </a:lnTo>
                <a:lnTo>
                  <a:pt x="8687" y="8698"/>
                </a:lnTo>
                <a:lnTo>
                  <a:pt x="8803" y="8664"/>
                </a:lnTo>
                <a:lnTo>
                  <a:pt x="8918" y="8626"/>
                </a:lnTo>
                <a:lnTo>
                  <a:pt x="9029" y="8582"/>
                </a:lnTo>
                <a:lnTo>
                  <a:pt x="9138" y="8534"/>
                </a:lnTo>
                <a:lnTo>
                  <a:pt x="9243" y="8479"/>
                </a:lnTo>
                <a:lnTo>
                  <a:pt x="9346" y="8420"/>
                </a:lnTo>
                <a:lnTo>
                  <a:pt x="9446" y="8356"/>
                </a:lnTo>
                <a:lnTo>
                  <a:pt x="9543" y="8287"/>
                </a:lnTo>
                <a:lnTo>
                  <a:pt x="9635" y="8215"/>
                </a:lnTo>
                <a:lnTo>
                  <a:pt x="9724" y="8137"/>
                </a:lnTo>
                <a:lnTo>
                  <a:pt x="9810" y="8057"/>
                </a:lnTo>
                <a:lnTo>
                  <a:pt x="9892" y="7971"/>
                </a:lnTo>
                <a:lnTo>
                  <a:pt x="9968" y="7882"/>
                </a:lnTo>
                <a:lnTo>
                  <a:pt x="10042" y="7789"/>
                </a:lnTo>
                <a:lnTo>
                  <a:pt x="10110" y="7694"/>
                </a:lnTo>
                <a:lnTo>
                  <a:pt x="10174" y="7594"/>
                </a:lnTo>
                <a:lnTo>
                  <a:pt x="10233" y="7492"/>
                </a:lnTo>
                <a:lnTo>
                  <a:pt x="10288" y="7386"/>
                </a:lnTo>
                <a:lnTo>
                  <a:pt x="10337" y="7277"/>
                </a:lnTo>
                <a:lnTo>
                  <a:pt x="10380" y="7166"/>
                </a:lnTo>
                <a:lnTo>
                  <a:pt x="10420" y="7052"/>
                </a:lnTo>
                <a:lnTo>
                  <a:pt x="10453" y="6935"/>
                </a:lnTo>
                <a:lnTo>
                  <a:pt x="10480" y="6818"/>
                </a:lnTo>
                <a:lnTo>
                  <a:pt x="10501" y="6697"/>
                </a:lnTo>
                <a:lnTo>
                  <a:pt x="10517" y="6574"/>
                </a:lnTo>
                <a:lnTo>
                  <a:pt x="10527" y="6450"/>
                </a:lnTo>
                <a:lnTo>
                  <a:pt x="10531" y="6324"/>
                </a:lnTo>
                <a:lnTo>
                  <a:pt x="10527" y="6198"/>
                </a:lnTo>
                <a:lnTo>
                  <a:pt x="10517" y="6073"/>
                </a:lnTo>
                <a:lnTo>
                  <a:pt x="10501" y="5951"/>
                </a:lnTo>
                <a:lnTo>
                  <a:pt x="10480" y="5831"/>
                </a:lnTo>
                <a:lnTo>
                  <a:pt x="10453" y="5712"/>
                </a:lnTo>
                <a:lnTo>
                  <a:pt x="10420" y="5596"/>
                </a:lnTo>
                <a:lnTo>
                  <a:pt x="10380" y="5482"/>
                </a:lnTo>
                <a:lnTo>
                  <a:pt x="10337" y="5371"/>
                </a:lnTo>
                <a:lnTo>
                  <a:pt x="10288" y="5263"/>
                </a:lnTo>
                <a:lnTo>
                  <a:pt x="10233" y="5157"/>
                </a:lnTo>
                <a:lnTo>
                  <a:pt x="10174" y="5054"/>
                </a:lnTo>
                <a:lnTo>
                  <a:pt x="10110" y="4955"/>
                </a:lnTo>
                <a:lnTo>
                  <a:pt x="10042" y="4858"/>
                </a:lnTo>
                <a:lnTo>
                  <a:pt x="9968" y="4766"/>
                </a:lnTo>
                <a:lnTo>
                  <a:pt x="9892" y="4677"/>
                </a:lnTo>
                <a:lnTo>
                  <a:pt x="9810" y="4592"/>
                </a:lnTo>
                <a:lnTo>
                  <a:pt x="9724" y="4510"/>
                </a:lnTo>
                <a:lnTo>
                  <a:pt x="9635" y="4434"/>
                </a:lnTo>
                <a:lnTo>
                  <a:pt x="9543" y="4360"/>
                </a:lnTo>
                <a:lnTo>
                  <a:pt x="9446" y="4292"/>
                </a:lnTo>
                <a:lnTo>
                  <a:pt x="9346" y="4229"/>
                </a:lnTo>
                <a:lnTo>
                  <a:pt x="9243" y="4169"/>
                </a:lnTo>
                <a:lnTo>
                  <a:pt x="9138" y="4115"/>
                </a:lnTo>
                <a:lnTo>
                  <a:pt x="9029" y="4066"/>
                </a:lnTo>
                <a:lnTo>
                  <a:pt x="8918" y="4022"/>
                </a:lnTo>
                <a:lnTo>
                  <a:pt x="8803" y="3983"/>
                </a:lnTo>
                <a:lnTo>
                  <a:pt x="8687" y="3950"/>
                </a:lnTo>
                <a:lnTo>
                  <a:pt x="8568" y="3923"/>
                </a:lnTo>
                <a:lnTo>
                  <a:pt x="8447" y="3902"/>
                </a:lnTo>
                <a:lnTo>
                  <a:pt x="8324" y="3886"/>
                </a:lnTo>
                <a:lnTo>
                  <a:pt x="8200" y="3877"/>
                </a:lnTo>
                <a:lnTo>
                  <a:pt x="8073" y="3874"/>
                </a:lnTo>
                <a:close/>
                <a:moveTo>
                  <a:pt x="8073" y="10117"/>
                </a:moveTo>
                <a:lnTo>
                  <a:pt x="7878" y="10112"/>
                </a:lnTo>
                <a:lnTo>
                  <a:pt x="7685" y="10098"/>
                </a:lnTo>
                <a:lnTo>
                  <a:pt x="7494" y="10074"/>
                </a:lnTo>
                <a:lnTo>
                  <a:pt x="7307" y="10040"/>
                </a:lnTo>
                <a:lnTo>
                  <a:pt x="7124" y="9998"/>
                </a:lnTo>
                <a:lnTo>
                  <a:pt x="6943" y="9947"/>
                </a:lnTo>
                <a:lnTo>
                  <a:pt x="6767" y="9888"/>
                </a:lnTo>
                <a:lnTo>
                  <a:pt x="6594" y="9819"/>
                </a:lnTo>
                <a:lnTo>
                  <a:pt x="6426" y="9743"/>
                </a:lnTo>
                <a:lnTo>
                  <a:pt x="6262" y="9659"/>
                </a:lnTo>
                <a:lnTo>
                  <a:pt x="6102" y="9568"/>
                </a:lnTo>
                <a:lnTo>
                  <a:pt x="5948" y="9469"/>
                </a:lnTo>
                <a:lnTo>
                  <a:pt x="5799" y="9364"/>
                </a:lnTo>
                <a:lnTo>
                  <a:pt x="5656" y="9251"/>
                </a:lnTo>
                <a:lnTo>
                  <a:pt x="5518" y="9132"/>
                </a:lnTo>
                <a:lnTo>
                  <a:pt x="5386" y="9006"/>
                </a:lnTo>
                <a:lnTo>
                  <a:pt x="5260" y="8875"/>
                </a:lnTo>
                <a:lnTo>
                  <a:pt x="5141" y="8737"/>
                </a:lnTo>
                <a:lnTo>
                  <a:pt x="5028" y="8594"/>
                </a:lnTo>
                <a:lnTo>
                  <a:pt x="4922" y="8445"/>
                </a:lnTo>
                <a:lnTo>
                  <a:pt x="4822" y="8291"/>
                </a:lnTo>
                <a:lnTo>
                  <a:pt x="4732" y="8132"/>
                </a:lnTo>
                <a:lnTo>
                  <a:pt x="4647" y="7968"/>
                </a:lnTo>
                <a:lnTo>
                  <a:pt x="4571" y="7800"/>
                </a:lnTo>
                <a:lnTo>
                  <a:pt x="4503" y="7628"/>
                </a:lnTo>
                <a:lnTo>
                  <a:pt x="4443" y="7452"/>
                </a:lnTo>
                <a:lnTo>
                  <a:pt x="4392" y="7272"/>
                </a:lnTo>
                <a:lnTo>
                  <a:pt x="4350" y="7088"/>
                </a:lnTo>
                <a:lnTo>
                  <a:pt x="4316" y="6901"/>
                </a:lnTo>
                <a:lnTo>
                  <a:pt x="4292" y="6712"/>
                </a:lnTo>
                <a:lnTo>
                  <a:pt x="4277" y="6519"/>
                </a:lnTo>
                <a:lnTo>
                  <a:pt x="4272" y="6324"/>
                </a:lnTo>
                <a:lnTo>
                  <a:pt x="4277" y="6129"/>
                </a:lnTo>
                <a:lnTo>
                  <a:pt x="4292" y="5936"/>
                </a:lnTo>
                <a:lnTo>
                  <a:pt x="4316" y="5746"/>
                </a:lnTo>
                <a:lnTo>
                  <a:pt x="4350" y="5559"/>
                </a:lnTo>
                <a:lnTo>
                  <a:pt x="4392" y="5376"/>
                </a:lnTo>
                <a:lnTo>
                  <a:pt x="4443" y="5196"/>
                </a:lnTo>
                <a:lnTo>
                  <a:pt x="4503" y="5020"/>
                </a:lnTo>
                <a:lnTo>
                  <a:pt x="4571" y="4847"/>
                </a:lnTo>
                <a:lnTo>
                  <a:pt x="4647" y="4679"/>
                </a:lnTo>
                <a:lnTo>
                  <a:pt x="4732" y="4516"/>
                </a:lnTo>
                <a:lnTo>
                  <a:pt x="4822" y="4357"/>
                </a:lnTo>
                <a:lnTo>
                  <a:pt x="4922" y="4203"/>
                </a:lnTo>
                <a:lnTo>
                  <a:pt x="5028" y="4055"/>
                </a:lnTo>
                <a:lnTo>
                  <a:pt x="5141" y="3912"/>
                </a:lnTo>
                <a:lnTo>
                  <a:pt x="5260" y="3774"/>
                </a:lnTo>
                <a:lnTo>
                  <a:pt x="5386" y="3642"/>
                </a:lnTo>
                <a:lnTo>
                  <a:pt x="5518" y="3516"/>
                </a:lnTo>
                <a:lnTo>
                  <a:pt x="5656" y="3398"/>
                </a:lnTo>
                <a:lnTo>
                  <a:pt x="5799" y="3285"/>
                </a:lnTo>
                <a:lnTo>
                  <a:pt x="5948" y="3179"/>
                </a:lnTo>
                <a:lnTo>
                  <a:pt x="6102" y="3080"/>
                </a:lnTo>
                <a:lnTo>
                  <a:pt x="6262" y="2989"/>
                </a:lnTo>
                <a:lnTo>
                  <a:pt x="6426" y="2905"/>
                </a:lnTo>
                <a:lnTo>
                  <a:pt x="6594" y="2829"/>
                </a:lnTo>
                <a:lnTo>
                  <a:pt x="6767" y="2761"/>
                </a:lnTo>
                <a:lnTo>
                  <a:pt x="6943" y="2702"/>
                </a:lnTo>
                <a:lnTo>
                  <a:pt x="7124" y="2650"/>
                </a:lnTo>
                <a:lnTo>
                  <a:pt x="7307" y="2608"/>
                </a:lnTo>
                <a:lnTo>
                  <a:pt x="7494" y="2575"/>
                </a:lnTo>
                <a:lnTo>
                  <a:pt x="7685" y="2551"/>
                </a:lnTo>
                <a:lnTo>
                  <a:pt x="7878" y="2536"/>
                </a:lnTo>
                <a:lnTo>
                  <a:pt x="8073" y="2532"/>
                </a:lnTo>
                <a:lnTo>
                  <a:pt x="8269" y="2536"/>
                </a:lnTo>
                <a:lnTo>
                  <a:pt x="8462" y="2551"/>
                </a:lnTo>
                <a:lnTo>
                  <a:pt x="8653" y="2575"/>
                </a:lnTo>
                <a:lnTo>
                  <a:pt x="8839" y="2608"/>
                </a:lnTo>
                <a:lnTo>
                  <a:pt x="9024" y="2650"/>
                </a:lnTo>
                <a:lnTo>
                  <a:pt x="9204" y="2702"/>
                </a:lnTo>
                <a:lnTo>
                  <a:pt x="9380" y="2761"/>
                </a:lnTo>
                <a:lnTo>
                  <a:pt x="9553" y="2829"/>
                </a:lnTo>
                <a:lnTo>
                  <a:pt x="9721" y="2905"/>
                </a:lnTo>
                <a:lnTo>
                  <a:pt x="9885" y="2989"/>
                </a:lnTo>
                <a:lnTo>
                  <a:pt x="10045" y="3080"/>
                </a:lnTo>
                <a:lnTo>
                  <a:pt x="10199" y="3179"/>
                </a:lnTo>
                <a:lnTo>
                  <a:pt x="10348" y="3285"/>
                </a:lnTo>
                <a:lnTo>
                  <a:pt x="10491" y="3398"/>
                </a:lnTo>
                <a:lnTo>
                  <a:pt x="10629" y="3516"/>
                </a:lnTo>
                <a:lnTo>
                  <a:pt x="10761" y="3642"/>
                </a:lnTo>
                <a:lnTo>
                  <a:pt x="10887" y="3774"/>
                </a:lnTo>
                <a:lnTo>
                  <a:pt x="11006" y="3912"/>
                </a:lnTo>
                <a:lnTo>
                  <a:pt x="11119" y="4055"/>
                </a:lnTo>
                <a:lnTo>
                  <a:pt x="11225" y="4203"/>
                </a:lnTo>
                <a:lnTo>
                  <a:pt x="11325" y="4357"/>
                </a:lnTo>
                <a:lnTo>
                  <a:pt x="11416" y="4516"/>
                </a:lnTo>
                <a:lnTo>
                  <a:pt x="11500" y="4679"/>
                </a:lnTo>
                <a:lnTo>
                  <a:pt x="11576" y="4847"/>
                </a:lnTo>
                <a:lnTo>
                  <a:pt x="11644" y="5020"/>
                </a:lnTo>
                <a:lnTo>
                  <a:pt x="11704" y="5196"/>
                </a:lnTo>
                <a:lnTo>
                  <a:pt x="11755" y="5376"/>
                </a:lnTo>
                <a:lnTo>
                  <a:pt x="11798" y="5559"/>
                </a:lnTo>
                <a:lnTo>
                  <a:pt x="11831" y="5746"/>
                </a:lnTo>
                <a:lnTo>
                  <a:pt x="11855" y="5936"/>
                </a:lnTo>
                <a:lnTo>
                  <a:pt x="11870" y="6129"/>
                </a:lnTo>
                <a:lnTo>
                  <a:pt x="11875" y="6324"/>
                </a:lnTo>
                <a:lnTo>
                  <a:pt x="11870" y="6519"/>
                </a:lnTo>
                <a:lnTo>
                  <a:pt x="11855" y="6712"/>
                </a:lnTo>
                <a:lnTo>
                  <a:pt x="11831" y="6901"/>
                </a:lnTo>
                <a:lnTo>
                  <a:pt x="11798" y="7088"/>
                </a:lnTo>
                <a:lnTo>
                  <a:pt x="11755" y="7272"/>
                </a:lnTo>
                <a:lnTo>
                  <a:pt x="11704" y="7452"/>
                </a:lnTo>
                <a:lnTo>
                  <a:pt x="11644" y="7628"/>
                </a:lnTo>
                <a:lnTo>
                  <a:pt x="11576" y="7800"/>
                </a:lnTo>
                <a:lnTo>
                  <a:pt x="11500" y="7968"/>
                </a:lnTo>
                <a:lnTo>
                  <a:pt x="11416" y="8132"/>
                </a:lnTo>
                <a:lnTo>
                  <a:pt x="11325" y="8291"/>
                </a:lnTo>
                <a:lnTo>
                  <a:pt x="11225" y="8445"/>
                </a:lnTo>
                <a:lnTo>
                  <a:pt x="11119" y="8594"/>
                </a:lnTo>
                <a:lnTo>
                  <a:pt x="11006" y="8737"/>
                </a:lnTo>
                <a:lnTo>
                  <a:pt x="10887" y="8875"/>
                </a:lnTo>
                <a:lnTo>
                  <a:pt x="10761" y="9006"/>
                </a:lnTo>
                <a:lnTo>
                  <a:pt x="10629" y="9132"/>
                </a:lnTo>
                <a:lnTo>
                  <a:pt x="10491" y="9251"/>
                </a:lnTo>
                <a:lnTo>
                  <a:pt x="10348" y="9364"/>
                </a:lnTo>
                <a:lnTo>
                  <a:pt x="10199" y="9469"/>
                </a:lnTo>
                <a:lnTo>
                  <a:pt x="10045" y="9568"/>
                </a:lnTo>
                <a:lnTo>
                  <a:pt x="9885" y="9659"/>
                </a:lnTo>
                <a:lnTo>
                  <a:pt x="9721" y="9743"/>
                </a:lnTo>
                <a:lnTo>
                  <a:pt x="9553" y="9819"/>
                </a:lnTo>
                <a:lnTo>
                  <a:pt x="9380" y="9888"/>
                </a:lnTo>
                <a:lnTo>
                  <a:pt x="9204" y="9947"/>
                </a:lnTo>
                <a:lnTo>
                  <a:pt x="9024" y="9998"/>
                </a:lnTo>
                <a:lnTo>
                  <a:pt x="8839" y="10040"/>
                </a:lnTo>
                <a:lnTo>
                  <a:pt x="8653" y="10074"/>
                </a:lnTo>
                <a:lnTo>
                  <a:pt x="8462" y="10098"/>
                </a:lnTo>
                <a:lnTo>
                  <a:pt x="8269" y="10112"/>
                </a:lnTo>
                <a:lnTo>
                  <a:pt x="8073" y="101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2" name="Freeform 61"/>
          <p:cNvSpPr>
            <a:spLocks noEditPoints="1"/>
          </p:cNvSpPr>
          <p:nvPr/>
        </p:nvSpPr>
        <p:spPr bwMode="auto">
          <a:xfrm>
            <a:off x="49383" y="410426"/>
            <a:ext cx="526801" cy="523864"/>
          </a:xfrm>
          <a:custGeom>
            <a:avLst/>
            <a:gdLst>
              <a:gd name="T0" fmla="*/ 2463 w 16128"/>
              <a:gd name="T1" fmla="*/ 33 h 16128"/>
              <a:gd name="T2" fmla="*/ 1776 w 16128"/>
              <a:gd name="T3" fmla="*/ 229 h 16128"/>
              <a:gd name="T4" fmla="*/ 1169 w 16128"/>
              <a:gd name="T5" fmla="*/ 579 h 16128"/>
              <a:gd name="T6" fmla="*/ 665 w 16128"/>
              <a:gd name="T7" fmla="*/ 1059 h 16128"/>
              <a:gd name="T8" fmla="*/ 287 w 16128"/>
              <a:gd name="T9" fmla="*/ 1647 h 16128"/>
              <a:gd name="T10" fmla="*/ 59 w 16128"/>
              <a:gd name="T11" fmla="*/ 2320 h 16128"/>
              <a:gd name="T12" fmla="*/ 0 w 16128"/>
              <a:gd name="T13" fmla="*/ 13225 h 16128"/>
              <a:gd name="T14" fmla="*/ 92 w 16128"/>
              <a:gd name="T15" fmla="*/ 13949 h 16128"/>
              <a:gd name="T16" fmla="*/ 352 w 16128"/>
              <a:gd name="T17" fmla="*/ 14606 h 16128"/>
              <a:gd name="T18" fmla="*/ 756 w 16128"/>
              <a:gd name="T19" fmla="*/ 15174 h 16128"/>
              <a:gd name="T20" fmla="*/ 1283 w 16128"/>
              <a:gd name="T21" fmla="*/ 15630 h 16128"/>
              <a:gd name="T22" fmla="*/ 1907 w 16128"/>
              <a:gd name="T23" fmla="*/ 15952 h 16128"/>
              <a:gd name="T24" fmla="*/ 2608 w 16128"/>
              <a:gd name="T25" fmla="*/ 16113 h 16128"/>
              <a:gd name="T26" fmla="*/ 13521 w 16128"/>
              <a:gd name="T27" fmla="*/ 16113 h 16128"/>
              <a:gd name="T28" fmla="*/ 14221 w 16128"/>
              <a:gd name="T29" fmla="*/ 15952 h 16128"/>
              <a:gd name="T30" fmla="*/ 14845 w 16128"/>
              <a:gd name="T31" fmla="*/ 15630 h 16128"/>
              <a:gd name="T32" fmla="*/ 15372 w 16128"/>
              <a:gd name="T33" fmla="*/ 15174 h 16128"/>
              <a:gd name="T34" fmla="*/ 15776 w 16128"/>
              <a:gd name="T35" fmla="*/ 14606 h 16128"/>
              <a:gd name="T36" fmla="*/ 16036 w 16128"/>
              <a:gd name="T37" fmla="*/ 13949 h 16128"/>
              <a:gd name="T38" fmla="*/ 16128 w 16128"/>
              <a:gd name="T39" fmla="*/ 13225 h 16128"/>
              <a:gd name="T40" fmla="*/ 16069 w 16128"/>
              <a:gd name="T41" fmla="*/ 2320 h 16128"/>
              <a:gd name="T42" fmla="*/ 15841 w 16128"/>
              <a:gd name="T43" fmla="*/ 1647 h 16128"/>
              <a:gd name="T44" fmla="*/ 15463 w 16128"/>
              <a:gd name="T45" fmla="*/ 1059 h 16128"/>
              <a:gd name="T46" fmla="*/ 14959 w 16128"/>
              <a:gd name="T47" fmla="*/ 579 h 16128"/>
              <a:gd name="T48" fmla="*/ 14352 w 16128"/>
              <a:gd name="T49" fmla="*/ 229 h 16128"/>
              <a:gd name="T50" fmla="*/ 13665 w 16128"/>
              <a:gd name="T51" fmla="*/ 33 h 16128"/>
              <a:gd name="T52" fmla="*/ 10291 w 16128"/>
              <a:gd name="T53" fmla="*/ 9420 h 16128"/>
              <a:gd name="T54" fmla="*/ 10285 w 16128"/>
              <a:gd name="T55" fmla="*/ 10726 h 16128"/>
              <a:gd name="T56" fmla="*/ 10247 w 16128"/>
              <a:gd name="T57" fmla="*/ 10854 h 16128"/>
              <a:gd name="T58" fmla="*/ 10183 w 16128"/>
              <a:gd name="T59" fmla="*/ 10967 h 16128"/>
              <a:gd name="T60" fmla="*/ 10093 w 16128"/>
              <a:gd name="T61" fmla="*/ 11061 h 16128"/>
              <a:gd name="T62" fmla="*/ 9984 w 16128"/>
              <a:gd name="T63" fmla="*/ 11130 h 16128"/>
              <a:gd name="T64" fmla="*/ 9859 w 16128"/>
              <a:gd name="T65" fmla="*/ 11174 h 16128"/>
              <a:gd name="T66" fmla="*/ 3618 w 16128"/>
              <a:gd name="T67" fmla="*/ 11184 h 16128"/>
              <a:gd name="T68" fmla="*/ 3483 w 16128"/>
              <a:gd name="T69" fmla="*/ 11168 h 16128"/>
              <a:gd name="T70" fmla="*/ 3361 w 16128"/>
              <a:gd name="T71" fmla="*/ 11119 h 16128"/>
              <a:gd name="T72" fmla="*/ 3255 w 16128"/>
              <a:gd name="T73" fmla="*/ 11044 h 16128"/>
              <a:gd name="T74" fmla="*/ 3170 w 16128"/>
              <a:gd name="T75" fmla="*/ 10946 h 16128"/>
              <a:gd name="T76" fmla="*/ 3111 w 16128"/>
              <a:gd name="T77" fmla="*/ 10830 h 16128"/>
              <a:gd name="T78" fmla="*/ 3080 w 16128"/>
              <a:gd name="T79" fmla="*/ 10700 h 16128"/>
              <a:gd name="T80" fmla="*/ 3080 w 16128"/>
              <a:gd name="T81" fmla="*/ 5378 h 16128"/>
              <a:gd name="T82" fmla="*/ 3111 w 16128"/>
              <a:gd name="T83" fmla="*/ 5248 h 16128"/>
              <a:gd name="T84" fmla="*/ 3170 w 16128"/>
              <a:gd name="T85" fmla="*/ 5132 h 16128"/>
              <a:gd name="T86" fmla="*/ 3255 w 16128"/>
              <a:gd name="T87" fmla="*/ 5033 h 16128"/>
              <a:gd name="T88" fmla="*/ 3361 w 16128"/>
              <a:gd name="T89" fmla="*/ 4958 h 16128"/>
              <a:gd name="T90" fmla="*/ 3483 w 16128"/>
              <a:gd name="T91" fmla="*/ 4910 h 16128"/>
              <a:gd name="T92" fmla="*/ 3618 w 16128"/>
              <a:gd name="T93" fmla="*/ 4893 h 16128"/>
              <a:gd name="T94" fmla="*/ 9859 w 16128"/>
              <a:gd name="T95" fmla="*/ 4904 h 16128"/>
              <a:gd name="T96" fmla="*/ 9984 w 16128"/>
              <a:gd name="T97" fmla="*/ 4946 h 16128"/>
              <a:gd name="T98" fmla="*/ 10093 w 16128"/>
              <a:gd name="T99" fmla="*/ 5017 h 16128"/>
              <a:gd name="T100" fmla="*/ 10183 w 16128"/>
              <a:gd name="T101" fmla="*/ 5111 h 16128"/>
              <a:gd name="T102" fmla="*/ 10247 w 16128"/>
              <a:gd name="T103" fmla="*/ 5223 h 16128"/>
              <a:gd name="T104" fmla="*/ 10285 w 16128"/>
              <a:gd name="T105" fmla="*/ 5350 h 16128"/>
              <a:gd name="T106" fmla="*/ 13113 w 16128"/>
              <a:gd name="T107" fmla="*/ 5356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28" h="16128">
                <a:moveTo>
                  <a:pt x="13225" y="0"/>
                </a:moveTo>
                <a:lnTo>
                  <a:pt x="2903" y="0"/>
                </a:lnTo>
                <a:lnTo>
                  <a:pt x="2755" y="4"/>
                </a:lnTo>
                <a:lnTo>
                  <a:pt x="2608" y="15"/>
                </a:lnTo>
                <a:lnTo>
                  <a:pt x="2463" y="33"/>
                </a:lnTo>
                <a:lnTo>
                  <a:pt x="2320" y="59"/>
                </a:lnTo>
                <a:lnTo>
                  <a:pt x="2180" y="92"/>
                </a:lnTo>
                <a:lnTo>
                  <a:pt x="2042" y="131"/>
                </a:lnTo>
                <a:lnTo>
                  <a:pt x="1907" y="176"/>
                </a:lnTo>
                <a:lnTo>
                  <a:pt x="1776" y="229"/>
                </a:lnTo>
                <a:lnTo>
                  <a:pt x="1647" y="287"/>
                </a:lnTo>
                <a:lnTo>
                  <a:pt x="1522" y="352"/>
                </a:lnTo>
                <a:lnTo>
                  <a:pt x="1401" y="421"/>
                </a:lnTo>
                <a:lnTo>
                  <a:pt x="1283" y="498"/>
                </a:lnTo>
                <a:lnTo>
                  <a:pt x="1169" y="579"/>
                </a:lnTo>
                <a:lnTo>
                  <a:pt x="1059" y="665"/>
                </a:lnTo>
                <a:lnTo>
                  <a:pt x="954" y="756"/>
                </a:lnTo>
                <a:lnTo>
                  <a:pt x="853" y="853"/>
                </a:lnTo>
                <a:lnTo>
                  <a:pt x="756" y="954"/>
                </a:lnTo>
                <a:lnTo>
                  <a:pt x="665" y="1059"/>
                </a:lnTo>
                <a:lnTo>
                  <a:pt x="579" y="1169"/>
                </a:lnTo>
                <a:lnTo>
                  <a:pt x="498" y="1283"/>
                </a:lnTo>
                <a:lnTo>
                  <a:pt x="421" y="1401"/>
                </a:lnTo>
                <a:lnTo>
                  <a:pt x="352" y="1522"/>
                </a:lnTo>
                <a:lnTo>
                  <a:pt x="287" y="1647"/>
                </a:lnTo>
                <a:lnTo>
                  <a:pt x="229" y="1776"/>
                </a:lnTo>
                <a:lnTo>
                  <a:pt x="176" y="1907"/>
                </a:lnTo>
                <a:lnTo>
                  <a:pt x="131" y="2042"/>
                </a:lnTo>
                <a:lnTo>
                  <a:pt x="92" y="2180"/>
                </a:lnTo>
                <a:lnTo>
                  <a:pt x="59" y="2320"/>
                </a:lnTo>
                <a:lnTo>
                  <a:pt x="33" y="2463"/>
                </a:lnTo>
                <a:lnTo>
                  <a:pt x="15" y="2608"/>
                </a:lnTo>
                <a:lnTo>
                  <a:pt x="4" y="2755"/>
                </a:lnTo>
                <a:lnTo>
                  <a:pt x="0" y="2903"/>
                </a:lnTo>
                <a:lnTo>
                  <a:pt x="0" y="13225"/>
                </a:lnTo>
                <a:lnTo>
                  <a:pt x="4" y="13374"/>
                </a:lnTo>
                <a:lnTo>
                  <a:pt x="15" y="13521"/>
                </a:lnTo>
                <a:lnTo>
                  <a:pt x="33" y="13665"/>
                </a:lnTo>
                <a:lnTo>
                  <a:pt x="59" y="13809"/>
                </a:lnTo>
                <a:lnTo>
                  <a:pt x="92" y="13949"/>
                </a:lnTo>
                <a:lnTo>
                  <a:pt x="131" y="14086"/>
                </a:lnTo>
                <a:lnTo>
                  <a:pt x="176" y="14221"/>
                </a:lnTo>
                <a:lnTo>
                  <a:pt x="229" y="14352"/>
                </a:lnTo>
                <a:lnTo>
                  <a:pt x="287" y="14481"/>
                </a:lnTo>
                <a:lnTo>
                  <a:pt x="352" y="14606"/>
                </a:lnTo>
                <a:lnTo>
                  <a:pt x="421" y="14727"/>
                </a:lnTo>
                <a:lnTo>
                  <a:pt x="498" y="14845"/>
                </a:lnTo>
                <a:lnTo>
                  <a:pt x="579" y="14959"/>
                </a:lnTo>
                <a:lnTo>
                  <a:pt x="665" y="15069"/>
                </a:lnTo>
                <a:lnTo>
                  <a:pt x="756" y="15174"/>
                </a:lnTo>
                <a:lnTo>
                  <a:pt x="853" y="15275"/>
                </a:lnTo>
                <a:lnTo>
                  <a:pt x="954" y="15372"/>
                </a:lnTo>
                <a:lnTo>
                  <a:pt x="1059" y="15463"/>
                </a:lnTo>
                <a:lnTo>
                  <a:pt x="1169" y="15549"/>
                </a:lnTo>
                <a:lnTo>
                  <a:pt x="1283" y="15630"/>
                </a:lnTo>
                <a:lnTo>
                  <a:pt x="1401" y="15707"/>
                </a:lnTo>
                <a:lnTo>
                  <a:pt x="1522" y="15776"/>
                </a:lnTo>
                <a:lnTo>
                  <a:pt x="1647" y="15841"/>
                </a:lnTo>
                <a:lnTo>
                  <a:pt x="1776" y="15899"/>
                </a:lnTo>
                <a:lnTo>
                  <a:pt x="1907" y="15952"/>
                </a:lnTo>
                <a:lnTo>
                  <a:pt x="2042" y="15997"/>
                </a:lnTo>
                <a:lnTo>
                  <a:pt x="2180" y="16036"/>
                </a:lnTo>
                <a:lnTo>
                  <a:pt x="2320" y="16069"/>
                </a:lnTo>
                <a:lnTo>
                  <a:pt x="2463" y="16095"/>
                </a:lnTo>
                <a:lnTo>
                  <a:pt x="2608" y="16113"/>
                </a:lnTo>
                <a:lnTo>
                  <a:pt x="2755" y="16124"/>
                </a:lnTo>
                <a:lnTo>
                  <a:pt x="2903" y="16128"/>
                </a:lnTo>
                <a:lnTo>
                  <a:pt x="13225" y="16128"/>
                </a:lnTo>
                <a:lnTo>
                  <a:pt x="13374" y="16124"/>
                </a:lnTo>
                <a:lnTo>
                  <a:pt x="13521" y="16113"/>
                </a:lnTo>
                <a:lnTo>
                  <a:pt x="13665" y="16095"/>
                </a:lnTo>
                <a:lnTo>
                  <a:pt x="13809" y="16069"/>
                </a:lnTo>
                <a:lnTo>
                  <a:pt x="13949" y="16036"/>
                </a:lnTo>
                <a:lnTo>
                  <a:pt x="14086" y="15997"/>
                </a:lnTo>
                <a:lnTo>
                  <a:pt x="14221" y="15952"/>
                </a:lnTo>
                <a:lnTo>
                  <a:pt x="14352" y="15899"/>
                </a:lnTo>
                <a:lnTo>
                  <a:pt x="14481" y="15841"/>
                </a:lnTo>
                <a:lnTo>
                  <a:pt x="14606" y="15776"/>
                </a:lnTo>
                <a:lnTo>
                  <a:pt x="14728" y="15707"/>
                </a:lnTo>
                <a:lnTo>
                  <a:pt x="14845" y="15630"/>
                </a:lnTo>
                <a:lnTo>
                  <a:pt x="14959" y="15549"/>
                </a:lnTo>
                <a:lnTo>
                  <a:pt x="15069" y="15463"/>
                </a:lnTo>
                <a:lnTo>
                  <a:pt x="15174" y="15372"/>
                </a:lnTo>
                <a:lnTo>
                  <a:pt x="15275" y="15275"/>
                </a:lnTo>
                <a:lnTo>
                  <a:pt x="15372" y="15174"/>
                </a:lnTo>
                <a:lnTo>
                  <a:pt x="15463" y="15069"/>
                </a:lnTo>
                <a:lnTo>
                  <a:pt x="15549" y="14959"/>
                </a:lnTo>
                <a:lnTo>
                  <a:pt x="15630" y="14845"/>
                </a:lnTo>
                <a:lnTo>
                  <a:pt x="15707" y="14727"/>
                </a:lnTo>
                <a:lnTo>
                  <a:pt x="15776" y="14606"/>
                </a:lnTo>
                <a:lnTo>
                  <a:pt x="15841" y="14481"/>
                </a:lnTo>
                <a:lnTo>
                  <a:pt x="15899" y="14352"/>
                </a:lnTo>
                <a:lnTo>
                  <a:pt x="15952" y="14221"/>
                </a:lnTo>
                <a:lnTo>
                  <a:pt x="15997" y="14086"/>
                </a:lnTo>
                <a:lnTo>
                  <a:pt x="16036" y="13949"/>
                </a:lnTo>
                <a:lnTo>
                  <a:pt x="16069" y="13809"/>
                </a:lnTo>
                <a:lnTo>
                  <a:pt x="16095" y="13665"/>
                </a:lnTo>
                <a:lnTo>
                  <a:pt x="16113" y="13521"/>
                </a:lnTo>
                <a:lnTo>
                  <a:pt x="16124" y="13374"/>
                </a:lnTo>
                <a:lnTo>
                  <a:pt x="16128" y="13225"/>
                </a:lnTo>
                <a:lnTo>
                  <a:pt x="16128" y="2903"/>
                </a:lnTo>
                <a:lnTo>
                  <a:pt x="16124" y="2755"/>
                </a:lnTo>
                <a:lnTo>
                  <a:pt x="16113" y="2608"/>
                </a:lnTo>
                <a:lnTo>
                  <a:pt x="16095" y="2463"/>
                </a:lnTo>
                <a:lnTo>
                  <a:pt x="16069" y="2320"/>
                </a:lnTo>
                <a:lnTo>
                  <a:pt x="16036" y="2180"/>
                </a:lnTo>
                <a:lnTo>
                  <a:pt x="15997" y="2042"/>
                </a:lnTo>
                <a:lnTo>
                  <a:pt x="15952" y="1907"/>
                </a:lnTo>
                <a:lnTo>
                  <a:pt x="15899" y="1776"/>
                </a:lnTo>
                <a:lnTo>
                  <a:pt x="15841" y="1647"/>
                </a:lnTo>
                <a:lnTo>
                  <a:pt x="15776" y="1522"/>
                </a:lnTo>
                <a:lnTo>
                  <a:pt x="15707" y="1401"/>
                </a:lnTo>
                <a:lnTo>
                  <a:pt x="15630" y="1283"/>
                </a:lnTo>
                <a:lnTo>
                  <a:pt x="15549" y="1169"/>
                </a:lnTo>
                <a:lnTo>
                  <a:pt x="15463" y="1059"/>
                </a:lnTo>
                <a:lnTo>
                  <a:pt x="15372" y="954"/>
                </a:lnTo>
                <a:lnTo>
                  <a:pt x="15275" y="853"/>
                </a:lnTo>
                <a:lnTo>
                  <a:pt x="15174" y="756"/>
                </a:lnTo>
                <a:lnTo>
                  <a:pt x="15069" y="665"/>
                </a:lnTo>
                <a:lnTo>
                  <a:pt x="14959" y="579"/>
                </a:lnTo>
                <a:lnTo>
                  <a:pt x="14845" y="498"/>
                </a:lnTo>
                <a:lnTo>
                  <a:pt x="14728" y="421"/>
                </a:lnTo>
                <a:lnTo>
                  <a:pt x="14606" y="352"/>
                </a:lnTo>
                <a:lnTo>
                  <a:pt x="14481" y="287"/>
                </a:lnTo>
                <a:lnTo>
                  <a:pt x="14352" y="229"/>
                </a:lnTo>
                <a:lnTo>
                  <a:pt x="14221" y="176"/>
                </a:lnTo>
                <a:lnTo>
                  <a:pt x="14086" y="131"/>
                </a:lnTo>
                <a:lnTo>
                  <a:pt x="13949" y="92"/>
                </a:lnTo>
                <a:lnTo>
                  <a:pt x="13809" y="59"/>
                </a:lnTo>
                <a:lnTo>
                  <a:pt x="13665" y="33"/>
                </a:lnTo>
                <a:lnTo>
                  <a:pt x="13521" y="15"/>
                </a:lnTo>
                <a:lnTo>
                  <a:pt x="13374" y="4"/>
                </a:lnTo>
                <a:lnTo>
                  <a:pt x="13225" y="0"/>
                </a:lnTo>
                <a:close/>
                <a:moveTo>
                  <a:pt x="13113" y="10743"/>
                </a:moveTo>
                <a:lnTo>
                  <a:pt x="10291" y="9420"/>
                </a:lnTo>
                <a:lnTo>
                  <a:pt x="10291" y="9403"/>
                </a:lnTo>
                <a:lnTo>
                  <a:pt x="10291" y="10644"/>
                </a:lnTo>
                <a:lnTo>
                  <a:pt x="10290" y="10673"/>
                </a:lnTo>
                <a:lnTo>
                  <a:pt x="10288" y="10700"/>
                </a:lnTo>
                <a:lnTo>
                  <a:pt x="10285" y="10726"/>
                </a:lnTo>
                <a:lnTo>
                  <a:pt x="10280" y="10753"/>
                </a:lnTo>
                <a:lnTo>
                  <a:pt x="10274" y="10779"/>
                </a:lnTo>
                <a:lnTo>
                  <a:pt x="10266" y="10805"/>
                </a:lnTo>
                <a:lnTo>
                  <a:pt x="10257" y="10830"/>
                </a:lnTo>
                <a:lnTo>
                  <a:pt x="10247" y="10854"/>
                </a:lnTo>
                <a:lnTo>
                  <a:pt x="10237" y="10878"/>
                </a:lnTo>
                <a:lnTo>
                  <a:pt x="10225" y="10902"/>
                </a:lnTo>
                <a:lnTo>
                  <a:pt x="10212" y="10924"/>
                </a:lnTo>
                <a:lnTo>
                  <a:pt x="10198" y="10946"/>
                </a:lnTo>
                <a:lnTo>
                  <a:pt x="10183" y="10967"/>
                </a:lnTo>
                <a:lnTo>
                  <a:pt x="10167" y="10987"/>
                </a:lnTo>
                <a:lnTo>
                  <a:pt x="10150" y="11006"/>
                </a:lnTo>
                <a:lnTo>
                  <a:pt x="10131" y="11026"/>
                </a:lnTo>
                <a:lnTo>
                  <a:pt x="10113" y="11044"/>
                </a:lnTo>
                <a:lnTo>
                  <a:pt x="10093" y="11061"/>
                </a:lnTo>
                <a:lnTo>
                  <a:pt x="10073" y="11077"/>
                </a:lnTo>
                <a:lnTo>
                  <a:pt x="10052" y="11092"/>
                </a:lnTo>
                <a:lnTo>
                  <a:pt x="10030" y="11106"/>
                </a:lnTo>
                <a:lnTo>
                  <a:pt x="10007" y="11119"/>
                </a:lnTo>
                <a:lnTo>
                  <a:pt x="9984" y="11130"/>
                </a:lnTo>
                <a:lnTo>
                  <a:pt x="9960" y="11141"/>
                </a:lnTo>
                <a:lnTo>
                  <a:pt x="9936" y="11152"/>
                </a:lnTo>
                <a:lnTo>
                  <a:pt x="9911" y="11160"/>
                </a:lnTo>
                <a:lnTo>
                  <a:pt x="9885" y="11168"/>
                </a:lnTo>
                <a:lnTo>
                  <a:pt x="9859" y="11174"/>
                </a:lnTo>
                <a:lnTo>
                  <a:pt x="9832" y="11178"/>
                </a:lnTo>
                <a:lnTo>
                  <a:pt x="9806" y="11182"/>
                </a:lnTo>
                <a:lnTo>
                  <a:pt x="9779" y="11184"/>
                </a:lnTo>
                <a:lnTo>
                  <a:pt x="9750" y="11184"/>
                </a:lnTo>
                <a:lnTo>
                  <a:pt x="3618" y="11184"/>
                </a:lnTo>
                <a:lnTo>
                  <a:pt x="3589" y="11184"/>
                </a:lnTo>
                <a:lnTo>
                  <a:pt x="3562" y="11182"/>
                </a:lnTo>
                <a:lnTo>
                  <a:pt x="3535" y="11178"/>
                </a:lnTo>
                <a:lnTo>
                  <a:pt x="3509" y="11174"/>
                </a:lnTo>
                <a:lnTo>
                  <a:pt x="3483" y="11168"/>
                </a:lnTo>
                <a:lnTo>
                  <a:pt x="3457" y="11160"/>
                </a:lnTo>
                <a:lnTo>
                  <a:pt x="3432" y="11152"/>
                </a:lnTo>
                <a:lnTo>
                  <a:pt x="3408" y="11141"/>
                </a:lnTo>
                <a:lnTo>
                  <a:pt x="3384" y="11130"/>
                </a:lnTo>
                <a:lnTo>
                  <a:pt x="3361" y="11119"/>
                </a:lnTo>
                <a:lnTo>
                  <a:pt x="3337" y="11106"/>
                </a:lnTo>
                <a:lnTo>
                  <a:pt x="3316" y="11092"/>
                </a:lnTo>
                <a:lnTo>
                  <a:pt x="3295" y="11077"/>
                </a:lnTo>
                <a:lnTo>
                  <a:pt x="3274" y="11061"/>
                </a:lnTo>
                <a:lnTo>
                  <a:pt x="3255" y="11044"/>
                </a:lnTo>
                <a:lnTo>
                  <a:pt x="3236" y="11026"/>
                </a:lnTo>
                <a:lnTo>
                  <a:pt x="3219" y="11006"/>
                </a:lnTo>
                <a:lnTo>
                  <a:pt x="3201" y="10987"/>
                </a:lnTo>
                <a:lnTo>
                  <a:pt x="3185" y="10967"/>
                </a:lnTo>
                <a:lnTo>
                  <a:pt x="3170" y="10946"/>
                </a:lnTo>
                <a:lnTo>
                  <a:pt x="3156" y="10924"/>
                </a:lnTo>
                <a:lnTo>
                  <a:pt x="3143" y="10902"/>
                </a:lnTo>
                <a:lnTo>
                  <a:pt x="3131" y="10878"/>
                </a:lnTo>
                <a:lnTo>
                  <a:pt x="3120" y="10854"/>
                </a:lnTo>
                <a:lnTo>
                  <a:pt x="3111" y="10830"/>
                </a:lnTo>
                <a:lnTo>
                  <a:pt x="3102" y="10805"/>
                </a:lnTo>
                <a:lnTo>
                  <a:pt x="3095" y="10779"/>
                </a:lnTo>
                <a:lnTo>
                  <a:pt x="3089" y="10753"/>
                </a:lnTo>
                <a:lnTo>
                  <a:pt x="3083" y="10726"/>
                </a:lnTo>
                <a:lnTo>
                  <a:pt x="3080" y="10700"/>
                </a:lnTo>
                <a:lnTo>
                  <a:pt x="3078" y="10673"/>
                </a:lnTo>
                <a:lnTo>
                  <a:pt x="3077" y="10644"/>
                </a:lnTo>
                <a:lnTo>
                  <a:pt x="3077" y="5433"/>
                </a:lnTo>
                <a:lnTo>
                  <a:pt x="3078" y="5405"/>
                </a:lnTo>
                <a:lnTo>
                  <a:pt x="3080" y="5378"/>
                </a:lnTo>
                <a:lnTo>
                  <a:pt x="3083" y="5350"/>
                </a:lnTo>
                <a:lnTo>
                  <a:pt x="3089" y="5324"/>
                </a:lnTo>
                <a:lnTo>
                  <a:pt x="3095" y="5298"/>
                </a:lnTo>
                <a:lnTo>
                  <a:pt x="3102" y="5273"/>
                </a:lnTo>
                <a:lnTo>
                  <a:pt x="3111" y="5248"/>
                </a:lnTo>
                <a:lnTo>
                  <a:pt x="3120" y="5223"/>
                </a:lnTo>
                <a:lnTo>
                  <a:pt x="3131" y="5199"/>
                </a:lnTo>
                <a:lnTo>
                  <a:pt x="3143" y="5176"/>
                </a:lnTo>
                <a:lnTo>
                  <a:pt x="3156" y="5153"/>
                </a:lnTo>
                <a:lnTo>
                  <a:pt x="3170" y="5132"/>
                </a:lnTo>
                <a:lnTo>
                  <a:pt x="3185" y="5111"/>
                </a:lnTo>
                <a:lnTo>
                  <a:pt x="3201" y="5089"/>
                </a:lnTo>
                <a:lnTo>
                  <a:pt x="3219" y="5070"/>
                </a:lnTo>
                <a:lnTo>
                  <a:pt x="3236" y="5051"/>
                </a:lnTo>
                <a:lnTo>
                  <a:pt x="3255" y="5033"/>
                </a:lnTo>
                <a:lnTo>
                  <a:pt x="3274" y="5017"/>
                </a:lnTo>
                <a:lnTo>
                  <a:pt x="3295" y="5001"/>
                </a:lnTo>
                <a:lnTo>
                  <a:pt x="3316" y="4986"/>
                </a:lnTo>
                <a:lnTo>
                  <a:pt x="3337" y="4971"/>
                </a:lnTo>
                <a:lnTo>
                  <a:pt x="3361" y="4958"/>
                </a:lnTo>
                <a:lnTo>
                  <a:pt x="3384" y="4946"/>
                </a:lnTo>
                <a:lnTo>
                  <a:pt x="3408" y="4935"/>
                </a:lnTo>
                <a:lnTo>
                  <a:pt x="3432" y="4925"/>
                </a:lnTo>
                <a:lnTo>
                  <a:pt x="3457" y="4917"/>
                </a:lnTo>
                <a:lnTo>
                  <a:pt x="3483" y="4910"/>
                </a:lnTo>
                <a:lnTo>
                  <a:pt x="3509" y="4904"/>
                </a:lnTo>
                <a:lnTo>
                  <a:pt x="3535" y="4899"/>
                </a:lnTo>
                <a:lnTo>
                  <a:pt x="3562" y="4896"/>
                </a:lnTo>
                <a:lnTo>
                  <a:pt x="3589" y="4893"/>
                </a:lnTo>
                <a:lnTo>
                  <a:pt x="3618" y="4893"/>
                </a:lnTo>
                <a:lnTo>
                  <a:pt x="9750" y="4893"/>
                </a:lnTo>
                <a:lnTo>
                  <a:pt x="9779" y="4893"/>
                </a:lnTo>
                <a:lnTo>
                  <a:pt x="9806" y="4896"/>
                </a:lnTo>
                <a:lnTo>
                  <a:pt x="9832" y="4899"/>
                </a:lnTo>
                <a:lnTo>
                  <a:pt x="9859" y="4904"/>
                </a:lnTo>
                <a:lnTo>
                  <a:pt x="9885" y="4910"/>
                </a:lnTo>
                <a:lnTo>
                  <a:pt x="9911" y="4917"/>
                </a:lnTo>
                <a:lnTo>
                  <a:pt x="9936" y="4925"/>
                </a:lnTo>
                <a:lnTo>
                  <a:pt x="9960" y="4935"/>
                </a:lnTo>
                <a:lnTo>
                  <a:pt x="9984" y="4946"/>
                </a:lnTo>
                <a:lnTo>
                  <a:pt x="10007" y="4958"/>
                </a:lnTo>
                <a:lnTo>
                  <a:pt x="10030" y="4971"/>
                </a:lnTo>
                <a:lnTo>
                  <a:pt x="10052" y="4986"/>
                </a:lnTo>
                <a:lnTo>
                  <a:pt x="10073" y="5001"/>
                </a:lnTo>
                <a:lnTo>
                  <a:pt x="10093" y="5017"/>
                </a:lnTo>
                <a:lnTo>
                  <a:pt x="10113" y="5033"/>
                </a:lnTo>
                <a:lnTo>
                  <a:pt x="10131" y="5051"/>
                </a:lnTo>
                <a:lnTo>
                  <a:pt x="10150" y="5070"/>
                </a:lnTo>
                <a:lnTo>
                  <a:pt x="10167" y="5089"/>
                </a:lnTo>
                <a:lnTo>
                  <a:pt x="10183" y="5111"/>
                </a:lnTo>
                <a:lnTo>
                  <a:pt x="10198" y="5132"/>
                </a:lnTo>
                <a:lnTo>
                  <a:pt x="10212" y="5153"/>
                </a:lnTo>
                <a:lnTo>
                  <a:pt x="10225" y="5176"/>
                </a:lnTo>
                <a:lnTo>
                  <a:pt x="10237" y="5199"/>
                </a:lnTo>
                <a:lnTo>
                  <a:pt x="10247" y="5223"/>
                </a:lnTo>
                <a:lnTo>
                  <a:pt x="10257" y="5248"/>
                </a:lnTo>
                <a:lnTo>
                  <a:pt x="10266" y="5273"/>
                </a:lnTo>
                <a:lnTo>
                  <a:pt x="10274" y="5298"/>
                </a:lnTo>
                <a:lnTo>
                  <a:pt x="10280" y="5324"/>
                </a:lnTo>
                <a:lnTo>
                  <a:pt x="10285" y="5350"/>
                </a:lnTo>
                <a:lnTo>
                  <a:pt x="10288" y="5378"/>
                </a:lnTo>
                <a:lnTo>
                  <a:pt x="10290" y="5405"/>
                </a:lnTo>
                <a:lnTo>
                  <a:pt x="10291" y="5433"/>
                </a:lnTo>
                <a:lnTo>
                  <a:pt x="10291" y="6690"/>
                </a:lnTo>
                <a:lnTo>
                  <a:pt x="13113" y="5356"/>
                </a:lnTo>
                <a:lnTo>
                  <a:pt x="13113" y="107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3" name="Freeform 73"/>
          <p:cNvSpPr>
            <a:spLocks/>
          </p:cNvSpPr>
          <p:nvPr/>
        </p:nvSpPr>
        <p:spPr bwMode="auto">
          <a:xfrm>
            <a:off x="8033132" y="4150096"/>
            <a:ext cx="526801" cy="459291"/>
          </a:xfrm>
          <a:custGeom>
            <a:avLst/>
            <a:gdLst>
              <a:gd name="T0" fmla="*/ 11731 w 16128"/>
              <a:gd name="T1" fmla="*/ 27 h 14140"/>
              <a:gd name="T2" fmla="*/ 11164 w 16128"/>
              <a:gd name="T3" fmla="*/ 162 h 14140"/>
              <a:gd name="T4" fmla="*/ 10615 w 16128"/>
              <a:gd name="T5" fmla="*/ 386 h 14140"/>
              <a:gd name="T6" fmla="*/ 10096 w 16128"/>
              <a:gd name="T7" fmla="*/ 675 h 14140"/>
              <a:gd name="T8" fmla="*/ 9614 w 16128"/>
              <a:gd name="T9" fmla="*/ 1004 h 14140"/>
              <a:gd name="T10" fmla="*/ 9181 w 16128"/>
              <a:gd name="T11" fmla="*/ 1349 h 14140"/>
              <a:gd name="T12" fmla="*/ 8804 w 16128"/>
              <a:gd name="T13" fmla="*/ 1688 h 14140"/>
              <a:gd name="T14" fmla="*/ 8494 w 16128"/>
              <a:gd name="T15" fmla="*/ 1993 h 14140"/>
              <a:gd name="T16" fmla="*/ 8262 w 16128"/>
              <a:gd name="T17" fmla="*/ 2240 h 14140"/>
              <a:gd name="T18" fmla="*/ 8087 w 16128"/>
              <a:gd name="T19" fmla="*/ 2440 h 14140"/>
              <a:gd name="T20" fmla="*/ 7974 w 16128"/>
              <a:gd name="T21" fmla="*/ 2362 h 14140"/>
              <a:gd name="T22" fmla="*/ 7798 w 16128"/>
              <a:gd name="T23" fmla="*/ 2165 h 14140"/>
              <a:gd name="T24" fmla="*/ 7538 w 16128"/>
              <a:gd name="T25" fmla="*/ 1896 h 14140"/>
              <a:gd name="T26" fmla="*/ 7205 w 16128"/>
              <a:gd name="T27" fmla="*/ 1578 h 14140"/>
              <a:gd name="T28" fmla="*/ 6809 w 16128"/>
              <a:gd name="T29" fmla="*/ 1234 h 14140"/>
              <a:gd name="T30" fmla="*/ 6358 w 16128"/>
              <a:gd name="T31" fmla="*/ 891 h 14140"/>
              <a:gd name="T32" fmla="*/ 5863 w 16128"/>
              <a:gd name="T33" fmla="*/ 573 h 14140"/>
              <a:gd name="T34" fmla="*/ 5332 w 16128"/>
              <a:gd name="T35" fmla="*/ 303 h 14140"/>
              <a:gd name="T36" fmla="*/ 4777 w 16128"/>
              <a:gd name="T37" fmla="*/ 106 h 14140"/>
              <a:gd name="T38" fmla="*/ 4205 w 16128"/>
              <a:gd name="T39" fmla="*/ 7 h 14140"/>
              <a:gd name="T40" fmla="*/ 3630 w 16128"/>
              <a:gd name="T41" fmla="*/ 12 h 14140"/>
              <a:gd name="T42" fmla="*/ 3065 w 16128"/>
              <a:gd name="T43" fmla="*/ 79 h 14140"/>
              <a:gd name="T44" fmla="*/ 2520 w 16128"/>
              <a:gd name="T45" fmla="*/ 208 h 14140"/>
              <a:gd name="T46" fmla="*/ 2005 w 16128"/>
              <a:gd name="T47" fmla="*/ 404 h 14140"/>
              <a:gd name="T48" fmla="*/ 1528 w 16128"/>
              <a:gd name="T49" fmla="*/ 673 h 14140"/>
              <a:gd name="T50" fmla="*/ 1100 w 16128"/>
              <a:gd name="T51" fmla="*/ 1017 h 14140"/>
              <a:gd name="T52" fmla="*/ 729 w 16128"/>
              <a:gd name="T53" fmla="*/ 1443 h 14140"/>
              <a:gd name="T54" fmla="*/ 423 w 16128"/>
              <a:gd name="T55" fmla="*/ 1955 h 14140"/>
              <a:gd name="T56" fmla="*/ 195 w 16128"/>
              <a:gd name="T57" fmla="*/ 2559 h 14140"/>
              <a:gd name="T58" fmla="*/ 50 w 16128"/>
              <a:gd name="T59" fmla="*/ 3258 h 14140"/>
              <a:gd name="T60" fmla="*/ 0 w 16128"/>
              <a:gd name="T61" fmla="*/ 4059 h 14140"/>
              <a:gd name="T62" fmla="*/ 49 w 16128"/>
              <a:gd name="T63" fmla="*/ 4655 h 14140"/>
              <a:gd name="T64" fmla="*/ 186 w 16128"/>
              <a:gd name="T65" fmla="*/ 5230 h 14140"/>
              <a:gd name="T66" fmla="*/ 389 w 16128"/>
              <a:gd name="T67" fmla="*/ 5775 h 14140"/>
              <a:gd name="T68" fmla="*/ 638 w 16128"/>
              <a:gd name="T69" fmla="*/ 6282 h 14140"/>
              <a:gd name="T70" fmla="*/ 913 w 16128"/>
              <a:gd name="T71" fmla="*/ 6744 h 14140"/>
              <a:gd name="T72" fmla="*/ 1196 w 16128"/>
              <a:gd name="T73" fmla="*/ 7151 h 14140"/>
              <a:gd name="T74" fmla="*/ 1466 w 16128"/>
              <a:gd name="T75" fmla="*/ 7495 h 14140"/>
              <a:gd name="T76" fmla="*/ 1702 w 16128"/>
              <a:gd name="T77" fmla="*/ 7770 h 14140"/>
              <a:gd name="T78" fmla="*/ 1884 w 16128"/>
              <a:gd name="T79" fmla="*/ 7967 h 14140"/>
              <a:gd name="T80" fmla="*/ 2016 w 16128"/>
              <a:gd name="T81" fmla="*/ 8099 h 14140"/>
              <a:gd name="T82" fmla="*/ 14134 w 16128"/>
              <a:gd name="T83" fmla="*/ 8077 h 14140"/>
              <a:gd name="T84" fmla="*/ 14297 w 16128"/>
              <a:gd name="T85" fmla="*/ 7910 h 14140"/>
              <a:gd name="T86" fmla="*/ 14500 w 16128"/>
              <a:gd name="T87" fmla="*/ 7687 h 14140"/>
              <a:gd name="T88" fmla="*/ 14750 w 16128"/>
              <a:gd name="T89" fmla="*/ 7388 h 14140"/>
              <a:gd name="T90" fmla="*/ 15025 w 16128"/>
              <a:gd name="T91" fmla="*/ 7022 h 14140"/>
              <a:gd name="T92" fmla="*/ 15307 w 16128"/>
              <a:gd name="T93" fmla="*/ 6595 h 14140"/>
              <a:gd name="T94" fmla="*/ 15577 w 16128"/>
              <a:gd name="T95" fmla="*/ 6118 h 14140"/>
              <a:gd name="T96" fmla="*/ 15812 w 16128"/>
              <a:gd name="T97" fmla="*/ 5597 h 14140"/>
              <a:gd name="T98" fmla="*/ 15996 w 16128"/>
              <a:gd name="T99" fmla="*/ 5042 h 14140"/>
              <a:gd name="T100" fmla="*/ 16106 w 16128"/>
              <a:gd name="T101" fmla="*/ 4458 h 14140"/>
              <a:gd name="T102" fmla="*/ 16122 w 16128"/>
              <a:gd name="T103" fmla="*/ 3780 h 14140"/>
              <a:gd name="T104" fmla="*/ 16039 w 16128"/>
              <a:gd name="T105" fmla="*/ 3015 h 14140"/>
              <a:gd name="T106" fmla="*/ 15866 w 16128"/>
              <a:gd name="T107" fmla="*/ 2347 h 14140"/>
              <a:gd name="T108" fmla="*/ 15611 w 16128"/>
              <a:gd name="T109" fmla="*/ 1775 h 14140"/>
              <a:gd name="T110" fmla="*/ 15282 w 16128"/>
              <a:gd name="T111" fmla="*/ 1292 h 14140"/>
              <a:gd name="T112" fmla="*/ 14891 w 16128"/>
              <a:gd name="T113" fmla="*/ 893 h 14140"/>
              <a:gd name="T114" fmla="*/ 14446 w 16128"/>
              <a:gd name="T115" fmla="*/ 575 h 14140"/>
              <a:gd name="T116" fmla="*/ 13956 w 16128"/>
              <a:gd name="T117" fmla="*/ 331 h 14140"/>
              <a:gd name="T118" fmla="*/ 13430 w 16128"/>
              <a:gd name="T119" fmla="*/ 158 h 14140"/>
              <a:gd name="T120" fmla="*/ 12876 w 16128"/>
              <a:gd name="T121" fmla="*/ 51 h 14140"/>
              <a:gd name="T122" fmla="*/ 12307 w 16128"/>
              <a:gd name="T123" fmla="*/ 3 h 14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8" h="14140">
                <a:moveTo>
                  <a:pt x="12114" y="0"/>
                </a:moveTo>
                <a:lnTo>
                  <a:pt x="11923" y="7"/>
                </a:lnTo>
                <a:lnTo>
                  <a:pt x="11731" y="27"/>
                </a:lnTo>
                <a:lnTo>
                  <a:pt x="11540" y="61"/>
                </a:lnTo>
                <a:lnTo>
                  <a:pt x="11351" y="106"/>
                </a:lnTo>
                <a:lnTo>
                  <a:pt x="11164" y="162"/>
                </a:lnTo>
                <a:lnTo>
                  <a:pt x="10978" y="228"/>
                </a:lnTo>
                <a:lnTo>
                  <a:pt x="10796" y="303"/>
                </a:lnTo>
                <a:lnTo>
                  <a:pt x="10615" y="386"/>
                </a:lnTo>
                <a:lnTo>
                  <a:pt x="10439" y="476"/>
                </a:lnTo>
                <a:lnTo>
                  <a:pt x="10265" y="573"/>
                </a:lnTo>
                <a:lnTo>
                  <a:pt x="10096" y="675"/>
                </a:lnTo>
                <a:lnTo>
                  <a:pt x="9931" y="781"/>
                </a:lnTo>
                <a:lnTo>
                  <a:pt x="9770" y="891"/>
                </a:lnTo>
                <a:lnTo>
                  <a:pt x="9614" y="1004"/>
                </a:lnTo>
                <a:lnTo>
                  <a:pt x="9464" y="1119"/>
                </a:lnTo>
                <a:lnTo>
                  <a:pt x="9319" y="1234"/>
                </a:lnTo>
                <a:lnTo>
                  <a:pt x="9181" y="1349"/>
                </a:lnTo>
                <a:lnTo>
                  <a:pt x="9048" y="1465"/>
                </a:lnTo>
                <a:lnTo>
                  <a:pt x="8923" y="1578"/>
                </a:lnTo>
                <a:lnTo>
                  <a:pt x="8804" y="1688"/>
                </a:lnTo>
                <a:lnTo>
                  <a:pt x="8693" y="1794"/>
                </a:lnTo>
                <a:lnTo>
                  <a:pt x="8590" y="1896"/>
                </a:lnTo>
                <a:lnTo>
                  <a:pt x="8494" y="1993"/>
                </a:lnTo>
                <a:lnTo>
                  <a:pt x="8408" y="2083"/>
                </a:lnTo>
                <a:lnTo>
                  <a:pt x="8330" y="2165"/>
                </a:lnTo>
                <a:lnTo>
                  <a:pt x="8262" y="2240"/>
                </a:lnTo>
                <a:lnTo>
                  <a:pt x="8203" y="2306"/>
                </a:lnTo>
                <a:lnTo>
                  <a:pt x="8154" y="2362"/>
                </a:lnTo>
                <a:lnTo>
                  <a:pt x="8087" y="2440"/>
                </a:lnTo>
                <a:lnTo>
                  <a:pt x="8064" y="2468"/>
                </a:lnTo>
                <a:lnTo>
                  <a:pt x="8041" y="2440"/>
                </a:lnTo>
                <a:lnTo>
                  <a:pt x="7974" y="2362"/>
                </a:lnTo>
                <a:lnTo>
                  <a:pt x="7925" y="2306"/>
                </a:lnTo>
                <a:lnTo>
                  <a:pt x="7866" y="2240"/>
                </a:lnTo>
                <a:lnTo>
                  <a:pt x="7798" y="2165"/>
                </a:lnTo>
                <a:lnTo>
                  <a:pt x="7720" y="2083"/>
                </a:lnTo>
                <a:lnTo>
                  <a:pt x="7634" y="1993"/>
                </a:lnTo>
                <a:lnTo>
                  <a:pt x="7538" y="1896"/>
                </a:lnTo>
                <a:lnTo>
                  <a:pt x="7435" y="1794"/>
                </a:lnTo>
                <a:lnTo>
                  <a:pt x="7324" y="1688"/>
                </a:lnTo>
                <a:lnTo>
                  <a:pt x="7205" y="1578"/>
                </a:lnTo>
                <a:lnTo>
                  <a:pt x="7080" y="1465"/>
                </a:lnTo>
                <a:lnTo>
                  <a:pt x="6947" y="1349"/>
                </a:lnTo>
                <a:lnTo>
                  <a:pt x="6809" y="1234"/>
                </a:lnTo>
                <a:lnTo>
                  <a:pt x="6664" y="1119"/>
                </a:lnTo>
                <a:lnTo>
                  <a:pt x="6514" y="1004"/>
                </a:lnTo>
                <a:lnTo>
                  <a:pt x="6358" y="891"/>
                </a:lnTo>
                <a:lnTo>
                  <a:pt x="6197" y="781"/>
                </a:lnTo>
                <a:lnTo>
                  <a:pt x="6032" y="675"/>
                </a:lnTo>
                <a:lnTo>
                  <a:pt x="5863" y="573"/>
                </a:lnTo>
                <a:lnTo>
                  <a:pt x="5689" y="476"/>
                </a:lnTo>
                <a:lnTo>
                  <a:pt x="5513" y="386"/>
                </a:lnTo>
                <a:lnTo>
                  <a:pt x="5332" y="303"/>
                </a:lnTo>
                <a:lnTo>
                  <a:pt x="5150" y="228"/>
                </a:lnTo>
                <a:lnTo>
                  <a:pt x="4964" y="162"/>
                </a:lnTo>
                <a:lnTo>
                  <a:pt x="4777" y="106"/>
                </a:lnTo>
                <a:lnTo>
                  <a:pt x="4588" y="61"/>
                </a:lnTo>
                <a:lnTo>
                  <a:pt x="4397" y="27"/>
                </a:lnTo>
                <a:lnTo>
                  <a:pt x="4205" y="7"/>
                </a:lnTo>
                <a:lnTo>
                  <a:pt x="4014" y="0"/>
                </a:lnTo>
                <a:lnTo>
                  <a:pt x="3821" y="3"/>
                </a:lnTo>
                <a:lnTo>
                  <a:pt x="3630" y="12"/>
                </a:lnTo>
                <a:lnTo>
                  <a:pt x="3440" y="28"/>
                </a:lnTo>
                <a:lnTo>
                  <a:pt x="3252" y="51"/>
                </a:lnTo>
                <a:lnTo>
                  <a:pt x="3065" y="79"/>
                </a:lnTo>
                <a:lnTo>
                  <a:pt x="2881" y="115"/>
                </a:lnTo>
                <a:lnTo>
                  <a:pt x="2698" y="158"/>
                </a:lnTo>
                <a:lnTo>
                  <a:pt x="2520" y="208"/>
                </a:lnTo>
                <a:lnTo>
                  <a:pt x="2345" y="266"/>
                </a:lnTo>
                <a:lnTo>
                  <a:pt x="2172" y="331"/>
                </a:lnTo>
                <a:lnTo>
                  <a:pt x="2005" y="404"/>
                </a:lnTo>
                <a:lnTo>
                  <a:pt x="1842" y="486"/>
                </a:lnTo>
                <a:lnTo>
                  <a:pt x="1682" y="575"/>
                </a:lnTo>
                <a:lnTo>
                  <a:pt x="1528" y="673"/>
                </a:lnTo>
                <a:lnTo>
                  <a:pt x="1380" y="779"/>
                </a:lnTo>
                <a:lnTo>
                  <a:pt x="1237" y="893"/>
                </a:lnTo>
                <a:lnTo>
                  <a:pt x="1100" y="1017"/>
                </a:lnTo>
                <a:lnTo>
                  <a:pt x="969" y="1149"/>
                </a:lnTo>
                <a:lnTo>
                  <a:pt x="846" y="1292"/>
                </a:lnTo>
                <a:lnTo>
                  <a:pt x="729" y="1443"/>
                </a:lnTo>
                <a:lnTo>
                  <a:pt x="619" y="1604"/>
                </a:lnTo>
                <a:lnTo>
                  <a:pt x="517" y="1775"/>
                </a:lnTo>
                <a:lnTo>
                  <a:pt x="423" y="1955"/>
                </a:lnTo>
                <a:lnTo>
                  <a:pt x="339" y="2146"/>
                </a:lnTo>
                <a:lnTo>
                  <a:pt x="262" y="2347"/>
                </a:lnTo>
                <a:lnTo>
                  <a:pt x="195" y="2559"/>
                </a:lnTo>
                <a:lnTo>
                  <a:pt x="136" y="2782"/>
                </a:lnTo>
                <a:lnTo>
                  <a:pt x="89" y="3015"/>
                </a:lnTo>
                <a:lnTo>
                  <a:pt x="50" y="3258"/>
                </a:lnTo>
                <a:lnTo>
                  <a:pt x="22" y="3514"/>
                </a:lnTo>
                <a:lnTo>
                  <a:pt x="6" y="3780"/>
                </a:lnTo>
                <a:lnTo>
                  <a:pt x="0" y="4059"/>
                </a:lnTo>
                <a:lnTo>
                  <a:pt x="6" y="4259"/>
                </a:lnTo>
                <a:lnTo>
                  <a:pt x="22" y="4458"/>
                </a:lnTo>
                <a:lnTo>
                  <a:pt x="49" y="4655"/>
                </a:lnTo>
                <a:lnTo>
                  <a:pt x="87" y="4850"/>
                </a:lnTo>
                <a:lnTo>
                  <a:pt x="132" y="5042"/>
                </a:lnTo>
                <a:lnTo>
                  <a:pt x="186" y="5230"/>
                </a:lnTo>
                <a:lnTo>
                  <a:pt x="247" y="5416"/>
                </a:lnTo>
                <a:lnTo>
                  <a:pt x="316" y="5597"/>
                </a:lnTo>
                <a:lnTo>
                  <a:pt x="389" y="5775"/>
                </a:lnTo>
                <a:lnTo>
                  <a:pt x="468" y="5949"/>
                </a:lnTo>
                <a:lnTo>
                  <a:pt x="551" y="6118"/>
                </a:lnTo>
                <a:lnTo>
                  <a:pt x="638" y="6282"/>
                </a:lnTo>
                <a:lnTo>
                  <a:pt x="728" y="6442"/>
                </a:lnTo>
                <a:lnTo>
                  <a:pt x="821" y="6595"/>
                </a:lnTo>
                <a:lnTo>
                  <a:pt x="913" y="6744"/>
                </a:lnTo>
                <a:lnTo>
                  <a:pt x="1008" y="6885"/>
                </a:lnTo>
                <a:lnTo>
                  <a:pt x="1103" y="7022"/>
                </a:lnTo>
                <a:lnTo>
                  <a:pt x="1196" y="7151"/>
                </a:lnTo>
                <a:lnTo>
                  <a:pt x="1288" y="7273"/>
                </a:lnTo>
                <a:lnTo>
                  <a:pt x="1378" y="7388"/>
                </a:lnTo>
                <a:lnTo>
                  <a:pt x="1466" y="7495"/>
                </a:lnTo>
                <a:lnTo>
                  <a:pt x="1548" y="7595"/>
                </a:lnTo>
                <a:lnTo>
                  <a:pt x="1627" y="7687"/>
                </a:lnTo>
                <a:lnTo>
                  <a:pt x="1702" y="7770"/>
                </a:lnTo>
                <a:lnTo>
                  <a:pt x="1769" y="7845"/>
                </a:lnTo>
                <a:lnTo>
                  <a:pt x="1831" y="7910"/>
                </a:lnTo>
                <a:lnTo>
                  <a:pt x="1884" y="7967"/>
                </a:lnTo>
                <a:lnTo>
                  <a:pt x="1929" y="8013"/>
                </a:lnTo>
                <a:lnTo>
                  <a:pt x="1994" y="8077"/>
                </a:lnTo>
                <a:lnTo>
                  <a:pt x="2016" y="8099"/>
                </a:lnTo>
                <a:lnTo>
                  <a:pt x="8064" y="14140"/>
                </a:lnTo>
                <a:lnTo>
                  <a:pt x="14112" y="8099"/>
                </a:lnTo>
                <a:lnTo>
                  <a:pt x="14134" y="8077"/>
                </a:lnTo>
                <a:lnTo>
                  <a:pt x="14199" y="8013"/>
                </a:lnTo>
                <a:lnTo>
                  <a:pt x="14244" y="7967"/>
                </a:lnTo>
                <a:lnTo>
                  <a:pt x="14297" y="7910"/>
                </a:lnTo>
                <a:lnTo>
                  <a:pt x="14359" y="7845"/>
                </a:lnTo>
                <a:lnTo>
                  <a:pt x="14426" y="7770"/>
                </a:lnTo>
                <a:lnTo>
                  <a:pt x="14500" y="7687"/>
                </a:lnTo>
                <a:lnTo>
                  <a:pt x="14580" y="7595"/>
                </a:lnTo>
                <a:lnTo>
                  <a:pt x="14662" y="7495"/>
                </a:lnTo>
                <a:lnTo>
                  <a:pt x="14750" y="7388"/>
                </a:lnTo>
                <a:lnTo>
                  <a:pt x="14840" y="7273"/>
                </a:lnTo>
                <a:lnTo>
                  <a:pt x="14932" y="7151"/>
                </a:lnTo>
                <a:lnTo>
                  <a:pt x="15025" y="7022"/>
                </a:lnTo>
                <a:lnTo>
                  <a:pt x="15120" y="6885"/>
                </a:lnTo>
                <a:lnTo>
                  <a:pt x="15215" y="6744"/>
                </a:lnTo>
                <a:lnTo>
                  <a:pt x="15307" y="6595"/>
                </a:lnTo>
                <a:lnTo>
                  <a:pt x="15400" y="6442"/>
                </a:lnTo>
                <a:lnTo>
                  <a:pt x="15490" y="6282"/>
                </a:lnTo>
                <a:lnTo>
                  <a:pt x="15577" y="6118"/>
                </a:lnTo>
                <a:lnTo>
                  <a:pt x="15660" y="5949"/>
                </a:lnTo>
                <a:lnTo>
                  <a:pt x="15739" y="5775"/>
                </a:lnTo>
                <a:lnTo>
                  <a:pt x="15812" y="5597"/>
                </a:lnTo>
                <a:lnTo>
                  <a:pt x="15881" y="5416"/>
                </a:lnTo>
                <a:lnTo>
                  <a:pt x="15942" y="5230"/>
                </a:lnTo>
                <a:lnTo>
                  <a:pt x="15996" y="5042"/>
                </a:lnTo>
                <a:lnTo>
                  <a:pt x="16041" y="4850"/>
                </a:lnTo>
                <a:lnTo>
                  <a:pt x="16079" y="4655"/>
                </a:lnTo>
                <a:lnTo>
                  <a:pt x="16106" y="4458"/>
                </a:lnTo>
                <a:lnTo>
                  <a:pt x="16122" y="4259"/>
                </a:lnTo>
                <a:lnTo>
                  <a:pt x="16128" y="4059"/>
                </a:lnTo>
                <a:lnTo>
                  <a:pt x="16122" y="3780"/>
                </a:lnTo>
                <a:lnTo>
                  <a:pt x="16106" y="3514"/>
                </a:lnTo>
                <a:lnTo>
                  <a:pt x="16078" y="3258"/>
                </a:lnTo>
                <a:lnTo>
                  <a:pt x="16039" y="3015"/>
                </a:lnTo>
                <a:lnTo>
                  <a:pt x="15992" y="2782"/>
                </a:lnTo>
                <a:lnTo>
                  <a:pt x="15933" y="2559"/>
                </a:lnTo>
                <a:lnTo>
                  <a:pt x="15866" y="2347"/>
                </a:lnTo>
                <a:lnTo>
                  <a:pt x="15789" y="2146"/>
                </a:lnTo>
                <a:lnTo>
                  <a:pt x="15705" y="1955"/>
                </a:lnTo>
                <a:lnTo>
                  <a:pt x="15611" y="1775"/>
                </a:lnTo>
                <a:lnTo>
                  <a:pt x="15509" y="1604"/>
                </a:lnTo>
                <a:lnTo>
                  <a:pt x="15399" y="1443"/>
                </a:lnTo>
                <a:lnTo>
                  <a:pt x="15282" y="1292"/>
                </a:lnTo>
                <a:lnTo>
                  <a:pt x="15159" y="1149"/>
                </a:lnTo>
                <a:lnTo>
                  <a:pt x="15028" y="1017"/>
                </a:lnTo>
                <a:lnTo>
                  <a:pt x="14891" y="893"/>
                </a:lnTo>
                <a:lnTo>
                  <a:pt x="14748" y="779"/>
                </a:lnTo>
                <a:lnTo>
                  <a:pt x="14600" y="673"/>
                </a:lnTo>
                <a:lnTo>
                  <a:pt x="14446" y="575"/>
                </a:lnTo>
                <a:lnTo>
                  <a:pt x="14286" y="486"/>
                </a:lnTo>
                <a:lnTo>
                  <a:pt x="14123" y="404"/>
                </a:lnTo>
                <a:lnTo>
                  <a:pt x="13956" y="331"/>
                </a:lnTo>
                <a:lnTo>
                  <a:pt x="13783" y="266"/>
                </a:lnTo>
                <a:lnTo>
                  <a:pt x="13608" y="208"/>
                </a:lnTo>
                <a:lnTo>
                  <a:pt x="13430" y="158"/>
                </a:lnTo>
                <a:lnTo>
                  <a:pt x="13247" y="115"/>
                </a:lnTo>
                <a:lnTo>
                  <a:pt x="13063" y="79"/>
                </a:lnTo>
                <a:lnTo>
                  <a:pt x="12876" y="51"/>
                </a:lnTo>
                <a:lnTo>
                  <a:pt x="12688" y="28"/>
                </a:lnTo>
                <a:lnTo>
                  <a:pt x="12498" y="12"/>
                </a:lnTo>
                <a:lnTo>
                  <a:pt x="12307" y="3"/>
                </a:lnTo>
                <a:lnTo>
                  <a:pt x="12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4" name="Freeform 77"/>
          <p:cNvSpPr>
            <a:spLocks noEditPoints="1"/>
          </p:cNvSpPr>
          <p:nvPr/>
        </p:nvSpPr>
        <p:spPr bwMode="auto">
          <a:xfrm>
            <a:off x="8549561" y="530830"/>
            <a:ext cx="526801" cy="523864"/>
          </a:xfrm>
          <a:custGeom>
            <a:avLst/>
            <a:gdLst>
              <a:gd name="T0" fmla="*/ 4925 w 16128"/>
              <a:gd name="T1" fmla="*/ 634 h 16128"/>
              <a:gd name="T2" fmla="*/ 2095 w 16128"/>
              <a:gd name="T3" fmla="*/ 2642 h 16128"/>
              <a:gd name="T4" fmla="*/ 363 w 16128"/>
              <a:gd name="T5" fmla="*/ 5666 h 16128"/>
              <a:gd name="T6" fmla="*/ 93 w 16128"/>
              <a:gd name="T7" fmla="*/ 9292 h 16128"/>
              <a:gd name="T8" fmla="*/ 1377 w 16128"/>
              <a:gd name="T9" fmla="*/ 12573 h 16128"/>
              <a:gd name="T10" fmla="*/ 3883 w 16128"/>
              <a:gd name="T11" fmla="*/ 14961 h 16128"/>
              <a:gd name="T12" fmla="*/ 7239 w 16128"/>
              <a:gd name="T13" fmla="*/ 16087 h 16128"/>
              <a:gd name="T14" fmla="*/ 10837 w 16128"/>
              <a:gd name="T15" fmla="*/ 15639 h 16128"/>
              <a:gd name="T16" fmla="*/ 13766 w 16128"/>
              <a:gd name="T17" fmla="*/ 13766 h 16128"/>
              <a:gd name="T18" fmla="*/ 15639 w 16128"/>
              <a:gd name="T19" fmla="*/ 10837 h 16128"/>
              <a:gd name="T20" fmla="*/ 16087 w 16128"/>
              <a:gd name="T21" fmla="*/ 7239 h 16128"/>
              <a:gd name="T22" fmla="*/ 14961 w 16128"/>
              <a:gd name="T23" fmla="*/ 3883 h 16128"/>
              <a:gd name="T24" fmla="*/ 12573 w 16128"/>
              <a:gd name="T25" fmla="*/ 1377 h 16128"/>
              <a:gd name="T26" fmla="*/ 9292 w 16128"/>
              <a:gd name="T27" fmla="*/ 93 h 16128"/>
              <a:gd name="T28" fmla="*/ 12934 w 16128"/>
              <a:gd name="T29" fmla="*/ 7479 h 16128"/>
              <a:gd name="T30" fmla="*/ 10544 w 16128"/>
              <a:gd name="T31" fmla="*/ 9074 h 16128"/>
              <a:gd name="T32" fmla="*/ 10488 w 16128"/>
              <a:gd name="T33" fmla="*/ 9211 h 16128"/>
              <a:gd name="T34" fmla="*/ 11513 w 16128"/>
              <a:gd name="T35" fmla="*/ 12288 h 16128"/>
              <a:gd name="T36" fmla="*/ 11539 w 16128"/>
              <a:gd name="T37" fmla="*/ 12588 h 16128"/>
              <a:gd name="T38" fmla="*/ 11476 w 16128"/>
              <a:gd name="T39" fmla="*/ 12770 h 16128"/>
              <a:gd name="T40" fmla="*/ 11351 w 16128"/>
              <a:gd name="T41" fmla="*/ 12912 h 16128"/>
              <a:gd name="T42" fmla="*/ 11130 w 16128"/>
              <a:gd name="T43" fmla="*/ 13002 h 16128"/>
              <a:gd name="T44" fmla="*/ 10888 w 16128"/>
              <a:gd name="T45" fmla="*/ 12974 h 16128"/>
              <a:gd name="T46" fmla="*/ 10627 w 16128"/>
              <a:gd name="T47" fmla="*/ 12821 h 16128"/>
              <a:gd name="T48" fmla="*/ 8163 w 16128"/>
              <a:gd name="T49" fmla="*/ 10870 h 16128"/>
              <a:gd name="T50" fmla="*/ 5813 w 16128"/>
              <a:gd name="T51" fmla="*/ 12808 h 16128"/>
              <a:gd name="T52" fmla="*/ 5551 w 16128"/>
              <a:gd name="T53" fmla="*/ 12967 h 16128"/>
              <a:gd name="T54" fmla="*/ 5267 w 16128"/>
              <a:gd name="T55" fmla="*/ 12990 h 16128"/>
              <a:gd name="T56" fmla="*/ 5048 w 16128"/>
              <a:gd name="T57" fmla="*/ 12879 h 16128"/>
              <a:gd name="T58" fmla="*/ 4954 w 16128"/>
              <a:gd name="T59" fmla="*/ 12759 h 16128"/>
              <a:gd name="T60" fmla="*/ 4893 w 16128"/>
              <a:gd name="T61" fmla="*/ 12576 h 16128"/>
              <a:gd name="T62" fmla="*/ 4914 w 16128"/>
              <a:gd name="T63" fmla="*/ 12290 h 16128"/>
              <a:gd name="T64" fmla="*/ 5824 w 16128"/>
              <a:gd name="T65" fmla="*/ 9234 h 16128"/>
              <a:gd name="T66" fmla="*/ 5764 w 16128"/>
              <a:gd name="T67" fmla="*/ 9083 h 16128"/>
              <a:gd name="T68" fmla="*/ 3359 w 16128"/>
              <a:gd name="T69" fmla="*/ 7478 h 16128"/>
              <a:gd name="T70" fmla="*/ 3172 w 16128"/>
              <a:gd name="T71" fmla="*/ 7270 h 16128"/>
              <a:gd name="T72" fmla="*/ 3108 w 16128"/>
              <a:gd name="T73" fmla="*/ 7054 h 16128"/>
              <a:gd name="T74" fmla="*/ 3134 w 16128"/>
              <a:gd name="T75" fmla="*/ 6863 h 16128"/>
              <a:gd name="T76" fmla="*/ 3224 w 16128"/>
              <a:gd name="T77" fmla="*/ 6712 h 16128"/>
              <a:gd name="T78" fmla="*/ 3360 w 16128"/>
              <a:gd name="T79" fmla="*/ 6602 h 16128"/>
              <a:gd name="T80" fmla="*/ 3559 w 16128"/>
              <a:gd name="T81" fmla="*/ 6534 h 16128"/>
              <a:gd name="T82" fmla="*/ 6616 w 16128"/>
              <a:gd name="T83" fmla="*/ 6511 h 16128"/>
              <a:gd name="T84" fmla="*/ 6774 w 16128"/>
              <a:gd name="T85" fmla="*/ 6398 h 16128"/>
              <a:gd name="T86" fmla="*/ 7668 w 16128"/>
              <a:gd name="T87" fmla="*/ 3262 h 16128"/>
              <a:gd name="T88" fmla="*/ 7814 w 16128"/>
              <a:gd name="T89" fmla="*/ 3039 h 16128"/>
              <a:gd name="T90" fmla="*/ 7963 w 16128"/>
              <a:gd name="T91" fmla="*/ 2940 h 16128"/>
              <a:gd name="T92" fmla="*/ 8124 w 16128"/>
              <a:gd name="T93" fmla="*/ 2903 h 16128"/>
              <a:gd name="T94" fmla="*/ 8296 w 16128"/>
              <a:gd name="T95" fmla="*/ 2928 h 16128"/>
              <a:gd name="T96" fmla="*/ 8435 w 16128"/>
              <a:gd name="T97" fmla="*/ 3004 h 16128"/>
              <a:gd name="T98" fmla="*/ 8591 w 16128"/>
              <a:gd name="T99" fmla="*/ 3194 h 16128"/>
              <a:gd name="T100" fmla="*/ 9499 w 16128"/>
              <a:gd name="T101" fmla="*/ 6368 h 16128"/>
              <a:gd name="T102" fmla="*/ 9638 w 16128"/>
              <a:gd name="T103" fmla="*/ 6497 h 16128"/>
              <a:gd name="T104" fmla="*/ 12641 w 16128"/>
              <a:gd name="T105" fmla="*/ 6522 h 16128"/>
              <a:gd name="T106" fmla="*/ 12897 w 16128"/>
              <a:gd name="T107" fmla="*/ 6585 h 16128"/>
              <a:gd name="T108" fmla="*/ 13062 w 16128"/>
              <a:gd name="T109" fmla="*/ 6706 h 16128"/>
              <a:gd name="T110" fmla="*/ 13157 w 16128"/>
              <a:gd name="T111" fmla="*/ 6863 h 16128"/>
              <a:gd name="T112" fmla="*/ 13184 w 16128"/>
              <a:gd name="T113" fmla="*/ 7054 h 16128"/>
              <a:gd name="T114" fmla="*/ 13120 w 16128"/>
              <a:gd name="T115" fmla="*/ 7270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128" h="16128">
                <a:moveTo>
                  <a:pt x="8064" y="0"/>
                </a:moveTo>
                <a:lnTo>
                  <a:pt x="7649" y="10"/>
                </a:lnTo>
                <a:lnTo>
                  <a:pt x="7239" y="41"/>
                </a:lnTo>
                <a:lnTo>
                  <a:pt x="6836" y="93"/>
                </a:lnTo>
                <a:lnTo>
                  <a:pt x="6439" y="164"/>
                </a:lnTo>
                <a:lnTo>
                  <a:pt x="6049" y="254"/>
                </a:lnTo>
                <a:lnTo>
                  <a:pt x="5666" y="363"/>
                </a:lnTo>
                <a:lnTo>
                  <a:pt x="5291" y="489"/>
                </a:lnTo>
                <a:lnTo>
                  <a:pt x="4925" y="634"/>
                </a:lnTo>
                <a:lnTo>
                  <a:pt x="4568" y="795"/>
                </a:lnTo>
                <a:lnTo>
                  <a:pt x="4220" y="974"/>
                </a:lnTo>
                <a:lnTo>
                  <a:pt x="3883" y="1167"/>
                </a:lnTo>
                <a:lnTo>
                  <a:pt x="3555" y="1377"/>
                </a:lnTo>
                <a:lnTo>
                  <a:pt x="3240" y="1602"/>
                </a:lnTo>
                <a:lnTo>
                  <a:pt x="2934" y="1842"/>
                </a:lnTo>
                <a:lnTo>
                  <a:pt x="2642" y="2095"/>
                </a:lnTo>
                <a:lnTo>
                  <a:pt x="2362" y="2362"/>
                </a:lnTo>
                <a:lnTo>
                  <a:pt x="2095" y="2642"/>
                </a:lnTo>
                <a:lnTo>
                  <a:pt x="1842" y="2934"/>
                </a:lnTo>
                <a:lnTo>
                  <a:pt x="1602" y="3239"/>
                </a:lnTo>
                <a:lnTo>
                  <a:pt x="1377" y="3555"/>
                </a:lnTo>
                <a:lnTo>
                  <a:pt x="1167" y="3883"/>
                </a:lnTo>
                <a:lnTo>
                  <a:pt x="974" y="4220"/>
                </a:lnTo>
                <a:lnTo>
                  <a:pt x="795" y="4568"/>
                </a:lnTo>
                <a:lnTo>
                  <a:pt x="634" y="4925"/>
                </a:lnTo>
                <a:lnTo>
                  <a:pt x="489" y="5291"/>
                </a:lnTo>
                <a:lnTo>
                  <a:pt x="363" y="5666"/>
                </a:lnTo>
                <a:lnTo>
                  <a:pt x="254" y="6049"/>
                </a:lnTo>
                <a:lnTo>
                  <a:pt x="164" y="6439"/>
                </a:lnTo>
                <a:lnTo>
                  <a:pt x="93" y="6836"/>
                </a:lnTo>
                <a:lnTo>
                  <a:pt x="41" y="7239"/>
                </a:lnTo>
                <a:lnTo>
                  <a:pt x="10" y="7649"/>
                </a:lnTo>
                <a:lnTo>
                  <a:pt x="0" y="8064"/>
                </a:lnTo>
                <a:lnTo>
                  <a:pt x="10" y="8479"/>
                </a:lnTo>
                <a:lnTo>
                  <a:pt x="41" y="8889"/>
                </a:lnTo>
                <a:lnTo>
                  <a:pt x="93" y="9292"/>
                </a:lnTo>
                <a:lnTo>
                  <a:pt x="164" y="9689"/>
                </a:lnTo>
                <a:lnTo>
                  <a:pt x="254" y="10079"/>
                </a:lnTo>
                <a:lnTo>
                  <a:pt x="363" y="10462"/>
                </a:lnTo>
                <a:lnTo>
                  <a:pt x="489" y="10837"/>
                </a:lnTo>
                <a:lnTo>
                  <a:pt x="634" y="11203"/>
                </a:lnTo>
                <a:lnTo>
                  <a:pt x="795" y="11560"/>
                </a:lnTo>
                <a:lnTo>
                  <a:pt x="974" y="11908"/>
                </a:lnTo>
                <a:lnTo>
                  <a:pt x="1167" y="12245"/>
                </a:lnTo>
                <a:lnTo>
                  <a:pt x="1377" y="12573"/>
                </a:lnTo>
                <a:lnTo>
                  <a:pt x="1602" y="12889"/>
                </a:lnTo>
                <a:lnTo>
                  <a:pt x="1842" y="13194"/>
                </a:lnTo>
                <a:lnTo>
                  <a:pt x="2095" y="13486"/>
                </a:lnTo>
                <a:lnTo>
                  <a:pt x="2362" y="13766"/>
                </a:lnTo>
                <a:lnTo>
                  <a:pt x="2642" y="14033"/>
                </a:lnTo>
                <a:lnTo>
                  <a:pt x="2934" y="14286"/>
                </a:lnTo>
                <a:lnTo>
                  <a:pt x="3240" y="14526"/>
                </a:lnTo>
                <a:lnTo>
                  <a:pt x="3555" y="14751"/>
                </a:lnTo>
                <a:lnTo>
                  <a:pt x="3883" y="14961"/>
                </a:lnTo>
                <a:lnTo>
                  <a:pt x="4220" y="15154"/>
                </a:lnTo>
                <a:lnTo>
                  <a:pt x="4568" y="15333"/>
                </a:lnTo>
                <a:lnTo>
                  <a:pt x="4925" y="15494"/>
                </a:lnTo>
                <a:lnTo>
                  <a:pt x="5291" y="15639"/>
                </a:lnTo>
                <a:lnTo>
                  <a:pt x="5666" y="15765"/>
                </a:lnTo>
                <a:lnTo>
                  <a:pt x="6049" y="15874"/>
                </a:lnTo>
                <a:lnTo>
                  <a:pt x="6439" y="15964"/>
                </a:lnTo>
                <a:lnTo>
                  <a:pt x="6836" y="16035"/>
                </a:lnTo>
                <a:lnTo>
                  <a:pt x="7239" y="16087"/>
                </a:lnTo>
                <a:lnTo>
                  <a:pt x="7649" y="16118"/>
                </a:lnTo>
                <a:lnTo>
                  <a:pt x="8064" y="16128"/>
                </a:lnTo>
                <a:lnTo>
                  <a:pt x="8479" y="16118"/>
                </a:lnTo>
                <a:lnTo>
                  <a:pt x="8889" y="16087"/>
                </a:lnTo>
                <a:lnTo>
                  <a:pt x="9292" y="16035"/>
                </a:lnTo>
                <a:lnTo>
                  <a:pt x="9689" y="15964"/>
                </a:lnTo>
                <a:lnTo>
                  <a:pt x="10079" y="15874"/>
                </a:lnTo>
                <a:lnTo>
                  <a:pt x="10462" y="15765"/>
                </a:lnTo>
                <a:lnTo>
                  <a:pt x="10837" y="15639"/>
                </a:lnTo>
                <a:lnTo>
                  <a:pt x="11203" y="15494"/>
                </a:lnTo>
                <a:lnTo>
                  <a:pt x="11560" y="15333"/>
                </a:lnTo>
                <a:lnTo>
                  <a:pt x="11908" y="15154"/>
                </a:lnTo>
                <a:lnTo>
                  <a:pt x="12245" y="14961"/>
                </a:lnTo>
                <a:lnTo>
                  <a:pt x="12573" y="14751"/>
                </a:lnTo>
                <a:lnTo>
                  <a:pt x="12889" y="14526"/>
                </a:lnTo>
                <a:lnTo>
                  <a:pt x="13194" y="14286"/>
                </a:lnTo>
                <a:lnTo>
                  <a:pt x="13486" y="14033"/>
                </a:lnTo>
                <a:lnTo>
                  <a:pt x="13766" y="13766"/>
                </a:lnTo>
                <a:lnTo>
                  <a:pt x="14033" y="13486"/>
                </a:lnTo>
                <a:lnTo>
                  <a:pt x="14286" y="13194"/>
                </a:lnTo>
                <a:lnTo>
                  <a:pt x="14526" y="12889"/>
                </a:lnTo>
                <a:lnTo>
                  <a:pt x="14751" y="12573"/>
                </a:lnTo>
                <a:lnTo>
                  <a:pt x="14961" y="12245"/>
                </a:lnTo>
                <a:lnTo>
                  <a:pt x="15154" y="11908"/>
                </a:lnTo>
                <a:lnTo>
                  <a:pt x="15333" y="11560"/>
                </a:lnTo>
                <a:lnTo>
                  <a:pt x="15494" y="11203"/>
                </a:lnTo>
                <a:lnTo>
                  <a:pt x="15639" y="10837"/>
                </a:lnTo>
                <a:lnTo>
                  <a:pt x="15765" y="10462"/>
                </a:lnTo>
                <a:lnTo>
                  <a:pt x="15874" y="10079"/>
                </a:lnTo>
                <a:lnTo>
                  <a:pt x="15964" y="9689"/>
                </a:lnTo>
                <a:lnTo>
                  <a:pt x="16035" y="9292"/>
                </a:lnTo>
                <a:lnTo>
                  <a:pt x="16087" y="8889"/>
                </a:lnTo>
                <a:lnTo>
                  <a:pt x="16118" y="8479"/>
                </a:lnTo>
                <a:lnTo>
                  <a:pt x="16128" y="8064"/>
                </a:lnTo>
                <a:lnTo>
                  <a:pt x="16118" y="7649"/>
                </a:lnTo>
                <a:lnTo>
                  <a:pt x="16087" y="7239"/>
                </a:lnTo>
                <a:lnTo>
                  <a:pt x="16035" y="6836"/>
                </a:lnTo>
                <a:lnTo>
                  <a:pt x="15964" y="6439"/>
                </a:lnTo>
                <a:lnTo>
                  <a:pt x="15874" y="6049"/>
                </a:lnTo>
                <a:lnTo>
                  <a:pt x="15765" y="5666"/>
                </a:lnTo>
                <a:lnTo>
                  <a:pt x="15639" y="5291"/>
                </a:lnTo>
                <a:lnTo>
                  <a:pt x="15494" y="4925"/>
                </a:lnTo>
                <a:lnTo>
                  <a:pt x="15333" y="4568"/>
                </a:lnTo>
                <a:lnTo>
                  <a:pt x="15154" y="4220"/>
                </a:lnTo>
                <a:lnTo>
                  <a:pt x="14961" y="3883"/>
                </a:lnTo>
                <a:lnTo>
                  <a:pt x="14751" y="3555"/>
                </a:lnTo>
                <a:lnTo>
                  <a:pt x="14526" y="3239"/>
                </a:lnTo>
                <a:lnTo>
                  <a:pt x="14286" y="2934"/>
                </a:lnTo>
                <a:lnTo>
                  <a:pt x="14033" y="2642"/>
                </a:lnTo>
                <a:lnTo>
                  <a:pt x="13766" y="2362"/>
                </a:lnTo>
                <a:lnTo>
                  <a:pt x="13486" y="2095"/>
                </a:lnTo>
                <a:lnTo>
                  <a:pt x="13194" y="1842"/>
                </a:lnTo>
                <a:lnTo>
                  <a:pt x="12889" y="1602"/>
                </a:lnTo>
                <a:lnTo>
                  <a:pt x="12573" y="1377"/>
                </a:lnTo>
                <a:lnTo>
                  <a:pt x="12245" y="1167"/>
                </a:lnTo>
                <a:lnTo>
                  <a:pt x="11908" y="974"/>
                </a:lnTo>
                <a:lnTo>
                  <a:pt x="11560" y="795"/>
                </a:lnTo>
                <a:lnTo>
                  <a:pt x="11203" y="634"/>
                </a:lnTo>
                <a:lnTo>
                  <a:pt x="10837" y="489"/>
                </a:lnTo>
                <a:lnTo>
                  <a:pt x="10462" y="363"/>
                </a:lnTo>
                <a:lnTo>
                  <a:pt x="10079" y="254"/>
                </a:lnTo>
                <a:lnTo>
                  <a:pt x="9689" y="164"/>
                </a:lnTo>
                <a:lnTo>
                  <a:pt x="9292" y="93"/>
                </a:lnTo>
                <a:lnTo>
                  <a:pt x="8889" y="41"/>
                </a:lnTo>
                <a:lnTo>
                  <a:pt x="8479" y="10"/>
                </a:lnTo>
                <a:lnTo>
                  <a:pt x="8064" y="0"/>
                </a:lnTo>
                <a:close/>
                <a:moveTo>
                  <a:pt x="13054" y="7364"/>
                </a:moveTo>
                <a:lnTo>
                  <a:pt x="13030" y="7391"/>
                </a:lnTo>
                <a:lnTo>
                  <a:pt x="13007" y="7415"/>
                </a:lnTo>
                <a:lnTo>
                  <a:pt x="12983" y="7437"/>
                </a:lnTo>
                <a:lnTo>
                  <a:pt x="12959" y="7459"/>
                </a:lnTo>
                <a:lnTo>
                  <a:pt x="12934" y="7479"/>
                </a:lnTo>
                <a:lnTo>
                  <a:pt x="12908" y="7499"/>
                </a:lnTo>
                <a:lnTo>
                  <a:pt x="12882" y="7518"/>
                </a:lnTo>
                <a:lnTo>
                  <a:pt x="12855" y="7536"/>
                </a:lnTo>
                <a:lnTo>
                  <a:pt x="10584" y="9035"/>
                </a:lnTo>
                <a:lnTo>
                  <a:pt x="10577" y="9039"/>
                </a:lnTo>
                <a:lnTo>
                  <a:pt x="10569" y="9045"/>
                </a:lnTo>
                <a:lnTo>
                  <a:pt x="10561" y="9053"/>
                </a:lnTo>
                <a:lnTo>
                  <a:pt x="10552" y="9062"/>
                </a:lnTo>
                <a:lnTo>
                  <a:pt x="10544" y="9074"/>
                </a:lnTo>
                <a:lnTo>
                  <a:pt x="10536" y="9086"/>
                </a:lnTo>
                <a:lnTo>
                  <a:pt x="10528" y="9100"/>
                </a:lnTo>
                <a:lnTo>
                  <a:pt x="10519" y="9114"/>
                </a:lnTo>
                <a:lnTo>
                  <a:pt x="10512" y="9129"/>
                </a:lnTo>
                <a:lnTo>
                  <a:pt x="10505" y="9146"/>
                </a:lnTo>
                <a:lnTo>
                  <a:pt x="10500" y="9162"/>
                </a:lnTo>
                <a:lnTo>
                  <a:pt x="10495" y="9179"/>
                </a:lnTo>
                <a:lnTo>
                  <a:pt x="10491" y="9195"/>
                </a:lnTo>
                <a:lnTo>
                  <a:pt x="10488" y="9211"/>
                </a:lnTo>
                <a:lnTo>
                  <a:pt x="10487" y="9227"/>
                </a:lnTo>
                <a:lnTo>
                  <a:pt x="10487" y="9242"/>
                </a:lnTo>
                <a:lnTo>
                  <a:pt x="10488" y="9257"/>
                </a:lnTo>
                <a:lnTo>
                  <a:pt x="10489" y="9272"/>
                </a:lnTo>
                <a:lnTo>
                  <a:pt x="10492" y="9284"/>
                </a:lnTo>
                <a:lnTo>
                  <a:pt x="10495" y="9294"/>
                </a:lnTo>
                <a:lnTo>
                  <a:pt x="11493" y="12220"/>
                </a:lnTo>
                <a:lnTo>
                  <a:pt x="11503" y="12254"/>
                </a:lnTo>
                <a:lnTo>
                  <a:pt x="11513" y="12288"/>
                </a:lnTo>
                <a:lnTo>
                  <a:pt x="11522" y="12322"/>
                </a:lnTo>
                <a:lnTo>
                  <a:pt x="11530" y="12356"/>
                </a:lnTo>
                <a:lnTo>
                  <a:pt x="11536" y="12390"/>
                </a:lnTo>
                <a:lnTo>
                  <a:pt x="11541" y="12427"/>
                </a:lnTo>
                <a:lnTo>
                  <a:pt x="11544" y="12464"/>
                </a:lnTo>
                <a:lnTo>
                  <a:pt x="11545" y="12503"/>
                </a:lnTo>
                <a:lnTo>
                  <a:pt x="11544" y="12535"/>
                </a:lnTo>
                <a:lnTo>
                  <a:pt x="11541" y="12570"/>
                </a:lnTo>
                <a:lnTo>
                  <a:pt x="11539" y="12588"/>
                </a:lnTo>
                <a:lnTo>
                  <a:pt x="11536" y="12606"/>
                </a:lnTo>
                <a:lnTo>
                  <a:pt x="11533" y="12625"/>
                </a:lnTo>
                <a:lnTo>
                  <a:pt x="11527" y="12644"/>
                </a:lnTo>
                <a:lnTo>
                  <a:pt x="11522" y="12665"/>
                </a:lnTo>
                <a:lnTo>
                  <a:pt x="11515" y="12686"/>
                </a:lnTo>
                <a:lnTo>
                  <a:pt x="11507" y="12706"/>
                </a:lnTo>
                <a:lnTo>
                  <a:pt x="11498" y="12727"/>
                </a:lnTo>
                <a:lnTo>
                  <a:pt x="11488" y="12749"/>
                </a:lnTo>
                <a:lnTo>
                  <a:pt x="11476" y="12770"/>
                </a:lnTo>
                <a:lnTo>
                  <a:pt x="11462" y="12793"/>
                </a:lnTo>
                <a:lnTo>
                  <a:pt x="11447" y="12816"/>
                </a:lnTo>
                <a:lnTo>
                  <a:pt x="11439" y="12827"/>
                </a:lnTo>
                <a:lnTo>
                  <a:pt x="11431" y="12837"/>
                </a:lnTo>
                <a:lnTo>
                  <a:pt x="11422" y="12848"/>
                </a:lnTo>
                <a:lnTo>
                  <a:pt x="11413" y="12858"/>
                </a:lnTo>
                <a:lnTo>
                  <a:pt x="11393" y="12877"/>
                </a:lnTo>
                <a:lnTo>
                  <a:pt x="11373" y="12895"/>
                </a:lnTo>
                <a:lnTo>
                  <a:pt x="11351" y="12912"/>
                </a:lnTo>
                <a:lnTo>
                  <a:pt x="11328" y="12928"/>
                </a:lnTo>
                <a:lnTo>
                  <a:pt x="11304" y="12942"/>
                </a:lnTo>
                <a:lnTo>
                  <a:pt x="11280" y="12955"/>
                </a:lnTo>
                <a:lnTo>
                  <a:pt x="11254" y="12966"/>
                </a:lnTo>
                <a:lnTo>
                  <a:pt x="11229" y="12976"/>
                </a:lnTo>
                <a:lnTo>
                  <a:pt x="11204" y="12985"/>
                </a:lnTo>
                <a:lnTo>
                  <a:pt x="11180" y="12992"/>
                </a:lnTo>
                <a:lnTo>
                  <a:pt x="11155" y="12998"/>
                </a:lnTo>
                <a:lnTo>
                  <a:pt x="11130" y="13002"/>
                </a:lnTo>
                <a:lnTo>
                  <a:pt x="11107" y="13004"/>
                </a:lnTo>
                <a:lnTo>
                  <a:pt x="11085" y="13005"/>
                </a:lnTo>
                <a:lnTo>
                  <a:pt x="11077" y="13005"/>
                </a:lnTo>
                <a:lnTo>
                  <a:pt x="11068" y="13004"/>
                </a:lnTo>
                <a:lnTo>
                  <a:pt x="11027" y="13001"/>
                </a:lnTo>
                <a:lnTo>
                  <a:pt x="10988" y="12997"/>
                </a:lnTo>
                <a:lnTo>
                  <a:pt x="10953" y="12990"/>
                </a:lnTo>
                <a:lnTo>
                  <a:pt x="10920" y="12983"/>
                </a:lnTo>
                <a:lnTo>
                  <a:pt x="10888" y="12974"/>
                </a:lnTo>
                <a:lnTo>
                  <a:pt x="10859" y="12963"/>
                </a:lnTo>
                <a:lnTo>
                  <a:pt x="10832" y="12952"/>
                </a:lnTo>
                <a:lnTo>
                  <a:pt x="10806" y="12940"/>
                </a:lnTo>
                <a:lnTo>
                  <a:pt x="10782" y="12927"/>
                </a:lnTo>
                <a:lnTo>
                  <a:pt x="10758" y="12912"/>
                </a:lnTo>
                <a:lnTo>
                  <a:pt x="10735" y="12898"/>
                </a:lnTo>
                <a:lnTo>
                  <a:pt x="10714" y="12883"/>
                </a:lnTo>
                <a:lnTo>
                  <a:pt x="10671" y="12852"/>
                </a:lnTo>
                <a:lnTo>
                  <a:pt x="10627" y="12821"/>
                </a:lnTo>
                <a:lnTo>
                  <a:pt x="8275" y="10904"/>
                </a:lnTo>
                <a:lnTo>
                  <a:pt x="8268" y="10898"/>
                </a:lnTo>
                <a:lnTo>
                  <a:pt x="8257" y="10892"/>
                </a:lnTo>
                <a:lnTo>
                  <a:pt x="8244" y="10886"/>
                </a:lnTo>
                <a:lnTo>
                  <a:pt x="8231" y="10881"/>
                </a:lnTo>
                <a:lnTo>
                  <a:pt x="8215" y="10876"/>
                </a:lnTo>
                <a:lnTo>
                  <a:pt x="8199" y="10873"/>
                </a:lnTo>
                <a:lnTo>
                  <a:pt x="8181" y="10871"/>
                </a:lnTo>
                <a:lnTo>
                  <a:pt x="8163" y="10870"/>
                </a:lnTo>
                <a:lnTo>
                  <a:pt x="8144" y="10871"/>
                </a:lnTo>
                <a:lnTo>
                  <a:pt x="8124" y="10873"/>
                </a:lnTo>
                <a:lnTo>
                  <a:pt x="8107" y="10877"/>
                </a:lnTo>
                <a:lnTo>
                  <a:pt x="8091" y="10882"/>
                </a:lnTo>
                <a:lnTo>
                  <a:pt x="8077" y="10887"/>
                </a:lnTo>
                <a:lnTo>
                  <a:pt x="8064" y="10894"/>
                </a:lnTo>
                <a:lnTo>
                  <a:pt x="8053" y="10901"/>
                </a:lnTo>
                <a:lnTo>
                  <a:pt x="8045" y="10907"/>
                </a:lnTo>
                <a:lnTo>
                  <a:pt x="5813" y="12808"/>
                </a:lnTo>
                <a:lnTo>
                  <a:pt x="5771" y="12841"/>
                </a:lnTo>
                <a:lnTo>
                  <a:pt x="5727" y="12873"/>
                </a:lnTo>
                <a:lnTo>
                  <a:pt x="5705" y="12888"/>
                </a:lnTo>
                <a:lnTo>
                  <a:pt x="5683" y="12903"/>
                </a:lnTo>
                <a:lnTo>
                  <a:pt x="5659" y="12919"/>
                </a:lnTo>
                <a:lnTo>
                  <a:pt x="5635" y="12932"/>
                </a:lnTo>
                <a:lnTo>
                  <a:pt x="5609" y="12945"/>
                </a:lnTo>
                <a:lnTo>
                  <a:pt x="5580" y="12957"/>
                </a:lnTo>
                <a:lnTo>
                  <a:pt x="5551" y="12967"/>
                </a:lnTo>
                <a:lnTo>
                  <a:pt x="5519" y="12977"/>
                </a:lnTo>
                <a:lnTo>
                  <a:pt x="5485" y="12985"/>
                </a:lnTo>
                <a:lnTo>
                  <a:pt x="5448" y="12992"/>
                </a:lnTo>
                <a:lnTo>
                  <a:pt x="5409" y="12997"/>
                </a:lnTo>
                <a:lnTo>
                  <a:pt x="5367" y="13000"/>
                </a:lnTo>
                <a:lnTo>
                  <a:pt x="5343" y="13000"/>
                </a:lnTo>
                <a:lnTo>
                  <a:pt x="5318" y="12999"/>
                </a:lnTo>
                <a:lnTo>
                  <a:pt x="5293" y="12995"/>
                </a:lnTo>
                <a:lnTo>
                  <a:pt x="5267" y="12990"/>
                </a:lnTo>
                <a:lnTo>
                  <a:pt x="5240" y="12983"/>
                </a:lnTo>
                <a:lnTo>
                  <a:pt x="5212" y="12974"/>
                </a:lnTo>
                <a:lnTo>
                  <a:pt x="5185" y="12964"/>
                </a:lnTo>
                <a:lnTo>
                  <a:pt x="5159" y="12952"/>
                </a:lnTo>
                <a:lnTo>
                  <a:pt x="5133" y="12939"/>
                </a:lnTo>
                <a:lnTo>
                  <a:pt x="5108" y="12924"/>
                </a:lnTo>
                <a:lnTo>
                  <a:pt x="5082" y="12906"/>
                </a:lnTo>
                <a:lnTo>
                  <a:pt x="5059" y="12888"/>
                </a:lnTo>
                <a:lnTo>
                  <a:pt x="5048" y="12879"/>
                </a:lnTo>
                <a:lnTo>
                  <a:pt x="5037" y="12869"/>
                </a:lnTo>
                <a:lnTo>
                  <a:pt x="5027" y="12859"/>
                </a:lnTo>
                <a:lnTo>
                  <a:pt x="5017" y="12849"/>
                </a:lnTo>
                <a:lnTo>
                  <a:pt x="5008" y="12838"/>
                </a:lnTo>
                <a:lnTo>
                  <a:pt x="4999" y="12827"/>
                </a:lnTo>
                <a:lnTo>
                  <a:pt x="4990" y="12816"/>
                </a:lnTo>
                <a:lnTo>
                  <a:pt x="4982" y="12805"/>
                </a:lnTo>
                <a:lnTo>
                  <a:pt x="4967" y="12781"/>
                </a:lnTo>
                <a:lnTo>
                  <a:pt x="4954" y="12759"/>
                </a:lnTo>
                <a:lnTo>
                  <a:pt x="4942" y="12737"/>
                </a:lnTo>
                <a:lnTo>
                  <a:pt x="4932" y="12716"/>
                </a:lnTo>
                <a:lnTo>
                  <a:pt x="4923" y="12695"/>
                </a:lnTo>
                <a:lnTo>
                  <a:pt x="4916" y="12674"/>
                </a:lnTo>
                <a:lnTo>
                  <a:pt x="4909" y="12653"/>
                </a:lnTo>
                <a:lnTo>
                  <a:pt x="4904" y="12633"/>
                </a:lnTo>
                <a:lnTo>
                  <a:pt x="4899" y="12614"/>
                </a:lnTo>
                <a:lnTo>
                  <a:pt x="4896" y="12595"/>
                </a:lnTo>
                <a:lnTo>
                  <a:pt x="4893" y="12576"/>
                </a:lnTo>
                <a:lnTo>
                  <a:pt x="4891" y="12558"/>
                </a:lnTo>
                <a:lnTo>
                  <a:pt x="4889" y="12523"/>
                </a:lnTo>
                <a:lnTo>
                  <a:pt x="4888" y="12491"/>
                </a:lnTo>
                <a:lnTo>
                  <a:pt x="4889" y="12455"/>
                </a:lnTo>
                <a:lnTo>
                  <a:pt x="4891" y="12420"/>
                </a:lnTo>
                <a:lnTo>
                  <a:pt x="4895" y="12386"/>
                </a:lnTo>
                <a:lnTo>
                  <a:pt x="4900" y="12353"/>
                </a:lnTo>
                <a:lnTo>
                  <a:pt x="4907" y="12321"/>
                </a:lnTo>
                <a:lnTo>
                  <a:pt x="4914" y="12290"/>
                </a:lnTo>
                <a:lnTo>
                  <a:pt x="4922" y="12258"/>
                </a:lnTo>
                <a:lnTo>
                  <a:pt x="4931" y="12227"/>
                </a:lnTo>
                <a:lnTo>
                  <a:pt x="5819" y="9319"/>
                </a:lnTo>
                <a:lnTo>
                  <a:pt x="5821" y="9309"/>
                </a:lnTo>
                <a:lnTo>
                  <a:pt x="5823" y="9297"/>
                </a:lnTo>
                <a:lnTo>
                  <a:pt x="5825" y="9283"/>
                </a:lnTo>
                <a:lnTo>
                  <a:pt x="5825" y="9268"/>
                </a:lnTo>
                <a:lnTo>
                  <a:pt x="5825" y="9251"/>
                </a:lnTo>
                <a:lnTo>
                  <a:pt x="5824" y="9234"/>
                </a:lnTo>
                <a:lnTo>
                  <a:pt x="5821" y="9217"/>
                </a:lnTo>
                <a:lnTo>
                  <a:pt x="5817" y="9199"/>
                </a:lnTo>
                <a:lnTo>
                  <a:pt x="5812" y="9181"/>
                </a:lnTo>
                <a:lnTo>
                  <a:pt x="5805" y="9163"/>
                </a:lnTo>
                <a:lnTo>
                  <a:pt x="5798" y="9146"/>
                </a:lnTo>
                <a:lnTo>
                  <a:pt x="5790" y="9128"/>
                </a:lnTo>
                <a:lnTo>
                  <a:pt x="5782" y="9112"/>
                </a:lnTo>
                <a:lnTo>
                  <a:pt x="5773" y="9097"/>
                </a:lnTo>
                <a:lnTo>
                  <a:pt x="5764" y="9083"/>
                </a:lnTo>
                <a:lnTo>
                  <a:pt x="5754" y="9071"/>
                </a:lnTo>
                <a:lnTo>
                  <a:pt x="5745" y="9060"/>
                </a:lnTo>
                <a:lnTo>
                  <a:pt x="5736" y="9051"/>
                </a:lnTo>
                <a:lnTo>
                  <a:pt x="5727" y="9044"/>
                </a:lnTo>
                <a:lnTo>
                  <a:pt x="5719" y="9040"/>
                </a:lnTo>
                <a:lnTo>
                  <a:pt x="3436" y="7535"/>
                </a:lnTo>
                <a:lnTo>
                  <a:pt x="3410" y="7517"/>
                </a:lnTo>
                <a:lnTo>
                  <a:pt x="3384" y="7499"/>
                </a:lnTo>
                <a:lnTo>
                  <a:pt x="3359" y="7478"/>
                </a:lnTo>
                <a:lnTo>
                  <a:pt x="3333" y="7458"/>
                </a:lnTo>
                <a:lnTo>
                  <a:pt x="3309" y="7437"/>
                </a:lnTo>
                <a:lnTo>
                  <a:pt x="3285" y="7415"/>
                </a:lnTo>
                <a:lnTo>
                  <a:pt x="3262" y="7391"/>
                </a:lnTo>
                <a:lnTo>
                  <a:pt x="3239" y="7364"/>
                </a:lnTo>
                <a:lnTo>
                  <a:pt x="3217" y="7336"/>
                </a:lnTo>
                <a:lnTo>
                  <a:pt x="3194" y="7305"/>
                </a:lnTo>
                <a:lnTo>
                  <a:pt x="3183" y="7288"/>
                </a:lnTo>
                <a:lnTo>
                  <a:pt x="3172" y="7270"/>
                </a:lnTo>
                <a:lnTo>
                  <a:pt x="3162" y="7251"/>
                </a:lnTo>
                <a:lnTo>
                  <a:pt x="3152" y="7230"/>
                </a:lnTo>
                <a:lnTo>
                  <a:pt x="3143" y="7208"/>
                </a:lnTo>
                <a:lnTo>
                  <a:pt x="3135" y="7186"/>
                </a:lnTo>
                <a:lnTo>
                  <a:pt x="3127" y="7163"/>
                </a:lnTo>
                <a:lnTo>
                  <a:pt x="3120" y="7138"/>
                </a:lnTo>
                <a:lnTo>
                  <a:pt x="3115" y="7110"/>
                </a:lnTo>
                <a:lnTo>
                  <a:pt x="3111" y="7083"/>
                </a:lnTo>
                <a:lnTo>
                  <a:pt x="3108" y="7054"/>
                </a:lnTo>
                <a:lnTo>
                  <a:pt x="3107" y="7023"/>
                </a:lnTo>
                <a:lnTo>
                  <a:pt x="3107" y="7004"/>
                </a:lnTo>
                <a:lnTo>
                  <a:pt x="3108" y="6983"/>
                </a:lnTo>
                <a:lnTo>
                  <a:pt x="3110" y="6963"/>
                </a:lnTo>
                <a:lnTo>
                  <a:pt x="3113" y="6943"/>
                </a:lnTo>
                <a:lnTo>
                  <a:pt x="3117" y="6923"/>
                </a:lnTo>
                <a:lnTo>
                  <a:pt x="3122" y="6903"/>
                </a:lnTo>
                <a:lnTo>
                  <a:pt x="3128" y="6884"/>
                </a:lnTo>
                <a:lnTo>
                  <a:pt x="3134" y="6863"/>
                </a:lnTo>
                <a:lnTo>
                  <a:pt x="3142" y="6844"/>
                </a:lnTo>
                <a:lnTo>
                  <a:pt x="3150" y="6825"/>
                </a:lnTo>
                <a:lnTo>
                  <a:pt x="3159" y="6807"/>
                </a:lnTo>
                <a:lnTo>
                  <a:pt x="3168" y="6790"/>
                </a:lnTo>
                <a:lnTo>
                  <a:pt x="3178" y="6773"/>
                </a:lnTo>
                <a:lnTo>
                  <a:pt x="3189" y="6756"/>
                </a:lnTo>
                <a:lnTo>
                  <a:pt x="3200" y="6740"/>
                </a:lnTo>
                <a:lnTo>
                  <a:pt x="3211" y="6726"/>
                </a:lnTo>
                <a:lnTo>
                  <a:pt x="3224" y="6712"/>
                </a:lnTo>
                <a:lnTo>
                  <a:pt x="3236" y="6698"/>
                </a:lnTo>
                <a:lnTo>
                  <a:pt x="3248" y="6686"/>
                </a:lnTo>
                <a:lnTo>
                  <a:pt x="3261" y="6674"/>
                </a:lnTo>
                <a:lnTo>
                  <a:pt x="3273" y="6663"/>
                </a:lnTo>
                <a:lnTo>
                  <a:pt x="3285" y="6653"/>
                </a:lnTo>
                <a:lnTo>
                  <a:pt x="3298" y="6643"/>
                </a:lnTo>
                <a:lnTo>
                  <a:pt x="3310" y="6634"/>
                </a:lnTo>
                <a:lnTo>
                  <a:pt x="3335" y="6618"/>
                </a:lnTo>
                <a:lnTo>
                  <a:pt x="3360" y="6602"/>
                </a:lnTo>
                <a:lnTo>
                  <a:pt x="3384" y="6590"/>
                </a:lnTo>
                <a:lnTo>
                  <a:pt x="3407" y="6579"/>
                </a:lnTo>
                <a:lnTo>
                  <a:pt x="3430" y="6570"/>
                </a:lnTo>
                <a:lnTo>
                  <a:pt x="3452" y="6562"/>
                </a:lnTo>
                <a:lnTo>
                  <a:pt x="3475" y="6554"/>
                </a:lnTo>
                <a:lnTo>
                  <a:pt x="3496" y="6548"/>
                </a:lnTo>
                <a:lnTo>
                  <a:pt x="3517" y="6542"/>
                </a:lnTo>
                <a:lnTo>
                  <a:pt x="3538" y="6538"/>
                </a:lnTo>
                <a:lnTo>
                  <a:pt x="3559" y="6534"/>
                </a:lnTo>
                <a:lnTo>
                  <a:pt x="3579" y="6530"/>
                </a:lnTo>
                <a:lnTo>
                  <a:pt x="3620" y="6525"/>
                </a:lnTo>
                <a:lnTo>
                  <a:pt x="3660" y="6522"/>
                </a:lnTo>
                <a:lnTo>
                  <a:pt x="3700" y="6520"/>
                </a:lnTo>
                <a:lnTo>
                  <a:pt x="3742" y="6519"/>
                </a:lnTo>
                <a:lnTo>
                  <a:pt x="6574" y="6517"/>
                </a:lnTo>
                <a:lnTo>
                  <a:pt x="6585" y="6517"/>
                </a:lnTo>
                <a:lnTo>
                  <a:pt x="6599" y="6515"/>
                </a:lnTo>
                <a:lnTo>
                  <a:pt x="6616" y="6511"/>
                </a:lnTo>
                <a:lnTo>
                  <a:pt x="6634" y="6505"/>
                </a:lnTo>
                <a:lnTo>
                  <a:pt x="6653" y="6497"/>
                </a:lnTo>
                <a:lnTo>
                  <a:pt x="6672" y="6486"/>
                </a:lnTo>
                <a:lnTo>
                  <a:pt x="6692" y="6475"/>
                </a:lnTo>
                <a:lnTo>
                  <a:pt x="6711" y="6461"/>
                </a:lnTo>
                <a:lnTo>
                  <a:pt x="6729" y="6446"/>
                </a:lnTo>
                <a:lnTo>
                  <a:pt x="6747" y="6430"/>
                </a:lnTo>
                <a:lnTo>
                  <a:pt x="6761" y="6414"/>
                </a:lnTo>
                <a:lnTo>
                  <a:pt x="6774" y="6398"/>
                </a:lnTo>
                <a:lnTo>
                  <a:pt x="6784" y="6383"/>
                </a:lnTo>
                <a:lnTo>
                  <a:pt x="6793" y="6368"/>
                </a:lnTo>
                <a:lnTo>
                  <a:pt x="6799" y="6354"/>
                </a:lnTo>
                <a:lnTo>
                  <a:pt x="6802" y="6343"/>
                </a:lnTo>
                <a:lnTo>
                  <a:pt x="7622" y="3397"/>
                </a:lnTo>
                <a:lnTo>
                  <a:pt x="7633" y="3362"/>
                </a:lnTo>
                <a:lnTo>
                  <a:pt x="7643" y="3328"/>
                </a:lnTo>
                <a:lnTo>
                  <a:pt x="7655" y="3295"/>
                </a:lnTo>
                <a:lnTo>
                  <a:pt x="7668" y="3262"/>
                </a:lnTo>
                <a:lnTo>
                  <a:pt x="7683" y="3229"/>
                </a:lnTo>
                <a:lnTo>
                  <a:pt x="7699" y="3195"/>
                </a:lnTo>
                <a:lnTo>
                  <a:pt x="7718" y="3161"/>
                </a:lnTo>
                <a:lnTo>
                  <a:pt x="7740" y="3127"/>
                </a:lnTo>
                <a:lnTo>
                  <a:pt x="7752" y="3111"/>
                </a:lnTo>
                <a:lnTo>
                  <a:pt x="7765" y="3094"/>
                </a:lnTo>
                <a:lnTo>
                  <a:pt x="7780" y="3076"/>
                </a:lnTo>
                <a:lnTo>
                  <a:pt x="7796" y="3058"/>
                </a:lnTo>
                <a:lnTo>
                  <a:pt x="7814" y="3039"/>
                </a:lnTo>
                <a:lnTo>
                  <a:pt x="7834" y="3021"/>
                </a:lnTo>
                <a:lnTo>
                  <a:pt x="7856" y="3003"/>
                </a:lnTo>
                <a:lnTo>
                  <a:pt x="7880" y="2986"/>
                </a:lnTo>
                <a:lnTo>
                  <a:pt x="7893" y="2978"/>
                </a:lnTo>
                <a:lnTo>
                  <a:pt x="7906" y="2970"/>
                </a:lnTo>
                <a:lnTo>
                  <a:pt x="7920" y="2962"/>
                </a:lnTo>
                <a:lnTo>
                  <a:pt x="7934" y="2953"/>
                </a:lnTo>
                <a:lnTo>
                  <a:pt x="7948" y="2946"/>
                </a:lnTo>
                <a:lnTo>
                  <a:pt x="7963" y="2940"/>
                </a:lnTo>
                <a:lnTo>
                  <a:pt x="7979" y="2934"/>
                </a:lnTo>
                <a:lnTo>
                  <a:pt x="7995" y="2928"/>
                </a:lnTo>
                <a:lnTo>
                  <a:pt x="8013" y="2923"/>
                </a:lnTo>
                <a:lnTo>
                  <a:pt x="8030" y="2918"/>
                </a:lnTo>
                <a:lnTo>
                  <a:pt x="8048" y="2914"/>
                </a:lnTo>
                <a:lnTo>
                  <a:pt x="8066" y="2910"/>
                </a:lnTo>
                <a:lnTo>
                  <a:pt x="8085" y="2907"/>
                </a:lnTo>
                <a:lnTo>
                  <a:pt x="8104" y="2905"/>
                </a:lnTo>
                <a:lnTo>
                  <a:pt x="8124" y="2903"/>
                </a:lnTo>
                <a:lnTo>
                  <a:pt x="8146" y="2903"/>
                </a:lnTo>
                <a:lnTo>
                  <a:pt x="8167" y="2903"/>
                </a:lnTo>
                <a:lnTo>
                  <a:pt x="8187" y="2905"/>
                </a:lnTo>
                <a:lnTo>
                  <a:pt x="8206" y="2907"/>
                </a:lnTo>
                <a:lnTo>
                  <a:pt x="8225" y="2910"/>
                </a:lnTo>
                <a:lnTo>
                  <a:pt x="8243" y="2914"/>
                </a:lnTo>
                <a:lnTo>
                  <a:pt x="8262" y="2918"/>
                </a:lnTo>
                <a:lnTo>
                  <a:pt x="8279" y="2923"/>
                </a:lnTo>
                <a:lnTo>
                  <a:pt x="8296" y="2928"/>
                </a:lnTo>
                <a:lnTo>
                  <a:pt x="8312" y="2934"/>
                </a:lnTo>
                <a:lnTo>
                  <a:pt x="8328" y="2940"/>
                </a:lnTo>
                <a:lnTo>
                  <a:pt x="8343" y="2947"/>
                </a:lnTo>
                <a:lnTo>
                  <a:pt x="8358" y="2954"/>
                </a:lnTo>
                <a:lnTo>
                  <a:pt x="8372" y="2962"/>
                </a:lnTo>
                <a:lnTo>
                  <a:pt x="8386" y="2970"/>
                </a:lnTo>
                <a:lnTo>
                  <a:pt x="8399" y="2978"/>
                </a:lnTo>
                <a:lnTo>
                  <a:pt x="8412" y="2986"/>
                </a:lnTo>
                <a:lnTo>
                  <a:pt x="8435" y="3004"/>
                </a:lnTo>
                <a:lnTo>
                  <a:pt x="8457" y="3021"/>
                </a:lnTo>
                <a:lnTo>
                  <a:pt x="8477" y="3040"/>
                </a:lnTo>
                <a:lnTo>
                  <a:pt x="8495" y="3058"/>
                </a:lnTo>
                <a:lnTo>
                  <a:pt x="8512" y="3076"/>
                </a:lnTo>
                <a:lnTo>
                  <a:pt x="8527" y="3095"/>
                </a:lnTo>
                <a:lnTo>
                  <a:pt x="8540" y="3111"/>
                </a:lnTo>
                <a:lnTo>
                  <a:pt x="8551" y="3127"/>
                </a:lnTo>
                <a:lnTo>
                  <a:pt x="8573" y="3161"/>
                </a:lnTo>
                <a:lnTo>
                  <a:pt x="8591" y="3194"/>
                </a:lnTo>
                <a:lnTo>
                  <a:pt x="8608" y="3228"/>
                </a:lnTo>
                <a:lnTo>
                  <a:pt x="8623" y="3261"/>
                </a:lnTo>
                <a:lnTo>
                  <a:pt x="8637" y="3294"/>
                </a:lnTo>
                <a:lnTo>
                  <a:pt x="8649" y="3327"/>
                </a:lnTo>
                <a:lnTo>
                  <a:pt x="8659" y="3361"/>
                </a:lnTo>
                <a:lnTo>
                  <a:pt x="8670" y="3395"/>
                </a:lnTo>
                <a:lnTo>
                  <a:pt x="9490" y="6343"/>
                </a:lnTo>
                <a:lnTo>
                  <a:pt x="9493" y="6354"/>
                </a:lnTo>
                <a:lnTo>
                  <a:pt x="9499" y="6368"/>
                </a:lnTo>
                <a:lnTo>
                  <a:pt x="9507" y="6383"/>
                </a:lnTo>
                <a:lnTo>
                  <a:pt x="9519" y="6398"/>
                </a:lnTo>
                <a:lnTo>
                  <a:pt x="9531" y="6414"/>
                </a:lnTo>
                <a:lnTo>
                  <a:pt x="9546" y="6430"/>
                </a:lnTo>
                <a:lnTo>
                  <a:pt x="9562" y="6446"/>
                </a:lnTo>
                <a:lnTo>
                  <a:pt x="9580" y="6461"/>
                </a:lnTo>
                <a:lnTo>
                  <a:pt x="9599" y="6475"/>
                </a:lnTo>
                <a:lnTo>
                  <a:pt x="9619" y="6486"/>
                </a:lnTo>
                <a:lnTo>
                  <a:pt x="9638" y="6497"/>
                </a:lnTo>
                <a:lnTo>
                  <a:pt x="9658" y="6505"/>
                </a:lnTo>
                <a:lnTo>
                  <a:pt x="9676" y="6511"/>
                </a:lnTo>
                <a:lnTo>
                  <a:pt x="9692" y="6515"/>
                </a:lnTo>
                <a:lnTo>
                  <a:pt x="9706" y="6517"/>
                </a:lnTo>
                <a:lnTo>
                  <a:pt x="9718" y="6517"/>
                </a:lnTo>
                <a:lnTo>
                  <a:pt x="12551" y="6519"/>
                </a:lnTo>
                <a:lnTo>
                  <a:pt x="12581" y="6519"/>
                </a:lnTo>
                <a:lnTo>
                  <a:pt x="12611" y="6520"/>
                </a:lnTo>
                <a:lnTo>
                  <a:pt x="12641" y="6522"/>
                </a:lnTo>
                <a:lnTo>
                  <a:pt x="12672" y="6525"/>
                </a:lnTo>
                <a:lnTo>
                  <a:pt x="12703" y="6529"/>
                </a:lnTo>
                <a:lnTo>
                  <a:pt x="12733" y="6534"/>
                </a:lnTo>
                <a:lnTo>
                  <a:pt x="12764" y="6540"/>
                </a:lnTo>
                <a:lnTo>
                  <a:pt x="12797" y="6548"/>
                </a:lnTo>
                <a:lnTo>
                  <a:pt x="12829" y="6558"/>
                </a:lnTo>
                <a:lnTo>
                  <a:pt x="12862" y="6570"/>
                </a:lnTo>
                <a:lnTo>
                  <a:pt x="12880" y="6577"/>
                </a:lnTo>
                <a:lnTo>
                  <a:pt x="12897" y="6585"/>
                </a:lnTo>
                <a:lnTo>
                  <a:pt x="12916" y="6593"/>
                </a:lnTo>
                <a:lnTo>
                  <a:pt x="12934" y="6603"/>
                </a:lnTo>
                <a:lnTo>
                  <a:pt x="12952" y="6613"/>
                </a:lnTo>
                <a:lnTo>
                  <a:pt x="12970" y="6626"/>
                </a:lnTo>
                <a:lnTo>
                  <a:pt x="12988" y="6639"/>
                </a:lnTo>
                <a:lnTo>
                  <a:pt x="13007" y="6654"/>
                </a:lnTo>
                <a:lnTo>
                  <a:pt x="13025" y="6669"/>
                </a:lnTo>
                <a:lnTo>
                  <a:pt x="13044" y="6687"/>
                </a:lnTo>
                <a:lnTo>
                  <a:pt x="13062" y="6706"/>
                </a:lnTo>
                <a:lnTo>
                  <a:pt x="13081" y="6726"/>
                </a:lnTo>
                <a:lnTo>
                  <a:pt x="13092" y="6742"/>
                </a:lnTo>
                <a:lnTo>
                  <a:pt x="13103" y="6757"/>
                </a:lnTo>
                <a:lnTo>
                  <a:pt x="13114" y="6773"/>
                </a:lnTo>
                <a:lnTo>
                  <a:pt x="13124" y="6790"/>
                </a:lnTo>
                <a:lnTo>
                  <a:pt x="13133" y="6808"/>
                </a:lnTo>
                <a:lnTo>
                  <a:pt x="13142" y="6826"/>
                </a:lnTo>
                <a:lnTo>
                  <a:pt x="13150" y="6844"/>
                </a:lnTo>
                <a:lnTo>
                  <a:pt x="13157" y="6863"/>
                </a:lnTo>
                <a:lnTo>
                  <a:pt x="13164" y="6884"/>
                </a:lnTo>
                <a:lnTo>
                  <a:pt x="13170" y="6904"/>
                </a:lnTo>
                <a:lnTo>
                  <a:pt x="13175" y="6923"/>
                </a:lnTo>
                <a:lnTo>
                  <a:pt x="13179" y="6943"/>
                </a:lnTo>
                <a:lnTo>
                  <a:pt x="13182" y="6963"/>
                </a:lnTo>
                <a:lnTo>
                  <a:pt x="13184" y="6983"/>
                </a:lnTo>
                <a:lnTo>
                  <a:pt x="13186" y="7004"/>
                </a:lnTo>
                <a:lnTo>
                  <a:pt x="13186" y="7023"/>
                </a:lnTo>
                <a:lnTo>
                  <a:pt x="13184" y="7054"/>
                </a:lnTo>
                <a:lnTo>
                  <a:pt x="13182" y="7083"/>
                </a:lnTo>
                <a:lnTo>
                  <a:pt x="13177" y="7110"/>
                </a:lnTo>
                <a:lnTo>
                  <a:pt x="13172" y="7138"/>
                </a:lnTo>
                <a:lnTo>
                  <a:pt x="13165" y="7162"/>
                </a:lnTo>
                <a:lnTo>
                  <a:pt x="13157" y="7186"/>
                </a:lnTo>
                <a:lnTo>
                  <a:pt x="13149" y="7208"/>
                </a:lnTo>
                <a:lnTo>
                  <a:pt x="13140" y="7230"/>
                </a:lnTo>
                <a:lnTo>
                  <a:pt x="13130" y="7251"/>
                </a:lnTo>
                <a:lnTo>
                  <a:pt x="13120" y="7270"/>
                </a:lnTo>
                <a:lnTo>
                  <a:pt x="13109" y="7288"/>
                </a:lnTo>
                <a:lnTo>
                  <a:pt x="13098" y="7305"/>
                </a:lnTo>
                <a:lnTo>
                  <a:pt x="13076" y="7336"/>
                </a:lnTo>
                <a:lnTo>
                  <a:pt x="13054" y="73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5" name="Freeform 81"/>
          <p:cNvSpPr>
            <a:spLocks/>
          </p:cNvSpPr>
          <p:nvPr/>
        </p:nvSpPr>
        <p:spPr bwMode="auto">
          <a:xfrm>
            <a:off x="7362150" y="515791"/>
            <a:ext cx="525886" cy="523864"/>
          </a:xfrm>
          <a:custGeom>
            <a:avLst/>
            <a:gdLst>
              <a:gd name="T0" fmla="*/ 15698 w 16100"/>
              <a:gd name="T1" fmla="*/ 5908 h 16128"/>
              <a:gd name="T2" fmla="*/ 15452 w 16100"/>
              <a:gd name="T3" fmla="*/ 5813 h 16128"/>
              <a:gd name="T4" fmla="*/ 15085 w 16100"/>
              <a:gd name="T5" fmla="*/ 5773 h 16128"/>
              <a:gd name="T6" fmla="*/ 10465 w 16100"/>
              <a:gd name="T7" fmla="*/ 5750 h 16128"/>
              <a:gd name="T8" fmla="*/ 10326 w 16100"/>
              <a:gd name="T9" fmla="*/ 5669 h 16128"/>
              <a:gd name="T10" fmla="*/ 10225 w 16100"/>
              <a:gd name="T11" fmla="*/ 5555 h 16128"/>
              <a:gd name="T12" fmla="*/ 8852 w 16100"/>
              <a:gd name="T13" fmla="*/ 677 h 16128"/>
              <a:gd name="T14" fmla="*/ 8747 w 16100"/>
              <a:gd name="T15" fmla="*/ 439 h 16128"/>
              <a:gd name="T16" fmla="*/ 8580 w 16100"/>
              <a:gd name="T17" fmla="*/ 219 h 16128"/>
              <a:gd name="T18" fmla="*/ 8412 w 16100"/>
              <a:gd name="T19" fmla="*/ 95 h 16128"/>
              <a:gd name="T20" fmla="*/ 8177 w 16100"/>
              <a:gd name="T21" fmla="*/ 12 h 16128"/>
              <a:gd name="T22" fmla="*/ 7893 w 16100"/>
              <a:gd name="T23" fmla="*/ 18 h 16128"/>
              <a:gd name="T24" fmla="*/ 7666 w 16100"/>
              <a:gd name="T25" fmla="*/ 106 h 16128"/>
              <a:gd name="T26" fmla="*/ 7505 w 16100"/>
              <a:gd name="T27" fmla="*/ 233 h 16128"/>
              <a:gd name="T28" fmla="*/ 7337 w 16100"/>
              <a:gd name="T29" fmla="*/ 467 h 16128"/>
              <a:gd name="T30" fmla="*/ 7230 w 16100"/>
              <a:gd name="T31" fmla="*/ 734 h 16128"/>
              <a:gd name="T32" fmla="*/ 5867 w 16100"/>
              <a:gd name="T33" fmla="*/ 5567 h 16128"/>
              <a:gd name="T34" fmla="*/ 5759 w 16100"/>
              <a:gd name="T35" fmla="*/ 5681 h 16128"/>
              <a:gd name="T36" fmla="*/ 5621 w 16100"/>
              <a:gd name="T37" fmla="*/ 5755 h 16128"/>
              <a:gd name="T38" fmla="*/ 950 w 16100"/>
              <a:gd name="T39" fmla="*/ 5774 h 16128"/>
              <a:gd name="T40" fmla="*/ 622 w 16100"/>
              <a:gd name="T41" fmla="*/ 5819 h 16128"/>
              <a:gd name="T42" fmla="*/ 346 w 16100"/>
              <a:gd name="T43" fmla="*/ 5943 h 16128"/>
              <a:gd name="T44" fmla="*/ 169 w 16100"/>
              <a:gd name="T45" fmla="*/ 6103 h 16128"/>
              <a:gd name="T46" fmla="*/ 34 w 16100"/>
              <a:gd name="T47" fmla="*/ 6354 h 16128"/>
              <a:gd name="T48" fmla="*/ 2 w 16100"/>
              <a:gd name="T49" fmla="*/ 6628 h 16128"/>
              <a:gd name="T50" fmla="*/ 38 w 16100"/>
              <a:gd name="T51" fmla="*/ 6819 h 16128"/>
              <a:gd name="T52" fmla="*/ 177 w 16100"/>
              <a:gd name="T53" fmla="*/ 7078 h 16128"/>
              <a:gd name="T54" fmla="*/ 344 w 16100"/>
              <a:gd name="T55" fmla="*/ 7257 h 16128"/>
              <a:gd name="T56" fmla="*/ 4194 w 16100"/>
              <a:gd name="T57" fmla="*/ 9809 h 16128"/>
              <a:gd name="T58" fmla="*/ 4312 w 16100"/>
              <a:gd name="T59" fmla="*/ 9994 h 16128"/>
              <a:gd name="T60" fmla="*/ 4343 w 16100"/>
              <a:gd name="T61" fmla="*/ 10186 h 16128"/>
              <a:gd name="T62" fmla="*/ 2861 w 16100"/>
              <a:gd name="T63" fmla="*/ 15113 h 16128"/>
              <a:gd name="T64" fmla="*/ 2846 w 16100"/>
              <a:gd name="T65" fmla="*/ 15359 h 16128"/>
              <a:gd name="T66" fmla="*/ 2903 w 16100"/>
              <a:gd name="T67" fmla="*/ 15632 h 16128"/>
              <a:gd name="T68" fmla="*/ 3052 w 16100"/>
              <a:gd name="T69" fmla="*/ 15879 h 16128"/>
              <a:gd name="T70" fmla="*/ 3216 w 16100"/>
              <a:gd name="T71" fmla="*/ 16009 h 16128"/>
              <a:gd name="T72" fmla="*/ 3408 w 16100"/>
              <a:gd name="T73" fmla="*/ 16093 h 16128"/>
              <a:gd name="T74" fmla="*/ 3593 w 16100"/>
              <a:gd name="T75" fmla="*/ 16121 h 16128"/>
              <a:gd name="T76" fmla="*/ 3854 w 16100"/>
              <a:gd name="T77" fmla="*/ 16083 h 16128"/>
              <a:gd name="T78" fmla="*/ 4078 w 16100"/>
              <a:gd name="T79" fmla="*/ 15989 h 16128"/>
              <a:gd name="T80" fmla="*/ 7895 w 16100"/>
              <a:gd name="T81" fmla="*/ 12773 h 16128"/>
              <a:gd name="T82" fmla="*/ 8016 w 16100"/>
              <a:gd name="T83" fmla="*/ 12725 h 16128"/>
              <a:gd name="T84" fmla="*/ 8148 w 16100"/>
              <a:gd name="T85" fmla="*/ 12727 h 16128"/>
              <a:gd name="T86" fmla="*/ 12083 w 16100"/>
              <a:gd name="T87" fmla="*/ 15884 h 16128"/>
              <a:gd name="T88" fmla="*/ 12384 w 16100"/>
              <a:gd name="T89" fmla="*/ 16061 h 16128"/>
              <a:gd name="T90" fmla="*/ 12620 w 16100"/>
              <a:gd name="T91" fmla="*/ 16119 h 16128"/>
              <a:gd name="T92" fmla="*/ 12818 w 16100"/>
              <a:gd name="T93" fmla="*/ 16123 h 16128"/>
              <a:gd name="T94" fmla="*/ 12996 w 16100"/>
              <a:gd name="T95" fmla="*/ 16075 h 16128"/>
              <a:gd name="T96" fmla="*/ 13169 w 16100"/>
              <a:gd name="T97" fmla="*/ 15980 h 16128"/>
              <a:gd name="T98" fmla="*/ 13310 w 16100"/>
              <a:gd name="T99" fmla="*/ 15843 h 16128"/>
              <a:gd name="T100" fmla="*/ 13451 w 16100"/>
              <a:gd name="T101" fmla="*/ 15552 h 16128"/>
              <a:gd name="T102" fmla="*/ 13478 w 16100"/>
              <a:gd name="T103" fmla="*/ 15295 h 16128"/>
              <a:gd name="T104" fmla="*/ 13442 w 16100"/>
              <a:gd name="T105" fmla="*/ 15037 h 16128"/>
              <a:gd name="T106" fmla="*/ 11790 w 16100"/>
              <a:gd name="T107" fmla="*/ 10120 h 16128"/>
              <a:gd name="T108" fmla="*/ 11830 w 16100"/>
              <a:gd name="T109" fmla="*/ 9941 h 16128"/>
              <a:gd name="T110" fmla="*/ 11933 w 16100"/>
              <a:gd name="T111" fmla="*/ 9796 h 16128"/>
              <a:gd name="T112" fmla="*/ 15776 w 16100"/>
              <a:gd name="T113" fmla="*/ 7239 h 16128"/>
              <a:gd name="T114" fmla="*/ 15943 w 16100"/>
              <a:gd name="T115" fmla="*/ 7053 h 16128"/>
              <a:gd name="T116" fmla="*/ 16068 w 16100"/>
              <a:gd name="T117" fmla="*/ 6800 h 16128"/>
              <a:gd name="T118" fmla="*/ 16099 w 16100"/>
              <a:gd name="T119" fmla="*/ 6603 h 16128"/>
              <a:gd name="T120" fmla="*/ 16056 w 16100"/>
              <a:gd name="T121" fmla="*/ 6324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100" h="16128">
                <a:moveTo>
                  <a:pt x="15933" y="6104"/>
                </a:moveTo>
                <a:lnTo>
                  <a:pt x="15903" y="6071"/>
                </a:lnTo>
                <a:lnTo>
                  <a:pt x="15874" y="6041"/>
                </a:lnTo>
                <a:lnTo>
                  <a:pt x="15844" y="6014"/>
                </a:lnTo>
                <a:lnTo>
                  <a:pt x="15815" y="5988"/>
                </a:lnTo>
                <a:lnTo>
                  <a:pt x="15785" y="5964"/>
                </a:lnTo>
                <a:lnTo>
                  <a:pt x="15756" y="5944"/>
                </a:lnTo>
                <a:lnTo>
                  <a:pt x="15727" y="5925"/>
                </a:lnTo>
                <a:lnTo>
                  <a:pt x="15698" y="5908"/>
                </a:lnTo>
                <a:lnTo>
                  <a:pt x="15668" y="5892"/>
                </a:lnTo>
                <a:lnTo>
                  <a:pt x="15640" y="5879"/>
                </a:lnTo>
                <a:lnTo>
                  <a:pt x="15612" y="5866"/>
                </a:lnTo>
                <a:lnTo>
                  <a:pt x="15584" y="5854"/>
                </a:lnTo>
                <a:lnTo>
                  <a:pt x="15556" y="5844"/>
                </a:lnTo>
                <a:lnTo>
                  <a:pt x="15530" y="5835"/>
                </a:lnTo>
                <a:lnTo>
                  <a:pt x="15504" y="5827"/>
                </a:lnTo>
                <a:lnTo>
                  <a:pt x="15479" y="5819"/>
                </a:lnTo>
                <a:lnTo>
                  <a:pt x="15452" y="5813"/>
                </a:lnTo>
                <a:lnTo>
                  <a:pt x="15427" y="5807"/>
                </a:lnTo>
                <a:lnTo>
                  <a:pt x="15402" y="5801"/>
                </a:lnTo>
                <a:lnTo>
                  <a:pt x="15378" y="5797"/>
                </a:lnTo>
                <a:lnTo>
                  <a:pt x="15328" y="5789"/>
                </a:lnTo>
                <a:lnTo>
                  <a:pt x="15279" y="5782"/>
                </a:lnTo>
                <a:lnTo>
                  <a:pt x="15231" y="5778"/>
                </a:lnTo>
                <a:lnTo>
                  <a:pt x="15182" y="5775"/>
                </a:lnTo>
                <a:lnTo>
                  <a:pt x="15134" y="5773"/>
                </a:lnTo>
                <a:lnTo>
                  <a:pt x="15085" y="5773"/>
                </a:lnTo>
                <a:lnTo>
                  <a:pt x="10561" y="5770"/>
                </a:lnTo>
                <a:lnTo>
                  <a:pt x="10553" y="5770"/>
                </a:lnTo>
                <a:lnTo>
                  <a:pt x="10543" y="5770"/>
                </a:lnTo>
                <a:lnTo>
                  <a:pt x="10532" y="5768"/>
                </a:lnTo>
                <a:lnTo>
                  <a:pt x="10520" y="5766"/>
                </a:lnTo>
                <a:lnTo>
                  <a:pt x="10507" y="5763"/>
                </a:lnTo>
                <a:lnTo>
                  <a:pt x="10494" y="5760"/>
                </a:lnTo>
                <a:lnTo>
                  <a:pt x="10480" y="5755"/>
                </a:lnTo>
                <a:lnTo>
                  <a:pt x="10465" y="5750"/>
                </a:lnTo>
                <a:lnTo>
                  <a:pt x="10450" y="5744"/>
                </a:lnTo>
                <a:lnTo>
                  <a:pt x="10435" y="5738"/>
                </a:lnTo>
                <a:lnTo>
                  <a:pt x="10420" y="5729"/>
                </a:lnTo>
                <a:lnTo>
                  <a:pt x="10404" y="5721"/>
                </a:lnTo>
                <a:lnTo>
                  <a:pt x="10387" y="5712"/>
                </a:lnTo>
                <a:lnTo>
                  <a:pt x="10372" y="5703"/>
                </a:lnTo>
                <a:lnTo>
                  <a:pt x="10356" y="5692"/>
                </a:lnTo>
                <a:lnTo>
                  <a:pt x="10341" y="5681"/>
                </a:lnTo>
                <a:lnTo>
                  <a:pt x="10326" y="5669"/>
                </a:lnTo>
                <a:lnTo>
                  <a:pt x="10312" y="5657"/>
                </a:lnTo>
                <a:lnTo>
                  <a:pt x="10299" y="5645"/>
                </a:lnTo>
                <a:lnTo>
                  <a:pt x="10286" y="5632"/>
                </a:lnTo>
                <a:lnTo>
                  <a:pt x="10273" y="5619"/>
                </a:lnTo>
                <a:lnTo>
                  <a:pt x="10262" y="5605"/>
                </a:lnTo>
                <a:lnTo>
                  <a:pt x="10251" y="5592"/>
                </a:lnTo>
                <a:lnTo>
                  <a:pt x="10242" y="5580"/>
                </a:lnTo>
                <a:lnTo>
                  <a:pt x="10233" y="5567"/>
                </a:lnTo>
                <a:lnTo>
                  <a:pt x="10225" y="5555"/>
                </a:lnTo>
                <a:lnTo>
                  <a:pt x="10218" y="5543"/>
                </a:lnTo>
                <a:lnTo>
                  <a:pt x="10212" y="5532"/>
                </a:lnTo>
                <a:lnTo>
                  <a:pt x="10207" y="5521"/>
                </a:lnTo>
                <a:lnTo>
                  <a:pt x="10203" y="5511"/>
                </a:lnTo>
                <a:lnTo>
                  <a:pt x="10200" y="5502"/>
                </a:lnTo>
                <a:lnTo>
                  <a:pt x="10198" y="5494"/>
                </a:lnTo>
                <a:lnTo>
                  <a:pt x="8887" y="786"/>
                </a:lnTo>
                <a:lnTo>
                  <a:pt x="8870" y="732"/>
                </a:lnTo>
                <a:lnTo>
                  <a:pt x="8852" y="677"/>
                </a:lnTo>
                <a:lnTo>
                  <a:pt x="8843" y="651"/>
                </a:lnTo>
                <a:lnTo>
                  <a:pt x="8834" y="624"/>
                </a:lnTo>
                <a:lnTo>
                  <a:pt x="8823" y="598"/>
                </a:lnTo>
                <a:lnTo>
                  <a:pt x="8813" y="572"/>
                </a:lnTo>
                <a:lnTo>
                  <a:pt x="8801" y="545"/>
                </a:lnTo>
                <a:lnTo>
                  <a:pt x="8789" y="519"/>
                </a:lnTo>
                <a:lnTo>
                  <a:pt x="8776" y="493"/>
                </a:lnTo>
                <a:lnTo>
                  <a:pt x="8763" y="466"/>
                </a:lnTo>
                <a:lnTo>
                  <a:pt x="8747" y="439"/>
                </a:lnTo>
                <a:lnTo>
                  <a:pt x="8731" y="412"/>
                </a:lnTo>
                <a:lnTo>
                  <a:pt x="8715" y="386"/>
                </a:lnTo>
                <a:lnTo>
                  <a:pt x="8697" y="359"/>
                </a:lnTo>
                <a:lnTo>
                  <a:pt x="8679" y="333"/>
                </a:lnTo>
                <a:lnTo>
                  <a:pt x="8659" y="305"/>
                </a:lnTo>
                <a:lnTo>
                  <a:pt x="8634" y="277"/>
                </a:lnTo>
                <a:lnTo>
                  <a:pt x="8608" y="248"/>
                </a:lnTo>
                <a:lnTo>
                  <a:pt x="8594" y="234"/>
                </a:lnTo>
                <a:lnTo>
                  <a:pt x="8580" y="219"/>
                </a:lnTo>
                <a:lnTo>
                  <a:pt x="8564" y="204"/>
                </a:lnTo>
                <a:lnTo>
                  <a:pt x="8548" y="190"/>
                </a:lnTo>
                <a:lnTo>
                  <a:pt x="8531" y="175"/>
                </a:lnTo>
                <a:lnTo>
                  <a:pt x="8512" y="160"/>
                </a:lnTo>
                <a:lnTo>
                  <a:pt x="8494" y="147"/>
                </a:lnTo>
                <a:lnTo>
                  <a:pt x="8474" y="133"/>
                </a:lnTo>
                <a:lnTo>
                  <a:pt x="8454" y="120"/>
                </a:lnTo>
                <a:lnTo>
                  <a:pt x="8434" y="107"/>
                </a:lnTo>
                <a:lnTo>
                  <a:pt x="8412" y="95"/>
                </a:lnTo>
                <a:lnTo>
                  <a:pt x="8388" y="83"/>
                </a:lnTo>
                <a:lnTo>
                  <a:pt x="8365" y="72"/>
                </a:lnTo>
                <a:lnTo>
                  <a:pt x="8341" y="60"/>
                </a:lnTo>
                <a:lnTo>
                  <a:pt x="8316" y="50"/>
                </a:lnTo>
                <a:lnTo>
                  <a:pt x="8290" y="41"/>
                </a:lnTo>
                <a:lnTo>
                  <a:pt x="8263" y="32"/>
                </a:lnTo>
                <a:lnTo>
                  <a:pt x="8235" y="25"/>
                </a:lnTo>
                <a:lnTo>
                  <a:pt x="8207" y="18"/>
                </a:lnTo>
                <a:lnTo>
                  <a:pt x="8177" y="12"/>
                </a:lnTo>
                <a:lnTo>
                  <a:pt x="8146" y="8"/>
                </a:lnTo>
                <a:lnTo>
                  <a:pt x="8115" y="4"/>
                </a:lnTo>
                <a:lnTo>
                  <a:pt x="8083" y="1"/>
                </a:lnTo>
                <a:lnTo>
                  <a:pt x="8049" y="0"/>
                </a:lnTo>
                <a:lnTo>
                  <a:pt x="8016" y="1"/>
                </a:lnTo>
                <a:lnTo>
                  <a:pt x="7984" y="4"/>
                </a:lnTo>
                <a:lnTo>
                  <a:pt x="7953" y="7"/>
                </a:lnTo>
                <a:lnTo>
                  <a:pt x="7922" y="12"/>
                </a:lnTo>
                <a:lnTo>
                  <a:pt x="7893" y="18"/>
                </a:lnTo>
                <a:lnTo>
                  <a:pt x="7865" y="24"/>
                </a:lnTo>
                <a:lnTo>
                  <a:pt x="7837" y="32"/>
                </a:lnTo>
                <a:lnTo>
                  <a:pt x="7810" y="40"/>
                </a:lnTo>
                <a:lnTo>
                  <a:pt x="7784" y="50"/>
                </a:lnTo>
                <a:lnTo>
                  <a:pt x="7759" y="59"/>
                </a:lnTo>
                <a:lnTo>
                  <a:pt x="7735" y="71"/>
                </a:lnTo>
                <a:lnTo>
                  <a:pt x="7712" y="82"/>
                </a:lnTo>
                <a:lnTo>
                  <a:pt x="7688" y="94"/>
                </a:lnTo>
                <a:lnTo>
                  <a:pt x="7666" y="106"/>
                </a:lnTo>
                <a:lnTo>
                  <a:pt x="7646" y="119"/>
                </a:lnTo>
                <a:lnTo>
                  <a:pt x="7625" y="133"/>
                </a:lnTo>
                <a:lnTo>
                  <a:pt x="7606" y="146"/>
                </a:lnTo>
                <a:lnTo>
                  <a:pt x="7588" y="160"/>
                </a:lnTo>
                <a:lnTo>
                  <a:pt x="7569" y="174"/>
                </a:lnTo>
                <a:lnTo>
                  <a:pt x="7552" y="190"/>
                </a:lnTo>
                <a:lnTo>
                  <a:pt x="7536" y="204"/>
                </a:lnTo>
                <a:lnTo>
                  <a:pt x="7520" y="219"/>
                </a:lnTo>
                <a:lnTo>
                  <a:pt x="7505" y="233"/>
                </a:lnTo>
                <a:lnTo>
                  <a:pt x="7491" y="248"/>
                </a:lnTo>
                <a:lnTo>
                  <a:pt x="7465" y="277"/>
                </a:lnTo>
                <a:lnTo>
                  <a:pt x="7441" y="305"/>
                </a:lnTo>
                <a:lnTo>
                  <a:pt x="7420" y="333"/>
                </a:lnTo>
                <a:lnTo>
                  <a:pt x="7402" y="359"/>
                </a:lnTo>
                <a:lnTo>
                  <a:pt x="7385" y="386"/>
                </a:lnTo>
                <a:lnTo>
                  <a:pt x="7368" y="413"/>
                </a:lnTo>
                <a:lnTo>
                  <a:pt x="7352" y="440"/>
                </a:lnTo>
                <a:lnTo>
                  <a:pt x="7337" y="467"/>
                </a:lnTo>
                <a:lnTo>
                  <a:pt x="7323" y="494"/>
                </a:lnTo>
                <a:lnTo>
                  <a:pt x="7310" y="520"/>
                </a:lnTo>
                <a:lnTo>
                  <a:pt x="7298" y="546"/>
                </a:lnTo>
                <a:lnTo>
                  <a:pt x="7287" y="574"/>
                </a:lnTo>
                <a:lnTo>
                  <a:pt x="7276" y="600"/>
                </a:lnTo>
                <a:lnTo>
                  <a:pt x="7266" y="626"/>
                </a:lnTo>
                <a:lnTo>
                  <a:pt x="7256" y="653"/>
                </a:lnTo>
                <a:lnTo>
                  <a:pt x="7247" y="679"/>
                </a:lnTo>
                <a:lnTo>
                  <a:pt x="7230" y="734"/>
                </a:lnTo>
                <a:lnTo>
                  <a:pt x="7213" y="788"/>
                </a:lnTo>
                <a:lnTo>
                  <a:pt x="5903" y="5494"/>
                </a:lnTo>
                <a:lnTo>
                  <a:pt x="5901" y="5502"/>
                </a:lnTo>
                <a:lnTo>
                  <a:pt x="5898" y="5511"/>
                </a:lnTo>
                <a:lnTo>
                  <a:pt x="5893" y="5521"/>
                </a:lnTo>
                <a:lnTo>
                  <a:pt x="5888" y="5532"/>
                </a:lnTo>
                <a:lnTo>
                  <a:pt x="5882" y="5543"/>
                </a:lnTo>
                <a:lnTo>
                  <a:pt x="5875" y="5555"/>
                </a:lnTo>
                <a:lnTo>
                  <a:pt x="5867" y="5567"/>
                </a:lnTo>
                <a:lnTo>
                  <a:pt x="5859" y="5580"/>
                </a:lnTo>
                <a:lnTo>
                  <a:pt x="5849" y="5592"/>
                </a:lnTo>
                <a:lnTo>
                  <a:pt x="5839" y="5605"/>
                </a:lnTo>
                <a:lnTo>
                  <a:pt x="5827" y="5619"/>
                </a:lnTo>
                <a:lnTo>
                  <a:pt x="5814" y="5632"/>
                </a:lnTo>
                <a:lnTo>
                  <a:pt x="5802" y="5645"/>
                </a:lnTo>
                <a:lnTo>
                  <a:pt x="5788" y="5657"/>
                </a:lnTo>
                <a:lnTo>
                  <a:pt x="5774" y="5669"/>
                </a:lnTo>
                <a:lnTo>
                  <a:pt x="5759" y="5681"/>
                </a:lnTo>
                <a:lnTo>
                  <a:pt x="5744" y="5692"/>
                </a:lnTo>
                <a:lnTo>
                  <a:pt x="5728" y="5703"/>
                </a:lnTo>
                <a:lnTo>
                  <a:pt x="5713" y="5712"/>
                </a:lnTo>
                <a:lnTo>
                  <a:pt x="5696" y="5721"/>
                </a:lnTo>
                <a:lnTo>
                  <a:pt x="5681" y="5729"/>
                </a:lnTo>
                <a:lnTo>
                  <a:pt x="5665" y="5738"/>
                </a:lnTo>
                <a:lnTo>
                  <a:pt x="5650" y="5744"/>
                </a:lnTo>
                <a:lnTo>
                  <a:pt x="5635" y="5750"/>
                </a:lnTo>
                <a:lnTo>
                  <a:pt x="5621" y="5755"/>
                </a:lnTo>
                <a:lnTo>
                  <a:pt x="5607" y="5760"/>
                </a:lnTo>
                <a:lnTo>
                  <a:pt x="5594" y="5763"/>
                </a:lnTo>
                <a:lnTo>
                  <a:pt x="5580" y="5766"/>
                </a:lnTo>
                <a:lnTo>
                  <a:pt x="5568" y="5768"/>
                </a:lnTo>
                <a:lnTo>
                  <a:pt x="5558" y="5770"/>
                </a:lnTo>
                <a:lnTo>
                  <a:pt x="5548" y="5770"/>
                </a:lnTo>
                <a:lnTo>
                  <a:pt x="5540" y="5770"/>
                </a:lnTo>
                <a:lnTo>
                  <a:pt x="1015" y="5773"/>
                </a:lnTo>
                <a:lnTo>
                  <a:pt x="950" y="5774"/>
                </a:lnTo>
                <a:lnTo>
                  <a:pt x="886" y="5777"/>
                </a:lnTo>
                <a:lnTo>
                  <a:pt x="853" y="5779"/>
                </a:lnTo>
                <a:lnTo>
                  <a:pt x="821" y="5782"/>
                </a:lnTo>
                <a:lnTo>
                  <a:pt x="789" y="5786"/>
                </a:lnTo>
                <a:lnTo>
                  <a:pt x="756" y="5791"/>
                </a:lnTo>
                <a:lnTo>
                  <a:pt x="723" y="5796"/>
                </a:lnTo>
                <a:lnTo>
                  <a:pt x="690" y="5803"/>
                </a:lnTo>
                <a:lnTo>
                  <a:pt x="657" y="5811"/>
                </a:lnTo>
                <a:lnTo>
                  <a:pt x="622" y="5819"/>
                </a:lnTo>
                <a:lnTo>
                  <a:pt x="588" y="5830"/>
                </a:lnTo>
                <a:lnTo>
                  <a:pt x="553" y="5841"/>
                </a:lnTo>
                <a:lnTo>
                  <a:pt x="517" y="5854"/>
                </a:lnTo>
                <a:lnTo>
                  <a:pt x="481" y="5870"/>
                </a:lnTo>
                <a:lnTo>
                  <a:pt x="444" y="5887"/>
                </a:lnTo>
                <a:lnTo>
                  <a:pt x="405" y="5907"/>
                </a:lnTo>
                <a:lnTo>
                  <a:pt x="385" y="5918"/>
                </a:lnTo>
                <a:lnTo>
                  <a:pt x="366" y="5930"/>
                </a:lnTo>
                <a:lnTo>
                  <a:pt x="346" y="5943"/>
                </a:lnTo>
                <a:lnTo>
                  <a:pt x="326" y="5956"/>
                </a:lnTo>
                <a:lnTo>
                  <a:pt x="307" y="5971"/>
                </a:lnTo>
                <a:lnTo>
                  <a:pt x="286" y="5987"/>
                </a:lnTo>
                <a:lnTo>
                  <a:pt x="266" y="6004"/>
                </a:lnTo>
                <a:lnTo>
                  <a:pt x="247" y="6021"/>
                </a:lnTo>
                <a:lnTo>
                  <a:pt x="227" y="6040"/>
                </a:lnTo>
                <a:lnTo>
                  <a:pt x="208" y="6060"/>
                </a:lnTo>
                <a:lnTo>
                  <a:pt x="188" y="6081"/>
                </a:lnTo>
                <a:lnTo>
                  <a:pt x="169" y="6103"/>
                </a:lnTo>
                <a:lnTo>
                  <a:pt x="150" y="6127"/>
                </a:lnTo>
                <a:lnTo>
                  <a:pt x="132" y="6152"/>
                </a:lnTo>
                <a:lnTo>
                  <a:pt x="115" y="6178"/>
                </a:lnTo>
                <a:lnTo>
                  <a:pt x="99" y="6205"/>
                </a:lnTo>
                <a:lnTo>
                  <a:pt x="84" y="6233"/>
                </a:lnTo>
                <a:lnTo>
                  <a:pt x="70" y="6263"/>
                </a:lnTo>
                <a:lnTo>
                  <a:pt x="56" y="6293"/>
                </a:lnTo>
                <a:lnTo>
                  <a:pt x="44" y="6323"/>
                </a:lnTo>
                <a:lnTo>
                  <a:pt x="34" y="6354"/>
                </a:lnTo>
                <a:lnTo>
                  <a:pt x="25" y="6387"/>
                </a:lnTo>
                <a:lnTo>
                  <a:pt x="17" y="6418"/>
                </a:lnTo>
                <a:lnTo>
                  <a:pt x="11" y="6450"/>
                </a:lnTo>
                <a:lnTo>
                  <a:pt x="6" y="6482"/>
                </a:lnTo>
                <a:lnTo>
                  <a:pt x="2" y="6515"/>
                </a:lnTo>
                <a:lnTo>
                  <a:pt x="0" y="6547"/>
                </a:lnTo>
                <a:lnTo>
                  <a:pt x="0" y="6578"/>
                </a:lnTo>
                <a:lnTo>
                  <a:pt x="1" y="6603"/>
                </a:lnTo>
                <a:lnTo>
                  <a:pt x="2" y="6628"/>
                </a:lnTo>
                <a:lnTo>
                  <a:pt x="4" y="6651"/>
                </a:lnTo>
                <a:lnTo>
                  <a:pt x="7" y="6674"/>
                </a:lnTo>
                <a:lnTo>
                  <a:pt x="10" y="6696"/>
                </a:lnTo>
                <a:lnTo>
                  <a:pt x="14" y="6718"/>
                </a:lnTo>
                <a:lnTo>
                  <a:pt x="18" y="6739"/>
                </a:lnTo>
                <a:lnTo>
                  <a:pt x="22" y="6761"/>
                </a:lnTo>
                <a:lnTo>
                  <a:pt x="27" y="6781"/>
                </a:lnTo>
                <a:lnTo>
                  <a:pt x="33" y="6800"/>
                </a:lnTo>
                <a:lnTo>
                  <a:pt x="38" y="6819"/>
                </a:lnTo>
                <a:lnTo>
                  <a:pt x="45" y="6838"/>
                </a:lnTo>
                <a:lnTo>
                  <a:pt x="58" y="6875"/>
                </a:lnTo>
                <a:lnTo>
                  <a:pt x="74" y="6909"/>
                </a:lnTo>
                <a:lnTo>
                  <a:pt x="89" y="6941"/>
                </a:lnTo>
                <a:lnTo>
                  <a:pt x="106" y="6971"/>
                </a:lnTo>
                <a:lnTo>
                  <a:pt x="123" y="7001"/>
                </a:lnTo>
                <a:lnTo>
                  <a:pt x="140" y="7028"/>
                </a:lnTo>
                <a:lnTo>
                  <a:pt x="158" y="7054"/>
                </a:lnTo>
                <a:lnTo>
                  <a:pt x="177" y="7078"/>
                </a:lnTo>
                <a:lnTo>
                  <a:pt x="194" y="7101"/>
                </a:lnTo>
                <a:lnTo>
                  <a:pt x="212" y="7123"/>
                </a:lnTo>
                <a:lnTo>
                  <a:pt x="230" y="7144"/>
                </a:lnTo>
                <a:lnTo>
                  <a:pt x="248" y="7165"/>
                </a:lnTo>
                <a:lnTo>
                  <a:pt x="267" y="7184"/>
                </a:lnTo>
                <a:lnTo>
                  <a:pt x="286" y="7203"/>
                </a:lnTo>
                <a:lnTo>
                  <a:pt x="306" y="7221"/>
                </a:lnTo>
                <a:lnTo>
                  <a:pt x="325" y="7239"/>
                </a:lnTo>
                <a:lnTo>
                  <a:pt x="344" y="7257"/>
                </a:lnTo>
                <a:lnTo>
                  <a:pt x="363" y="7274"/>
                </a:lnTo>
                <a:lnTo>
                  <a:pt x="403" y="7306"/>
                </a:lnTo>
                <a:lnTo>
                  <a:pt x="444" y="7336"/>
                </a:lnTo>
                <a:lnTo>
                  <a:pt x="485" y="7366"/>
                </a:lnTo>
                <a:lnTo>
                  <a:pt x="527" y="7396"/>
                </a:lnTo>
                <a:lnTo>
                  <a:pt x="4175" y="9797"/>
                </a:lnTo>
                <a:lnTo>
                  <a:pt x="4181" y="9800"/>
                </a:lnTo>
                <a:lnTo>
                  <a:pt x="4187" y="9804"/>
                </a:lnTo>
                <a:lnTo>
                  <a:pt x="4194" y="9809"/>
                </a:lnTo>
                <a:lnTo>
                  <a:pt x="4201" y="9815"/>
                </a:lnTo>
                <a:lnTo>
                  <a:pt x="4215" y="9829"/>
                </a:lnTo>
                <a:lnTo>
                  <a:pt x="4229" y="9847"/>
                </a:lnTo>
                <a:lnTo>
                  <a:pt x="4244" y="9867"/>
                </a:lnTo>
                <a:lnTo>
                  <a:pt x="4259" y="9889"/>
                </a:lnTo>
                <a:lnTo>
                  <a:pt x="4273" y="9914"/>
                </a:lnTo>
                <a:lnTo>
                  <a:pt x="4287" y="9940"/>
                </a:lnTo>
                <a:lnTo>
                  <a:pt x="4300" y="9966"/>
                </a:lnTo>
                <a:lnTo>
                  <a:pt x="4312" y="9994"/>
                </a:lnTo>
                <a:lnTo>
                  <a:pt x="4322" y="10024"/>
                </a:lnTo>
                <a:lnTo>
                  <a:pt x="4331" y="10052"/>
                </a:lnTo>
                <a:lnTo>
                  <a:pt x="4337" y="10081"/>
                </a:lnTo>
                <a:lnTo>
                  <a:pt x="4342" y="10108"/>
                </a:lnTo>
                <a:lnTo>
                  <a:pt x="4343" y="10122"/>
                </a:lnTo>
                <a:lnTo>
                  <a:pt x="4344" y="10135"/>
                </a:lnTo>
                <a:lnTo>
                  <a:pt x="4344" y="10149"/>
                </a:lnTo>
                <a:lnTo>
                  <a:pt x="4344" y="10162"/>
                </a:lnTo>
                <a:lnTo>
                  <a:pt x="4343" y="10186"/>
                </a:lnTo>
                <a:lnTo>
                  <a:pt x="4341" y="10207"/>
                </a:lnTo>
                <a:lnTo>
                  <a:pt x="4337" y="10226"/>
                </a:lnTo>
                <a:lnTo>
                  <a:pt x="4333" y="10243"/>
                </a:lnTo>
                <a:lnTo>
                  <a:pt x="2916" y="14885"/>
                </a:lnTo>
                <a:lnTo>
                  <a:pt x="2901" y="14936"/>
                </a:lnTo>
                <a:lnTo>
                  <a:pt x="2888" y="14986"/>
                </a:lnTo>
                <a:lnTo>
                  <a:pt x="2876" y="15036"/>
                </a:lnTo>
                <a:lnTo>
                  <a:pt x="2865" y="15088"/>
                </a:lnTo>
                <a:lnTo>
                  <a:pt x="2861" y="15113"/>
                </a:lnTo>
                <a:lnTo>
                  <a:pt x="2857" y="15140"/>
                </a:lnTo>
                <a:lnTo>
                  <a:pt x="2854" y="15166"/>
                </a:lnTo>
                <a:lnTo>
                  <a:pt x="2851" y="15194"/>
                </a:lnTo>
                <a:lnTo>
                  <a:pt x="2848" y="15221"/>
                </a:lnTo>
                <a:lnTo>
                  <a:pt x="2846" y="15249"/>
                </a:lnTo>
                <a:lnTo>
                  <a:pt x="2845" y="15278"/>
                </a:lnTo>
                <a:lnTo>
                  <a:pt x="2845" y="15307"/>
                </a:lnTo>
                <a:lnTo>
                  <a:pt x="2845" y="15333"/>
                </a:lnTo>
                <a:lnTo>
                  <a:pt x="2846" y="15359"/>
                </a:lnTo>
                <a:lnTo>
                  <a:pt x="2848" y="15386"/>
                </a:lnTo>
                <a:lnTo>
                  <a:pt x="2850" y="15414"/>
                </a:lnTo>
                <a:lnTo>
                  <a:pt x="2854" y="15444"/>
                </a:lnTo>
                <a:lnTo>
                  <a:pt x="2858" y="15473"/>
                </a:lnTo>
                <a:lnTo>
                  <a:pt x="2864" y="15503"/>
                </a:lnTo>
                <a:lnTo>
                  <a:pt x="2871" y="15534"/>
                </a:lnTo>
                <a:lnTo>
                  <a:pt x="2881" y="15567"/>
                </a:lnTo>
                <a:lnTo>
                  <a:pt x="2891" y="15599"/>
                </a:lnTo>
                <a:lnTo>
                  <a:pt x="2903" y="15632"/>
                </a:lnTo>
                <a:lnTo>
                  <a:pt x="2917" y="15666"/>
                </a:lnTo>
                <a:lnTo>
                  <a:pt x="2933" y="15701"/>
                </a:lnTo>
                <a:lnTo>
                  <a:pt x="2952" y="15736"/>
                </a:lnTo>
                <a:lnTo>
                  <a:pt x="2973" y="15771"/>
                </a:lnTo>
                <a:lnTo>
                  <a:pt x="2996" y="15807"/>
                </a:lnTo>
                <a:lnTo>
                  <a:pt x="3010" y="15826"/>
                </a:lnTo>
                <a:lnTo>
                  <a:pt x="3023" y="15844"/>
                </a:lnTo>
                <a:lnTo>
                  <a:pt x="3037" y="15862"/>
                </a:lnTo>
                <a:lnTo>
                  <a:pt x="3052" y="15879"/>
                </a:lnTo>
                <a:lnTo>
                  <a:pt x="3068" y="15895"/>
                </a:lnTo>
                <a:lnTo>
                  <a:pt x="3085" y="15911"/>
                </a:lnTo>
                <a:lnTo>
                  <a:pt x="3102" y="15927"/>
                </a:lnTo>
                <a:lnTo>
                  <a:pt x="3120" y="15943"/>
                </a:lnTo>
                <a:lnTo>
                  <a:pt x="3139" y="15957"/>
                </a:lnTo>
                <a:lnTo>
                  <a:pt x="3157" y="15971"/>
                </a:lnTo>
                <a:lnTo>
                  <a:pt x="3177" y="15984"/>
                </a:lnTo>
                <a:lnTo>
                  <a:pt x="3196" y="15997"/>
                </a:lnTo>
                <a:lnTo>
                  <a:pt x="3216" y="16009"/>
                </a:lnTo>
                <a:lnTo>
                  <a:pt x="3238" y="16021"/>
                </a:lnTo>
                <a:lnTo>
                  <a:pt x="3258" y="16032"/>
                </a:lnTo>
                <a:lnTo>
                  <a:pt x="3279" y="16043"/>
                </a:lnTo>
                <a:lnTo>
                  <a:pt x="3300" y="16053"/>
                </a:lnTo>
                <a:lnTo>
                  <a:pt x="3321" y="16062"/>
                </a:lnTo>
                <a:lnTo>
                  <a:pt x="3343" y="16071"/>
                </a:lnTo>
                <a:lnTo>
                  <a:pt x="3365" y="16079"/>
                </a:lnTo>
                <a:lnTo>
                  <a:pt x="3386" y="16087"/>
                </a:lnTo>
                <a:lnTo>
                  <a:pt x="3408" y="16093"/>
                </a:lnTo>
                <a:lnTo>
                  <a:pt x="3429" y="16099"/>
                </a:lnTo>
                <a:lnTo>
                  <a:pt x="3450" y="16104"/>
                </a:lnTo>
                <a:lnTo>
                  <a:pt x="3472" y="16109"/>
                </a:lnTo>
                <a:lnTo>
                  <a:pt x="3493" y="16113"/>
                </a:lnTo>
                <a:lnTo>
                  <a:pt x="3514" y="16116"/>
                </a:lnTo>
                <a:lnTo>
                  <a:pt x="3534" y="16118"/>
                </a:lnTo>
                <a:lnTo>
                  <a:pt x="3554" y="16120"/>
                </a:lnTo>
                <a:lnTo>
                  <a:pt x="3573" y="16121"/>
                </a:lnTo>
                <a:lnTo>
                  <a:pt x="3593" y="16121"/>
                </a:lnTo>
                <a:lnTo>
                  <a:pt x="3612" y="16120"/>
                </a:lnTo>
                <a:lnTo>
                  <a:pt x="3646" y="16118"/>
                </a:lnTo>
                <a:lnTo>
                  <a:pt x="3678" y="16115"/>
                </a:lnTo>
                <a:lnTo>
                  <a:pt x="3711" y="16111"/>
                </a:lnTo>
                <a:lnTo>
                  <a:pt x="3742" y="16107"/>
                </a:lnTo>
                <a:lnTo>
                  <a:pt x="3771" y="16102"/>
                </a:lnTo>
                <a:lnTo>
                  <a:pt x="3799" y="16096"/>
                </a:lnTo>
                <a:lnTo>
                  <a:pt x="3828" y="16090"/>
                </a:lnTo>
                <a:lnTo>
                  <a:pt x="3854" y="16083"/>
                </a:lnTo>
                <a:lnTo>
                  <a:pt x="3880" y="16076"/>
                </a:lnTo>
                <a:lnTo>
                  <a:pt x="3904" y="16068"/>
                </a:lnTo>
                <a:lnTo>
                  <a:pt x="3928" y="16059"/>
                </a:lnTo>
                <a:lnTo>
                  <a:pt x="3952" y="16050"/>
                </a:lnTo>
                <a:lnTo>
                  <a:pt x="3975" y="16041"/>
                </a:lnTo>
                <a:lnTo>
                  <a:pt x="3996" y="16031"/>
                </a:lnTo>
                <a:lnTo>
                  <a:pt x="4017" y="16021"/>
                </a:lnTo>
                <a:lnTo>
                  <a:pt x="4038" y="16011"/>
                </a:lnTo>
                <a:lnTo>
                  <a:pt x="4078" y="15989"/>
                </a:lnTo>
                <a:lnTo>
                  <a:pt x="4116" y="15966"/>
                </a:lnTo>
                <a:lnTo>
                  <a:pt x="4152" y="15942"/>
                </a:lnTo>
                <a:lnTo>
                  <a:pt x="4188" y="15916"/>
                </a:lnTo>
                <a:lnTo>
                  <a:pt x="4222" y="15891"/>
                </a:lnTo>
                <a:lnTo>
                  <a:pt x="4256" y="15865"/>
                </a:lnTo>
                <a:lnTo>
                  <a:pt x="4290" y="15839"/>
                </a:lnTo>
                <a:lnTo>
                  <a:pt x="4324" y="15812"/>
                </a:lnTo>
                <a:lnTo>
                  <a:pt x="7889" y="12778"/>
                </a:lnTo>
                <a:lnTo>
                  <a:pt x="7895" y="12773"/>
                </a:lnTo>
                <a:lnTo>
                  <a:pt x="7902" y="12768"/>
                </a:lnTo>
                <a:lnTo>
                  <a:pt x="7910" y="12763"/>
                </a:lnTo>
                <a:lnTo>
                  <a:pt x="7919" y="12758"/>
                </a:lnTo>
                <a:lnTo>
                  <a:pt x="7940" y="12748"/>
                </a:lnTo>
                <a:lnTo>
                  <a:pt x="7963" y="12739"/>
                </a:lnTo>
                <a:lnTo>
                  <a:pt x="7975" y="12735"/>
                </a:lnTo>
                <a:lnTo>
                  <a:pt x="7988" y="12731"/>
                </a:lnTo>
                <a:lnTo>
                  <a:pt x="8002" y="12728"/>
                </a:lnTo>
                <a:lnTo>
                  <a:pt x="8016" y="12725"/>
                </a:lnTo>
                <a:lnTo>
                  <a:pt x="8030" y="12723"/>
                </a:lnTo>
                <a:lnTo>
                  <a:pt x="8045" y="12721"/>
                </a:lnTo>
                <a:lnTo>
                  <a:pt x="8061" y="12720"/>
                </a:lnTo>
                <a:lnTo>
                  <a:pt x="8077" y="12720"/>
                </a:lnTo>
                <a:lnTo>
                  <a:pt x="8092" y="12720"/>
                </a:lnTo>
                <a:lnTo>
                  <a:pt x="8106" y="12721"/>
                </a:lnTo>
                <a:lnTo>
                  <a:pt x="8121" y="12723"/>
                </a:lnTo>
                <a:lnTo>
                  <a:pt x="8134" y="12725"/>
                </a:lnTo>
                <a:lnTo>
                  <a:pt x="8148" y="12727"/>
                </a:lnTo>
                <a:lnTo>
                  <a:pt x="8161" y="12730"/>
                </a:lnTo>
                <a:lnTo>
                  <a:pt x="8174" y="12734"/>
                </a:lnTo>
                <a:lnTo>
                  <a:pt x="8186" y="12737"/>
                </a:lnTo>
                <a:lnTo>
                  <a:pt x="8208" y="12746"/>
                </a:lnTo>
                <a:lnTo>
                  <a:pt x="8228" y="12755"/>
                </a:lnTo>
                <a:lnTo>
                  <a:pt x="8244" y="12764"/>
                </a:lnTo>
                <a:lnTo>
                  <a:pt x="8256" y="12774"/>
                </a:lnTo>
                <a:lnTo>
                  <a:pt x="12014" y="15833"/>
                </a:lnTo>
                <a:lnTo>
                  <a:pt x="12083" y="15884"/>
                </a:lnTo>
                <a:lnTo>
                  <a:pt x="12151" y="15933"/>
                </a:lnTo>
                <a:lnTo>
                  <a:pt x="12187" y="15958"/>
                </a:lnTo>
                <a:lnTo>
                  <a:pt x="12223" y="15980"/>
                </a:lnTo>
                <a:lnTo>
                  <a:pt x="12260" y="16003"/>
                </a:lnTo>
                <a:lnTo>
                  <a:pt x="12299" y="16023"/>
                </a:lnTo>
                <a:lnTo>
                  <a:pt x="12320" y="16033"/>
                </a:lnTo>
                <a:lnTo>
                  <a:pt x="12340" y="16043"/>
                </a:lnTo>
                <a:lnTo>
                  <a:pt x="12362" y="16052"/>
                </a:lnTo>
                <a:lnTo>
                  <a:pt x="12384" y="16061"/>
                </a:lnTo>
                <a:lnTo>
                  <a:pt x="12407" y="16070"/>
                </a:lnTo>
                <a:lnTo>
                  <a:pt x="12431" y="16078"/>
                </a:lnTo>
                <a:lnTo>
                  <a:pt x="12455" y="16085"/>
                </a:lnTo>
                <a:lnTo>
                  <a:pt x="12480" y="16092"/>
                </a:lnTo>
                <a:lnTo>
                  <a:pt x="12506" y="16099"/>
                </a:lnTo>
                <a:lnTo>
                  <a:pt x="12534" y="16105"/>
                </a:lnTo>
                <a:lnTo>
                  <a:pt x="12562" y="16110"/>
                </a:lnTo>
                <a:lnTo>
                  <a:pt x="12590" y="16115"/>
                </a:lnTo>
                <a:lnTo>
                  <a:pt x="12620" y="16119"/>
                </a:lnTo>
                <a:lnTo>
                  <a:pt x="12652" y="16122"/>
                </a:lnTo>
                <a:lnTo>
                  <a:pt x="12684" y="16125"/>
                </a:lnTo>
                <a:lnTo>
                  <a:pt x="12718" y="16127"/>
                </a:lnTo>
                <a:lnTo>
                  <a:pt x="12731" y="16128"/>
                </a:lnTo>
                <a:lnTo>
                  <a:pt x="12744" y="16128"/>
                </a:lnTo>
                <a:lnTo>
                  <a:pt x="12762" y="16128"/>
                </a:lnTo>
                <a:lnTo>
                  <a:pt x="12781" y="16127"/>
                </a:lnTo>
                <a:lnTo>
                  <a:pt x="12799" y="16125"/>
                </a:lnTo>
                <a:lnTo>
                  <a:pt x="12818" y="16123"/>
                </a:lnTo>
                <a:lnTo>
                  <a:pt x="12837" y="16120"/>
                </a:lnTo>
                <a:lnTo>
                  <a:pt x="12856" y="16116"/>
                </a:lnTo>
                <a:lnTo>
                  <a:pt x="12876" y="16112"/>
                </a:lnTo>
                <a:lnTo>
                  <a:pt x="12896" y="16107"/>
                </a:lnTo>
                <a:lnTo>
                  <a:pt x="12916" y="16102"/>
                </a:lnTo>
                <a:lnTo>
                  <a:pt x="12936" y="16096"/>
                </a:lnTo>
                <a:lnTo>
                  <a:pt x="12955" y="16090"/>
                </a:lnTo>
                <a:lnTo>
                  <a:pt x="12975" y="16083"/>
                </a:lnTo>
                <a:lnTo>
                  <a:pt x="12996" y="16075"/>
                </a:lnTo>
                <a:lnTo>
                  <a:pt x="13016" y="16067"/>
                </a:lnTo>
                <a:lnTo>
                  <a:pt x="13036" y="16057"/>
                </a:lnTo>
                <a:lnTo>
                  <a:pt x="13056" y="16047"/>
                </a:lnTo>
                <a:lnTo>
                  <a:pt x="13075" y="16037"/>
                </a:lnTo>
                <a:lnTo>
                  <a:pt x="13094" y="16027"/>
                </a:lnTo>
                <a:lnTo>
                  <a:pt x="13114" y="16016"/>
                </a:lnTo>
                <a:lnTo>
                  <a:pt x="13133" y="16004"/>
                </a:lnTo>
                <a:lnTo>
                  <a:pt x="13151" y="15992"/>
                </a:lnTo>
                <a:lnTo>
                  <a:pt x="13169" y="15980"/>
                </a:lnTo>
                <a:lnTo>
                  <a:pt x="13187" y="15966"/>
                </a:lnTo>
                <a:lnTo>
                  <a:pt x="13204" y="15953"/>
                </a:lnTo>
                <a:lnTo>
                  <a:pt x="13222" y="15938"/>
                </a:lnTo>
                <a:lnTo>
                  <a:pt x="13238" y="15923"/>
                </a:lnTo>
                <a:lnTo>
                  <a:pt x="13254" y="15908"/>
                </a:lnTo>
                <a:lnTo>
                  <a:pt x="13269" y="15892"/>
                </a:lnTo>
                <a:lnTo>
                  <a:pt x="13283" y="15876"/>
                </a:lnTo>
                <a:lnTo>
                  <a:pt x="13297" y="15860"/>
                </a:lnTo>
                <a:lnTo>
                  <a:pt x="13310" y="15843"/>
                </a:lnTo>
                <a:lnTo>
                  <a:pt x="13322" y="15825"/>
                </a:lnTo>
                <a:lnTo>
                  <a:pt x="13348" y="15789"/>
                </a:lnTo>
                <a:lnTo>
                  <a:pt x="13369" y="15754"/>
                </a:lnTo>
                <a:lnTo>
                  <a:pt x="13388" y="15719"/>
                </a:lnTo>
                <a:lnTo>
                  <a:pt x="13405" y="15684"/>
                </a:lnTo>
                <a:lnTo>
                  <a:pt x="13419" y="15650"/>
                </a:lnTo>
                <a:lnTo>
                  <a:pt x="13432" y="15617"/>
                </a:lnTo>
                <a:lnTo>
                  <a:pt x="13442" y="15585"/>
                </a:lnTo>
                <a:lnTo>
                  <a:pt x="13451" y="15552"/>
                </a:lnTo>
                <a:lnTo>
                  <a:pt x="13460" y="15521"/>
                </a:lnTo>
                <a:lnTo>
                  <a:pt x="13465" y="15491"/>
                </a:lnTo>
                <a:lnTo>
                  <a:pt x="13470" y="15462"/>
                </a:lnTo>
                <a:lnTo>
                  <a:pt x="13473" y="15432"/>
                </a:lnTo>
                <a:lnTo>
                  <a:pt x="13476" y="15404"/>
                </a:lnTo>
                <a:lnTo>
                  <a:pt x="13478" y="15378"/>
                </a:lnTo>
                <a:lnTo>
                  <a:pt x="13479" y="15352"/>
                </a:lnTo>
                <a:lnTo>
                  <a:pt x="13479" y="15327"/>
                </a:lnTo>
                <a:lnTo>
                  <a:pt x="13478" y="15295"/>
                </a:lnTo>
                <a:lnTo>
                  <a:pt x="13477" y="15264"/>
                </a:lnTo>
                <a:lnTo>
                  <a:pt x="13475" y="15234"/>
                </a:lnTo>
                <a:lnTo>
                  <a:pt x="13472" y="15205"/>
                </a:lnTo>
                <a:lnTo>
                  <a:pt x="13469" y="15175"/>
                </a:lnTo>
                <a:lnTo>
                  <a:pt x="13465" y="15147"/>
                </a:lnTo>
                <a:lnTo>
                  <a:pt x="13460" y="15119"/>
                </a:lnTo>
                <a:lnTo>
                  <a:pt x="13454" y="15092"/>
                </a:lnTo>
                <a:lnTo>
                  <a:pt x="13448" y="15064"/>
                </a:lnTo>
                <a:lnTo>
                  <a:pt x="13442" y="15037"/>
                </a:lnTo>
                <a:lnTo>
                  <a:pt x="13436" y="15010"/>
                </a:lnTo>
                <a:lnTo>
                  <a:pt x="13428" y="14983"/>
                </a:lnTo>
                <a:lnTo>
                  <a:pt x="13413" y="14929"/>
                </a:lnTo>
                <a:lnTo>
                  <a:pt x="13396" y="14875"/>
                </a:lnTo>
                <a:lnTo>
                  <a:pt x="11802" y="10203"/>
                </a:lnTo>
                <a:lnTo>
                  <a:pt x="11797" y="10187"/>
                </a:lnTo>
                <a:lnTo>
                  <a:pt x="11794" y="10168"/>
                </a:lnTo>
                <a:lnTo>
                  <a:pt x="11791" y="10146"/>
                </a:lnTo>
                <a:lnTo>
                  <a:pt x="11790" y="10120"/>
                </a:lnTo>
                <a:lnTo>
                  <a:pt x="11790" y="10108"/>
                </a:lnTo>
                <a:lnTo>
                  <a:pt x="11790" y="10096"/>
                </a:lnTo>
                <a:lnTo>
                  <a:pt x="11791" y="10084"/>
                </a:lnTo>
                <a:lnTo>
                  <a:pt x="11792" y="10071"/>
                </a:lnTo>
                <a:lnTo>
                  <a:pt x="11796" y="10045"/>
                </a:lnTo>
                <a:lnTo>
                  <a:pt x="11802" y="10019"/>
                </a:lnTo>
                <a:lnTo>
                  <a:pt x="11810" y="9992"/>
                </a:lnTo>
                <a:lnTo>
                  <a:pt x="11820" y="9966"/>
                </a:lnTo>
                <a:lnTo>
                  <a:pt x="11830" y="9941"/>
                </a:lnTo>
                <a:lnTo>
                  <a:pt x="11842" y="9917"/>
                </a:lnTo>
                <a:lnTo>
                  <a:pt x="11854" y="9894"/>
                </a:lnTo>
                <a:lnTo>
                  <a:pt x="11867" y="9871"/>
                </a:lnTo>
                <a:lnTo>
                  <a:pt x="11880" y="9851"/>
                </a:lnTo>
                <a:lnTo>
                  <a:pt x="11894" y="9833"/>
                </a:lnTo>
                <a:lnTo>
                  <a:pt x="11907" y="9818"/>
                </a:lnTo>
                <a:lnTo>
                  <a:pt x="11920" y="9805"/>
                </a:lnTo>
                <a:lnTo>
                  <a:pt x="11926" y="9800"/>
                </a:lnTo>
                <a:lnTo>
                  <a:pt x="11933" y="9796"/>
                </a:lnTo>
                <a:lnTo>
                  <a:pt x="11939" y="9792"/>
                </a:lnTo>
                <a:lnTo>
                  <a:pt x="11945" y="9789"/>
                </a:lnTo>
                <a:lnTo>
                  <a:pt x="15573" y="7396"/>
                </a:lnTo>
                <a:lnTo>
                  <a:pt x="15615" y="7366"/>
                </a:lnTo>
                <a:lnTo>
                  <a:pt x="15657" y="7337"/>
                </a:lnTo>
                <a:lnTo>
                  <a:pt x="15698" y="7306"/>
                </a:lnTo>
                <a:lnTo>
                  <a:pt x="15738" y="7274"/>
                </a:lnTo>
                <a:lnTo>
                  <a:pt x="15757" y="7257"/>
                </a:lnTo>
                <a:lnTo>
                  <a:pt x="15776" y="7239"/>
                </a:lnTo>
                <a:lnTo>
                  <a:pt x="15795" y="7221"/>
                </a:lnTo>
                <a:lnTo>
                  <a:pt x="15815" y="7203"/>
                </a:lnTo>
                <a:lnTo>
                  <a:pt x="15834" y="7184"/>
                </a:lnTo>
                <a:lnTo>
                  <a:pt x="15852" y="7165"/>
                </a:lnTo>
                <a:lnTo>
                  <a:pt x="15871" y="7144"/>
                </a:lnTo>
                <a:lnTo>
                  <a:pt x="15889" y="7123"/>
                </a:lnTo>
                <a:lnTo>
                  <a:pt x="15906" y="7101"/>
                </a:lnTo>
                <a:lnTo>
                  <a:pt x="15925" y="7078"/>
                </a:lnTo>
                <a:lnTo>
                  <a:pt x="15943" y="7053"/>
                </a:lnTo>
                <a:lnTo>
                  <a:pt x="15960" y="7028"/>
                </a:lnTo>
                <a:lnTo>
                  <a:pt x="15978" y="7001"/>
                </a:lnTo>
                <a:lnTo>
                  <a:pt x="15995" y="6971"/>
                </a:lnTo>
                <a:lnTo>
                  <a:pt x="16011" y="6940"/>
                </a:lnTo>
                <a:lnTo>
                  <a:pt x="16027" y="6908"/>
                </a:lnTo>
                <a:lnTo>
                  <a:pt x="16042" y="6875"/>
                </a:lnTo>
                <a:lnTo>
                  <a:pt x="16056" y="6838"/>
                </a:lnTo>
                <a:lnTo>
                  <a:pt x="16062" y="6819"/>
                </a:lnTo>
                <a:lnTo>
                  <a:pt x="16068" y="6800"/>
                </a:lnTo>
                <a:lnTo>
                  <a:pt x="16073" y="6781"/>
                </a:lnTo>
                <a:lnTo>
                  <a:pt x="16078" y="6761"/>
                </a:lnTo>
                <a:lnTo>
                  <a:pt x="16082" y="6739"/>
                </a:lnTo>
                <a:lnTo>
                  <a:pt x="16086" y="6718"/>
                </a:lnTo>
                <a:lnTo>
                  <a:pt x="16090" y="6696"/>
                </a:lnTo>
                <a:lnTo>
                  <a:pt x="16093" y="6674"/>
                </a:lnTo>
                <a:lnTo>
                  <a:pt x="16096" y="6651"/>
                </a:lnTo>
                <a:lnTo>
                  <a:pt x="16098" y="6628"/>
                </a:lnTo>
                <a:lnTo>
                  <a:pt x="16099" y="6603"/>
                </a:lnTo>
                <a:lnTo>
                  <a:pt x="16100" y="6578"/>
                </a:lnTo>
                <a:lnTo>
                  <a:pt x="16100" y="6547"/>
                </a:lnTo>
                <a:lnTo>
                  <a:pt x="16098" y="6515"/>
                </a:lnTo>
                <a:lnTo>
                  <a:pt x="16094" y="6482"/>
                </a:lnTo>
                <a:lnTo>
                  <a:pt x="16089" y="6451"/>
                </a:lnTo>
                <a:lnTo>
                  <a:pt x="16083" y="6419"/>
                </a:lnTo>
                <a:lnTo>
                  <a:pt x="16075" y="6387"/>
                </a:lnTo>
                <a:lnTo>
                  <a:pt x="16066" y="6355"/>
                </a:lnTo>
                <a:lnTo>
                  <a:pt x="16056" y="6324"/>
                </a:lnTo>
                <a:lnTo>
                  <a:pt x="16044" y="6293"/>
                </a:lnTo>
                <a:lnTo>
                  <a:pt x="16030" y="6264"/>
                </a:lnTo>
                <a:lnTo>
                  <a:pt x="16016" y="6234"/>
                </a:lnTo>
                <a:lnTo>
                  <a:pt x="16002" y="6206"/>
                </a:lnTo>
                <a:lnTo>
                  <a:pt x="15986" y="6179"/>
                </a:lnTo>
                <a:lnTo>
                  <a:pt x="15969" y="6153"/>
                </a:lnTo>
                <a:lnTo>
                  <a:pt x="15951" y="6128"/>
                </a:lnTo>
                <a:lnTo>
                  <a:pt x="15933" y="6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6" name="Freeform 85"/>
          <p:cNvSpPr>
            <a:spLocks/>
          </p:cNvSpPr>
          <p:nvPr/>
        </p:nvSpPr>
        <p:spPr bwMode="auto">
          <a:xfrm>
            <a:off x="8069226" y="2641158"/>
            <a:ext cx="524971" cy="483847"/>
          </a:xfrm>
          <a:custGeom>
            <a:avLst/>
            <a:gdLst>
              <a:gd name="T0" fmla="*/ 15831 w 16072"/>
              <a:gd name="T1" fmla="*/ 4586 h 14894"/>
              <a:gd name="T2" fmla="*/ 15295 w 16072"/>
              <a:gd name="T3" fmla="*/ 3407 h 14894"/>
              <a:gd name="T4" fmla="*/ 14492 w 16072"/>
              <a:gd name="T5" fmla="*/ 2368 h 14894"/>
              <a:gd name="T6" fmla="*/ 13457 w 16072"/>
              <a:gd name="T7" fmla="*/ 1490 h 14894"/>
              <a:gd name="T8" fmla="*/ 12226 w 16072"/>
              <a:gd name="T9" fmla="*/ 794 h 14894"/>
              <a:gd name="T10" fmla="*/ 10833 w 16072"/>
              <a:gd name="T11" fmla="*/ 303 h 14894"/>
              <a:gd name="T12" fmla="*/ 9314 w 16072"/>
              <a:gd name="T13" fmla="*/ 39 h 14894"/>
              <a:gd name="T14" fmla="*/ 7704 w 16072"/>
              <a:gd name="T15" fmla="*/ 25 h 14894"/>
              <a:gd name="T16" fmla="*/ 6080 w 16072"/>
              <a:gd name="T17" fmla="*/ 273 h 14894"/>
              <a:gd name="T18" fmla="*/ 4585 w 16072"/>
              <a:gd name="T19" fmla="*/ 758 h 14894"/>
              <a:gd name="T20" fmla="*/ 3250 w 16072"/>
              <a:gd name="T21" fmla="*/ 1451 h 14894"/>
              <a:gd name="T22" fmla="*/ 2104 w 16072"/>
              <a:gd name="T23" fmla="*/ 2324 h 14894"/>
              <a:gd name="T24" fmla="*/ 1178 w 16072"/>
              <a:gd name="T25" fmla="*/ 3345 h 14894"/>
              <a:gd name="T26" fmla="*/ 501 w 16072"/>
              <a:gd name="T27" fmla="*/ 4486 h 14894"/>
              <a:gd name="T28" fmla="*/ 100 w 16072"/>
              <a:gd name="T29" fmla="*/ 5718 h 14894"/>
              <a:gd name="T30" fmla="*/ 7 w 16072"/>
              <a:gd name="T31" fmla="*/ 7011 h 14894"/>
              <a:gd name="T32" fmla="*/ 122 w 16072"/>
              <a:gd name="T33" fmla="*/ 7857 h 14894"/>
              <a:gd name="T34" fmla="*/ 314 w 16072"/>
              <a:gd name="T35" fmla="*/ 8518 h 14894"/>
              <a:gd name="T36" fmla="*/ 589 w 16072"/>
              <a:gd name="T37" fmla="*/ 9146 h 14894"/>
              <a:gd name="T38" fmla="*/ 941 w 16072"/>
              <a:gd name="T39" fmla="*/ 9736 h 14894"/>
              <a:gd name="T40" fmla="*/ 1366 w 16072"/>
              <a:gd name="T41" fmla="*/ 10286 h 14894"/>
              <a:gd name="T42" fmla="*/ 1858 w 16072"/>
              <a:gd name="T43" fmla="*/ 10793 h 14894"/>
              <a:gd name="T44" fmla="*/ 2413 w 16072"/>
              <a:gd name="T45" fmla="*/ 11253 h 14894"/>
              <a:gd name="T46" fmla="*/ 3024 w 16072"/>
              <a:gd name="T47" fmla="*/ 11663 h 14894"/>
              <a:gd name="T48" fmla="*/ 3197 w 16072"/>
              <a:gd name="T49" fmla="*/ 11982 h 14894"/>
              <a:gd name="T50" fmla="*/ 3179 w 16072"/>
              <a:gd name="T51" fmla="*/ 12297 h 14894"/>
              <a:gd name="T52" fmla="*/ 3112 w 16072"/>
              <a:gd name="T53" fmla="*/ 12630 h 14894"/>
              <a:gd name="T54" fmla="*/ 2987 w 16072"/>
              <a:gd name="T55" fmla="*/ 12976 h 14894"/>
              <a:gd name="T56" fmla="*/ 2799 w 16072"/>
              <a:gd name="T57" fmla="*/ 13334 h 14894"/>
              <a:gd name="T58" fmla="*/ 2535 w 16072"/>
              <a:gd name="T59" fmla="*/ 13701 h 14894"/>
              <a:gd name="T60" fmla="*/ 2191 w 16072"/>
              <a:gd name="T61" fmla="*/ 14076 h 14894"/>
              <a:gd name="T62" fmla="*/ 1758 w 16072"/>
              <a:gd name="T63" fmla="*/ 14456 h 14894"/>
              <a:gd name="T64" fmla="*/ 1565 w 16072"/>
              <a:gd name="T65" fmla="*/ 14669 h 14894"/>
              <a:gd name="T66" fmla="*/ 1715 w 16072"/>
              <a:gd name="T67" fmla="*/ 14806 h 14894"/>
              <a:gd name="T68" fmla="*/ 2105 w 16072"/>
              <a:gd name="T69" fmla="*/ 14888 h 14894"/>
              <a:gd name="T70" fmla="*/ 2694 w 16072"/>
              <a:gd name="T71" fmla="*/ 14872 h 14894"/>
              <a:gd name="T72" fmla="*/ 3441 w 16072"/>
              <a:gd name="T73" fmla="*/ 14720 h 14894"/>
              <a:gd name="T74" fmla="*/ 4305 w 16072"/>
              <a:gd name="T75" fmla="*/ 14393 h 14894"/>
              <a:gd name="T76" fmla="*/ 5244 w 16072"/>
              <a:gd name="T77" fmla="*/ 13853 h 14894"/>
              <a:gd name="T78" fmla="*/ 6218 w 16072"/>
              <a:gd name="T79" fmla="*/ 13059 h 14894"/>
              <a:gd name="T80" fmla="*/ 6672 w 16072"/>
              <a:gd name="T81" fmla="*/ 12839 h 14894"/>
              <a:gd name="T82" fmla="*/ 6955 w 16072"/>
              <a:gd name="T83" fmla="*/ 12863 h 14894"/>
              <a:gd name="T84" fmla="*/ 7241 w 16072"/>
              <a:gd name="T85" fmla="*/ 12880 h 14894"/>
              <a:gd name="T86" fmla="*/ 7530 w 16072"/>
              <a:gd name="T87" fmla="*/ 12888 h 14894"/>
              <a:gd name="T88" fmla="*/ 7821 w 16072"/>
              <a:gd name="T89" fmla="*/ 12888 h 14894"/>
              <a:gd name="T90" fmla="*/ 8114 w 16072"/>
              <a:gd name="T91" fmla="*/ 12879 h 14894"/>
              <a:gd name="T92" fmla="*/ 8410 w 16072"/>
              <a:gd name="T93" fmla="*/ 12860 h 14894"/>
              <a:gd name="T94" fmla="*/ 8707 w 16072"/>
              <a:gd name="T95" fmla="*/ 12834 h 14894"/>
              <a:gd name="T96" fmla="*/ 9992 w 16072"/>
              <a:gd name="T97" fmla="*/ 12616 h 14894"/>
              <a:gd name="T98" fmla="*/ 11487 w 16072"/>
              <a:gd name="T99" fmla="*/ 12130 h 14894"/>
              <a:gd name="T100" fmla="*/ 12822 w 16072"/>
              <a:gd name="T101" fmla="*/ 11437 h 14894"/>
              <a:gd name="T102" fmla="*/ 13968 w 16072"/>
              <a:gd name="T103" fmla="*/ 10565 h 14894"/>
              <a:gd name="T104" fmla="*/ 14894 w 16072"/>
              <a:gd name="T105" fmla="*/ 9544 h 14894"/>
              <a:gd name="T106" fmla="*/ 15571 w 16072"/>
              <a:gd name="T107" fmla="*/ 8402 h 14894"/>
              <a:gd name="T108" fmla="*/ 15972 w 16072"/>
              <a:gd name="T109" fmla="*/ 7171 h 14894"/>
              <a:gd name="T110" fmla="*/ 16065 w 16072"/>
              <a:gd name="T111" fmla="*/ 5876 h 14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2" h="14894">
                <a:moveTo>
                  <a:pt x="16037" y="5547"/>
                </a:moveTo>
                <a:lnTo>
                  <a:pt x="15988" y="5219"/>
                </a:lnTo>
                <a:lnTo>
                  <a:pt x="15919" y="4899"/>
                </a:lnTo>
                <a:lnTo>
                  <a:pt x="15831" y="4586"/>
                </a:lnTo>
                <a:lnTo>
                  <a:pt x="15723" y="4279"/>
                </a:lnTo>
                <a:lnTo>
                  <a:pt x="15599" y="3981"/>
                </a:lnTo>
                <a:lnTo>
                  <a:pt x="15455" y="3690"/>
                </a:lnTo>
                <a:lnTo>
                  <a:pt x="15295" y="3407"/>
                </a:lnTo>
                <a:lnTo>
                  <a:pt x="15118" y="3134"/>
                </a:lnTo>
                <a:lnTo>
                  <a:pt x="14925" y="2869"/>
                </a:lnTo>
                <a:lnTo>
                  <a:pt x="14716" y="2614"/>
                </a:lnTo>
                <a:lnTo>
                  <a:pt x="14492" y="2368"/>
                </a:lnTo>
                <a:lnTo>
                  <a:pt x="14254" y="2132"/>
                </a:lnTo>
                <a:lnTo>
                  <a:pt x="14001" y="1907"/>
                </a:lnTo>
                <a:lnTo>
                  <a:pt x="13736" y="1692"/>
                </a:lnTo>
                <a:lnTo>
                  <a:pt x="13457" y="1490"/>
                </a:lnTo>
                <a:lnTo>
                  <a:pt x="13166" y="1297"/>
                </a:lnTo>
                <a:lnTo>
                  <a:pt x="12864" y="1117"/>
                </a:lnTo>
                <a:lnTo>
                  <a:pt x="12550" y="949"/>
                </a:lnTo>
                <a:lnTo>
                  <a:pt x="12226" y="794"/>
                </a:lnTo>
                <a:lnTo>
                  <a:pt x="11891" y="651"/>
                </a:lnTo>
                <a:lnTo>
                  <a:pt x="11547" y="522"/>
                </a:lnTo>
                <a:lnTo>
                  <a:pt x="11194" y="405"/>
                </a:lnTo>
                <a:lnTo>
                  <a:pt x="10833" y="303"/>
                </a:lnTo>
                <a:lnTo>
                  <a:pt x="10463" y="215"/>
                </a:lnTo>
                <a:lnTo>
                  <a:pt x="10086" y="141"/>
                </a:lnTo>
                <a:lnTo>
                  <a:pt x="9703" y="83"/>
                </a:lnTo>
                <a:lnTo>
                  <a:pt x="9314" y="39"/>
                </a:lnTo>
                <a:lnTo>
                  <a:pt x="8918" y="11"/>
                </a:lnTo>
                <a:lnTo>
                  <a:pt x="8517" y="0"/>
                </a:lnTo>
                <a:lnTo>
                  <a:pt x="8112" y="4"/>
                </a:lnTo>
                <a:lnTo>
                  <a:pt x="7704" y="25"/>
                </a:lnTo>
                <a:lnTo>
                  <a:pt x="7291" y="62"/>
                </a:lnTo>
                <a:lnTo>
                  <a:pt x="6880" y="117"/>
                </a:lnTo>
                <a:lnTo>
                  <a:pt x="6476" y="187"/>
                </a:lnTo>
                <a:lnTo>
                  <a:pt x="6080" y="273"/>
                </a:lnTo>
                <a:lnTo>
                  <a:pt x="5694" y="373"/>
                </a:lnTo>
                <a:lnTo>
                  <a:pt x="5315" y="488"/>
                </a:lnTo>
                <a:lnTo>
                  <a:pt x="4945" y="616"/>
                </a:lnTo>
                <a:lnTo>
                  <a:pt x="4585" y="758"/>
                </a:lnTo>
                <a:lnTo>
                  <a:pt x="4235" y="914"/>
                </a:lnTo>
                <a:lnTo>
                  <a:pt x="3895" y="1081"/>
                </a:lnTo>
                <a:lnTo>
                  <a:pt x="3567" y="1260"/>
                </a:lnTo>
                <a:lnTo>
                  <a:pt x="3250" y="1451"/>
                </a:lnTo>
                <a:lnTo>
                  <a:pt x="2944" y="1654"/>
                </a:lnTo>
                <a:lnTo>
                  <a:pt x="2652" y="1867"/>
                </a:lnTo>
                <a:lnTo>
                  <a:pt x="2372" y="2091"/>
                </a:lnTo>
                <a:lnTo>
                  <a:pt x="2104" y="2324"/>
                </a:lnTo>
                <a:lnTo>
                  <a:pt x="1851" y="2566"/>
                </a:lnTo>
                <a:lnTo>
                  <a:pt x="1612" y="2817"/>
                </a:lnTo>
                <a:lnTo>
                  <a:pt x="1388" y="3077"/>
                </a:lnTo>
                <a:lnTo>
                  <a:pt x="1178" y="3345"/>
                </a:lnTo>
                <a:lnTo>
                  <a:pt x="984" y="3620"/>
                </a:lnTo>
                <a:lnTo>
                  <a:pt x="807" y="3902"/>
                </a:lnTo>
                <a:lnTo>
                  <a:pt x="646" y="4191"/>
                </a:lnTo>
                <a:lnTo>
                  <a:pt x="501" y="4486"/>
                </a:lnTo>
                <a:lnTo>
                  <a:pt x="374" y="4786"/>
                </a:lnTo>
                <a:lnTo>
                  <a:pt x="264" y="5093"/>
                </a:lnTo>
                <a:lnTo>
                  <a:pt x="174" y="5404"/>
                </a:lnTo>
                <a:lnTo>
                  <a:pt x="100" y="5718"/>
                </a:lnTo>
                <a:lnTo>
                  <a:pt x="47" y="6037"/>
                </a:lnTo>
                <a:lnTo>
                  <a:pt x="14" y="6360"/>
                </a:lnTo>
                <a:lnTo>
                  <a:pt x="0" y="6684"/>
                </a:lnTo>
                <a:lnTo>
                  <a:pt x="7" y="7011"/>
                </a:lnTo>
                <a:lnTo>
                  <a:pt x="35" y="7342"/>
                </a:lnTo>
                <a:lnTo>
                  <a:pt x="58" y="7515"/>
                </a:lnTo>
                <a:lnTo>
                  <a:pt x="87" y="7687"/>
                </a:lnTo>
                <a:lnTo>
                  <a:pt x="122" y="7857"/>
                </a:lnTo>
                <a:lnTo>
                  <a:pt x="162" y="8026"/>
                </a:lnTo>
                <a:lnTo>
                  <a:pt x="207" y="8192"/>
                </a:lnTo>
                <a:lnTo>
                  <a:pt x="258" y="8356"/>
                </a:lnTo>
                <a:lnTo>
                  <a:pt x="314" y="8518"/>
                </a:lnTo>
                <a:lnTo>
                  <a:pt x="376" y="8678"/>
                </a:lnTo>
                <a:lnTo>
                  <a:pt x="442" y="8836"/>
                </a:lnTo>
                <a:lnTo>
                  <a:pt x="513" y="8993"/>
                </a:lnTo>
                <a:lnTo>
                  <a:pt x="589" y="9146"/>
                </a:lnTo>
                <a:lnTo>
                  <a:pt x="670" y="9297"/>
                </a:lnTo>
                <a:lnTo>
                  <a:pt x="756" y="9446"/>
                </a:lnTo>
                <a:lnTo>
                  <a:pt x="847" y="9592"/>
                </a:lnTo>
                <a:lnTo>
                  <a:pt x="941" y="9736"/>
                </a:lnTo>
                <a:lnTo>
                  <a:pt x="1042" y="9878"/>
                </a:lnTo>
                <a:lnTo>
                  <a:pt x="1145" y="10016"/>
                </a:lnTo>
                <a:lnTo>
                  <a:pt x="1254" y="10153"/>
                </a:lnTo>
                <a:lnTo>
                  <a:pt x="1366" y="10286"/>
                </a:lnTo>
                <a:lnTo>
                  <a:pt x="1484" y="10417"/>
                </a:lnTo>
                <a:lnTo>
                  <a:pt x="1604" y="10545"/>
                </a:lnTo>
                <a:lnTo>
                  <a:pt x="1730" y="10671"/>
                </a:lnTo>
                <a:lnTo>
                  <a:pt x="1858" y="10793"/>
                </a:lnTo>
                <a:lnTo>
                  <a:pt x="1992" y="10912"/>
                </a:lnTo>
                <a:lnTo>
                  <a:pt x="2129" y="11028"/>
                </a:lnTo>
                <a:lnTo>
                  <a:pt x="2268" y="11142"/>
                </a:lnTo>
                <a:lnTo>
                  <a:pt x="2413" y="11253"/>
                </a:lnTo>
                <a:lnTo>
                  <a:pt x="2560" y="11360"/>
                </a:lnTo>
                <a:lnTo>
                  <a:pt x="2711" y="11464"/>
                </a:lnTo>
                <a:lnTo>
                  <a:pt x="2866" y="11565"/>
                </a:lnTo>
                <a:lnTo>
                  <a:pt x="3024" y="11663"/>
                </a:lnTo>
                <a:lnTo>
                  <a:pt x="3184" y="11756"/>
                </a:lnTo>
                <a:lnTo>
                  <a:pt x="3191" y="11831"/>
                </a:lnTo>
                <a:lnTo>
                  <a:pt x="3195" y="11906"/>
                </a:lnTo>
                <a:lnTo>
                  <a:pt x="3197" y="11982"/>
                </a:lnTo>
                <a:lnTo>
                  <a:pt x="3197" y="12060"/>
                </a:lnTo>
                <a:lnTo>
                  <a:pt x="3194" y="12137"/>
                </a:lnTo>
                <a:lnTo>
                  <a:pt x="3188" y="12217"/>
                </a:lnTo>
                <a:lnTo>
                  <a:pt x="3179" y="12297"/>
                </a:lnTo>
                <a:lnTo>
                  <a:pt x="3167" y="12380"/>
                </a:lnTo>
                <a:lnTo>
                  <a:pt x="3152" y="12462"/>
                </a:lnTo>
                <a:lnTo>
                  <a:pt x="3134" y="12545"/>
                </a:lnTo>
                <a:lnTo>
                  <a:pt x="3112" y="12630"/>
                </a:lnTo>
                <a:lnTo>
                  <a:pt x="3087" y="12715"/>
                </a:lnTo>
                <a:lnTo>
                  <a:pt x="3058" y="12802"/>
                </a:lnTo>
                <a:lnTo>
                  <a:pt x="3025" y="12889"/>
                </a:lnTo>
                <a:lnTo>
                  <a:pt x="2987" y="12976"/>
                </a:lnTo>
                <a:lnTo>
                  <a:pt x="2946" y="13065"/>
                </a:lnTo>
                <a:lnTo>
                  <a:pt x="2901" y="13153"/>
                </a:lnTo>
                <a:lnTo>
                  <a:pt x="2852" y="13244"/>
                </a:lnTo>
                <a:lnTo>
                  <a:pt x="2799" y="13334"/>
                </a:lnTo>
                <a:lnTo>
                  <a:pt x="2739" y="13425"/>
                </a:lnTo>
                <a:lnTo>
                  <a:pt x="2676" y="13517"/>
                </a:lnTo>
                <a:lnTo>
                  <a:pt x="2609" y="13609"/>
                </a:lnTo>
                <a:lnTo>
                  <a:pt x="2535" y="13701"/>
                </a:lnTo>
                <a:lnTo>
                  <a:pt x="2457" y="13794"/>
                </a:lnTo>
                <a:lnTo>
                  <a:pt x="2374" y="13888"/>
                </a:lnTo>
                <a:lnTo>
                  <a:pt x="2285" y="13982"/>
                </a:lnTo>
                <a:lnTo>
                  <a:pt x="2191" y="14076"/>
                </a:lnTo>
                <a:lnTo>
                  <a:pt x="2091" y="14171"/>
                </a:lnTo>
                <a:lnTo>
                  <a:pt x="1986" y="14265"/>
                </a:lnTo>
                <a:lnTo>
                  <a:pt x="1875" y="14360"/>
                </a:lnTo>
                <a:lnTo>
                  <a:pt x="1758" y="14456"/>
                </a:lnTo>
                <a:lnTo>
                  <a:pt x="1634" y="14552"/>
                </a:lnTo>
                <a:lnTo>
                  <a:pt x="1593" y="14591"/>
                </a:lnTo>
                <a:lnTo>
                  <a:pt x="1570" y="14630"/>
                </a:lnTo>
                <a:lnTo>
                  <a:pt x="1565" y="14669"/>
                </a:lnTo>
                <a:lnTo>
                  <a:pt x="1577" y="14707"/>
                </a:lnTo>
                <a:lnTo>
                  <a:pt x="1607" y="14743"/>
                </a:lnTo>
                <a:lnTo>
                  <a:pt x="1653" y="14776"/>
                </a:lnTo>
                <a:lnTo>
                  <a:pt x="1715" y="14806"/>
                </a:lnTo>
                <a:lnTo>
                  <a:pt x="1791" y="14834"/>
                </a:lnTo>
                <a:lnTo>
                  <a:pt x="1882" y="14857"/>
                </a:lnTo>
                <a:lnTo>
                  <a:pt x="1987" y="14875"/>
                </a:lnTo>
                <a:lnTo>
                  <a:pt x="2105" y="14888"/>
                </a:lnTo>
                <a:lnTo>
                  <a:pt x="2235" y="14894"/>
                </a:lnTo>
                <a:lnTo>
                  <a:pt x="2378" y="14894"/>
                </a:lnTo>
                <a:lnTo>
                  <a:pt x="2530" y="14887"/>
                </a:lnTo>
                <a:lnTo>
                  <a:pt x="2694" y="14872"/>
                </a:lnTo>
                <a:lnTo>
                  <a:pt x="2868" y="14848"/>
                </a:lnTo>
                <a:lnTo>
                  <a:pt x="3051" y="14815"/>
                </a:lnTo>
                <a:lnTo>
                  <a:pt x="3243" y="14773"/>
                </a:lnTo>
                <a:lnTo>
                  <a:pt x="3441" y="14720"/>
                </a:lnTo>
                <a:lnTo>
                  <a:pt x="3648" y="14656"/>
                </a:lnTo>
                <a:lnTo>
                  <a:pt x="3861" y="14581"/>
                </a:lnTo>
                <a:lnTo>
                  <a:pt x="4080" y="14494"/>
                </a:lnTo>
                <a:lnTo>
                  <a:pt x="4305" y="14393"/>
                </a:lnTo>
                <a:lnTo>
                  <a:pt x="4534" y="14280"/>
                </a:lnTo>
                <a:lnTo>
                  <a:pt x="4768" y="14153"/>
                </a:lnTo>
                <a:lnTo>
                  <a:pt x="5004" y="14010"/>
                </a:lnTo>
                <a:lnTo>
                  <a:pt x="5244" y="13853"/>
                </a:lnTo>
                <a:lnTo>
                  <a:pt x="5487" y="13679"/>
                </a:lnTo>
                <a:lnTo>
                  <a:pt x="5730" y="13490"/>
                </a:lnTo>
                <a:lnTo>
                  <a:pt x="5974" y="13283"/>
                </a:lnTo>
                <a:lnTo>
                  <a:pt x="6218" y="13059"/>
                </a:lnTo>
                <a:lnTo>
                  <a:pt x="6461" y="12816"/>
                </a:lnTo>
                <a:lnTo>
                  <a:pt x="6531" y="12824"/>
                </a:lnTo>
                <a:lnTo>
                  <a:pt x="6602" y="12832"/>
                </a:lnTo>
                <a:lnTo>
                  <a:pt x="6672" y="12839"/>
                </a:lnTo>
                <a:lnTo>
                  <a:pt x="6742" y="12846"/>
                </a:lnTo>
                <a:lnTo>
                  <a:pt x="6814" y="12852"/>
                </a:lnTo>
                <a:lnTo>
                  <a:pt x="6884" y="12858"/>
                </a:lnTo>
                <a:lnTo>
                  <a:pt x="6955" y="12863"/>
                </a:lnTo>
                <a:lnTo>
                  <a:pt x="7026" y="12868"/>
                </a:lnTo>
                <a:lnTo>
                  <a:pt x="7098" y="12872"/>
                </a:lnTo>
                <a:lnTo>
                  <a:pt x="7170" y="12877"/>
                </a:lnTo>
                <a:lnTo>
                  <a:pt x="7241" y="12880"/>
                </a:lnTo>
                <a:lnTo>
                  <a:pt x="7314" y="12883"/>
                </a:lnTo>
                <a:lnTo>
                  <a:pt x="7385" y="12885"/>
                </a:lnTo>
                <a:lnTo>
                  <a:pt x="7457" y="12887"/>
                </a:lnTo>
                <a:lnTo>
                  <a:pt x="7530" y="12888"/>
                </a:lnTo>
                <a:lnTo>
                  <a:pt x="7603" y="12889"/>
                </a:lnTo>
                <a:lnTo>
                  <a:pt x="7675" y="12889"/>
                </a:lnTo>
                <a:lnTo>
                  <a:pt x="7749" y="12889"/>
                </a:lnTo>
                <a:lnTo>
                  <a:pt x="7821" y="12888"/>
                </a:lnTo>
                <a:lnTo>
                  <a:pt x="7894" y="12886"/>
                </a:lnTo>
                <a:lnTo>
                  <a:pt x="7968" y="12884"/>
                </a:lnTo>
                <a:lnTo>
                  <a:pt x="8041" y="12882"/>
                </a:lnTo>
                <a:lnTo>
                  <a:pt x="8114" y="12879"/>
                </a:lnTo>
                <a:lnTo>
                  <a:pt x="8188" y="12874"/>
                </a:lnTo>
                <a:lnTo>
                  <a:pt x="8262" y="12870"/>
                </a:lnTo>
                <a:lnTo>
                  <a:pt x="8336" y="12865"/>
                </a:lnTo>
                <a:lnTo>
                  <a:pt x="8410" y="12860"/>
                </a:lnTo>
                <a:lnTo>
                  <a:pt x="8484" y="12854"/>
                </a:lnTo>
                <a:lnTo>
                  <a:pt x="8558" y="12848"/>
                </a:lnTo>
                <a:lnTo>
                  <a:pt x="8633" y="12841"/>
                </a:lnTo>
                <a:lnTo>
                  <a:pt x="8707" y="12834"/>
                </a:lnTo>
                <a:lnTo>
                  <a:pt x="8781" y="12826"/>
                </a:lnTo>
                <a:lnTo>
                  <a:pt x="9192" y="12772"/>
                </a:lnTo>
                <a:lnTo>
                  <a:pt x="9596" y="12701"/>
                </a:lnTo>
                <a:lnTo>
                  <a:pt x="9992" y="12616"/>
                </a:lnTo>
                <a:lnTo>
                  <a:pt x="10378" y="12515"/>
                </a:lnTo>
                <a:lnTo>
                  <a:pt x="10757" y="12401"/>
                </a:lnTo>
                <a:lnTo>
                  <a:pt x="11127" y="12272"/>
                </a:lnTo>
                <a:lnTo>
                  <a:pt x="11487" y="12130"/>
                </a:lnTo>
                <a:lnTo>
                  <a:pt x="11837" y="11975"/>
                </a:lnTo>
                <a:lnTo>
                  <a:pt x="12177" y="11808"/>
                </a:lnTo>
                <a:lnTo>
                  <a:pt x="12505" y="11628"/>
                </a:lnTo>
                <a:lnTo>
                  <a:pt x="12822" y="11437"/>
                </a:lnTo>
                <a:lnTo>
                  <a:pt x="13128" y="11235"/>
                </a:lnTo>
                <a:lnTo>
                  <a:pt x="13420" y="11021"/>
                </a:lnTo>
                <a:lnTo>
                  <a:pt x="13700" y="10798"/>
                </a:lnTo>
                <a:lnTo>
                  <a:pt x="13968" y="10565"/>
                </a:lnTo>
                <a:lnTo>
                  <a:pt x="14221" y="10322"/>
                </a:lnTo>
                <a:lnTo>
                  <a:pt x="14460" y="10071"/>
                </a:lnTo>
                <a:lnTo>
                  <a:pt x="14684" y="9811"/>
                </a:lnTo>
                <a:lnTo>
                  <a:pt x="14894" y="9544"/>
                </a:lnTo>
                <a:lnTo>
                  <a:pt x="15088" y="9269"/>
                </a:lnTo>
                <a:lnTo>
                  <a:pt x="15265" y="8987"/>
                </a:lnTo>
                <a:lnTo>
                  <a:pt x="15426" y="8697"/>
                </a:lnTo>
                <a:lnTo>
                  <a:pt x="15571" y="8402"/>
                </a:lnTo>
                <a:lnTo>
                  <a:pt x="15698" y="8101"/>
                </a:lnTo>
                <a:lnTo>
                  <a:pt x="15808" y="7796"/>
                </a:lnTo>
                <a:lnTo>
                  <a:pt x="15898" y="7485"/>
                </a:lnTo>
                <a:lnTo>
                  <a:pt x="15972" y="7171"/>
                </a:lnTo>
                <a:lnTo>
                  <a:pt x="16025" y="6851"/>
                </a:lnTo>
                <a:lnTo>
                  <a:pt x="16058" y="6529"/>
                </a:lnTo>
                <a:lnTo>
                  <a:pt x="16072" y="6205"/>
                </a:lnTo>
                <a:lnTo>
                  <a:pt x="16065" y="5876"/>
                </a:lnTo>
                <a:lnTo>
                  <a:pt x="16037" y="5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7" name="Freeform 89"/>
          <p:cNvSpPr>
            <a:spLocks noEditPoints="1"/>
          </p:cNvSpPr>
          <p:nvPr/>
        </p:nvSpPr>
        <p:spPr bwMode="auto">
          <a:xfrm>
            <a:off x="6768110" y="593016"/>
            <a:ext cx="527715" cy="261932"/>
          </a:xfrm>
          <a:custGeom>
            <a:avLst/>
            <a:gdLst>
              <a:gd name="T0" fmla="*/ 6670 w 16156"/>
              <a:gd name="T1" fmla="*/ 7133 h 8064"/>
              <a:gd name="T2" fmla="*/ 5008 w 16156"/>
              <a:gd name="T3" fmla="*/ 7940 h 8064"/>
              <a:gd name="T4" fmla="*/ 3387 w 16156"/>
              <a:gd name="T5" fmla="*/ 8014 h 8064"/>
              <a:gd name="T6" fmla="*/ 2150 w 16156"/>
              <a:gd name="T7" fmla="*/ 7657 h 8064"/>
              <a:gd name="T8" fmla="*/ 1127 w 16156"/>
              <a:gd name="T9" fmla="*/ 6931 h 8064"/>
              <a:gd name="T10" fmla="*/ 397 w 16156"/>
              <a:gd name="T11" fmla="*/ 5901 h 8064"/>
              <a:gd name="T12" fmla="*/ 39 w 16156"/>
              <a:gd name="T13" fmla="*/ 4653 h 8064"/>
              <a:gd name="T14" fmla="*/ 55 w 16156"/>
              <a:gd name="T15" fmla="*/ 3273 h 8064"/>
              <a:gd name="T16" fmla="*/ 444 w 16156"/>
              <a:gd name="T17" fmla="*/ 2068 h 8064"/>
              <a:gd name="T18" fmla="*/ 1210 w 16156"/>
              <a:gd name="T19" fmla="*/ 1063 h 8064"/>
              <a:gd name="T20" fmla="*/ 2251 w 16156"/>
              <a:gd name="T21" fmla="*/ 358 h 8064"/>
              <a:gd name="T22" fmla="*/ 3497 w 16156"/>
              <a:gd name="T23" fmla="*/ 27 h 8064"/>
              <a:gd name="T24" fmla="*/ 5135 w 16156"/>
              <a:gd name="T25" fmla="*/ 146 h 8064"/>
              <a:gd name="T26" fmla="*/ 6814 w 16156"/>
              <a:gd name="T27" fmla="*/ 1009 h 8064"/>
              <a:gd name="T28" fmla="*/ 8304 w 16156"/>
              <a:gd name="T29" fmla="*/ 2060 h 8064"/>
              <a:gd name="T30" fmla="*/ 9812 w 16156"/>
              <a:gd name="T31" fmla="*/ 661 h 8064"/>
              <a:gd name="T32" fmla="*/ 11549 w 16156"/>
              <a:gd name="T33" fmla="*/ 36 h 8064"/>
              <a:gd name="T34" fmla="*/ 13088 w 16156"/>
              <a:gd name="T35" fmla="*/ 90 h 8064"/>
              <a:gd name="T36" fmla="*/ 14273 w 16156"/>
              <a:gd name="T37" fmla="*/ 536 h 8064"/>
              <a:gd name="T38" fmla="*/ 15231 w 16156"/>
              <a:gd name="T39" fmla="*/ 1350 h 8064"/>
              <a:gd name="T40" fmla="*/ 15874 w 16156"/>
              <a:gd name="T41" fmla="*/ 2420 h 8064"/>
              <a:gd name="T42" fmla="*/ 16146 w 16156"/>
              <a:gd name="T43" fmla="*/ 3709 h 8064"/>
              <a:gd name="T44" fmla="*/ 16046 w 16156"/>
              <a:gd name="T45" fmla="*/ 5076 h 8064"/>
              <a:gd name="T46" fmla="*/ 15574 w 16156"/>
              <a:gd name="T47" fmla="*/ 6244 h 8064"/>
              <a:gd name="T48" fmla="*/ 14743 w 16156"/>
              <a:gd name="T49" fmla="*/ 7197 h 8064"/>
              <a:gd name="T50" fmla="*/ 13672 w 16156"/>
              <a:gd name="T51" fmla="*/ 7815 h 8064"/>
              <a:gd name="T52" fmla="*/ 12387 w 16156"/>
              <a:gd name="T53" fmla="*/ 8060 h 8064"/>
              <a:gd name="T54" fmla="*/ 10619 w 16156"/>
              <a:gd name="T55" fmla="*/ 7784 h 8064"/>
              <a:gd name="T56" fmla="*/ 8967 w 16156"/>
              <a:gd name="T57" fmla="*/ 6733 h 8064"/>
              <a:gd name="T58" fmla="*/ 6471 w 16156"/>
              <a:gd name="T59" fmla="*/ 3591 h 8064"/>
              <a:gd name="T60" fmla="*/ 5362 w 16156"/>
              <a:gd name="T61" fmla="*/ 2576 h 8064"/>
              <a:gd name="T62" fmla="*/ 4240 w 16156"/>
              <a:gd name="T63" fmla="*/ 2175 h 8064"/>
              <a:gd name="T64" fmla="*/ 3578 w 16156"/>
              <a:gd name="T65" fmla="*/ 2231 h 8064"/>
              <a:gd name="T66" fmla="*/ 3067 w 16156"/>
              <a:gd name="T67" fmla="*/ 2471 h 8064"/>
              <a:gd name="T68" fmla="*/ 2648 w 16156"/>
              <a:gd name="T69" fmla="*/ 2884 h 8064"/>
              <a:gd name="T70" fmla="*/ 2377 w 16156"/>
              <a:gd name="T71" fmla="*/ 3395 h 8064"/>
              <a:gd name="T72" fmla="*/ 2278 w 16156"/>
              <a:gd name="T73" fmla="*/ 3979 h 8064"/>
              <a:gd name="T74" fmla="*/ 2351 w 16156"/>
              <a:gd name="T75" fmla="*/ 4580 h 8064"/>
              <a:gd name="T76" fmla="*/ 2594 w 16156"/>
              <a:gd name="T77" fmla="*/ 5106 h 8064"/>
              <a:gd name="T78" fmla="*/ 3004 w 16156"/>
              <a:gd name="T79" fmla="*/ 5541 h 8064"/>
              <a:gd name="T80" fmla="*/ 3512 w 16156"/>
              <a:gd name="T81" fmla="*/ 5807 h 8064"/>
              <a:gd name="T82" fmla="*/ 4100 w 16156"/>
              <a:gd name="T83" fmla="*/ 5896 h 8064"/>
              <a:gd name="T84" fmla="*/ 5188 w 16156"/>
              <a:gd name="T85" fmla="*/ 5587 h 8064"/>
              <a:gd name="T86" fmla="*/ 6306 w 16156"/>
              <a:gd name="T87" fmla="*/ 4663 h 8064"/>
              <a:gd name="T88" fmla="*/ 9857 w 16156"/>
              <a:gd name="T89" fmla="*/ 4663 h 8064"/>
              <a:gd name="T90" fmla="*/ 10979 w 16156"/>
              <a:gd name="T91" fmla="*/ 5587 h 8064"/>
              <a:gd name="T92" fmla="*/ 12068 w 16156"/>
              <a:gd name="T93" fmla="*/ 5896 h 8064"/>
              <a:gd name="T94" fmla="*/ 12653 w 16156"/>
              <a:gd name="T95" fmla="*/ 5809 h 8064"/>
              <a:gd name="T96" fmla="*/ 13156 w 16156"/>
              <a:gd name="T97" fmla="*/ 5548 h 8064"/>
              <a:gd name="T98" fmla="*/ 13562 w 16156"/>
              <a:gd name="T99" fmla="*/ 5117 h 8064"/>
              <a:gd name="T100" fmla="*/ 13805 w 16156"/>
              <a:gd name="T101" fmla="*/ 4587 h 8064"/>
              <a:gd name="T102" fmla="*/ 13878 w 16156"/>
              <a:gd name="T103" fmla="*/ 3979 h 8064"/>
              <a:gd name="T104" fmla="*/ 13777 w 16156"/>
              <a:gd name="T105" fmla="*/ 3395 h 8064"/>
              <a:gd name="T106" fmla="*/ 13501 w 16156"/>
              <a:gd name="T107" fmla="*/ 2884 h 8064"/>
              <a:gd name="T108" fmla="*/ 13077 w 16156"/>
              <a:gd name="T109" fmla="*/ 2471 h 8064"/>
              <a:gd name="T110" fmla="*/ 12562 w 16156"/>
              <a:gd name="T111" fmla="*/ 2231 h 8064"/>
              <a:gd name="T112" fmla="*/ 11899 w 16156"/>
              <a:gd name="T113" fmla="*/ 2175 h 8064"/>
              <a:gd name="T114" fmla="*/ 10801 w 16156"/>
              <a:gd name="T115" fmla="*/ 2576 h 8064"/>
              <a:gd name="T116" fmla="*/ 9693 w 16156"/>
              <a:gd name="T117" fmla="*/ 3591 h 8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56" h="8064">
                <a:moveTo>
                  <a:pt x="8070" y="5698"/>
                </a:moveTo>
                <a:lnTo>
                  <a:pt x="7958" y="5844"/>
                </a:lnTo>
                <a:lnTo>
                  <a:pt x="7844" y="5984"/>
                </a:lnTo>
                <a:lnTo>
                  <a:pt x="7730" y="6119"/>
                </a:lnTo>
                <a:lnTo>
                  <a:pt x="7616" y="6251"/>
                </a:lnTo>
                <a:lnTo>
                  <a:pt x="7499" y="6377"/>
                </a:lnTo>
                <a:lnTo>
                  <a:pt x="7383" y="6499"/>
                </a:lnTo>
                <a:lnTo>
                  <a:pt x="7267" y="6616"/>
                </a:lnTo>
                <a:lnTo>
                  <a:pt x="7149" y="6728"/>
                </a:lnTo>
                <a:lnTo>
                  <a:pt x="7031" y="6836"/>
                </a:lnTo>
                <a:lnTo>
                  <a:pt x="6912" y="6940"/>
                </a:lnTo>
                <a:lnTo>
                  <a:pt x="6792" y="7039"/>
                </a:lnTo>
                <a:lnTo>
                  <a:pt x="6670" y="7133"/>
                </a:lnTo>
                <a:lnTo>
                  <a:pt x="6548" y="7223"/>
                </a:lnTo>
                <a:lnTo>
                  <a:pt x="6426" y="7308"/>
                </a:lnTo>
                <a:lnTo>
                  <a:pt x="6302" y="7389"/>
                </a:lnTo>
                <a:lnTo>
                  <a:pt x="6178" y="7464"/>
                </a:lnTo>
                <a:lnTo>
                  <a:pt x="6051" y="7536"/>
                </a:lnTo>
                <a:lnTo>
                  <a:pt x="5925" y="7603"/>
                </a:lnTo>
                <a:lnTo>
                  <a:pt x="5797" y="7664"/>
                </a:lnTo>
                <a:lnTo>
                  <a:pt x="5669" y="7722"/>
                </a:lnTo>
                <a:lnTo>
                  <a:pt x="5538" y="7774"/>
                </a:lnTo>
                <a:lnTo>
                  <a:pt x="5408" y="7823"/>
                </a:lnTo>
                <a:lnTo>
                  <a:pt x="5276" y="7866"/>
                </a:lnTo>
                <a:lnTo>
                  <a:pt x="5143" y="7905"/>
                </a:lnTo>
                <a:lnTo>
                  <a:pt x="5008" y="7940"/>
                </a:lnTo>
                <a:lnTo>
                  <a:pt x="4872" y="7970"/>
                </a:lnTo>
                <a:lnTo>
                  <a:pt x="4735" y="7995"/>
                </a:lnTo>
                <a:lnTo>
                  <a:pt x="4597" y="8016"/>
                </a:lnTo>
                <a:lnTo>
                  <a:pt x="4457" y="8032"/>
                </a:lnTo>
                <a:lnTo>
                  <a:pt x="4317" y="8044"/>
                </a:lnTo>
                <a:lnTo>
                  <a:pt x="4174" y="8051"/>
                </a:lnTo>
                <a:lnTo>
                  <a:pt x="4031" y="8053"/>
                </a:lnTo>
                <a:lnTo>
                  <a:pt x="3921" y="8052"/>
                </a:lnTo>
                <a:lnTo>
                  <a:pt x="3811" y="8049"/>
                </a:lnTo>
                <a:lnTo>
                  <a:pt x="3703" y="8043"/>
                </a:lnTo>
                <a:lnTo>
                  <a:pt x="3597" y="8036"/>
                </a:lnTo>
                <a:lnTo>
                  <a:pt x="3491" y="8026"/>
                </a:lnTo>
                <a:lnTo>
                  <a:pt x="3387" y="8014"/>
                </a:lnTo>
                <a:lnTo>
                  <a:pt x="3284" y="7999"/>
                </a:lnTo>
                <a:lnTo>
                  <a:pt x="3183" y="7982"/>
                </a:lnTo>
                <a:lnTo>
                  <a:pt x="3083" y="7964"/>
                </a:lnTo>
                <a:lnTo>
                  <a:pt x="2983" y="7943"/>
                </a:lnTo>
                <a:lnTo>
                  <a:pt x="2886" y="7921"/>
                </a:lnTo>
                <a:lnTo>
                  <a:pt x="2789" y="7895"/>
                </a:lnTo>
                <a:lnTo>
                  <a:pt x="2694" y="7867"/>
                </a:lnTo>
                <a:lnTo>
                  <a:pt x="2600" y="7838"/>
                </a:lnTo>
                <a:lnTo>
                  <a:pt x="2507" y="7807"/>
                </a:lnTo>
                <a:lnTo>
                  <a:pt x="2415" y="7772"/>
                </a:lnTo>
                <a:lnTo>
                  <a:pt x="2325" y="7736"/>
                </a:lnTo>
                <a:lnTo>
                  <a:pt x="2237" y="7698"/>
                </a:lnTo>
                <a:lnTo>
                  <a:pt x="2150" y="7657"/>
                </a:lnTo>
                <a:lnTo>
                  <a:pt x="2063" y="7615"/>
                </a:lnTo>
                <a:lnTo>
                  <a:pt x="1978" y="7569"/>
                </a:lnTo>
                <a:lnTo>
                  <a:pt x="1894" y="7523"/>
                </a:lnTo>
                <a:lnTo>
                  <a:pt x="1811" y="7473"/>
                </a:lnTo>
                <a:lnTo>
                  <a:pt x="1731" y="7422"/>
                </a:lnTo>
                <a:lnTo>
                  <a:pt x="1651" y="7368"/>
                </a:lnTo>
                <a:lnTo>
                  <a:pt x="1572" y="7312"/>
                </a:lnTo>
                <a:lnTo>
                  <a:pt x="1494" y="7254"/>
                </a:lnTo>
                <a:lnTo>
                  <a:pt x="1419" y="7194"/>
                </a:lnTo>
                <a:lnTo>
                  <a:pt x="1344" y="7131"/>
                </a:lnTo>
                <a:lnTo>
                  <a:pt x="1270" y="7066"/>
                </a:lnTo>
                <a:lnTo>
                  <a:pt x="1198" y="7000"/>
                </a:lnTo>
                <a:lnTo>
                  <a:pt x="1127" y="6931"/>
                </a:lnTo>
                <a:lnTo>
                  <a:pt x="1057" y="6859"/>
                </a:lnTo>
                <a:lnTo>
                  <a:pt x="991" y="6787"/>
                </a:lnTo>
                <a:lnTo>
                  <a:pt x="925" y="6712"/>
                </a:lnTo>
                <a:lnTo>
                  <a:pt x="862" y="6637"/>
                </a:lnTo>
                <a:lnTo>
                  <a:pt x="802" y="6561"/>
                </a:lnTo>
                <a:lnTo>
                  <a:pt x="744" y="6483"/>
                </a:lnTo>
                <a:lnTo>
                  <a:pt x="688" y="6403"/>
                </a:lnTo>
                <a:lnTo>
                  <a:pt x="634" y="6322"/>
                </a:lnTo>
                <a:lnTo>
                  <a:pt x="582" y="6241"/>
                </a:lnTo>
                <a:lnTo>
                  <a:pt x="532" y="6158"/>
                </a:lnTo>
                <a:lnTo>
                  <a:pt x="486" y="6074"/>
                </a:lnTo>
                <a:lnTo>
                  <a:pt x="440" y="5988"/>
                </a:lnTo>
                <a:lnTo>
                  <a:pt x="397" y="5901"/>
                </a:lnTo>
                <a:lnTo>
                  <a:pt x="356" y="5813"/>
                </a:lnTo>
                <a:lnTo>
                  <a:pt x="318" y="5724"/>
                </a:lnTo>
                <a:lnTo>
                  <a:pt x="282" y="5633"/>
                </a:lnTo>
                <a:lnTo>
                  <a:pt x="247" y="5541"/>
                </a:lnTo>
                <a:lnTo>
                  <a:pt x="216" y="5447"/>
                </a:lnTo>
                <a:lnTo>
                  <a:pt x="186" y="5352"/>
                </a:lnTo>
                <a:lnTo>
                  <a:pt x="159" y="5256"/>
                </a:lnTo>
                <a:lnTo>
                  <a:pt x="133" y="5159"/>
                </a:lnTo>
                <a:lnTo>
                  <a:pt x="110" y="5060"/>
                </a:lnTo>
                <a:lnTo>
                  <a:pt x="89" y="4961"/>
                </a:lnTo>
                <a:lnTo>
                  <a:pt x="71" y="4859"/>
                </a:lnTo>
                <a:lnTo>
                  <a:pt x="54" y="4757"/>
                </a:lnTo>
                <a:lnTo>
                  <a:pt x="39" y="4653"/>
                </a:lnTo>
                <a:lnTo>
                  <a:pt x="27" y="4548"/>
                </a:lnTo>
                <a:lnTo>
                  <a:pt x="17" y="4442"/>
                </a:lnTo>
                <a:lnTo>
                  <a:pt x="10" y="4335"/>
                </a:lnTo>
                <a:lnTo>
                  <a:pt x="4" y="4226"/>
                </a:lnTo>
                <a:lnTo>
                  <a:pt x="1" y="4116"/>
                </a:lnTo>
                <a:lnTo>
                  <a:pt x="0" y="4004"/>
                </a:lnTo>
                <a:lnTo>
                  <a:pt x="1" y="3896"/>
                </a:lnTo>
                <a:lnTo>
                  <a:pt x="4" y="3790"/>
                </a:lnTo>
                <a:lnTo>
                  <a:pt x="10" y="3684"/>
                </a:lnTo>
                <a:lnTo>
                  <a:pt x="18" y="3579"/>
                </a:lnTo>
                <a:lnTo>
                  <a:pt x="28" y="3476"/>
                </a:lnTo>
                <a:lnTo>
                  <a:pt x="40" y="3374"/>
                </a:lnTo>
                <a:lnTo>
                  <a:pt x="55" y="3273"/>
                </a:lnTo>
                <a:lnTo>
                  <a:pt x="71" y="3173"/>
                </a:lnTo>
                <a:lnTo>
                  <a:pt x="90" y="3074"/>
                </a:lnTo>
                <a:lnTo>
                  <a:pt x="111" y="2977"/>
                </a:lnTo>
                <a:lnTo>
                  <a:pt x="134" y="2882"/>
                </a:lnTo>
                <a:lnTo>
                  <a:pt x="160" y="2786"/>
                </a:lnTo>
                <a:lnTo>
                  <a:pt x="188" y="2692"/>
                </a:lnTo>
                <a:lnTo>
                  <a:pt x="218" y="2600"/>
                </a:lnTo>
                <a:lnTo>
                  <a:pt x="250" y="2508"/>
                </a:lnTo>
                <a:lnTo>
                  <a:pt x="285" y="2418"/>
                </a:lnTo>
                <a:lnTo>
                  <a:pt x="321" y="2328"/>
                </a:lnTo>
                <a:lnTo>
                  <a:pt x="359" y="2240"/>
                </a:lnTo>
                <a:lnTo>
                  <a:pt x="401" y="2154"/>
                </a:lnTo>
                <a:lnTo>
                  <a:pt x="444" y="2068"/>
                </a:lnTo>
                <a:lnTo>
                  <a:pt x="490" y="1984"/>
                </a:lnTo>
                <a:lnTo>
                  <a:pt x="538" y="1900"/>
                </a:lnTo>
                <a:lnTo>
                  <a:pt x="588" y="1818"/>
                </a:lnTo>
                <a:lnTo>
                  <a:pt x="640" y="1738"/>
                </a:lnTo>
                <a:lnTo>
                  <a:pt x="695" y="1658"/>
                </a:lnTo>
                <a:lnTo>
                  <a:pt x="751" y="1579"/>
                </a:lnTo>
                <a:lnTo>
                  <a:pt x="810" y="1502"/>
                </a:lnTo>
                <a:lnTo>
                  <a:pt x="871" y="1426"/>
                </a:lnTo>
                <a:lnTo>
                  <a:pt x="934" y="1351"/>
                </a:lnTo>
                <a:lnTo>
                  <a:pt x="1000" y="1277"/>
                </a:lnTo>
                <a:lnTo>
                  <a:pt x="1067" y="1205"/>
                </a:lnTo>
                <a:lnTo>
                  <a:pt x="1138" y="1133"/>
                </a:lnTo>
                <a:lnTo>
                  <a:pt x="1210" y="1063"/>
                </a:lnTo>
                <a:lnTo>
                  <a:pt x="1282" y="997"/>
                </a:lnTo>
                <a:lnTo>
                  <a:pt x="1356" y="931"/>
                </a:lnTo>
                <a:lnTo>
                  <a:pt x="1432" y="867"/>
                </a:lnTo>
                <a:lnTo>
                  <a:pt x="1509" y="807"/>
                </a:lnTo>
                <a:lnTo>
                  <a:pt x="1585" y="748"/>
                </a:lnTo>
                <a:lnTo>
                  <a:pt x="1665" y="692"/>
                </a:lnTo>
                <a:lnTo>
                  <a:pt x="1745" y="637"/>
                </a:lnTo>
                <a:lnTo>
                  <a:pt x="1827" y="586"/>
                </a:lnTo>
                <a:lnTo>
                  <a:pt x="1908" y="536"/>
                </a:lnTo>
                <a:lnTo>
                  <a:pt x="1992" y="488"/>
                </a:lnTo>
                <a:lnTo>
                  <a:pt x="2078" y="443"/>
                </a:lnTo>
                <a:lnTo>
                  <a:pt x="2164" y="400"/>
                </a:lnTo>
                <a:lnTo>
                  <a:pt x="2251" y="358"/>
                </a:lnTo>
                <a:lnTo>
                  <a:pt x="2340" y="320"/>
                </a:lnTo>
                <a:lnTo>
                  <a:pt x="2429" y="284"/>
                </a:lnTo>
                <a:lnTo>
                  <a:pt x="2520" y="249"/>
                </a:lnTo>
                <a:lnTo>
                  <a:pt x="2613" y="217"/>
                </a:lnTo>
                <a:lnTo>
                  <a:pt x="2706" y="187"/>
                </a:lnTo>
                <a:lnTo>
                  <a:pt x="2801" y="160"/>
                </a:lnTo>
                <a:lnTo>
                  <a:pt x="2897" y="134"/>
                </a:lnTo>
                <a:lnTo>
                  <a:pt x="2994" y="111"/>
                </a:lnTo>
                <a:lnTo>
                  <a:pt x="3092" y="90"/>
                </a:lnTo>
                <a:lnTo>
                  <a:pt x="3192" y="71"/>
                </a:lnTo>
                <a:lnTo>
                  <a:pt x="3292" y="55"/>
                </a:lnTo>
                <a:lnTo>
                  <a:pt x="3394" y="39"/>
                </a:lnTo>
                <a:lnTo>
                  <a:pt x="3497" y="27"/>
                </a:lnTo>
                <a:lnTo>
                  <a:pt x="3602" y="18"/>
                </a:lnTo>
                <a:lnTo>
                  <a:pt x="3707" y="10"/>
                </a:lnTo>
                <a:lnTo>
                  <a:pt x="3814" y="4"/>
                </a:lnTo>
                <a:lnTo>
                  <a:pt x="3922" y="1"/>
                </a:lnTo>
                <a:lnTo>
                  <a:pt x="4031" y="0"/>
                </a:lnTo>
                <a:lnTo>
                  <a:pt x="4171" y="2"/>
                </a:lnTo>
                <a:lnTo>
                  <a:pt x="4312" y="9"/>
                </a:lnTo>
                <a:lnTo>
                  <a:pt x="4450" y="20"/>
                </a:lnTo>
                <a:lnTo>
                  <a:pt x="4588" y="36"/>
                </a:lnTo>
                <a:lnTo>
                  <a:pt x="4727" y="58"/>
                </a:lnTo>
                <a:lnTo>
                  <a:pt x="4863" y="83"/>
                </a:lnTo>
                <a:lnTo>
                  <a:pt x="4999" y="112"/>
                </a:lnTo>
                <a:lnTo>
                  <a:pt x="5135" y="146"/>
                </a:lnTo>
                <a:lnTo>
                  <a:pt x="5270" y="186"/>
                </a:lnTo>
                <a:lnTo>
                  <a:pt x="5403" y="229"/>
                </a:lnTo>
                <a:lnTo>
                  <a:pt x="5536" y="277"/>
                </a:lnTo>
                <a:lnTo>
                  <a:pt x="5669" y="329"/>
                </a:lnTo>
                <a:lnTo>
                  <a:pt x="5799" y="387"/>
                </a:lnTo>
                <a:lnTo>
                  <a:pt x="5929" y="448"/>
                </a:lnTo>
                <a:lnTo>
                  <a:pt x="6059" y="515"/>
                </a:lnTo>
                <a:lnTo>
                  <a:pt x="6188" y="586"/>
                </a:lnTo>
                <a:lnTo>
                  <a:pt x="6315" y="661"/>
                </a:lnTo>
                <a:lnTo>
                  <a:pt x="6441" y="741"/>
                </a:lnTo>
                <a:lnTo>
                  <a:pt x="6566" y="826"/>
                </a:lnTo>
                <a:lnTo>
                  <a:pt x="6691" y="916"/>
                </a:lnTo>
                <a:lnTo>
                  <a:pt x="6814" y="1009"/>
                </a:lnTo>
                <a:lnTo>
                  <a:pt x="6935" y="1108"/>
                </a:lnTo>
                <a:lnTo>
                  <a:pt x="7056" y="1211"/>
                </a:lnTo>
                <a:lnTo>
                  <a:pt x="7176" y="1318"/>
                </a:lnTo>
                <a:lnTo>
                  <a:pt x="7294" y="1431"/>
                </a:lnTo>
                <a:lnTo>
                  <a:pt x="7412" y="1547"/>
                </a:lnTo>
                <a:lnTo>
                  <a:pt x="7528" y="1668"/>
                </a:lnTo>
                <a:lnTo>
                  <a:pt x="7643" y="1794"/>
                </a:lnTo>
                <a:lnTo>
                  <a:pt x="7757" y="1924"/>
                </a:lnTo>
                <a:lnTo>
                  <a:pt x="7869" y="2060"/>
                </a:lnTo>
                <a:lnTo>
                  <a:pt x="7980" y="2199"/>
                </a:lnTo>
                <a:lnTo>
                  <a:pt x="8090" y="2343"/>
                </a:lnTo>
                <a:lnTo>
                  <a:pt x="8196" y="2199"/>
                </a:lnTo>
                <a:lnTo>
                  <a:pt x="8304" y="2060"/>
                </a:lnTo>
                <a:lnTo>
                  <a:pt x="8413" y="1924"/>
                </a:lnTo>
                <a:lnTo>
                  <a:pt x="8523" y="1794"/>
                </a:lnTo>
                <a:lnTo>
                  <a:pt x="8634" y="1668"/>
                </a:lnTo>
                <a:lnTo>
                  <a:pt x="8746" y="1547"/>
                </a:lnTo>
                <a:lnTo>
                  <a:pt x="8861" y="1431"/>
                </a:lnTo>
                <a:lnTo>
                  <a:pt x="8975" y="1318"/>
                </a:lnTo>
                <a:lnTo>
                  <a:pt x="9091" y="1211"/>
                </a:lnTo>
                <a:lnTo>
                  <a:pt x="9208" y="1108"/>
                </a:lnTo>
                <a:lnTo>
                  <a:pt x="9326" y="1009"/>
                </a:lnTo>
                <a:lnTo>
                  <a:pt x="9445" y="916"/>
                </a:lnTo>
                <a:lnTo>
                  <a:pt x="9566" y="826"/>
                </a:lnTo>
                <a:lnTo>
                  <a:pt x="9689" y="741"/>
                </a:lnTo>
                <a:lnTo>
                  <a:pt x="9812" y="661"/>
                </a:lnTo>
                <a:lnTo>
                  <a:pt x="9936" y="586"/>
                </a:lnTo>
                <a:lnTo>
                  <a:pt x="10062" y="515"/>
                </a:lnTo>
                <a:lnTo>
                  <a:pt x="10190" y="448"/>
                </a:lnTo>
                <a:lnTo>
                  <a:pt x="10320" y="387"/>
                </a:lnTo>
                <a:lnTo>
                  <a:pt x="10450" y="329"/>
                </a:lnTo>
                <a:lnTo>
                  <a:pt x="10581" y="277"/>
                </a:lnTo>
                <a:lnTo>
                  <a:pt x="10715" y="229"/>
                </a:lnTo>
                <a:lnTo>
                  <a:pt x="10850" y="186"/>
                </a:lnTo>
                <a:lnTo>
                  <a:pt x="10986" y="146"/>
                </a:lnTo>
                <a:lnTo>
                  <a:pt x="11124" y="112"/>
                </a:lnTo>
                <a:lnTo>
                  <a:pt x="11264" y="83"/>
                </a:lnTo>
                <a:lnTo>
                  <a:pt x="11405" y="58"/>
                </a:lnTo>
                <a:lnTo>
                  <a:pt x="11549" y="36"/>
                </a:lnTo>
                <a:lnTo>
                  <a:pt x="11693" y="20"/>
                </a:lnTo>
                <a:lnTo>
                  <a:pt x="11839" y="9"/>
                </a:lnTo>
                <a:lnTo>
                  <a:pt x="11987" y="2"/>
                </a:lnTo>
                <a:lnTo>
                  <a:pt x="12136" y="0"/>
                </a:lnTo>
                <a:lnTo>
                  <a:pt x="12247" y="1"/>
                </a:lnTo>
                <a:lnTo>
                  <a:pt x="12357" y="4"/>
                </a:lnTo>
                <a:lnTo>
                  <a:pt x="12465" y="10"/>
                </a:lnTo>
                <a:lnTo>
                  <a:pt x="12573" y="18"/>
                </a:lnTo>
                <a:lnTo>
                  <a:pt x="12678" y="27"/>
                </a:lnTo>
                <a:lnTo>
                  <a:pt x="12783" y="39"/>
                </a:lnTo>
                <a:lnTo>
                  <a:pt x="12886" y="55"/>
                </a:lnTo>
                <a:lnTo>
                  <a:pt x="12988" y="71"/>
                </a:lnTo>
                <a:lnTo>
                  <a:pt x="13088" y="90"/>
                </a:lnTo>
                <a:lnTo>
                  <a:pt x="13187" y="111"/>
                </a:lnTo>
                <a:lnTo>
                  <a:pt x="13285" y="134"/>
                </a:lnTo>
                <a:lnTo>
                  <a:pt x="13382" y="160"/>
                </a:lnTo>
                <a:lnTo>
                  <a:pt x="13477" y="187"/>
                </a:lnTo>
                <a:lnTo>
                  <a:pt x="13571" y="217"/>
                </a:lnTo>
                <a:lnTo>
                  <a:pt x="13663" y="249"/>
                </a:lnTo>
                <a:lnTo>
                  <a:pt x="13754" y="284"/>
                </a:lnTo>
                <a:lnTo>
                  <a:pt x="13844" y="320"/>
                </a:lnTo>
                <a:lnTo>
                  <a:pt x="13933" y="358"/>
                </a:lnTo>
                <a:lnTo>
                  <a:pt x="14019" y="400"/>
                </a:lnTo>
                <a:lnTo>
                  <a:pt x="14105" y="443"/>
                </a:lnTo>
                <a:lnTo>
                  <a:pt x="14189" y="488"/>
                </a:lnTo>
                <a:lnTo>
                  <a:pt x="14273" y="536"/>
                </a:lnTo>
                <a:lnTo>
                  <a:pt x="14355" y="586"/>
                </a:lnTo>
                <a:lnTo>
                  <a:pt x="14434" y="637"/>
                </a:lnTo>
                <a:lnTo>
                  <a:pt x="14514" y="692"/>
                </a:lnTo>
                <a:lnTo>
                  <a:pt x="14592" y="748"/>
                </a:lnTo>
                <a:lnTo>
                  <a:pt x="14668" y="807"/>
                </a:lnTo>
                <a:lnTo>
                  <a:pt x="14742" y="867"/>
                </a:lnTo>
                <a:lnTo>
                  <a:pt x="14817" y="931"/>
                </a:lnTo>
                <a:lnTo>
                  <a:pt x="14889" y="997"/>
                </a:lnTo>
                <a:lnTo>
                  <a:pt x="14960" y="1063"/>
                </a:lnTo>
                <a:lnTo>
                  <a:pt x="15030" y="1133"/>
                </a:lnTo>
                <a:lnTo>
                  <a:pt x="15099" y="1205"/>
                </a:lnTo>
                <a:lnTo>
                  <a:pt x="15166" y="1276"/>
                </a:lnTo>
                <a:lnTo>
                  <a:pt x="15231" y="1350"/>
                </a:lnTo>
                <a:lnTo>
                  <a:pt x="15294" y="1425"/>
                </a:lnTo>
                <a:lnTo>
                  <a:pt x="15354" y="1500"/>
                </a:lnTo>
                <a:lnTo>
                  <a:pt x="15413" y="1577"/>
                </a:lnTo>
                <a:lnTo>
                  <a:pt x="15468" y="1656"/>
                </a:lnTo>
                <a:lnTo>
                  <a:pt x="15523" y="1736"/>
                </a:lnTo>
                <a:lnTo>
                  <a:pt x="15574" y="1816"/>
                </a:lnTo>
                <a:lnTo>
                  <a:pt x="15624" y="1899"/>
                </a:lnTo>
                <a:lnTo>
                  <a:pt x="15671" y="1983"/>
                </a:lnTo>
                <a:lnTo>
                  <a:pt x="15716" y="2068"/>
                </a:lnTo>
                <a:lnTo>
                  <a:pt x="15759" y="2154"/>
                </a:lnTo>
                <a:lnTo>
                  <a:pt x="15800" y="2241"/>
                </a:lnTo>
                <a:lnTo>
                  <a:pt x="15838" y="2330"/>
                </a:lnTo>
                <a:lnTo>
                  <a:pt x="15874" y="2420"/>
                </a:lnTo>
                <a:lnTo>
                  <a:pt x="15909" y="2512"/>
                </a:lnTo>
                <a:lnTo>
                  <a:pt x="15941" y="2605"/>
                </a:lnTo>
                <a:lnTo>
                  <a:pt x="15970" y="2699"/>
                </a:lnTo>
                <a:lnTo>
                  <a:pt x="15997" y="2794"/>
                </a:lnTo>
                <a:lnTo>
                  <a:pt x="16023" y="2891"/>
                </a:lnTo>
                <a:lnTo>
                  <a:pt x="16046" y="2989"/>
                </a:lnTo>
                <a:lnTo>
                  <a:pt x="16067" y="3087"/>
                </a:lnTo>
                <a:lnTo>
                  <a:pt x="16085" y="3187"/>
                </a:lnTo>
                <a:lnTo>
                  <a:pt x="16102" y="3289"/>
                </a:lnTo>
                <a:lnTo>
                  <a:pt x="16117" y="3392"/>
                </a:lnTo>
                <a:lnTo>
                  <a:pt x="16129" y="3496"/>
                </a:lnTo>
                <a:lnTo>
                  <a:pt x="16139" y="3602"/>
                </a:lnTo>
                <a:lnTo>
                  <a:pt x="16146" y="3709"/>
                </a:lnTo>
                <a:lnTo>
                  <a:pt x="16152" y="3817"/>
                </a:lnTo>
                <a:lnTo>
                  <a:pt x="16155" y="3926"/>
                </a:lnTo>
                <a:lnTo>
                  <a:pt x="16156" y="4038"/>
                </a:lnTo>
                <a:lnTo>
                  <a:pt x="16155" y="4147"/>
                </a:lnTo>
                <a:lnTo>
                  <a:pt x="16152" y="4255"/>
                </a:lnTo>
                <a:lnTo>
                  <a:pt x="16146" y="4362"/>
                </a:lnTo>
                <a:lnTo>
                  <a:pt x="16139" y="4468"/>
                </a:lnTo>
                <a:lnTo>
                  <a:pt x="16129" y="4572"/>
                </a:lnTo>
                <a:lnTo>
                  <a:pt x="16117" y="4676"/>
                </a:lnTo>
                <a:lnTo>
                  <a:pt x="16102" y="4778"/>
                </a:lnTo>
                <a:lnTo>
                  <a:pt x="16085" y="4879"/>
                </a:lnTo>
                <a:lnTo>
                  <a:pt x="16067" y="4978"/>
                </a:lnTo>
                <a:lnTo>
                  <a:pt x="16046" y="5076"/>
                </a:lnTo>
                <a:lnTo>
                  <a:pt x="16023" y="5173"/>
                </a:lnTo>
                <a:lnTo>
                  <a:pt x="15997" y="5269"/>
                </a:lnTo>
                <a:lnTo>
                  <a:pt x="15970" y="5364"/>
                </a:lnTo>
                <a:lnTo>
                  <a:pt x="15941" y="5457"/>
                </a:lnTo>
                <a:lnTo>
                  <a:pt x="15909" y="5550"/>
                </a:lnTo>
                <a:lnTo>
                  <a:pt x="15874" y="5641"/>
                </a:lnTo>
                <a:lnTo>
                  <a:pt x="15838" y="5731"/>
                </a:lnTo>
                <a:lnTo>
                  <a:pt x="15800" y="5820"/>
                </a:lnTo>
                <a:lnTo>
                  <a:pt x="15759" y="5906"/>
                </a:lnTo>
                <a:lnTo>
                  <a:pt x="15716" y="5992"/>
                </a:lnTo>
                <a:lnTo>
                  <a:pt x="15671" y="6078"/>
                </a:lnTo>
                <a:lnTo>
                  <a:pt x="15624" y="6161"/>
                </a:lnTo>
                <a:lnTo>
                  <a:pt x="15574" y="6244"/>
                </a:lnTo>
                <a:lnTo>
                  <a:pt x="15523" y="6325"/>
                </a:lnTo>
                <a:lnTo>
                  <a:pt x="15468" y="6405"/>
                </a:lnTo>
                <a:lnTo>
                  <a:pt x="15413" y="6484"/>
                </a:lnTo>
                <a:lnTo>
                  <a:pt x="15354" y="6562"/>
                </a:lnTo>
                <a:lnTo>
                  <a:pt x="15294" y="6637"/>
                </a:lnTo>
                <a:lnTo>
                  <a:pt x="15231" y="6713"/>
                </a:lnTo>
                <a:lnTo>
                  <a:pt x="15166" y="6787"/>
                </a:lnTo>
                <a:lnTo>
                  <a:pt x="15099" y="6859"/>
                </a:lnTo>
                <a:lnTo>
                  <a:pt x="15030" y="6931"/>
                </a:lnTo>
                <a:lnTo>
                  <a:pt x="14960" y="7001"/>
                </a:lnTo>
                <a:lnTo>
                  <a:pt x="14889" y="7067"/>
                </a:lnTo>
                <a:lnTo>
                  <a:pt x="14817" y="7133"/>
                </a:lnTo>
                <a:lnTo>
                  <a:pt x="14743" y="7197"/>
                </a:lnTo>
                <a:lnTo>
                  <a:pt x="14669" y="7257"/>
                </a:lnTo>
                <a:lnTo>
                  <a:pt x="14593" y="7316"/>
                </a:lnTo>
                <a:lnTo>
                  <a:pt x="14515" y="7372"/>
                </a:lnTo>
                <a:lnTo>
                  <a:pt x="14436" y="7427"/>
                </a:lnTo>
                <a:lnTo>
                  <a:pt x="14357" y="7478"/>
                </a:lnTo>
                <a:lnTo>
                  <a:pt x="14276" y="7528"/>
                </a:lnTo>
                <a:lnTo>
                  <a:pt x="14193" y="7575"/>
                </a:lnTo>
                <a:lnTo>
                  <a:pt x="14109" y="7621"/>
                </a:lnTo>
                <a:lnTo>
                  <a:pt x="14024" y="7664"/>
                </a:lnTo>
                <a:lnTo>
                  <a:pt x="13939" y="7706"/>
                </a:lnTo>
                <a:lnTo>
                  <a:pt x="13851" y="7744"/>
                </a:lnTo>
                <a:lnTo>
                  <a:pt x="13762" y="7780"/>
                </a:lnTo>
                <a:lnTo>
                  <a:pt x="13672" y="7815"/>
                </a:lnTo>
                <a:lnTo>
                  <a:pt x="13581" y="7847"/>
                </a:lnTo>
                <a:lnTo>
                  <a:pt x="13488" y="7877"/>
                </a:lnTo>
                <a:lnTo>
                  <a:pt x="13394" y="7904"/>
                </a:lnTo>
                <a:lnTo>
                  <a:pt x="13299" y="7930"/>
                </a:lnTo>
                <a:lnTo>
                  <a:pt x="13203" y="7953"/>
                </a:lnTo>
                <a:lnTo>
                  <a:pt x="13106" y="7974"/>
                </a:lnTo>
                <a:lnTo>
                  <a:pt x="13007" y="7993"/>
                </a:lnTo>
                <a:lnTo>
                  <a:pt x="12907" y="8009"/>
                </a:lnTo>
                <a:lnTo>
                  <a:pt x="12805" y="8025"/>
                </a:lnTo>
                <a:lnTo>
                  <a:pt x="12703" y="8037"/>
                </a:lnTo>
                <a:lnTo>
                  <a:pt x="12599" y="8046"/>
                </a:lnTo>
                <a:lnTo>
                  <a:pt x="12493" y="8054"/>
                </a:lnTo>
                <a:lnTo>
                  <a:pt x="12387" y="8060"/>
                </a:lnTo>
                <a:lnTo>
                  <a:pt x="12279" y="8063"/>
                </a:lnTo>
                <a:lnTo>
                  <a:pt x="12170" y="8064"/>
                </a:lnTo>
                <a:lnTo>
                  <a:pt x="12024" y="8062"/>
                </a:lnTo>
                <a:lnTo>
                  <a:pt x="11879" y="8055"/>
                </a:lnTo>
                <a:lnTo>
                  <a:pt x="11734" y="8043"/>
                </a:lnTo>
                <a:lnTo>
                  <a:pt x="11592" y="8027"/>
                </a:lnTo>
                <a:lnTo>
                  <a:pt x="11450" y="8006"/>
                </a:lnTo>
                <a:lnTo>
                  <a:pt x="11308" y="7981"/>
                </a:lnTo>
                <a:lnTo>
                  <a:pt x="11168" y="7951"/>
                </a:lnTo>
                <a:lnTo>
                  <a:pt x="11028" y="7917"/>
                </a:lnTo>
                <a:lnTo>
                  <a:pt x="10891" y="7877"/>
                </a:lnTo>
                <a:lnTo>
                  <a:pt x="10754" y="7833"/>
                </a:lnTo>
                <a:lnTo>
                  <a:pt x="10619" y="7784"/>
                </a:lnTo>
                <a:lnTo>
                  <a:pt x="10483" y="7732"/>
                </a:lnTo>
                <a:lnTo>
                  <a:pt x="10350" y="7673"/>
                </a:lnTo>
                <a:lnTo>
                  <a:pt x="10218" y="7612"/>
                </a:lnTo>
                <a:lnTo>
                  <a:pt x="10086" y="7544"/>
                </a:lnTo>
                <a:lnTo>
                  <a:pt x="9957" y="7472"/>
                </a:lnTo>
                <a:lnTo>
                  <a:pt x="9829" y="7397"/>
                </a:lnTo>
                <a:lnTo>
                  <a:pt x="9701" y="7316"/>
                </a:lnTo>
                <a:lnTo>
                  <a:pt x="9575" y="7230"/>
                </a:lnTo>
                <a:lnTo>
                  <a:pt x="9450" y="7140"/>
                </a:lnTo>
                <a:lnTo>
                  <a:pt x="9327" y="7045"/>
                </a:lnTo>
                <a:lnTo>
                  <a:pt x="9206" y="6946"/>
                </a:lnTo>
                <a:lnTo>
                  <a:pt x="9086" y="6842"/>
                </a:lnTo>
                <a:lnTo>
                  <a:pt x="8967" y="6733"/>
                </a:lnTo>
                <a:lnTo>
                  <a:pt x="8849" y="6620"/>
                </a:lnTo>
                <a:lnTo>
                  <a:pt x="8733" y="6502"/>
                </a:lnTo>
                <a:lnTo>
                  <a:pt x="8618" y="6380"/>
                </a:lnTo>
                <a:lnTo>
                  <a:pt x="8506" y="6253"/>
                </a:lnTo>
                <a:lnTo>
                  <a:pt x="8394" y="6121"/>
                </a:lnTo>
                <a:lnTo>
                  <a:pt x="8285" y="5985"/>
                </a:lnTo>
                <a:lnTo>
                  <a:pt x="8177" y="5844"/>
                </a:lnTo>
                <a:lnTo>
                  <a:pt x="8070" y="5698"/>
                </a:lnTo>
                <a:close/>
                <a:moveTo>
                  <a:pt x="6784" y="4026"/>
                </a:moveTo>
                <a:lnTo>
                  <a:pt x="6708" y="3912"/>
                </a:lnTo>
                <a:lnTo>
                  <a:pt x="6630" y="3801"/>
                </a:lnTo>
                <a:lnTo>
                  <a:pt x="6551" y="3694"/>
                </a:lnTo>
                <a:lnTo>
                  <a:pt x="6471" y="3591"/>
                </a:lnTo>
                <a:lnTo>
                  <a:pt x="6391" y="3491"/>
                </a:lnTo>
                <a:lnTo>
                  <a:pt x="6309" y="3394"/>
                </a:lnTo>
                <a:lnTo>
                  <a:pt x="6226" y="3303"/>
                </a:lnTo>
                <a:lnTo>
                  <a:pt x="6142" y="3214"/>
                </a:lnTo>
                <a:lnTo>
                  <a:pt x="6057" y="3128"/>
                </a:lnTo>
                <a:lnTo>
                  <a:pt x="5972" y="3046"/>
                </a:lnTo>
                <a:lnTo>
                  <a:pt x="5886" y="2968"/>
                </a:lnTo>
                <a:lnTo>
                  <a:pt x="5800" y="2894"/>
                </a:lnTo>
                <a:lnTo>
                  <a:pt x="5713" y="2823"/>
                </a:lnTo>
                <a:lnTo>
                  <a:pt x="5625" y="2755"/>
                </a:lnTo>
                <a:lnTo>
                  <a:pt x="5537" y="2693"/>
                </a:lnTo>
                <a:lnTo>
                  <a:pt x="5450" y="2632"/>
                </a:lnTo>
                <a:lnTo>
                  <a:pt x="5362" y="2576"/>
                </a:lnTo>
                <a:lnTo>
                  <a:pt x="5274" y="2523"/>
                </a:lnTo>
                <a:lnTo>
                  <a:pt x="5185" y="2475"/>
                </a:lnTo>
                <a:lnTo>
                  <a:pt x="5097" y="2429"/>
                </a:lnTo>
                <a:lnTo>
                  <a:pt x="5009" y="2387"/>
                </a:lnTo>
                <a:lnTo>
                  <a:pt x="4922" y="2349"/>
                </a:lnTo>
                <a:lnTo>
                  <a:pt x="4835" y="2315"/>
                </a:lnTo>
                <a:lnTo>
                  <a:pt x="4748" y="2284"/>
                </a:lnTo>
                <a:lnTo>
                  <a:pt x="4661" y="2257"/>
                </a:lnTo>
                <a:lnTo>
                  <a:pt x="4575" y="2233"/>
                </a:lnTo>
                <a:lnTo>
                  <a:pt x="4490" y="2213"/>
                </a:lnTo>
                <a:lnTo>
                  <a:pt x="4407" y="2197"/>
                </a:lnTo>
                <a:lnTo>
                  <a:pt x="4323" y="2184"/>
                </a:lnTo>
                <a:lnTo>
                  <a:pt x="4240" y="2175"/>
                </a:lnTo>
                <a:lnTo>
                  <a:pt x="4158" y="2170"/>
                </a:lnTo>
                <a:lnTo>
                  <a:pt x="4077" y="2168"/>
                </a:lnTo>
                <a:lnTo>
                  <a:pt x="4030" y="2168"/>
                </a:lnTo>
                <a:lnTo>
                  <a:pt x="3982" y="2170"/>
                </a:lnTo>
                <a:lnTo>
                  <a:pt x="3935" y="2173"/>
                </a:lnTo>
                <a:lnTo>
                  <a:pt x="3889" y="2176"/>
                </a:lnTo>
                <a:lnTo>
                  <a:pt x="3842" y="2181"/>
                </a:lnTo>
                <a:lnTo>
                  <a:pt x="3797" y="2187"/>
                </a:lnTo>
                <a:lnTo>
                  <a:pt x="3752" y="2193"/>
                </a:lnTo>
                <a:lnTo>
                  <a:pt x="3708" y="2201"/>
                </a:lnTo>
                <a:lnTo>
                  <a:pt x="3663" y="2210"/>
                </a:lnTo>
                <a:lnTo>
                  <a:pt x="3620" y="2220"/>
                </a:lnTo>
                <a:lnTo>
                  <a:pt x="3578" y="2231"/>
                </a:lnTo>
                <a:lnTo>
                  <a:pt x="3535" y="2243"/>
                </a:lnTo>
                <a:lnTo>
                  <a:pt x="3493" y="2257"/>
                </a:lnTo>
                <a:lnTo>
                  <a:pt x="3452" y="2271"/>
                </a:lnTo>
                <a:lnTo>
                  <a:pt x="3411" y="2286"/>
                </a:lnTo>
                <a:lnTo>
                  <a:pt x="3371" y="2302"/>
                </a:lnTo>
                <a:lnTo>
                  <a:pt x="3331" y="2319"/>
                </a:lnTo>
                <a:lnTo>
                  <a:pt x="3292" y="2338"/>
                </a:lnTo>
                <a:lnTo>
                  <a:pt x="3253" y="2358"/>
                </a:lnTo>
                <a:lnTo>
                  <a:pt x="3215" y="2378"/>
                </a:lnTo>
                <a:lnTo>
                  <a:pt x="3177" y="2400"/>
                </a:lnTo>
                <a:lnTo>
                  <a:pt x="3140" y="2422"/>
                </a:lnTo>
                <a:lnTo>
                  <a:pt x="3103" y="2445"/>
                </a:lnTo>
                <a:lnTo>
                  <a:pt x="3067" y="2471"/>
                </a:lnTo>
                <a:lnTo>
                  <a:pt x="3031" y="2497"/>
                </a:lnTo>
                <a:lnTo>
                  <a:pt x="2996" y="2523"/>
                </a:lnTo>
                <a:lnTo>
                  <a:pt x="2962" y="2551"/>
                </a:lnTo>
                <a:lnTo>
                  <a:pt x="2927" y="2580"/>
                </a:lnTo>
                <a:lnTo>
                  <a:pt x="2894" y="2610"/>
                </a:lnTo>
                <a:lnTo>
                  <a:pt x="2861" y="2641"/>
                </a:lnTo>
                <a:lnTo>
                  <a:pt x="2828" y="2674"/>
                </a:lnTo>
                <a:lnTo>
                  <a:pt x="2797" y="2706"/>
                </a:lnTo>
                <a:lnTo>
                  <a:pt x="2765" y="2741"/>
                </a:lnTo>
                <a:lnTo>
                  <a:pt x="2733" y="2776"/>
                </a:lnTo>
                <a:lnTo>
                  <a:pt x="2704" y="2811"/>
                </a:lnTo>
                <a:lnTo>
                  <a:pt x="2675" y="2847"/>
                </a:lnTo>
                <a:lnTo>
                  <a:pt x="2648" y="2884"/>
                </a:lnTo>
                <a:lnTo>
                  <a:pt x="2620" y="2920"/>
                </a:lnTo>
                <a:lnTo>
                  <a:pt x="2594" y="2957"/>
                </a:lnTo>
                <a:lnTo>
                  <a:pt x="2570" y="2996"/>
                </a:lnTo>
                <a:lnTo>
                  <a:pt x="2546" y="3033"/>
                </a:lnTo>
                <a:lnTo>
                  <a:pt x="2523" y="3071"/>
                </a:lnTo>
                <a:lnTo>
                  <a:pt x="2501" y="3111"/>
                </a:lnTo>
                <a:lnTo>
                  <a:pt x="2480" y="3150"/>
                </a:lnTo>
                <a:lnTo>
                  <a:pt x="2461" y="3189"/>
                </a:lnTo>
                <a:lnTo>
                  <a:pt x="2442" y="3230"/>
                </a:lnTo>
                <a:lnTo>
                  <a:pt x="2424" y="3270"/>
                </a:lnTo>
                <a:lnTo>
                  <a:pt x="2407" y="3312"/>
                </a:lnTo>
                <a:lnTo>
                  <a:pt x="2392" y="3353"/>
                </a:lnTo>
                <a:lnTo>
                  <a:pt x="2377" y="3395"/>
                </a:lnTo>
                <a:lnTo>
                  <a:pt x="2363" y="3437"/>
                </a:lnTo>
                <a:lnTo>
                  <a:pt x="2351" y="3480"/>
                </a:lnTo>
                <a:lnTo>
                  <a:pt x="2339" y="3524"/>
                </a:lnTo>
                <a:lnTo>
                  <a:pt x="2328" y="3567"/>
                </a:lnTo>
                <a:lnTo>
                  <a:pt x="2318" y="3610"/>
                </a:lnTo>
                <a:lnTo>
                  <a:pt x="2310" y="3656"/>
                </a:lnTo>
                <a:lnTo>
                  <a:pt x="2302" y="3700"/>
                </a:lnTo>
                <a:lnTo>
                  <a:pt x="2296" y="3746"/>
                </a:lnTo>
                <a:lnTo>
                  <a:pt x="2290" y="3791"/>
                </a:lnTo>
                <a:lnTo>
                  <a:pt x="2286" y="3838"/>
                </a:lnTo>
                <a:lnTo>
                  <a:pt x="2282" y="3884"/>
                </a:lnTo>
                <a:lnTo>
                  <a:pt x="2280" y="3932"/>
                </a:lnTo>
                <a:lnTo>
                  <a:pt x="2278" y="3979"/>
                </a:lnTo>
                <a:lnTo>
                  <a:pt x="2278" y="4026"/>
                </a:lnTo>
                <a:lnTo>
                  <a:pt x="2278" y="4075"/>
                </a:lnTo>
                <a:lnTo>
                  <a:pt x="2280" y="4123"/>
                </a:lnTo>
                <a:lnTo>
                  <a:pt x="2282" y="4171"/>
                </a:lnTo>
                <a:lnTo>
                  <a:pt x="2286" y="4218"/>
                </a:lnTo>
                <a:lnTo>
                  <a:pt x="2290" y="4265"/>
                </a:lnTo>
                <a:lnTo>
                  <a:pt x="2296" y="4311"/>
                </a:lnTo>
                <a:lnTo>
                  <a:pt x="2302" y="4358"/>
                </a:lnTo>
                <a:lnTo>
                  <a:pt x="2310" y="4403"/>
                </a:lnTo>
                <a:lnTo>
                  <a:pt x="2318" y="4447"/>
                </a:lnTo>
                <a:lnTo>
                  <a:pt x="2328" y="4492"/>
                </a:lnTo>
                <a:lnTo>
                  <a:pt x="2339" y="4536"/>
                </a:lnTo>
                <a:lnTo>
                  <a:pt x="2351" y="4580"/>
                </a:lnTo>
                <a:lnTo>
                  <a:pt x="2363" y="4623"/>
                </a:lnTo>
                <a:lnTo>
                  <a:pt x="2377" y="4666"/>
                </a:lnTo>
                <a:lnTo>
                  <a:pt x="2392" y="4708"/>
                </a:lnTo>
                <a:lnTo>
                  <a:pt x="2407" y="4749"/>
                </a:lnTo>
                <a:lnTo>
                  <a:pt x="2424" y="4791"/>
                </a:lnTo>
                <a:lnTo>
                  <a:pt x="2442" y="4832"/>
                </a:lnTo>
                <a:lnTo>
                  <a:pt x="2461" y="4873"/>
                </a:lnTo>
                <a:lnTo>
                  <a:pt x="2480" y="4913"/>
                </a:lnTo>
                <a:lnTo>
                  <a:pt x="2501" y="4952"/>
                </a:lnTo>
                <a:lnTo>
                  <a:pt x="2523" y="4992"/>
                </a:lnTo>
                <a:lnTo>
                  <a:pt x="2546" y="5030"/>
                </a:lnTo>
                <a:lnTo>
                  <a:pt x="2570" y="5068"/>
                </a:lnTo>
                <a:lnTo>
                  <a:pt x="2594" y="5106"/>
                </a:lnTo>
                <a:lnTo>
                  <a:pt x="2620" y="5143"/>
                </a:lnTo>
                <a:lnTo>
                  <a:pt x="2648" y="5180"/>
                </a:lnTo>
                <a:lnTo>
                  <a:pt x="2675" y="5217"/>
                </a:lnTo>
                <a:lnTo>
                  <a:pt x="2704" y="5252"/>
                </a:lnTo>
                <a:lnTo>
                  <a:pt x="2733" y="5287"/>
                </a:lnTo>
                <a:lnTo>
                  <a:pt x="2765" y="5323"/>
                </a:lnTo>
                <a:lnTo>
                  <a:pt x="2797" y="5357"/>
                </a:lnTo>
                <a:lnTo>
                  <a:pt x="2830" y="5390"/>
                </a:lnTo>
                <a:lnTo>
                  <a:pt x="2864" y="5423"/>
                </a:lnTo>
                <a:lnTo>
                  <a:pt x="2898" y="5454"/>
                </a:lnTo>
                <a:lnTo>
                  <a:pt x="2933" y="5484"/>
                </a:lnTo>
                <a:lnTo>
                  <a:pt x="2969" y="5513"/>
                </a:lnTo>
                <a:lnTo>
                  <a:pt x="3004" y="5541"/>
                </a:lnTo>
                <a:lnTo>
                  <a:pt x="3040" y="5567"/>
                </a:lnTo>
                <a:lnTo>
                  <a:pt x="3077" y="5593"/>
                </a:lnTo>
                <a:lnTo>
                  <a:pt x="3114" y="5618"/>
                </a:lnTo>
                <a:lnTo>
                  <a:pt x="3151" y="5642"/>
                </a:lnTo>
                <a:lnTo>
                  <a:pt x="3190" y="5664"/>
                </a:lnTo>
                <a:lnTo>
                  <a:pt x="3228" y="5686"/>
                </a:lnTo>
                <a:lnTo>
                  <a:pt x="3268" y="5706"/>
                </a:lnTo>
                <a:lnTo>
                  <a:pt x="3307" y="5726"/>
                </a:lnTo>
                <a:lnTo>
                  <a:pt x="3347" y="5745"/>
                </a:lnTo>
                <a:lnTo>
                  <a:pt x="3388" y="5762"/>
                </a:lnTo>
                <a:lnTo>
                  <a:pt x="3428" y="5778"/>
                </a:lnTo>
                <a:lnTo>
                  <a:pt x="3470" y="5793"/>
                </a:lnTo>
                <a:lnTo>
                  <a:pt x="3512" y="5807"/>
                </a:lnTo>
                <a:lnTo>
                  <a:pt x="3554" y="5821"/>
                </a:lnTo>
                <a:lnTo>
                  <a:pt x="3597" y="5833"/>
                </a:lnTo>
                <a:lnTo>
                  <a:pt x="3640" y="5844"/>
                </a:lnTo>
                <a:lnTo>
                  <a:pt x="3685" y="5854"/>
                </a:lnTo>
                <a:lnTo>
                  <a:pt x="3728" y="5863"/>
                </a:lnTo>
                <a:lnTo>
                  <a:pt x="3773" y="5871"/>
                </a:lnTo>
                <a:lnTo>
                  <a:pt x="3818" y="5877"/>
                </a:lnTo>
                <a:lnTo>
                  <a:pt x="3864" y="5883"/>
                </a:lnTo>
                <a:lnTo>
                  <a:pt x="3910" y="5888"/>
                </a:lnTo>
                <a:lnTo>
                  <a:pt x="3957" y="5891"/>
                </a:lnTo>
                <a:lnTo>
                  <a:pt x="4004" y="5894"/>
                </a:lnTo>
                <a:lnTo>
                  <a:pt x="4051" y="5896"/>
                </a:lnTo>
                <a:lnTo>
                  <a:pt x="4100" y="5896"/>
                </a:lnTo>
                <a:lnTo>
                  <a:pt x="4178" y="5894"/>
                </a:lnTo>
                <a:lnTo>
                  <a:pt x="4258" y="5889"/>
                </a:lnTo>
                <a:lnTo>
                  <a:pt x="4339" y="5880"/>
                </a:lnTo>
                <a:lnTo>
                  <a:pt x="4421" y="5867"/>
                </a:lnTo>
                <a:lnTo>
                  <a:pt x="4503" y="5851"/>
                </a:lnTo>
                <a:lnTo>
                  <a:pt x="4587" y="5831"/>
                </a:lnTo>
                <a:lnTo>
                  <a:pt x="4671" y="5806"/>
                </a:lnTo>
                <a:lnTo>
                  <a:pt x="4756" y="5779"/>
                </a:lnTo>
                <a:lnTo>
                  <a:pt x="4842" y="5749"/>
                </a:lnTo>
                <a:lnTo>
                  <a:pt x="4928" y="5714"/>
                </a:lnTo>
                <a:lnTo>
                  <a:pt x="5014" y="5675"/>
                </a:lnTo>
                <a:lnTo>
                  <a:pt x="5101" y="5634"/>
                </a:lnTo>
                <a:lnTo>
                  <a:pt x="5188" y="5587"/>
                </a:lnTo>
                <a:lnTo>
                  <a:pt x="5275" y="5539"/>
                </a:lnTo>
                <a:lnTo>
                  <a:pt x="5363" y="5485"/>
                </a:lnTo>
                <a:lnTo>
                  <a:pt x="5450" y="5429"/>
                </a:lnTo>
                <a:lnTo>
                  <a:pt x="5536" y="5368"/>
                </a:lnTo>
                <a:lnTo>
                  <a:pt x="5624" y="5305"/>
                </a:lnTo>
                <a:lnTo>
                  <a:pt x="5711" y="5237"/>
                </a:lnTo>
                <a:lnTo>
                  <a:pt x="5798" y="5166"/>
                </a:lnTo>
                <a:lnTo>
                  <a:pt x="5884" y="5092"/>
                </a:lnTo>
                <a:lnTo>
                  <a:pt x="5970" y="5013"/>
                </a:lnTo>
                <a:lnTo>
                  <a:pt x="6054" y="4930"/>
                </a:lnTo>
                <a:lnTo>
                  <a:pt x="6139" y="4844"/>
                </a:lnTo>
                <a:lnTo>
                  <a:pt x="6223" y="4755"/>
                </a:lnTo>
                <a:lnTo>
                  <a:pt x="6306" y="4663"/>
                </a:lnTo>
                <a:lnTo>
                  <a:pt x="6389" y="4566"/>
                </a:lnTo>
                <a:lnTo>
                  <a:pt x="6469" y="4465"/>
                </a:lnTo>
                <a:lnTo>
                  <a:pt x="6550" y="4361"/>
                </a:lnTo>
                <a:lnTo>
                  <a:pt x="6629" y="4254"/>
                </a:lnTo>
                <a:lnTo>
                  <a:pt x="6707" y="4142"/>
                </a:lnTo>
                <a:lnTo>
                  <a:pt x="6784" y="4026"/>
                </a:lnTo>
                <a:close/>
                <a:moveTo>
                  <a:pt x="9377" y="4026"/>
                </a:moveTo>
                <a:lnTo>
                  <a:pt x="9453" y="4142"/>
                </a:lnTo>
                <a:lnTo>
                  <a:pt x="9532" y="4254"/>
                </a:lnTo>
                <a:lnTo>
                  <a:pt x="9612" y="4361"/>
                </a:lnTo>
                <a:lnTo>
                  <a:pt x="9693" y="4465"/>
                </a:lnTo>
                <a:lnTo>
                  <a:pt x="9774" y="4566"/>
                </a:lnTo>
                <a:lnTo>
                  <a:pt x="9857" y="4663"/>
                </a:lnTo>
                <a:lnTo>
                  <a:pt x="9940" y="4755"/>
                </a:lnTo>
                <a:lnTo>
                  <a:pt x="10025" y="4844"/>
                </a:lnTo>
                <a:lnTo>
                  <a:pt x="10110" y="4930"/>
                </a:lnTo>
                <a:lnTo>
                  <a:pt x="10195" y="5013"/>
                </a:lnTo>
                <a:lnTo>
                  <a:pt x="10281" y="5092"/>
                </a:lnTo>
                <a:lnTo>
                  <a:pt x="10368" y="5166"/>
                </a:lnTo>
                <a:lnTo>
                  <a:pt x="10455" y="5237"/>
                </a:lnTo>
                <a:lnTo>
                  <a:pt x="10542" y="5305"/>
                </a:lnTo>
                <a:lnTo>
                  <a:pt x="10629" y="5368"/>
                </a:lnTo>
                <a:lnTo>
                  <a:pt x="10716" y="5429"/>
                </a:lnTo>
                <a:lnTo>
                  <a:pt x="10804" y="5485"/>
                </a:lnTo>
                <a:lnTo>
                  <a:pt x="10891" y="5539"/>
                </a:lnTo>
                <a:lnTo>
                  <a:pt x="10979" y="5587"/>
                </a:lnTo>
                <a:lnTo>
                  <a:pt x="11066" y="5634"/>
                </a:lnTo>
                <a:lnTo>
                  <a:pt x="11153" y="5675"/>
                </a:lnTo>
                <a:lnTo>
                  <a:pt x="11240" y="5714"/>
                </a:lnTo>
                <a:lnTo>
                  <a:pt x="11325" y="5749"/>
                </a:lnTo>
                <a:lnTo>
                  <a:pt x="11411" y="5779"/>
                </a:lnTo>
                <a:lnTo>
                  <a:pt x="11496" y="5806"/>
                </a:lnTo>
                <a:lnTo>
                  <a:pt x="11580" y="5831"/>
                </a:lnTo>
                <a:lnTo>
                  <a:pt x="11664" y="5851"/>
                </a:lnTo>
                <a:lnTo>
                  <a:pt x="11746" y="5867"/>
                </a:lnTo>
                <a:lnTo>
                  <a:pt x="11828" y="5880"/>
                </a:lnTo>
                <a:lnTo>
                  <a:pt x="11909" y="5889"/>
                </a:lnTo>
                <a:lnTo>
                  <a:pt x="11989" y="5894"/>
                </a:lnTo>
                <a:lnTo>
                  <a:pt x="12068" y="5896"/>
                </a:lnTo>
                <a:lnTo>
                  <a:pt x="12116" y="5896"/>
                </a:lnTo>
                <a:lnTo>
                  <a:pt x="12163" y="5894"/>
                </a:lnTo>
                <a:lnTo>
                  <a:pt x="12210" y="5891"/>
                </a:lnTo>
                <a:lnTo>
                  <a:pt x="12256" y="5888"/>
                </a:lnTo>
                <a:lnTo>
                  <a:pt x="12303" y="5883"/>
                </a:lnTo>
                <a:lnTo>
                  <a:pt x="12348" y="5878"/>
                </a:lnTo>
                <a:lnTo>
                  <a:pt x="12394" y="5871"/>
                </a:lnTo>
                <a:lnTo>
                  <a:pt x="12438" y="5863"/>
                </a:lnTo>
                <a:lnTo>
                  <a:pt x="12483" y="5855"/>
                </a:lnTo>
                <a:lnTo>
                  <a:pt x="12526" y="5845"/>
                </a:lnTo>
                <a:lnTo>
                  <a:pt x="12568" y="5834"/>
                </a:lnTo>
                <a:lnTo>
                  <a:pt x="12612" y="5823"/>
                </a:lnTo>
                <a:lnTo>
                  <a:pt x="12653" y="5809"/>
                </a:lnTo>
                <a:lnTo>
                  <a:pt x="12696" y="5795"/>
                </a:lnTo>
                <a:lnTo>
                  <a:pt x="12736" y="5780"/>
                </a:lnTo>
                <a:lnTo>
                  <a:pt x="12777" y="5764"/>
                </a:lnTo>
                <a:lnTo>
                  <a:pt x="12817" y="5748"/>
                </a:lnTo>
                <a:lnTo>
                  <a:pt x="12857" y="5730"/>
                </a:lnTo>
                <a:lnTo>
                  <a:pt x="12896" y="5711"/>
                </a:lnTo>
                <a:lnTo>
                  <a:pt x="12935" y="5690"/>
                </a:lnTo>
                <a:lnTo>
                  <a:pt x="12972" y="5669"/>
                </a:lnTo>
                <a:lnTo>
                  <a:pt x="13011" y="5647"/>
                </a:lnTo>
                <a:lnTo>
                  <a:pt x="13047" y="5624"/>
                </a:lnTo>
                <a:lnTo>
                  <a:pt x="13084" y="5599"/>
                </a:lnTo>
                <a:lnTo>
                  <a:pt x="13120" y="5574"/>
                </a:lnTo>
                <a:lnTo>
                  <a:pt x="13156" y="5548"/>
                </a:lnTo>
                <a:lnTo>
                  <a:pt x="13191" y="5521"/>
                </a:lnTo>
                <a:lnTo>
                  <a:pt x="13226" y="5492"/>
                </a:lnTo>
                <a:lnTo>
                  <a:pt x="13260" y="5463"/>
                </a:lnTo>
                <a:lnTo>
                  <a:pt x="13293" y="5433"/>
                </a:lnTo>
                <a:lnTo>
                  <a:pt x="13327" y="5402"/>
                </a:lnTo>
                <a:lnTo>
                  <a:pt x="13359" y="5368"/>
                </a:lnTo>
                <a:lnTo>
                  <a:pt x="13391" y="5334"/>
                </a:lnTo>
                <a:lnTo>
                  <a:pt x="13423" y="5299"/>
                </a:lnTo>
                <a:lnTo>
                  <a:pt x="13452" y="5263"/>
                </a:lnTo>
                <a:lnTo>
                  <a:pt x="13481" y="5228"/>
                </a:lnTo>
                <a:lnTo>
                  <a:pt x="13509" y="5191"/>
                </a:lnTo>
                <a:lnTo>
                  <a:pt x="13536" y="5154"/>
                </a:lnTo>
                <a:lnTo>
                  <a:pt x="13562" y="5117"/>
                </a:lnTo>
                <a:lnTo>
                  <a:pt x="13586" y="5078"/>
                </a:lnTo>
                <a:lnTo>
                  <a:pt x="13610" y="5040"/>
                </a:lnTo>
                <a:lnTo>
                  <a:pt x="13634" y="5002"/>
                </a:lnTo>
                <a:lnTo>
                  <a:pt x="13655" y="4962"/>
                </a:lnTo>
                <a:lnTo>
                  <a:pt x="13676" y="4922"/>
                </a:lnTo>
                <a:lnTo>
                  <a:pt x="13695" y="4882"/>
                </a:lnTo>
                <a:lnTo>
                  <a:pt x="13714" y="4841"/>
                </a:lnTo>
                <a:lnTo>
                  <a:pt x="13732" y="4800"/>
                </a:lnTo>
                <a:lnTo>
                  <a:pt x="13749" y="4758"/>
                </a:lnTo>
                <a:lnTo>
                  <a:pt x="13765" y="4716"/>
                </a:lnTo>
                <a:lnTo>
                  <a:pt x="13779" y="4674"/>
                </a:lnTo>
                <a:lnTo>
                  <a:pt x="13793" y="4630"/>
                </a:lnTo>
                <a:lnTo>
                  <a:pt x="13805" y="4587"/>
                </a:lnTo>
                <a:lnTo>
                  <a:pt x="13817" y="4542"/>
                </a:lnTo>
                <a:lnTo>
                  <a:pt x="13828" y="4498"/>
                </a:lnTo>
                <a:lnTo>
                  <a:pt x="13838" y="4454"/>
                </a:lnTo>
                <a:lnTo>
                  <a:pt x="13846" y="4408"/>
                </a:lnTo>
                <a:lnTo>
                  <a:pt x="13854" y="4362"/>
                </a:lnTo>
                <a:lnTo>
                  <a:pt x="13861" y="4315"/>
                </a:lnTo>
                <a:lnTo>
                  <a:pt x="13866" y="4269"/>
                </a:lnTo>
                <a:lnTo>
                  <a:pt x="13871" y="4221"/>
                </a:lnTo>
                <a:lnTo>
                  <a:pt x="13874" y="4173"/>
                </a:lnTo>
                <a:lnTo>
                  <a:pt x="13877" y="4124"/>
                </a:lnTo>
                <a:lnTo>
                  <a:pt x="13878" y="4076"/>
                </a:lnTo>
                <a:lnTo>
                  <a:pt x="13879" y="4026"/>
                </a:lnTo>
                <a:lnTo>
                  <a:pt x="13878" y="3979"/>
                </a:lnTo>
                <a:lnTo>
                  <a:pt x="13877" y="3932"/>
                </a:lnTo>
                <a:lnTo>
                  <a:pt x="13874" y="3884"/>
                </a:lnTo>
                <a:lnTo>
                  <a:pt x="13870" y="3838"/>
                </a:lnTo>
                <a:lnTo>
                  <a:pt x="13866" y="3791"/>
                </a:lnTo>
                <a:lnTo>
                  <a:pt x="13860" y="3746"/>
                </a:lnTo>
                <a:lnTo>
                  <a:pt x="13854" y="3700"/>
                </a:lnTo>
                <a:lnTo>
                  <a:pt x="13846" y="3656"/>
                </a:lnTo>
                <a:lnTo>
                  <a:pt x="13837" y="3610"/>
                </a:lnTo>
                <a:lnTo>
                  <a:pt x="13827" y="3567"/>
                </a:lnTo>
                <a:lnTo>
                  <a:pt x="13816" y="3524"/>
                </a:lnTo>
                <a:lnTo>
                  <a:pt x="13804" y="3480"/>
                </a:lnTo>
                <a:lnTo>
                  <a:pt x="13791" y="3437"/>
                </a:lnTo>
                <a:lnTo>
                  <a:pt x="13777" y="3395"/>
                </a:lnTo>
                <a:lnTo>
                  <a:pt x="13762" y="3353"/>
                </a:lnTo>
                <a:lnTo>
                  <a:pt x="13746" y="3312"/>
                </a:lnTo>
                <a:lnTo>
                  <a:pt x="13729" y="3270"/>
                </a:lnTo>
                <a:lnTo>
                  <a:pt x="13710" y="3230"/>
                </a:lnTo>
                <a:lnTo>
                  <a:pt x="13692" y="3189"/>
                </a:lnTo>
                <a:lnTo>
                  <a:pt x="13672" y="3150"/>
                </a:lnTo>
                <a:lnTo>
                  <a:pt x="13650" y="3111"/>
                </a:lnTo>
                <a:lnTo>
                  <a:pt x="13628" y="3071"/>
                </a:lnTo>
                <a:lnTo>
                  <a:pt x="13604" y="3033"/>
                </a:lnTo>
                <a:lnTo>
                  <a:pt x="13580" y="2996"/>
                </a:lnTo>
                <a:lnTo>
                  <a:pt x="13555" y="2957"/>
                </a:lnTo>
                <a:lnTo>
                  <a:pt x="13529" y="2920"/>
                </a:lnTo>
                <a:lnTo>
                  <a:pt x="13501" y="2884"/>
                </a:lnTo>
                <a:lnTo>
                  <a:pt x="13473" y="2847"/>
                </a:lnTo>
                <a:lnTo>
                  <a:pt x="13443" y="2811"/>
                </a:lnTo>
                <a:lnTo>
                  <a:pt x="13413" y="2776"/>
                </a:lnTo>
                <a:lnTo>
                  <a:pt x="13381" y="2741"/>
                </a:lnTo>
                <a:lnTo>
                  <a:pt x="13348" y="2706"/>
                </a:lnTo>
                <a:lnTo>
                  <a:pt x="13317" y="2674"/>
                </a:lnTo>
                <a:lnTo>
                  <a:pt x="13283" y="2641"/>
                </a:lnTo>
                <a:lnTo>
                  <a:pt x="13251" y="2610"/>
                </a:lnTo>
                <a:lnTo>
                  <a:pt x="13217" y="2580"/>
                </a:lnTo>
                <a:lnTo>
                  <a:pt x="13183" y="2551"/>
                </a:lnTo>
                <a:lnTo>
                  <a:pt x="13148" y="2523"/>
                </a:lnTo>
                <a:lnTo>
                  <a:pt x="13113" y="2497"/>
                </a:lnTo>
                <a:lnTo>
                  <a:pt x="13077" y="2471"/>
                </a:lnTo>
                <a:lnTo>
                  <a:pt x="13041" y="2445"/>
                </a:lnTo>
                <a:lnTo>
                  <a:pt x="13004" y="2422"/>
                </a:lnTo>
                <a:lnTo>
                  <a:pt x="12966" y="2400"/>
                </a:lnTo>
                <a:lnTo>
                  <a:pt x="12929" y="2378"/>
                </a:lnTo>
                <a:lnTo>
                  <a:pt x="12890" y="2358"/>
                </a:lnTo>
                <a:lnTo>
                  <a:pt x="12851" y="2338"/>
                </a:lnTo>
                <a:lnTo>
                  <a:pt x="12812" y="2319"/>
                </a:lnTo>
                <a:lnTo>
                  <a:pt x="12771" y="2302"/>
                </a:lnTo>
                <a:lnTo>
                  <a:pt x="12731" y="2286"/>
                </a:lnTo>
                <a:lnTo>
                  <a:pt x="12690" y="2271"/>
                </a:lnTo>
                <a:lnTo>
                  <a:pt x="12648" y="2257"/>
                </a:lnTo>
                <a:lnTo>
                  <a:pt x="12606" y="2243"/>
                </a:lnTo>
                <a:lnTo>
                  <a:pt x="12562" y="2231"/>
                </a:lnTo>
                <a:lnTo>
                  <a:pt x="12520" y="2220"/>
                </a:lnTo>
                <a:lnTo>
                  <a:pt x="12475" y="2210"/>
                </a:lnTo>
                <a:lnTo>
                  <a:pt x="12431" y="2201"/>
                </a:lnTo>
                <a:lnTo>
                  <a:pt x="12387" y="2193"/>
                </a:lnTo>
                <a:lnTo>
                  <a:pt x="12341" y="2187"/>
                </a:lnTo>
                <a:lnTo>
                  <a:pt x="12295" y="2181"/>
                </a:lnTo>
                <a:lnTo>
                  <a:pt x="12248" y="2176"/>
                </a:lnTo>
                <a:lnTo>
                  <a:pt x="12201" y="2173"/>
                </a:lnTo>
                <a:lnTo>
                  <a:pt x="12153" y="2170"/>
                </a:lnTo>
                <a:lnTo>
                  <a:pt x="12105" y="2168"/>
                </a:lnTo>
                <a:lnTo>
                  <a:pt x="12056" y="2168"/>
                </a:lnTo>
                <a:lnTo>
                  <a:pt x="11979" y="2170"/>
                </a:lnTo>
                <a:lnTo>
                  <a:pt x="11899" y="2175"/>
                </a:lnTo>
                <a:lnTo>
                  <a:pt x="11819" y="2184"/>
                </a:lnTo>
                <a:lnTo>
                  <a:pt x="11738" y="2197"/>
                </a:lnTo>
                <a:lnTo>
                  <a:pt x="11656" y="2213"/>
                </a:lnTo>
                <a:lnTo>
                  <a:pt x="11573" y="2233"/>
                </a:lnTo>
                <a:lnTo>
                  <a:pt x="11489" y="2257"/>
                </a:lnTo>
                <a:lnTo>
                  <a:pt x="11405" y="2284"/>
                </a:lnTo>
                <a:lnTo>
                  <a:pt x="11319" y="2315"/>
                </a:lnTo>
                <a:lnTo>
                  <a:pt x="11234" y="2349"/>
                </a:lnTo>
                <a:lnTo>
                  <a:pt x="11148" y="2387"/>
                </a:lnTo>
                <a:lnTo>
                  <a:pt x="11062" y="2429"/>
                </a:lnTo>
                <a:lnTo>
                  <a:pt x="10975" y="2475"/>
                </a:lnTo>
                <a:lnTo>
                  <a:pt x="10888" y="2523"/>
                </a:lnTo>
                <a:lnTo>
                  <a:pt x="10801" y="2576"/>
                </a:lnTo>
                <a:lnTo>
                  <a:pt x="10713" y="2632"/>
                </a:lnTo>
                <a:lnTo>
                  <a:pt x="10627" y="2693"/>
                </a:lnTo>
                <a:lnTo>
                  <a:pt x="10540" y="2755"/>
                </a:lnTo>
                <a:lnTo>
                  <a:pt x="10453" y="2823"/>
                </a:lnTo>
                <a:lnTo>
                  <a:pt x="10366" y="2894"/>
                </a:lnTo>
                <a:lnTo>
                  <a:pt x="10280" y="2968"/>
                </a:lnTo>
                <a:lnTo>
                  <a:pt x="10194" y="3046"/>
                </a:lnTo>
                <a:lnTo>
                  <a:pt x="10109" y="3128"/>
                </a:lnTo>
                <a:lnTo>
                  <a:pt x="10024" y="3214"/>
                </a:lnTo>
                <a:lnTo>
                  <a:pt x="9940" y="3303"/>
                </a:lnTo>
                <a:lnTo>
                  <a:pt x="9856" y="3394"/>
                </a:lnTo>
                <a:lnTo>
                  <a:pt x="9774" y="3491"/>
                </a:lnTo>
                <a:lnTo>
                  <a:pt x="9693" y="3591"/>
                </a:lnTo>
                <a:lnTo>
                  <a:pt x="9612" y="3694"/>
                </a:lnTo>
                <a:lnTo>
                  <a:pt x="9532" y="3801"/>
                </a:lnTo>
                <a:lnTo>
                  <a:pt x="9453" y="3912"/>
                </a:lnTo>
                <a:lnTo>
                  <a:pt x="9377" y="40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8" name="Freeform 93"/>
          <p:cNvSpPr>
            <a:spLocks/>
          </p:cNvSpPr>
          <p:nvPr/>
        </p:nvSpPr>
        <p:spPr bwMode="auto">
          <a:xfrm>
            <a:off x="8602229" y="1913480"/>
            <a:ext cx="350286" cy="523864"/>
          </a:xfrm>
          <a:custGeom>
            <a:avLst/>
            <a:gdLst>
              <a:gd name="T0" fmla="*/ 7509 w 10724"/>
              <a:gd name="T1" fmla="*/ 10816 h 16128"/>
              <a:gd name="T2" fmla="*/ 7217 w 10724"/>
              <a:gd name="T3" fmla="*/ 10891 h 16128"/>
              <a:gd name="T4" fmla="*/ 7020 w 10724"/>
              <a:gd name="T5" fmla="*/ 10890 h 16128"/>
              <a:gd name="T6" fmla="*/ 6831 w 10724"/>
              <a:gd name="T7" fmla="*/ 10823 h 16128"/>
              <a:gd name="T8" fmla="*/ 5326 w 10724"/>
              <a:gd name="T9" fmla="*/ 9338 h 16128"/>
              <a:gd name="T10" fmla="*/ 5240 w 10724"/>
              <a:gd name="T11" fmla="*/ 9162 h 16128"/>
              <a:gd name="T12" fmla="*/ 5213 w 10724"/>
              <a:gd name="T13" fmla="*/ 8962 h 16128"/>
              <a:gd name="T14" fmla="*/ 5257 w 10724"/>
              <a:gd name="T15" fmla="*/ 8775 h 16128"/>
              <a:gd name="T16" fmla="*/ 5363 w 10724"/>
              <a:gd name="T17" fmla="*/ 8229 h 16128"/>
              <a:gd name="T18" fmla="*/ 5353 w 10724"/>
              <a:gd name="T19" fmla="*/ 7780 h 16128"/>
              <a:gd name="T20" fmla="*/ 5263 w 10724"/>
              <a:gd name="T21" fmla="*/ 7330 h 16128"/>
              <a:gd name="T22" fmla="*/ 5244 w 10724"/>
              <a:gd name="T23" fmla="*/ 7152 h 16128"/>
              <a:gd name="T24" fmla="*/ 5290 w 10724"/>
              <a:gd name="T25" fmla="*/ 6954 h 16128"/>
              <a:gd name="T26" fmla="*/ 5394 w 10724"/>
              <a:gd name="T27" fmla="*/ 6792 h 16128"/>
              <a:gd name="T28" fmla="*/ 6930 w 10724"/>
              <a:gd name="T29" fmla="*/ 5302 h 16128"/>
              <a:gd name="T30" fmla="*/ 7127 w 10724"/>
              <a:gd name="T31" fmla="*/ 5251 h 16128"/>
              <a:gd name="T32" fmla="*/ 7319 w 10724"/>
              <a:gd name="T33" fmla="*/ 5266 h 16128"/>
              <a:gd name="T34" fmla="*/ 7711 w 10724"/>
              <a:gd name="T35" fmla="*/ 5350 h 16128"/>
              <a:gd name="T36" fmla="*/ 8580 w 10724"/>
              <a:gd name="T37" fmla="*/ 5321 h 16128"/>
              <a:gd name="T38" fmla="*/ 9844 w 10724"/>
              <a:gd name="T39" fmla="*/ 4678 h 16128"/>
              <a:gd name="T40" fmla="*/ 10603 w 10724"/>
              <a:gd name="T41" fmla="*/ 3488 h 16128"/>
              <a:gd name="T42" fmla="*/ 10639 w 10724"/>
              <a:gd name="T43" fmla="*/ 2016 h 16128"/>
              <a:gd name="T44" fmla="*/ 9937 w 10724"/>
              <a:gd name="T45" fmla="*/ 787 h 16128"/>
              <a:gd name="T46" fmla="*/ 8710 w 10724"/>
              <a:gd name="T47" fmla="*/ 85 h 16128"/>
              <a:gd name="T48" fmla="*/ 7240 w 10724"/>
              <a:gd name="T49" fmla="*/ 121 h 16128"/>
              <a:gd name="T50" fmla="*/ 6050 w 10724"/>
              <a:gd name="T51" fmla="*/ 881 h 16128"/>
              <a:gd name="T52" fmla="*/ 5408 w 10724"/>
              <a:gd name="T53" fmla="*/ 2146 h 16128"/>
              <a:gd name="T54" fmla="*/ 5382 w 10724"/>
              <a:gd name="T55" fmla="*/ 3035 h 16128"/>
              <a:gd name="T56" fmla="*/ 5477 w 10724"/>
              <a:gd name="T57" fmla="*/ 3454 h 16128"/>
              <a:gd name="T58" fmla="*/ 5495 w 10724"/>
              <a:gd name="T59" fmla="*/ 3646 h 16128"/>
              <a:gd name="T60" fmla="*/ 5445 w 10724"/>
              <a:gd name="T61" fmla="*/ 3842 h 16128"/>
              <a:gd name="T62" fmla="*/ 3984 w 10724"/>
              <a:gd name="T63" fmla="*/ 5354 h 16128"/>
              <a:gd name="T64" fmla="*/ 3822 w 10724"/>
              <a:gd name="T65" fmla="*/ 5457 h 16128"/>
              <a:gd name="T66" fmla="*/ 3624 w 10724"/>
              <a:gd name="T67" fmla="*/ 5503 h 16128"/>
              <a:gd name="T68" fmla="*/ 3447 w 10724"/>
              <a:gd name="T69" fmla="*/ 5482 h 16128"/>
              <a:gd name="T70" fmla="*/ 2966 w 10724"/>
              <a:gd name="T71" fmla="*/ 5378 h 16128"/>
              <a:gd name="T72" fmla="*/ 2014 w 10724"/>
              <a:gd name="T73" fmla="*/ 5442 h 16128"/>
              <a:gd name="T74" fmla="*/ 787 w 10724"/>
              <a:gd name="T75" fmla="*/ 6145 h 16128"/>
              <a:gd name="T76" fmla="*/ 85 w 10724"/>
              <a:gd name="T77" fmla="*/ 7375 h 16128"/>
              <a:gd name="T78" fmla="*/ 121 w 10724"/>
              <a:gd name="T79" fmla="*/ 8845 h 16128"/>
              <a:gd name="T80" fmla="*/ 880 w 10724"/>
              <a:gd name="T81" fmla="*/ 10036 h 16128"/>
              <a:gd name="T82" fmla="*/ 2144 w 10724"/>
              <a:gd name="T83" fmla="*/ 10680 h 16128"/>
              <a:gd name="T84" fmla="*/ 3000 w 10724"/>
              <a:gd name="T85" fmla="*/ 10711 h 16128"/>
              <a:gd name="T86" fmla="*/ 3404 w 10724"/>
              <a:gd name="T87" fmla="*/ 10625 h 16128"/>
              <a:gd name="T88" fmla="*/ 3600 w 10724"/>
              <a:gd name="T89" fmla="*/ 10624 h 16128"/>
              <a:gd name="T90" fmla="*/ 3794 w 10724"/>
              <a:gd name="T91" fmla="*/ 10688 h 16128"/>
              <a:gd name="T92" fmla="*/ 5350 w 10724"/>
              <a:gd name="T93" fmla="*/ 12217 h 16128"/>
              <a:gd name="T94" fmla="*/ 5444 w 10724"/>
              <a:gd name="T95" fmla="*/ 12389 h 16128"/>
              <a:gd name="T96" fmla="*/ 5479 w 10724"/>
              <a:gd name="T97" fmla="*/ 12590 h 16128"/>
              <a:gd name="T98" fmla="*/ 5451 w 10724"/>
              <a:gd name="T99" fmla="*/ 12761 h 16128"/>
              <a:gd name="T100" fmla="*/ 5357 w 10724"/>
              <a:gd name="T101" fmla="*/ 13306 h 16128"/>
              <a:gd name="T102" fmla="*/ 5516 w 10724"/>
              <a:gd name="T103" fmla="*/ 14364 h 16128"/>
              <a:gd name="T104" fmla="*/ 6330 w 10724"/>
              <a:gd name="T105" fmla="*/ 15514 h 16128"/>
              <a:gd name="T106" fmla="*/ 7629 w 10724"/>
              <a:gd name="T107" fmla="*/ 16097 h 16128"/>
              <a:gd name="T108" fmla="*/ 9084 w 10724"/>
              <a:gd name="T109" fmla="*/ 15916 h 16128"/>
              <a:gd name="T110" fmla="*/ 10190 w 10724"/>
              <a:gd name="T111" fmla="*/ 15048 h 16128"/>
              <a:gd name="T112" fmla="*/ 10710 w 10724"/>
              <a:gd name="T113" fmla="*/ 13715 h 16128"/>
              <a:gd name="T114" fmla="*/ 10459 w 10724"/>
              <a:gd name="T115" fmla="*/ 12274 h 16128"/>
              <a:gd name="T116" fmla="*/ 9540 w 10724"/>
              <a:gd name="T117" fmla="*/ 11211 h 16128"/>
              <a:gd name="T118" fmla="*/ 8176 w 10724"/>
              <a:gd name="T119" fmla="*/ 1075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724" h="16128">
                <a:moveTo>
                  <a:pt x="8038" y="10752"/>
                </a:moveTo>
                <a:lnTo>
                  <a:pt x="8003" y="10752"/>
                </a:lnTo>
                <a:lnTo>
                  <a:pt x="7967" y="10753"/>
                </a:lnTo>
                <a:lnTo>
                  <a:pt x="7930" y="10755"/>
                </a:lnTo>
                <a:lnTo>
                  <a:pt x="7895" y="10757"/>
                </a:lnTo>
                <a:lnTo>
                  <a:pt x="7825" y="10763"/>
                </a:lnTo>
                <a:lnTo>
                  <a:pt x="7756" y="10771"/>
                </a:lnTo>
                <a:lnTo>
                  <a:pt x="7690" y="10782"/>
                </a:lnTo>
                <a:lnTo>
                  <a:pt x="7625" y="10792"/>
                </a:lnTo>
                <a:lnTo>
                  <a:pt x="7565" y="10804"/>
                </a:lnTo>
                <a:lnTo>
                  <a:pt x="7509" y="10816"/>
                </a:lnTo>
                <a:lnTo>
                  <a:pt x="7456" y="10827"/>
                </a:lnTo>
                <a:lnTo>
                  <a:pt x="7410" y="10839"/>
                </a:lnTo>
                <a:lnTo>
                  <a:pt x="7369" y="10849"/>
                </a:lnTo>
                <a:lnTo>
                  <a:pt x="7333" y="10859"/>
                </a:lnTo>
                <a:lnTo>
                  <a:pt x="7305" y="10867"/>
                </a:lnTo>
                <a:lnTo>
                  <a:pt x="7284" y="10873"/>
                </a:lnTo>
                <a:lnTo>
                  <a:pt x="7271" y="10877"/>
                </a:lnTo>
                <a:lnTo>
                  <a:pt x="7267" y="10879"/>
                </a:lnTo>
                <a:lnTo>
                  <a:pt x="7251" y="10883"/>
                </a:lnTo>
                <a:lnTo>
                  <a:pt x="7234" y="10887"/>
                </a:lnTo>
                <a:lnTo>
                  <a:pt x="7217" y="10891"/>
                </a:lnTo>
                <a:lnTo>
                  <a:pt x="7200" y="10894"/>
                </a:lnTo>
                <a:lnTo>
                  <a:pt x="7183" y="10896"/>
                </a:lnTo>
                <a:lnTo>
                  <a:pt x="7165" y="10898"/>
                </a:lnTo>
                <a:lnTo>
                  <a:pt x="7148" y="10900"/>
                </a:lnTo>
                <a:lnTo>
                  <a:pt x="7130" y="10900"/>
                </a:lnTo>
                <a:lnTo>
                  <a:pt x="7112" y="10900"/>
                </a:lnTo>
                <a:lnTo>
                  <a:pt x="7094" y="10898"/>
                </a:lnTo>
                <a:lnTo>
                  <a:pt x="7075" y="10897"/>
                </a:lnTo>
                <a:lnTo>
                  <a:pt x="7057" y="10895"/>
                </a:lnTo>
                <a:lnTo>
                  <a:pt x="7039" y="10893"/>
                </a:lnTo>
                <a:lnTo>
                  <a:pt x="7020" y="10890"/>
                </a:lnTo>
                <a:lnTo>
                  <a:pt x="7002" y="10886"/>
                </a:lnTo>
                <a:lnTo>
                  <a:pt x="6984" y="10882"/>
                </a:lnTo>
                <a:lnTo>
                  <a:pt x="6966" y="10878"/>
                </a:lnTo>
                <a:lnTo>
                  <a:pt x="6949" y="10873"/>
                </a:lnTo>
                <a:lnTo>
                  <a:pt x="6930" y="10867"/>
                </a:lnTo>
                <a:lnTo>
                  <a:pt x="6913" y="10861"/>
                </a:lnTo>
                <a:lnTo>
                  <a:pt x="6896" y="10854"/>
                </a:lnTo>
                <a:lnTo>
                  <a:pt x="6879" y="10847"/>
                </a:lnTo>
                <a:lnTo>
                  <a:pt x="6863" y="10840"/>
                </a:lnTo>
                <a:lnTo>
                  <a:pt x="6847" y="10832"/>
                </a:lnTo>
                <a:lnTo>
                  <a:pt x="6831" y="10823"/>
                </a:lnTo>
                <a:lnTo>
                  <a:pt x="6816" y="10814"/>
                </a:lnTo>
                <a:lnTo>
                  <a:pt x="6801" y="10805"/>
                </a:lnTo>
                <a:lnTo>
                  <a:pt x="6786" y="10795"/>
                </a:lnTo>
                <a:lnTo>
                  <a:pt x="6772" y="10785"/>
                </a:lnTo>
                <a:lnTo>
                  <a:pt x="6759" y="10775"/>
                </a:lnTo>
                <a:lnTo>
                  <a:pt x="6746" y="10763"/>
                </a:lnTo>
                <a:lnTo>
                  <a:pt x="6734" y="10751"/>
                </a:lnTo>
                <a:lnTo>
                  <a:pt x="5359" y="9375"/>
                </a:lnTo>
                <a:lnTo>
                  <a:pt x="5348" y="9363"/>
                </a:lnTo>
                <a:lnTo>
                  <a:pt x="5337" y="9351"/>
                </a:lnTo>
                <a:lnTo>
                  <a:pt x="5326" y="9338"/>
                </a:lnTo>
                <a:lnTo>
                  <a:pt x="5316" y="9324"/>
                </a:lnTo>
                <a:lnTo>
                  <a:pt x="5306" y="9310"/>
                </a:lnTo>
                <a:lnTo>
                  <a:pt x="5297" y="9295"/>
                </a:lnTo>
                <a:lnTo>
                  <a:pt x="5288" y="9280"/>
                </a:lnTo>
                <a:lnTo>
                  <a:pt x="5280" y="9264"/>
                </a:lnTo>
                <a:lnTo>
                  <a:pt x="5272" y="9247"/>
                </a:lnTo>
                <a:lnTo>
                  <a:pt x="5264" y="9230"/>
                </a:lnTo>
                <a:lnTo>
                  <a:pt x="5257" y="9214"/>
                </a:lnTo>
                <a:lnTo>
                  <a:pt x="5251" y="9197"/>
                </a:lnTo>
                <a:lnTo>
                  <a:pt x="5245" y="9179"/>
                </a:lnTo>
                <a:lnTo>
                  <a:pt x="5240" y="9162"/>
                </a:lnTo>
                <a:lnTo>
                  <a:pt x="5235" y="9144"/>
                </a:lnTo>
                <a:lnTo>
                  <a:pt x="5230" y="9125"/>
                </a:lnTo>
                <a:lnTo>
                  <a:pt x="5226" y="9107"/>
                </a:lnTo>
                <a:lnTo>
                  <a:pt x="5223" y="9089"/>
                </a:lnTo>
                <a:lnTo>
                  <a:pt x="5220" y="9071"/>
                </a:lnTo>
                <a:lnTo>
                  <a:pt x="5217" y="9053"/>
                </a:lnTo>
                <a:lnTo>
                  <a:pt x="5215" y="9035"/>
                </a:lnTo>
                <a:lnTo>
                  <a:pt x="5214" y="9017"/>
                </a:lnTo>
                <a:lnTo>
                  <a:pt x="5213" y="8998"/>
                </a:lnTo>
                <a:lnTo>
                  <a:pt x="5213" y="8980"/>
                </a:lnTo>
                <a:lnTo>
                  <a:pt x="5213" y="8962"/>
                </a:lnTo>
                <a:lnTo>
                  <a:pt x="5215" y="8945"/>
                </a:lnTo>
                <a:lnTo>
                  <a:pt x="5216" y="8927"/>
                </a:lnTo>
                <a:lnTo>
                  <a:pt x="5220" y="8910"/>
                </a:lnTo>
                <a:lnTo>
                  <a:pt x="5223" y="8893"/>
                </a:lnTo>
                <a:lnTo>
                  <a:pt x="5226" y="8876"/>
                </a:lnTo>
                <a:lnTo>
                  <a:pt x="5231" y="8860"/>
                </a:lnTo>
                <a:lnTo>
                  <a:pt x="5236" y="8844"/>
                </a:lnTo>
                <a:lnTo>
                  <a:pt x="5237" y="8839"/>
                </a:lnTo>
                <a:lnTo>
                  <a:pt x="5241" y="8826"/>
                </a:lnTo>
                <a:lnTo>
                  <a:pt x="5248" y="8804"/>
                </a:lnTo>
                <a:lnTo>
                  <a:pt x="5257" y="8775"/>
                </a:lnTo>
                <a:lnTo>
                  <a:pt x="5267" y="8738"/>
                </a:lnTo>
                <a:lnTo>
                  <a:pt x="5278" y="8695"/>
                </a:lnTo>
                <a:lnTo>
                  <a:pt x="5290" y="8647"/>
                </a:lnTo>
                <a:lnTo>
                  <a:pt x="5303" y="8592"/>
                </a:lnTo>
                <a:lnTo>
                  <a:pt x="5316" y="8534"/>
                </a:lnTo>
                <a:lnTo>
                  <a:pt x="5328" y="8471"/>
                </a:lnTo>
                <a:lnTo>
                  <a:pt x="5339" y="8406"/>
                </a:lnTo>
                <a:lnTo>
                  <a:pt x="5349" y="8336"/>
                </a:lnTo>
                <a:lnTo>
                  <a:pt x="5354" y="8302"/>
                </a:lnTo>
                <a:lnTo>
                  <a:pt x="5358" y="8266"/>
                </a:lnTo>
                <a:lnTo>
                  <a:pt x="5363" y="8229"/>
                </a:lnTo>
                <a:lnTo>
                  <a:pt x="5366" y="8193"/>
                </a:lnTo>
                <a:lnTo>
                  <a:pt x="5368" y="8157"/>
                </a:lnTo>
                <a:lnTo>
                  <a:pt x="5370" y="8119"/>
                </a:lnTo>
                <a:lnTo>
                  <a:pt x="5371" y="8083"/>
                </a:lnTo>
                <a:lnTo>
                  <a:pt x="5371" y="8046"/>
                </a:lnTo>
                <a:lnTo>
                  <a:pt x="5371" y="8012"/>
                </a:lnTo>
                <a:lnTo>
                  <a:pt x="5370" y="7978"/>
                </a:lnTo>
                <a:lnTo>
                  <a:pt x="5369" y="7944"/>
                </a:lnTo>
                <a:lnTo>
                  <a:pt x="5367" y="7911"/>
                </a:lnTo>
                <a:lnTo>
                  <a:pt x="5360" y="7844"/>
                </a:lnTo>
                <a:lnTo>
                  <a:pt x="5353" y="7780"/>
                </a:lnTo>
                <a:lnTo>
                  <a:pt x="5345" y="7717"/>
                </a:lnTo>
                <a:lnTo>
                  <a:pt x="5336" y="7658"/>
                </a:lnTo>
                <a:lnTo>
                  <a:pt x="5326" y="7601"/>
                </a:lnTo>
                <a:lnTo>
                  <a:pt x="5316" y="7549"/>
                </a:lnTo>
                <a:lnTo>
                  <a:pt x="5306" y="7502"/>
                </a:lnTo>
                <a:lnTo>
                  <a:pt x="5296" y="7457"/>
                </a:lnTo>
                <a:lnTo>
                  <a:pt x="5287" y="7420"/>
                </a:lnTo>
                <a:lnTo>
                  <a:pt x="5279" y="7387"/>
                </a:lnTo>
                <a:lnTo>
                  <a:pt x="5272" y="7361"/>
                </a:lnTo>
                <a:lnTo>
                  <a:pt x="5266" y="7342"/>
                </a:lnTo>
                <a:lnTo>
                  <a:pt x="5263" y="7330"/>
                </a:lnTo>
                <a:lnTo>
                  <a:pt x="5262" y="7326"/>
                </a:lnTo>
                <a:lnTo>
                  <a:pt x="5257" y="7310"/>
                </a:lnTo>
                <a:lnTo>
                  <a:pt x="5253" y="7293"/>
                </a:lnTo>
                <a:lnTo>
                  <a:pt x="5250" y="7277"/>
                </a:lnTo>
                <a:lnTo>
                  <a:pt x="5247" y="7260"/>
                </a:lnTo>
                <a:lnTo>
                  <a:pt x="5245" y="7242"/>
                </a:lnTo>
                <a:lnTo>
                  <a:pt x="5244" y="7224"/>
                </a:lnTo>
                <a:lnTo>
                  <a:pt x="5243" y="7206"/>
                </a:lnTo>
                <a:lnTo>
                  <a:pt x="5243" y="7189"/>
                </a:lnTo>
                <a:lnTo>
                  <a:pt x="5243" y="7171"/>
                </a:lnTo>
                <a:lnTo>
                  <a:pt x="5244" y="7152"/>
                </a:lnTo>
                <a:lnTo>
                  <a:pt x="5246" y="7134"/>
                </a:lnTo>
                <a:lnTo>
                  <a:pt x="5248" y="7115"/>
                </a:lnTo>
                <a:lnTo>
                  <a:pt x="5251" y="7097"/>
                </a:lnTo>
                <a:lnTo>
                  <a:pt x="5254" y="7079"/>
                </a:lnTo>
                <a:lnTo>
                  <a:pt x="5257" y="7060"/>
                </a:lnTo>
                <a:lnTo>
                  <a:pt x="5262" y="7042"/>
                </a:lnTo>
                <a:lnTo>
                  <a:pt x="5266" y="7024"/>
                </a:lnTo>
                <a:lnTo>
                  <a:pt x="5272" y="7007"/>
                </a:lnTo>
                <a:lnTo>
                  <a:pt x="5277" y="6988"/>
                </a:lnTo>
                <a:lnTo>
                  <a:pt x="5284" y="6971"/>
                </a:lnTo>
                <a:lnTo>
                  <a:pt x="5290" y="6954"/>
                </a:lnTo>
                <a:lnTo>
                  <a:pt x="5297" y="6937"/>
                </a:lnTo>
                <a:lnTo>
                  <a:pt x="5305" y="6920"/>
                </a:lnTo>
                <a:lnTo>
                  <a:pt x="5313" y="6904"/>
                </a:lnTo>
                <a:lnTo>
                  <a:pt x="5322" y="6888"/>
                </a:lnTo>
                <a:lnTo>
                  <a:pt x="5331" y="6873"/>
                </a:lnTo>
                <a:lnTo>
                  <a:pt x="5340" y="6857"/>
                </a:lnTo>
                <a:lnTo>
                  <a:pt x="5350" y="6843"/>
                </a:lnTo>
                <a:lnTo>
                  <a:pt x="5360" y="6829"/>
                </a:lnTo>
                <a:lnTo>
                  <a:pt x="5372" y="6816"/>
                </a:lnTo>
                <a:lnTo>
                  <a:pt x="5383" y="6804"/>
                </a:lnTo>
                <a:lnTo>
                  <a:pt x="5394" y="6792"/>
                </a:lnTo>
                <a:lnTo>
                  <a:pt x="6785" y="5399"/>
                </a:lnTo>
                <a:lnTo>
                  <a:pt x="6798" y="5388"/>
                </a:lnTo>
                <a:lnTo>
                  <a:pt x="6810" y="5377"/>
                </a:lnTo>
                <a:lnTo>
                  <a:pt x="6824" y="5366"/>
                </a:lnTo>
                <a:lnTo>
                  <a:pt x="6837" y="5356"/>
                </a:lnTo>
                <a:lnTo>
                  <a:pt x="6852" y="5345"/>
                </a:lnTo>
                <a:lnTo>
                  <a:pt x="6866" y="5336"/>
                </a:lnTo>
                <a:lnTo>
                  <a:pt x="6882" y="5327"/>
                </a:lnTo>
                <a:lnTo>
                  <a:pt x="6897" y="5318"/>
                </a:lnTo>
                <a:lnTo>
                  <a:pt x="6913" y="5310"/>
                </a:lnTo>
                <a:lnTo>
                  <a:pt x="6930" y="5302"/>
                </a:lnTo>
                <a:lnTo>
                  <a:pt x="6948" y="5295"/>
                </a:lnTo>
                <a:lnTo>
                  <a:pt x="6965" y="5288"/>
                </a:lnTo>
                <a:lnTo>
                  <a:pt x="6982" y="5282"/>
                </a:lnTo>
                <a:lnTo>
                  <a:pt x="7000" y="5276"/>
                </a:lnTo>
                <a:lnTo>
                  <a:pt x="7018" y="5271"/>
                </a:lnTo>
                <a:lnTo>
                  <a:pt x="7035" y="5266"/>
                </a:lnTo>
                <a:lnTo>
                  <a:pt x="7054" y="5262"/>
                </a:lnTo>
                <a:lnTo>
                  <a:pt x="7072" y="5259"/>
                </a:lnTo>
                <a:lnTo>
                  <a:pt x="7091" y="5255"/>
                </a:lnTo>
                <a:lnTo>
                  <a:pt x="7109" y="5253"/>
                </a:lnTo>
                <a:lnTo>
                  <a:pt x="7127" y="5251"/>
                </a:lnTo>
                <a:lnTo>
                  <a:pt x="7146" y="5249"/>
                </a:lnTo>
                <a:lnTo>
                  <a:pt x="7164" y="5248"/>
                </a:lnTo>
                <a:lnTo>
                  <a:pt x="7182" y="5248"/>
                </a:lnTo>
                <a:lnTo>
                  <a:pt x="7200" y="5248"/>
                </a:lnTo>
                <a:lnTo>
                  <a:pt x="7217" y="5249"/>
                </a:lnTo>
                <a:lnTo>
                  <a:pt x="7236" y="5250"/>
                </a:lnTo>
                <a:lnTo>
                  <a:pt x="7253" y="5252"/>
                </a:lnTo>
                <a:lnTo>
                  <a:pt x="7270" y="5255"/>
                </a:lnTo>
                <a:lnTo>
                  <a:pt x="7287" y="5258"/>
                </a:lnTo>
                <a:lnTo>
                  <a:pt x="7303" y="5262"/>
                </a:lnTo>
                <a:lnTo>
                  <a:pt x="7319" y="5266"/>
                </a:lnTo>
                <a:lnTo>
                  <a:pt x="7323" y="5268"/>
                </a:lnTo>
                <a:lnTo>
                  <a:pt x="7335" y="5271"/>
                </a:lnTo>
                <a:lnTo>
                  <a:pt x="7354" y="5276"/>
                </a:lnTo>
                <a:lnTo>
                  <a:pt x="7381" y="5283"/>
                </a:lnTo>
                <a:lnTo>
                  <a:pt x="7413" y="5292"/>
                </a:lnTo>
                <a:lnTo>
                  <a:pt x="7451" y="5301"/>
                </a:lnTo>
                <a:lnTo>
                  <a:pt x="7494" y="5311"/>
                </a:lnTo>
                <a:lnTo>
                  <a:pt x="7543" y="5321"/>
                </a:lnTo>
                <a:lnTo>
                  <a:pt x="7595" y="5331"/>
                </a:lnTo>
                <a:lnTo>
                  <a:pt x="7652" y="5341"/>
                </a:lnTo>
                <a:lnTo>
                  <a:pt x="7711" y="5350"/>
                </a:lnTo>
                <a:lnTo>
                  <a:pt x="7772" y="5359"/>
                </a:lnTo>
                <a:lnTo>
                  <a:pt x="7837" y="5366"/>
                </a:lnTo>
                <a:lnTo>
                  <a:pt x="7903" y="5372"/>
                </a:lnTo>
                <a:lnTo>
                  <a:pt x="7937" y="5374"/>
                </a:lnTo>
                <a:lnTo>
                  <a:pt x="7971" y="5375"/>
                </a:lnTo>
                <a:lnTo>
                  <a:pt x="8004" y="5376"/>
                </a:lnTo>
                <a:lnTo>
                  <a:pt x="8038" y="5376"/>
                </a:lnTo>
                <a:lnTo>
                  <a:pt x="8176" y="5373"/>
                </a:lnTo>
                <a:lnTo>
                  <a:pt x="8313" y="5363"/>
                </a:lnTo>
                <a:lnTo>
                  <a:pt x="8447" y="5345"/>
                </a:lnTo>
                <a:lnTo>
                  <a:pt x="8580" y="5321"/>
                </a:lnTo>
                <a:lnTo>
                  <a:pt x="8710" y="5291"/>
                </a:lnTo>
                <a:lnTo>
                  <a:pt x="8837" y="5256"/>
                </a:lnTo>
                <a:lnTo>
                  <a:pt x="8962" y="5213"/>
                </a:lnTo>
                <a:lnTo>
                  <a:pt x="9084" y="5165"/>
                </a:lnTo>
                <a:lnTo>
                  <a:pt x="9202" y="5111"/>
                </a:lnTo>
                <a:lnTo>
                  <a:pt x="9318" y="5052"/>
                </a:lnTo>
                <a:lnTo>
                  <a:pt x="9431" y="4987"/>
                </a:lnTo>
                <a:lnTo>
                  <a:pt x="9540" y="4917"/>
                </a:lnTo>
                <a:lnTo>
                  <a:pt x="9645" y="4842"/>
                </a:lnTo>
                <a:lnTo>
                  <a:pt x="9747" y="4763"/>
                </a:lnTo>
                <a:lnTo>
                  <a:pt x="9844" y="4678"/>
                </a:lnTo>
                <a:lnTo>
                  <a:pt x="9937" y="4588"/>
                </a:lnTo>
                <a:lnTo>
                  <a:pt x="10026" y="4496"/>
                </a:lnTo>
                <a:lnTo>
                  <a:pt x="10111" y="4398"/>
                </a:lnTo>
                <a:lnTo>
                  <a:pt x="10190" y="4296"/>
                </a:lnTo>
                <a:lnTo>
                  <a:pt x="10266" y="4191"/>
                </a:lnTo>
                <a:lnTo>
                  <a:pt x="10335" y="4082"/>
                </a:lnTo>
                <a:lnTo>
                  <a:pt x="10400" y="3970"/>
                </a:lnTo>
                <a:lnTo>
                  <a:pt x="10459" y="3854"/>
                </a:lnTo>
                <a:lnTo>
                  <a:pt x="10513" y="3735"/>
                </a:lnTo>
                <a:lnTo>
                  <a:pt x="10561" y="3613"/>
                </a:lnTo>
                <a:lnTo>
                  <a:pt x="10603" y="3488"/>
                </a:lnTo>
                <a:lnTo>
                  <a:pt x="10639" y="3360"/>
                </a:lnTo>
                <a:lnTo>
                  <a:pt x="10670" y="3230"/>
                </a:lnTo>
                <a:lnTo>
                  <a:pt x="10693" y="3098"/>
                </a:lnTo>
                <a:lnTo>
                  <a:pt x="10710" y="2963"/>
                </a:lnTo>
                <a:lnTo>
                  <a:pt x="10721" y="2826"/>
                </a:lnTo>
                <a:lnTo>
                  <a:pt x="10724" y="2688"/>
                </a:lnTo>
                <a:lnTo>
                  <a:pt x="10721" y="2550"/>
                </a:lnTo>
                <a:lnTo>
                  <a:pt x="10710" y="2413"/>
                </a:lnTo>
                <a:lnTo>
                  <a:pt x="10693" y="2279"/>
                </a:lnTo>
                <a:lnTo>
                  <a:pt x="10670" y="2146"/>
                </a:lnTo>
                <a:lnTo>
                  <a:pt x="10639" y="2016"/>
                </a:lnTo>
                <a:lnTo>
                  <a:pt x="10603" y="1889"/>
                </a:lnTo>
                <a:lnTo>
                  <a:pt x="10561" y="1764"/>
                </a:lnTo>
                <a:lnTo>
                  <a:pt x="10513" y="1642"/>
                </a:lnTo>
                <a:lnTo>
                  <a:pt x="10459" y="1523"/>
                </a:lnTo>
                <a:lnTo>
                  <a:pt x="10400" y="1407"/>
                </a:lnTo>
                <a:lnTo>
                  <a:pt x="10335" y="1294"/>
                </a:lnTo>
                <a:lnTo>
                  <a:pt x="10266" y="1185"/>
                </a:lnTo>
                <a:lnTo>
                  <a:pt x="10190" y="1080"/>
                </a:lnTo>
                <a:lnTo>
                  <a:pt x="10111" y="978"/>
                </a:lnTo>
                <a:lnTo>
                  <a:pt x="10026" y="881"/>
                </a:lnTo>
                <a:lnTo>
                  <a:pt x="9937" y="787"/>
                </a:lnTo>
                <a:lnTo>
                  <a:pt x="9844" y="699"/>
                </a:lnTo>
                <a:lnTo>
                  <a:pt x="9747" y="614"/>
                </a:lnTo>
                <a:lnTo>
                  <a:pt x="9645" y="534"/>
                </a:lnTo>
                <a:lnTo>
                  <a:pt x="9540" y="459"/>
                </a:lnTo>
                <a:lnTo>
                  <a:pt x="9431" y="389"/>
                </a:lnTo>
                <a:lnTo>
                  <a:pt x="9318" y="325"/>
                </a:lnTo>
                <a:lnTo>
                  <a:pt x="9202" y="265"/>
                </a:lnTo>
                <a:lnTo>
                  <a:pt x="9084" y="212"/>
                </a:lnTo>
                <a:lnTo>
                  <a:pt x="8962" y="163"/>
                </a:lnTo>
                <a:lnTo>
                  <a:pt x="8837" y="121"/>
                </a:lnTo>
                <a:lnTo>
                  <a:pt x="8710" y="85"/>
                </a:lnTo>
                <a:lnTo>
                  <a:pt x="8580" y="54"/>
                </a:lnTo>
                <a:lnTo>
                  <a:pt x="8447" y="31"/>
                </a:lnTo>
                <a:lnTo>
                  <a:pt x="8313" y="14"/>
                </a:lnTo>
                <a:lnTo>
                  <a:pt x="8176" y="3"/>
                </a:lnTo>
                <a:lnTo>
                  <a:pt x="8038" y="0"/>
                </a:lnTo>
                <a:lnTo>
                  <a:pt x="7900" y="3"/>
                </a:lnTo>
                <a:lnTo>
                  <a:pt x="7764" y="14"/>
                </a:lnTo>
                <a:lnTo>
                  <a:pt x="7629" y="31"/>
                </a:lnTo>
                <a:lnTo>
                  <a:pt x="7497" y="54"/>
                </a:lnTo>
                <a:lnTo>
                  <a:pt x="7368" y="85"/>
                </a:lnTo>
                <a:lnTo>
                  <a:pt x="7240" y="121"/>
                </a:lnTo>
                <a:lnTo>
                  <a:pt x="7115" y="163"/>
                </a:lnTo>
                <a:lnTo>
                  <a:pt x="6993" y="212"/>
                </a:lnTo>
                <a:lnTo>
                  <a:pt x="6874" y="265"/>
                </a:lnTo>
                <a:lnTo>
                  <a:pt x="6758" y="325"/>
                </a:lnTo>
                <a:lnTo>
                  <a:pt x="6645" y="389"/>
                </a:lnTo>
                <a:lnTo>
                  <a:pt x="6537" y="459"/>
                </a:lnTo>
                <a:lnTo>
                  <a:pt x="6432" y="534"/>
                </a:lnTo>
                <a:lnTo>
                  <a:pt x="6330" y="614"/>
                </a:lnTo>
                <a:lnTo>
                  <a:pt x="6233" y="699"/>
                </a:lnTo>
                <a:lnTo>
                  <a:pt x="6140" y="787"/>
                </a:lnTo>
                <a:lnTo>
                  <a:pt x="6050" y="881"/>
                </a:lnTo>
                <a:lnTo>
                  <a:pt x="5967" y="978"/>
                </a:lnTo>
                <a:lnTo>
                  <a:pt x="5886" y="1080"/>
                </a:lnTo>
                <a:lnTo>
                  <a:pt x="5812" y="1185"/>
                </a:lnTo>
                <a:lnTo>
                  <a:pt x="5742" y="1294"/>
                </a:lnTo>
                <a:lnTo>
                  <a:pt x="5677" y="1407"/>
                </a:lnTo>
                <a:lnTo>
                  <a:pt x="5618" y="1523"/>
                </a:lnTo>
                <a:lnTo>
                  <a:pt x="5564" y="1642"/>
                </a:lnTo>
                <a:lnTo>
                  <a:pt x="5516" y="1764"/>
                </a:lnTo>
                <a:lnTo>
                  <a:pt x="5473" y="1889"/>
                </a:lnTo>
                <a:lnTo>
                  <a:pt x="5438" y="2016"/>
                </a:lnTo>
                <a:lnTo>
                  <a:pt x="5408" y="2146"/>
                </a:lnTo>
                <a:lnTo>
                  <a:pt x="5384" y="2279"/>
                </a:lnTo>
                <a:lnTo>
                  <a:pt x="5367" y="2413"/>
                </a:lnTo>
                <a:lnTo>
                  <a:pt x="5356" y="2550"/>
                </a:lnTo>
                <a:lnTo>
                  <a:pt x="5353" y="2688"/>
                </a:lnTo>
                <a:lnTo>
                  <a:pt x="5353" y="2724"/>
                </a:lnTo>
                <a:lnTo>
                  <a:pt x="5354" y="2760"/>
                </a:lnTo>
                <a:lnTo>
                  <a:pt x="5356" y="2795"/>
                </a:lnTo>
                <a:lnTo>
                  <a:pt x="5358" y="2830"/>
                </a:lnTo>
                <a:lnTo>
                  <a:pt x="5365" y="2900"/>
                </a:lnTo>
                <a:lnTo>
                  <a:pt x="5373" y="2969"/>
                </a:lnTo>
                <a:lnTo>
                  <a:pt x="5382" y="3035"/>
                </a:lnTo>
                <a:lnTo>
                  <a:pt x="5393" y="3098"/>
                </a:lnTo>
                <a:lnTo>
                  <a:pt x="5404" y="3158"/>
                </a:lnTo>
                <a:lnTo>
                  <a:pt x="5415" y="3215"/>
                </a:lnTo>
                <a:lnTo>
                  <a:pt x="5427" y="3266"/>
                </a:lnTo>
                <a:lnTo>
                  <a:pt x="5438" y="3312"/>
                </a:lnTo>
                <a:lnTo>
                  <a:pt x="5449" y="3354"/>
                </a:lnTo>
                <a:lnTo>
                  <a:pt x="5458" y="3388"/>
                </a:lnTo>
                <a:lnTo>
                  <a:pt x="5466" y="3416"/>
                </a:lnTo>
                <a:lnTo>
                  <a:pt x="5472" y="3437"/>
                </a:lnTo>
                <a:lnTo>
                  <a:pt x="5476" y="3450"/>
                </a:lnTo>
                <a:lnTo>
                  <a:pt x="5477" y="3454"/>
                </a:lnTo>
                <a:lnTo>
                  <a:pt x="5482" y="3471"/>
                </a:lnTo>
                <a:lnTo>
                  <a:pt x="5486" y="3487"/>
                </a:lnTo>
                <a:lnTo>
                  <a:pt x="5490" y="3504"/>
                </a:lnTo>
                <a:lnTo>
                  <a:pt x="5492" y="3521"/>
                </a:lnTo>
                <a:lnTo>
                  <a:pt x="5495" y="3538"/>
                </a:lnTo>
                <a:lnTo>
                  <a:pt x="5496" y="3555"/>
                </a:lnTo>
                <a:lnTo>
                  <a:pt x="5497" y="3573"/>
                </a:lnTo>
                <a:lnTo>
                  <a:pt x="5498" y="3592"/>
                </a:lnTo>
                <a:lnTo>
                  <a:pt x="5497" y="3610"/>
                </a:lnTo>
                <a:lnTo>
                  <a:pt x="5497" y="3628"/>
                </a:lnTo>
                <a:lnTo>
                  <a:pt x="5495" y="3646"/>
                </a:lnTo>
                <a:lnTo>
                  <a:pt x="5493" y="3664"/>
                </a:lnTo>
                <a:lnTo>
                  <a:pt x="5491" y="3682"/>
                </a:lnTo>
                <a:lnTo>
                  <a:pt x="5488" y="3700"/>
                </a:lnTo>
                <a:lnTo>
                  <a:pt x="5484" y="3719"/>
                </a:lnTo>
                <a:lnTo>
                  <a:pt x="5480" y="3737"/>
                </a:lnTo>
                <a:lnTo>
                  <a:pt x="5476" y="3755"/>
                </a:lnTo>
                <a:lnTo>
                  <a:pt x="5471" y="3773"/>
                </a:lnTo>
                <a:lnTo>
                  <a:pt x="5465" y="3791"/>
                </a:lnTo>
                <a:lnTo>
                  <a:pt x="5459" y="3808"/>
                </a:lnTo>
                <a:lnTo>
                  <a:pt x="5452" y="3825"/>
                </a:lnTo>
                <a:lnTo>
                  <a:pt x="5445" y="3842"/>
                </a:lnTo>
                <a:lnTo>
                  <a:pt x="5438" y="3859"/>
                </a:lnTo>
                <a:lnTo>
                  <a:pt x="5430" y="3875"/>
                </a:lnTo>
                <a:lnTo>
                  <a:pt x="5421" y="3891"/>
                </a:lnTo>
                <a:lnTo>
                  <a:pt x="5413" y="3906"/>
                </a:lnTo>
                <a:lnTo>
                  <a:pt x="5403" y="3921"/>
                </a:lnTo>
                <a:lnTo>
                  <a:pt x="5393" y="3935"/>
                </a:lnTo>
                <a:lnTo>
                  <a:pt x="5383" y="3949"/>
                </a:lnTo>
                <a:lnTo>
                  <a:pt x="5373" y="3962"/>
                </a:lnTo>
                <a:lnTo>
                  <a:pt x="5361" y="3976"/>
                </a:lnTo>
                <a:lnTo>
                  <a:pt x="5349" y="3988"/>
                </a:lnTo>
                <a:lnTo>
                  <a:pt x="3984" y="5354"/>
                </a:lnTo>
                <a:lnTo>
                  <a:pt x="3972" y="5366"/>
                </a:lnTo>
                <a:lnTo>
                  <a:pt x="3959" y="5377"/>
                </a:lnTo>
                <a:lnTo>
                  <a:pt x="3946" y="5388"/>
                </a:lnTo>
                <a:lnTo>
                  <a:pt x="3931" y="5398"/>
                </a:lnTo>
                <a:lnTo>
                  <a:pt x="3917" y="5408"/>
                </a:lnTo>
                <a:lnTo>
                  <a:pt x="3902" y="5417"/>
                </a:lnTo>
                <a:lnTo>
                  <a:pt x="3887" y="5426"/>
                </a:lnTo>
                <a:lnTo>
                  <a:pt x="3871" y="5435"/>
                </a:lnTo>
                <a:lnTo>
                  <a:pt x="3855" y="5443"/>
                </a:lnTo>
                <a:lnTo>
                  <a:pt x="3839" y="5450"/>
                </a:lnTo>
                <a:lnTo>
                  <a:pt x="3822" y="5457"/>
                </a:lnTo>
                <a:lnTo>
                  <a:pt x="3805" y="5464"/>
                </a:lnTo>
                <a:lnTo>
                  <a:pt x="3787" y="5470"/>
                </a:lnTo>
                <a:lnTo>
                  <a:pt x="3769" y="5476"/>
                </a:lnTo>
                <a:lnTo>
                  <a:pt x="3751" y="5482"/>
                </a:lnTo>
                <a:lnTo>
                  <a:pt x="3733" y="5486"/>
                </a:lnTo>
                <a:lnTo>
                  <a:pt x="3715" y="5490"/>
                </a:lnTo>
                <a:lnTo>
                  <a:pt x="3697" y="5494"/>
                </a:lnTo>
                <a:lnTo>
                  <a:pt x="3679" y="5497"/>
                </a:lnTo>
                <a:lnTo>
                  <a:pt x="3661" y="5499"/>
                </a:lnTo>
                <a:lnTo>
                  <a:pt x="3642" y="5501"/>
                </a:lnTo>
                <a:lnTo>
                  <a:pt x="3624" y="5503"/>
                </a:lnTo>
                <a:lnTo>
                  <a:pt x="3605" y="5503"/>
                </a:lnTo>
                <a:lnTo>
                  <a:pt x="3588" y="5503"/>
                </a:lnTo>
                <a:lnTo>
                  <a:pt x="3570" y="5503"/>
                </a:lnTo>
                <a:lnTo>
                  <a:pt x="3552" y="5502"/>
                </a:lnTo>
                <a:lnTo>
                  <a:pt x="3535" y="5500"/>
                </a:lnTo>
                <a:lnTo>
                  <a:pt x="3517" y="5498"/>
                </a:lnTo>
                <a:lnTo>
                  <a:pt x="3500" y="5495"/>
                </a:lnTo>
                <a:lnTo>
                  <a:pt x="3483" y="5492"/>
                </a:lnTo>
                <a:lnTo>
                  <a:pt x="3467" y="5488"/>
                </a:lnTo>
                <a:lnTo>
                  <a:pt x="3451" y="5483"/>
                </a:lnTo>
                <a:lnTo>
                  <a:pt x="3447" y="5482"/>
                </a:lnTo>
                <a:lnTo>
                  <a:pt x="3434" y="5477"/>
                </a:lnTo>
                <a:lnTo>
                  <a:pt x="3413" y="5471"/>
                </a:lnTo>
                <a:lnTo>
                  <a:pt x="3385" y="5463"/>
                </a:lnTo>
                <a:lnTo>
                  <a:pt x="3350" y="5453"/>
                </a:lnTo>
                <a:lnTo>
                  <a:pt x="3309" y="5443"/>
                </a:lnTo>
                <a:lnTo>
                  <a:pt x="3263" y="5432"/>
                </a:lnTo>
                <a:lnTo>
                  <a:pt x="3211" y="5420"/>
                </a:lnTo>
                <a:lnTo>
                  <a:pt x="3155" y="5409"/>
                </a:lnTo>
                <a:lnTo>
                  <a:pt x="3095" y="5398"/>
                </a:lnTo>
                <a:lnTo>
                  <a:pt x="3032" y="5387"/>
                </a:lnTo>
                <a:lnTo>
                  <a:pt x="2966" y="5378"/>
                </a:lnTo>
                <a:lnTo>
                  <a:pt x="2897" y="5370"/>
                </a:lnTo>
                <a:lnTo>
                  <a:pt x="2828" y="5364"/>
                </a:lnTo>
                <a:lnTo>
                  <a:pt x="2793" y="5361"/>
                </a:lnTo>
                <a:lnTo>
                  <a:pt x="2756" y="5360"/>
                </a:lnTo>
                <a:lnTo>
                  <a:pt x="2721" y="5359"/>
                </a:lnTo>
                <a:lnTo>
                  <a:pt x="2686" y="5358"/>
                </a:lnTo>
                <a:lnTo>
                  <a:pt x="2547" y="5362"/>
                </a:lnTo>
                <a:lnTo>
                  <a:pt x="2411" y="5372"/>
                </a:lnTo>
                <a:lnTo>
                  <a:pt x="2277" y="5389"/>
                </a:lnTo>
                <a:lnTo>
                  <a:pt x="2144" y="5413"/>
                </a:lnTo>
                <a:lnTo>
                  <a:pt x="2014" y="5442"/>
                </a:lnTo>
                <a:lnTo>
                  <a:pt x="1887" y="5478"/>
                </a:lnTo>
                <a:lnTo>
                  <a:pt x="1762" y="5521"/>
                </a:lnTo>
                <a:lnTo>
                  <a:pt x="1640" y="5569"/>
                </a:lnTo>
                <a:lnTo>
                  <a:pt x="1522" y="5623"/>
                </a:lnTo>
                <a:lnTo>
                  <a:pt x="1406" y="5682"/>
                </a:lnTo>
                <a:lnTo>
                  <a:pt x="1293" y="5747"/>
                </a:lnTo>
                <a:lnTo>
                  <a:pt x="1184" y="5817"/>
                </a:lnTo>
                <a:lnTo>
                  <a:pt x="1079" y="5892"/>
                </a:lnTo>
                <a:lnTo>
                  <a:pt x="977" y="5971"/>
                </a:lnTo>
                <a:lnTo>
                  <a:pt x="880" y="6056"/>
                </a:lnTo>
                <a:lnTo>
                  <a:pt x="787" y="6145"/>
                </a:lnTo>
                <a:lnTo>
                  <a:pt x="698" y="6239"/>
                </a:lnTo>
                <a:lnTo>
                  <a:pt x="613" y="6336"/>
                </a:lnTo>
                <a:lnTo>
                  <a:pt x="534" y="6438"/>
                </a:lnTo>
                <a:lnTo>
                  <a:pt x="458" y="6543"/>
                </a:lnTo>
                <a:lnTo>
                  <a:pt x="389" y="6652"/>
                </a:lnTo>
                <a:lnTo>
                  <a:pt x="324" y="6765"/>
                </a:lnTo>
                <a:lnTo>
                  <a:pt x="265" y="6881"/>
                </a:lnTo>
                <a:lnTo>
                  <a:pt x="211" y="7000"/>
                </a:lnTo>
                <a:lnTo>
                  <a:pt x="163" y="7122"/>
                </a:lnTo>
                <a:lnTo>
                  <a:pt x="121" y="7247"/>
                </a:lnTo>
                <a:lnTo>
                  <a:pt x="85" y="7375"/>
                </a:lnTo>
                <a:lnTo>
                  <a:pt x="54" y="7505"/>
                </a:lnTo>
                <a:lnTo>
                  <a:pt x="31" y="7637"/>
                </a:lnTo>
                <a:lnTo>
                  <a:pt x="14" y="7772"/>
                </a:lnTo>
                <a:lnTo>
                  <a:pt x="3" y="7908"/>
                </a:lnTo>
                <a:lnTo>
                  <a:pt x="0" y="8046"/>
                </a:lnTo>
                <a:lnTo>
                  <a:pt x="3" y="8184"/>
                </a:lnTo>
                <a:lnTo>
                  <a:pt x="14" y="8321"/>
                </a:lnTo>
                <a:lnTo>
                  <a:pt x="31" y="8455"/>
                </a:lnTo>
                <a:lnTo>
                  <a:pt x="54" y="8588"/>
                </a:lnTo>
                <a:lnTo>
                  <a:pt x="85" y="8718"/>
                </a:lnTo>
                <a:lnTo>
                  <a:pt x="121" y="8845"/>
                </a:lnTo>
                <a:lnTo>
                  <a:pt x="163" y="8970"/>
                </a:lnTo>
                <a:lnTo>
                  <a:pt x="211" y="9092"/>
                </a:lnTo>
                <a:lnTo>
                  <a:pt x="265" y="9211"/>
                </a:lnTo>
                <a:lnTo>
                  <a:pt x="324" y="9327"/>
                </a:lnTo>
                <a:lnTo>
                  <a:pt x="389" y="9440"/>
                </a:lnTo>
                <a:lnTo>
                  <a:pt x="458" y="9549"/>
                </a:lnTo>
                <a:lnTo>
                  <a:pt x="534" y="9655"/>
                </a:lnTo>
                <a:lnTo>
                  <a:pt x="613" y="9755"/>
                </a:lnTo>
                <a:lnTo>
                  <a:pt x="698" y="9853"/>
                </a:lnTo>
                <a:lnTo>
                  <a:pt x="787" y="9947"/>
                </a:lnTo>
                <a:lnTo>
                  <a:pt x="880" y="10036"/>
                </a:lnTo>
                <a:lnTo>
                  <a:pt x="977" y="10120"/>
                </a:lnTo>
                <a:lnTo>
                  <a:pt x="1079" y="10200"/>
                </a:lnTo>
                <a:lnTo>
                  <a:pt x="1184" y="10275"/>
                </a:lnTo>
                <a:lnTo>
                  <a:pt x="1293" y="10345"/>
                </a:lnTo>
                <a:lnTo>
                  <a:pt x="1406" y="10410"/>
                </a:lnTo>
                <a:lnTo>
                  <a:pt x="1522" y="10469"/>
                </a:lnTo>
                <a:lnTo>
                  <a:pt x="1640" y="10523"/>
                </a:lnTo>
                <a:lnTo>
                  <a:pt x="1762" y="10571"/>
                </a:lnTo>
                <a:lnTo>
                  <a:pt x="1887" y="10613"/>
                </a:lnTo>
                <a:lnTo>
                  <a:pt x="2014" y="10650"/>
                </a:lnTo>
                <a:lnTo>
                  <a:pt x="2144" y="10680"/>
                </a:lnTo>
                <a:lnTo>
                  <a:pt x="2277" y="10703"/>
                </a:lnTo>
                <a:lnTo>
                  <a:pt x="2411" y="10720"/>
                </a:lnTo>
                <a:lnTo>
                  <a:pt x="2547" y="10730"/>
                </a:lnTo>
                <a:lnTo>
                  <a:pt x="2686" y="10734"/>
                </a:lnTo>
                <a:lnTo>
                  <a:pt x="2718" y="10733"/>
                </a:lnTo>
                <a:lnTo>
                  <a:pt x="2751" y="10733"/>
                </a:lnTo>
                <a:lnTo>
                  <a:pt x="2783" y="10731"/>
                </a:lnTo>
                <a:lnTo>
                  <a:pt x="2816" y="10729"/>
                </a:lnTo>
                <a:lnTo>
                  <a:pt x="2879" y="10725"/>
                </a:lnTo>
                <a:lnTo>
                  <a:pt x="2941" y="10718"/>
                </a:lnTo>
                <a:lnTo>
                  <a:pt x="3000" y="10711"/>
                </a:lnTo>
                <a:lnTo>
                  <a:pt x="3056" y="10702"/>
                </a:lnTo>
                <a:lnTo>
                  <a:pt x="3110" y="10693"/>
                </a:lnTo>
                <a:lnTo>
                  <a:pt x="3160" y="10684"/>
                </a:lnTo>
                <a:lnTo>
                  <a:pt x="3205" y="10675"/>
                </a:lnTo>
                <a:lnTo>
                  <a:pt x="3247" y="10666"/>
                </a:lnTo>
                <a:lnTo>
                  <a:pt x="3283" y="10658"/>
                </a:lnTo>
                <a:lnTo>
                  <a:pt x="3313" y="10650"/>
                </a:lnTo>
                <a:lnTo>
                  <a:pt x="3356" y="10638"/>
                </a:lnTo>
                <a:lnTo>
                  <a:pt x="3372" y="10634"/>
                </a:lnTo>
                <a:lnTo>
                  <a:pt x="3388" y="10629"/>
                </a:lnTo>
                <a:lnTo>
                  <a:pt x="3404" y="10625"/>
                </a:lnTo>
                <a:lnTo>
                  <a:pt x="3421" y="10622"/>
                </a:lnTo>
                <a:lnTo>
                  <a:pt x="3438" y="10620"/>
                </a:lnTo>
                <a:lnTo>
                  <a:pt x="3455" y="10618"/>
                </a:lnTo>
                <a:lnTo>
                  <a:pt x="3472" y="10617"/>
                </a:lnTo>
                <a:lnTo>
                  <a:pt x="3490" y="10616"/>
                </a:lnTo>
                <a:lnTo>
                  <a:pt x="3509" y="10616"/>
                </a:lnTo>
                <a:lnTo>
                  <a:pt x="3527" y="10616"/>
                </a:lnTo>
                <a:lnTo>
                  <a:pt x="3545" y="10617"/>
                </a:lnTo>
                <a:lnTo>
                  <a:pt x="3563" y="10619"/>
                </a:lnTo>
                <a:lnTo>
                  <a:pt x="3582" y="10621"/>
                </a:lnTo>
                <a:lnTo>
                  <a:pt x="3600" y="10624"/>
                </a:lnTo>
                <a:lnTo>
                  <a:pt x="3618" y="10627"/>
                </a:lnTo>
                <a:lnTo>
                  <a:pt x="3636" y="10631"/>
                </a:lnTo>
                <a:lnTo>
                  <a:pt x="3655" y="10635"/>
                </a:lnTo>
                <a:lnTo>
                  <a:pt x="3673" y="10640"/>
                </a:lnTo>
                <a:lnTo>
                  <a:pt x="3691" y="10645"/>
                </a:lnTo>
                <a:lnTo>
                  <a:pt x="3709" y="10652"/>
                </a:lnTo>
                <a:lnTo>
                  <a:pt x="3726" y="10659"/>
                </a:lnTo>
                <a:lnTo>
                  <a:pt x="3743" y="10665"/>
                </a:lnTo>
                <a:lnTo>
                  <a:pt x="3760" y="10673"/>
                </a:lnTo>
                <a:lnTo>
                  <a:pt x="3777" y="10680"/>
                </a:lnTo>
                <a:lnTo>
                  <a:pt x="3794" y="10688"/>
                </a:lnTo>
                <a:lnTo>
                  <a:pt x="3809" y="10697"/>
                </a:lnTo>
                <a:lnTo>
                  <a:pt x="3825" y="10706"/>
                </a:lnTo>
                <a:lnTo>
                  <a:pt x="3840" y="10715"/>
                </a:lnTo>
                <a:lnTo>
                  <a:pt x="3854" y="10725"/>
                </a:lnTo>
                <a:lnTo>
                  <a:pt x="3868" y="10736"/>
                </a:lnTo>
                <a:lnTo>
                  <a:pt x="3881" y="10746"/>
                </a:lnTo>
                <a:lnTo>
                  <a:pt x="3893" y="10757"/>
                </a:lnTo>
                <a:lnTo>
                  <a:pt x="3905" y="10769"/>
                </a:lnTo>
                <a:lnTo>
                  <a:pt x="5327" y="12193"/>
                </a:lnTo>
                <a:lnTo>
                  <a:pt x="5339" y="12205"/>
                </a:lnTo>
                <a:lnTo>
                  <a:pt x="5350" y="12217"/>
                </a:lnTo>
                <a:lnTo>
                  <a:pt x="5360" y="12230"/>
                </a:lnTo>
                <a:lnTo>
                  <a:pt x="5372" y="12244"/>
                </a:lnTo>
                <a:lnTo>
                  <a:pt x="5382" y="12258"/>
                </a:lnTo>
                <a:lnTo>
                  <a:pt x="5391" y="12273"/>
                </a:lnTo>
                <a:lnTo>
                  <a:pt x="5400" y="12290"/>
                </a:lnTo>
                <a:lnTo>
                  <a:pt x="5408" y="12305"/>
                </a:lnTo>
                <a:lnTo>
                  <a:pt x="5417" y="12321"/>
                </a:lnTo>
                <a:lnTo>
                  <a:pt x="5424" y="12338"/>
                </a:lnTo>
                <a:lnTo>
                  <a:pt x="5431" y="12355"/>
                </a:lnTo>
                <a:lnTo>
                  <a:pt x="5438" y="12372"/>
                </a:lnTo>
                <a:lnTo>
                  <a:pt x="5444" y="12389"/>
                </a:lnTo>
                <a:lnTo>
                  <a:pt x="5450" y="12407"/>
                </a:lnTo>
                <a:lnTo>
                  <a:pt x="5455" y="12425"/>
                </a:lnTo>
                <a:lnTo>
                  <a:pt x="5460" y="12443"/>
                </a:lnTo>
                <a:lnTo>
                  <a:pt x="5464" y="12461"/>
                </a:lnTo>
                <a:lnTo>
                  <a:pt x="5468" y="12480"/>
                </a:lnTo>
                <a:lnTo>
                  <a:pt x="5471" y="12498"/>
                </a:lnTo>
                <a:lnTo>
                  <a:pt x="5474" y="12516"/>
                </a:lnTo>
                <a:lnTo>
                  <a:pt x="5476" y="12534"/>
                </a:lnTo>
                <a:lnTo>
                  <a:pt x="5477" y="12553"/>
                </a:lnTo>
                <a:lnTo>
                  <a:pt x="5478" y="12572"/>
                </a:lnTo>
                <a:lnTo>
                  <a:pt x="5479" y="12590"/>
                </a:lnTo>
                <a:lnTo>
                  <a:pt x="5479" y="12608"/>
                </a:lnTo>
                <a:lnTo>
                  <a:pt x="5478" y="12625"/>
                </a:lnTo>
                <a:lnTo>
                  <a:pt x="5476" y="12643"/>
                </a:lnTo>
                <a:lnTo>
                  <a:pt x="5475" y="12660"/>
                </a:lnTo>
                <a:lnTo>
                  <a:pt x="5472" y="12678"/>
                </a:lnTo>
                <a:lnTo>
                  <a:pt x="5469" y="12695"/>
                </a:lnTo>
                <a:lnTo>
                  <a:pt x="5465" y="12711"/>
                </a:lnTo>
                <a:lnTo>
                  <a:pt x="5460" y="12727"/>
                </a:lnTo>
                <a:lnTo>
                  <a:pt x="5459" y="12731"/>
                </a:lnTo>
                <a:lnTo>
                  <a:pt x="5456" y="12742"/>
                </a:lnTo>
                <a:lnTo>
                  <a:pt x="5451" y="12761"/>
                </a:lnTo>
                <a:lnTo>
                  <a:pt x="5444" y="12787"/>
                </a:lnTo>
                <a:lnTo>
                  <a:pt x="5436" y="12820"/>
                </a:lnTo>
                <a:lnTo>
                  <a:pt x="5427" y="12857"/>
                </a:lnTo>
                <a:lnTo>
                  <a:pt x="5417" y="12900"/>
                </a:lnTo>
                <a:lnTo>
                  <a:pt x="5407" y="12948"/>
                </a:lnTo>
                <a:lnTo>
                  <a:pt x="5397" y="13000"/>
                </a:lnTo>
                <a:lnTo>
                  <a:pt x="5387" y="13056"/>
                </a:lnTo>
                <a:lnTo>
                  <a:pt x="5378" y="13114"/>
                </a:lnTo>
                <a:lnTo>
                  <a:pt x="5370" y="13176"/>
                </a:lnTo>
                <a:lnTo>
                  <a:pt x="5363" y="13240"/>
                </a:lnTo>
                <a:lnTo>
                  <a:pt x="5357" y="13306"/>
                </a:lnTo>
                <a:lnTo>
                  <a:pt x="5355" y="13339"/>
                </a:lnTo>
                <a:lnTo>
                  <a:pt x="5354" y="13372"/>
                </a:lnTo>
                <a:lnTo>
                  <a:pt x="5353" y="13406"/>
                </a:lnTo>
                <a:lnTo>
                  <a:pt x="5353" y="13440"/>
                </a:lnTo>
                <a:lnTo>
                  <a:pt x="5356" y="13578"/>
                </a:lnTo>
                <a:lnTo>
                  <a:pt x="5367" y="13715"/>
                </a:lnTo>
                <a:lnTo>
                  <a:pt x="5384" y="13849"/>
                </a:lnTo>
                <a:lnTo>
                  <a:pt x="5408" y="13982"/>
                </a:lnTo>
                <a:lnTo>
                  <a:pt x="5438" y="14112"/>
                </a:lnTo>
                <a:lnTo>
                  <a:pt x="5473" y="14239"/>
                </a:lnTo>
                <a:lnTo>
                  <a:pt x="5516" y="14364"/>
                </a:lnTo>
                <a:lnTo>
                  <a:pt x="5564" y="14486"/>
                </a:lnTo>
                <a:lnTo>
                  <a:pt x="5618" y="14605"/>
                </a:lnTo>
                <a:lnTo>
                  <a:pt x="5677" y="14721"/>
                </a:lnTo>
                <a:lnTo>
                  <a:pt x="5742" y="14834"/>
                </a:lnTo>
                <a:lnTo>
                  <a:pt x="5812" y="14943"/>
                </a:lnTo>
                <a:lnTo>
                  <a:pt x="5886" y="15048"/>
                </a:lnTo>
                <a:lnTo>
                  <a:pt x="5967" y="15150"/>
                </a:lnTo>
                <a:lnTo>
                  <a:pt x="6050" y="15247"/>
                </a:lnTo>
                <a:lnTo>
                  <a:pt x="6140" y="15341"/>
                </a:lnTo>
                <a:lnTo>
                  <a:pt x="6233" y="15429"/>
                </a:lnTo>
                <a:lnTo>
                  <a:pt x="6330" y="15514"/>
                </a:lnTo>
                <a:lnTo>
                  <a:pt x="6432" y="15594"/>
                </a:lnTo>
                <a:lnTo>
                  <a:pt x="6537" y="15669"/>
                </a:lnTo>
                <a:lnTo>
                  <a:pt x="6645" y="15739"/>
                </a:lnTo>
                <a:lnTo>
                  <a:pt x="6758" y="15803"/>
                </a:lnTo>
                <a:lnTo>
                  <a:pt x="6874" y="15863"/>
                </a:lnTo>
                <a:lnTo>
                  <a:pt x="6993" y="15916"/>
                </a:lnTo>
                <a:lnTo>
                  <a:pt x="7115" y="15965"/>
                </a:lnTo>
                <a:lnTo>
                  <a:pt x="7240" y="16007"/>
                </a:lnTo>
                <a:lnTo>
                  <a:pt x="7368" y="16043"/>
                </a:lnTo>
                <a:lnTo>
                  <a:pt x="7497" y="16074"/>
                </a:lnTo>
                <a:lnTo>
                  <a:pt x="7629" y="16097"/>
                </a:lnTo>
                <a:lnTo>
                  <a:pt x="7764" y="16114"/>
                </a:lnTo>
                <a:lnTo>
                  <a:pt x="7900" y="16125"/>
                </a:lnTo>
                <a:lnTo>
                  <a:pt x="8038" y="16128"/>
                </a:lnTo>
                <a:lnTo>
                  <a:pt x="8176" y="16125"/>
                </a:lnTo>
                <a:lnTo>
                  <a:pt x="8313" y="16114"/>
                </a:lnTo>
                <a:lnTo>
                  <a:pt x="8447" y="16097"/>
                </a:lnTo>
                <a:lnTo>
                  <a:pt x="8580" y="16074"/>
                </a:lnTo>
                <a:lnTo>
                  <a:pt x="8710" y="16043"/>
                </a:lnTo>
                <a:lnTo>
                  <a:pt x="8837" y="16007"/>
                </a:lnTo>
                <a:lnTo>
                  <a:pt x="8962" y="15965"/>
                </a:lnTo>
                <a:lnTo>
                  <a:pt x="9084" y="15916"/>
                </a:lnTo>
                <a:lnTo>
                  <a:pt x="9202" y="15863"/>
                </a:lnTo>
                <a:lnTo>
                  <a:pt x="9318" y="15803"/>
                </a:lnTo>
                <a:lnTo>
                  <a:pt x="9431" y="15739"/>
                </a:lnTo>
                <a:lnTo>
                  <a:pt x="9540" y="15669"/>
                </a:lnTo>
                <a:lnTo>
                  <a:pt x="9645" y="15594"/>
                </a:lnTo>
                <a:lnTo>
                  <a:pt x="9747" y="15514"/>
                </a:lnTo>
                <a:lnTo>
                  <a:pt x="9844" y="15429"/>
                </a:lnTo>
                <a:lnTo>
                  <a:pt x="9937" y="15341"/>
                </a:lnTo>
                <a:lnTo>
                  <a:pt x="10026" y="15247"/>
                </a:lnTo>
                <a:lnTo>
                  <a:pt x="10111" y="15150"/>
                </a:lnTo>
                <a:lnTo>
                  <a:pt x="10190" y="15048"/>
                </a:lnTo>
                <a:lnTo>
                  <a:pt x="10266" y="14943"/>
                </a:lnTo>
                <a:lnTo>
                  <a:pt x="10335" y="14834"/>
                </a:lnTo>
                <a:lnTo>
                  <a:pt x="10400" y="14721"/>
                </a:lnTo>
                <a:lnTo>
                  <a:pt x="10459" y="14605"/>
                </a:lnTo>
                <a:lnTo>
                  <a:pt x="10513" y="14486"/>
                </a:lnTo>
                <a:lnTo>
                  <a:pt x="10561" y="14364"/>
                </a:lnTo>
                <a:lnTo>
                  <a:pt x="10603" y="14239"/>
                </a:lnTo>
                <a:lnTo>
                  <a:pt x="10639" y="14112"/>
                </a:lnTo>
                <a:lnTo>
                  <a:pt x="10670" y="13982"/>
                </a:lnTo>
                <a:lnTo>
                  <a:pt x="10693" y="13849"/>
                </a:lnTo>
                <a:lnTo>
                  <a:pt x="10710" y="13715"/>
                </a:lnTo>
                <a:lnTo>
                  <a:pt x="10721" y="13578"/>
                </a:lnTo>
                <a:lnTo>
                  <a:pt x="10724" y="13440"/>
                </a:lnTo>
                <a:lnTo>
                  <a:pt x="10721" y="13302"/>
                </a:lnTo>
                <a:lnTo>
                  <a:pt x="10710" y="13165"/>
                </a:lnTo>
                <a:lnTo>
                  <a:pt x="10693" y="13030"/>
                </a:lnTo>
                <a:lnTo>
                  <a:pt x="10670" y="12898"/>
                </a:lnTo>
                <a:lnTo>
                  <a:pt x="10639" y="12768"/>
                </a:lnTo>
                <a:lnTo>
                  <a:pt x="10603" y="12640"/>
                </a:lnTo>
                <a:lnTo>
                  <a:pt x="10561" y="12515"/>
                </a:lnTo>
                <a:lnTo>
                  <a:pt x="10513" y="12393"/>
                </a:lnTo>
                <a:lnTo>
                  <a:pt x="10459" y="12274"/>
                </a:lnTo>
                <a:lnTo>
                  <a:pt x="10400" y="12158"/>
                </a:lnTo>
                <a:lnTo>
                  <a:pt x="10335" y="12046"/>
                </a:lnTo>
                <a:lnTo>
                  <a:pt x="10266" y="11937"/>
                </a:lnTo>
                <a:lnTo>
                  <a:pt x="10190" y="11832"/>
                </a:lnTo>
                <a:lnTo>
                  <a:pt x="10111" y="11730"/>
                </a:lnTo>
                <a:lnTo>
                  <a:pt x="10026" y="11632"/>
                </a:lnTo>
                <a:lnTo>
                  <a:pt x="9937" y="11540"/>
                </a:lnTo>
                <a:lnTo>
                  <a:pt x="9844" y="11450"/>
                </a:lnTo>
                <a:lnTo>
                  <a:pt x="9747" y="11365"/>
                </a:lnTo>
                <a:lnTo>
                  <a:pt x="9645" y="11286"/>
                </a:lnTo>
                <a:lnTo>
                  <a:pt x="9540" y="11211"/>
                </a:lnTo>
                <a:lnTo>
                  <a:pt x="9431" y="11141"/>
                </a:lnTo>
                <a:lnTo>
                  <a:pt x="9318" y="11076"/>
                </a:lnTo>
                <a:lnTo>
                  <a:pt x="9202" y="11017"/>
                </a:lnTo>
                <a:lnTo>
                  <a:pt x="9084" y="10963"/>
                </a:lnTo>
                <a:lnTo>
                  <a:pt x="8962" y="10915"/>
                </a:lnTo>
                <a:lnTo>
                  <a:pt x="8837" y="10872"/>
                </a:lnTo>
                <a:lnTo>
                  <a:pt x="8710" y="10837"/>
                </a:lnTo>
                <a:lnTo>
                  <a:pt x="8580" y="10807"/>
                </a:lnTo>
                <a:lnTo>
                  <a:pt x="8447" y="10783"/>
                </a:lnTo>
                <a:lnTo>
                  <a:pt x="8313" y="10765"/>
                </a:lnTo>
                <a:lnTo>
                  <a:pt x="8176" y="10755"/>
                </a:lnTo>
                <a:lnTo>
                  <a:pt x="8038" y="107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9" name="Freeform 121"/>
          <p:cNvSpPr>
            <a:spLocks noEditPoints="1"/>
          </p:cNvSpPr>
          <p:nvPr/>
        </p:nvSpPr>
        <p:spPr bwMode="auto">
          <a:xfrm>
            <a:off x="2048850" y="468281"/>
            <a:ext cx="526801" cy="523864"/>
          </a:xfrm>
          <a:custGeom>
            <a:avLst/>
            <a:gdLst>
              <a:gd name="T0" fmla="*/ 5291 w 16128"/>
              <a:gd name="T1" fmla="*/ 489 h 16128"/>
              <a:gd name="T2" fmla="*/ 2642 w 16128"/>
              <a:gd name="T3" fmla="*/ 2095 h 16128"/>
              <a:gd name="T4" fmla="*/ 795 w 16128"/>
              <a:gd name="T5" fmla="*/ 4568 h 16128"/>
              <a:gd name="T6" fmla="*/ 10 w 16128"/>
              <a:gd name="T7" fmla="*/ 7649 h 16128"/>
              <a:gd name="T8" fmla="*/ 489 w 16128"/>
              <a:gd name="T9" fmla="*/ 10837 h 16128"/>
              <a:gd name="T10" fmla="*/ 2095 w 16128"/>
              <a:gd name="T11" fmla="*/ 13486 h 16128"/>
              <a:gd name="T12" fmla="*/ 4568 w 16128"/>
              <a:gd name="T13" fmla="*/ 15333 h 16128"/>
              <a:gd name="T14" fmla="*/ 7649 w 16128"/>
              <a:gd name="T15" fmla="*/ 16118 h 16128"/>
              <a:gd name="T16" fmla="*/ 10837 w 16128"/>
              <a:gd name="T17" fmla="*/ 15639 h 16128"/>
              <a:gd name="T18" fmla="*/ 13486 w 16128"/>
              <a:gd name="T19" fmla="*/ 14033 h 16128"/>
              <a:gd name="T20" fmla="*/ 15333 w 16128"/>
              <a:gd name="T21" fmla="*/ 11560 h 16128"/>
              <a:gd name="T22" fmla="*/ 16118 w 16128"/>
              <a:gd name="T23" fmla="*/ 8479 h 16128"/>
              <a:gd name="T24" fmla="*/ 15639 w 16128"/>
              <a:gd name="T25" fmla="*/ 5291 h 16128"/>
              <a:gd name="T26" fmla="*/ 14033 w 16128"/>
              <a:gd name="T27" fmla="*/ 2642 h 16128"/>
              <a:gd name="T28" fmla="*/ 11560 w 16128"/>
              <a:gd name="T29" fmla="*/ 795 h 16128"/>
              <a:gd name="T30" fmla="*/ 8479 w 16128"/>
              <a:gd name="T31" fmla="*/ 10 h 16128"/>
              <a:gd name="T32" fmla="*/ 7391 w 16128"/>
              <a:gd name="T33" fmla="*/ 6438 h 16128"/>
              <a:gd name="T34" fmla="*/ 6656 w 16128"/>
              <a:gd name="T35" fmla="*/ 6836 h 16128"/>
              <a:gd name="T36" fmla="*/ 6128 w 16128"/>
              <a:gd name="T37" fmla="*/ 7476 h 16128"/>
              <a:gd name="T38" fmla="*/ 5877 w 16128"/>
              <a:gd name="T39" fmla="*/ 8289 h 16128"/>
              <a:gd name="T40" fmla="*/ 5963 w 16128"/>
              <a:gd name="T41" fmla="*/ 9156 h 16128"/>
              <a:gd name="T42" fmla="*/ 6361 w 16128"/>
              <a:gd name="T43" fmla="*/ 9892 h 16128"/>
              <a:gd name="T44" fmla="*/ 7002 w 16128"/>
              <a:gd name="T45" fmla="*/ 10419 h 16128"/>
              <a:gd name="T46" fmla="*/ 7814 w 16128"/>
              <a:gd name="T47" fmla="*/ 10670 h 16128"/>
              <a:gd name="T48" fmla="*/ 8681 w 16128"/>
              <a:gd name="T49" fmla="*/ 10583 h 16128"/>
              <a:gd name="T50" fmla="*/ 9417 w 16128"/>
              <a:gd name="T51" fmla="*/ 10185 h 16128"/>
              <a:gd name="T52" fmla="*/ 9945 w 16128"/>
              <a:gd name="T53" fmla="*/ 9545 h 16128"/>
              <a:gd name="T54" fmla="*/ 10195 w 16128"/>
              <a:gd name="T55" fmla="*/ 8732 h 16128"/>
              <a:gd name="T56" fmla="*/ 10109 w 16128"/>
              <a:gd name="T57" fmla="*/ 7865 h 16128"/>
              <a:gd name="T58" fmla="*/ 9711 w 16128"/>
              <a:gd name="T59" fmla="*/ 7130 h 16128"/>
              <a:gd name="T60" fmla="*/ 9070 w 16128"/>
              <a:gd name="T61" fmla="*/ 6602 h 16128"/>
              <a:gd name="T62" fmla="*/ 8258 w 16128"/>
              <a:gd name="T63" fmla="*/ 6351 h 16128"/>
              <a:gd name="T64" fmla="*/ 13063 w 16128"/>
              <a:gd name="T65" fmla="*/ 11465 h 16128"/>
              <a:gd name="T66" fmla="*/ 13012 w 16128"/>
              <a:gd name="T67" fmla="*/ 11570 h 16128"/>
              <a:gd name="T68" fmla="*/ 12928 w 16128"/>
              <a:gd name="T69" fmla="*/ 11646 h 16128"/>
              <a:gd name="T70" fmla="*/ 12819 w 16128"/>
              <a:gd name="T71" fmla="*/ 11687 h 16128"/>
              <a:gd name="T72" fmla="*/ 3256 w 16128"/>
              <a:gd name="T73" fmla="*/ 11684 h 16128"/>
              <a:gd name="T74" fmla="*/ 3149 w 16128"/>
              <a:gd name="T75" fmla="*/ 11638 h 16128"/>
              <a:gd name="T76" fmla="*/ 3068 w 16128"/>
              <a:gd name="T77" fmla="*/ 11558 h 16128"/>
              <a:gd name="T78" fmla="*/ 3023 w 16128"/>
              <a:gd name="T79" fmla="*/ 11451 h 16128"/>
              <a:gd name="T80" fmla="*/ 3020 w 16128"/>
              <a:gd name="T81" fmla="*/ 5670 h 16128"/>
              <a:gd name="T82" fmla="*/ 3060 w 16128"/>
              <a:gd name="T83" fmla="*/ 5561 h 16128"/>
              <a:gd name="T84" fmla="*/ 3137 w 16128"/>
              <a:gd name="T85" fmla="*/ 5476 h 16128"/>
              <a:gd name="T86" fmla="*/ 3242 w 16128"/>
              <a:gd name="T87" fmla="*/ 5426 h 16128"/>
              <a:gd name="T88" fmla="*/ 5405 w 16128"/>
              <a:gd name="T89" fmla="*/ 5408 h 16128"/>
              <a:gd name="T90" fmla="*/ 5756 w 16128"/>
              <a:gd name="T91" fmla="*/ 4745 h 16128"/>
              <a:gd name="T92" fmla="*/ 5860 w 16128"/>
              <a:gd name="T93" fmla="*/ 4657 h 16128"/>
              <a:gd name="T94" fmla="*/ 5981 w 16128"/>
              <a:gd name="T95" fmla="*/ 4595 h 16128"/>
              <a:gd name="T96" fmla="*/ 6108 w 16128"/>
              <a:gd name="T97" fmla="*/ 4569 h 16128"/>
              <a:gd name="T98" fmla="*/ 10055 w 16128"/>
              <a:gd name="T99" fmla="*/ 4581 h 16128"/>
              <a:gd name="T100" fmla="*/ 10181 w 16128"/>
              <a:gd name="T101" fmla="*/ 4631 h 16128"/>
              <a:gd name="T102" fmla="*/ 10294 w 16128"/>
              <a:gd name="T103" fmla="*/ 4709 h 16128"/>
              <a:gd name="T104" fmla="*/ 10378 w 16128"/>
              <a:gd name="T105" fmla="*/ 4809 h 16128"/>
              <a:gd name="T106" fmla="*/ 12804 w 16128"/>
              <a:gd name="T107" fmla="*/ 5418 h 16128"/>
              <a:gd name="T108" fmla="*/ 12916 w 16128"/>
              <a:gd name="T109" fmla="*/ 5453 h 16128"/>
              <a:gd name="T110" fmla="*/ 13004 w 16128"/>
              <a:gd name="T111" fmla="*/ 5526 h 16128"/>
              <a:gd name="T112" fmla="*/ 13059 w 16128"/>
              <a:gd name="T113" fmla="*/ 5627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28" h="16128">
                <a:moveTo>
                  <a:pt x="8064" y="0"/>
                </a:moveTo>
                <a:lnTo>
                  <a:pt x="7649" y="10"/>
                </a:lnTo>
                <a:lnTo>
                  <a:pt x="7239" y="41"/>
                </a:lnTo>
                <a:lnTo>
                  <a:pt x="6836" y="93"/>
                </a:lnTo>
                <a:lnTo>
                  <a:pt x="6439" y="164"/>
                </a:lnTo>
                <a:lnTo>
                  <a:pt x="6049" y="254"/>
                </a:lnTo>
                <a:lnTo>
                  <a:pt x="5666" y="363"/>
                </a:lnTo>
                <a:lnTo>
                  <a:pt x="5291" y="489"/>
                </a:lnTo>
                <a:lnTo>
                  <a:pt x="4925" y="634"/>
                </a:lnTo>
                <a:lnTo>
                  <a:pt x="4568" y="795"/>
                </a:lnTo>
                <a:lnTo>
                  <a:pt x="4220" y="974"/>
                </a:lnTo>
                <a:lnTo>
                  <a:pt x="3883" y="1167"/>
                </a:lnTo>
                <a:lnTo>
                  <a:pt x="3555" y="1377"/>
                </a:lnTo>
                <a:lnTo>
                  <a:pt x="3239" y="1602"/>
                </a:lnTo>
                <a:lnTo>
                  <a:pt x="2934" y="1842"/>
                </a:lnTo>
                <a:lnTo>
                  <a:pt x="2642" y="2095"/>
                </a:lnTo>
                <a:lnTo>
                  <a:pt x="2362" y="2362"/>
                </a:lnTo>
                <a:lnTo>
                  <a:pt x="2095" y="2642"/>
                </a:lnTo>
                <a:lnTo>
                  <a:pt x="1842" y="2934"/>
                </a:lnTo>
                <a:lnTo>
                  <a:pt x="1602" y="3239"/>
                </a:lnTo>
                <a:lnTo>
                  <a:pt x="1377" y="3555"/>
                </a:lnTo>
                <a:lnTo>
                  <a:pt x="1167" y="3883"/>
                </a:lnTo>
                <a:lnTo>
                  <a:pt x="974" y="4220"/>
                </a:lnTo>
                <a:lnTo>
                  <a:pt x="795" y="4568"/>
                </a:lnTo>
                <a:lnTo>
                  <a:pt x="634" y="4925"/>
                </a:lnTo>
                <a:lnTo>
                  <a:pt x="489" y="5291"/>
                </a:lnTo>
                <a:lnTo>
                  <a:pt x="363" y="5666"/>
                </a:lnTo>
                <a:lnTo>
                  <a:pt x="254" y="6049"/>
                </a:lnTo>
                <a:lnTo>
                  <a:pt x="164" y="6439"/>
                </a:lnTo>
                <a:lnTo>
                  <a:pt x="93" y="6836"/>
                </a:lnTo>
                <a:lnTo>
                  <a:pt x="41" y="7239"/>
                </a:lnTo>
                <a:lnTo>
                  <a:pt x="10" y="7649"/>
                </a:lnTo>
                <a:lnTo>
                  <a:pt x="0" y="8064"/>
                </a:lnTo>
                <a:lnTo>
                  <a:pt x="10" y="8479"/>
                </a:lnTo>
                <a:lnTo>
                  <a:pt x="41" y="8889"/>
                </a:lnTo>
                <a:lnTo>
                  <a:pt x="93" y="9292"/>
                </a:lnTo>
                <a:lnTo>
                  <a:pt x="164" y="9689"/>
                </a:lnTo>
                <a:lnTo>
                  <a:pt x="254" y="10079"/>
                </a:lnTo>
                <a:lnTo>
                  <a:pt x="363" y="10462"/>
                </a:lnTo>
                <a:lnTo>
                  <a:pt x="489" y="10837"/>
                </a:lnTo>
                <a:lnTo>
                  <a:pt x="634" y="11203"/>
                </a:lnTo>
                <a:lnTo>
                  <a:pt x="795" y="11560"/>
                </a:lnTo>
                <a:lnTo>
                  <a:pt x="974" y="11908"/>
                </a:lnTo>
                <a:lnTo>
                  <a:pt x="1167" y="12245"/>
                </a:lnTo>
                <a:lnTo>
                  <a:pt x="1377" y="12573"/>
                </a:lnTo>
                <a:lnTo>
                  <a:pt x="1602" y="12889"/>
                </a:lnTo>
                <a:lnTo>
                  <a:pt x="1842" y="13194"/>
                </a:lnTo>
                <a:lnTo>
                  <a:pt x="2095" y="13486"/>
                </a:lnTo>
                <a:lnTo>
                  <a:pt x="2362" y="13766"/>
                </a:lnTo>
                <a:lnTo>
                  <a:pt x="2642" y="14033"/>
                </a:lnTo>
                <a:lnTo>
                  <a:pt x="2934" y="14286"/>
                </a:lnTo>
                <a:lnTo>
                  <a:pt x="3239" y="14526"/>
                </a:lnTo>
                <a:lnTo>
                  <a:pt x="3555" y="14751"/>
                </a:lnTo>
                <a:lnTo>
                  <a:pt x="3883" y="14961"/>
                </a:lnTo>
                <a:lnTo>
                  <a:pt x="4220" y="15154"/>
                </a:lnTo>
                <a:lnTo>
                  <a:pt x="4568" y="15333"/>
                </a:lnTo>
                <a:lnTo>
                  <a:pt x="4925" y="15494"/>
                </a:lnTo>
                <a:lnTo>
                  <a:pt x="5291" y="15639"/>
                </a:lnTo>
                <a:lnTo>
                  <a:pt x="5666" y="15765"/>
                </a:lnTo>
                <a:lnTo>
                  <a:pt x="6049" y="15874"/>
                </a:lnTo>
                <a:lnTo>
                  <a:pt x="6439" y="15964"/>
                </a:lnTo>
                <a:lnTo>
                  <a:pt x="6836" y="16035"/>
                </a:lnTo>
                <a:lnTo>
                  <a:pt x="7239" y="16087"/>
                </a:lnTo>
                <a:lnTo>
                  <a:pt x="7649" y="16118"/>
                </a:lnTo>
                <a:lnTo>
                  <a:pt x="8064" y="16128"/>
                </a:lnTo>
                <a:lnTo>
                  <a:pt x="8479" y="16118"/>
                </a:lnTo>
                <a:lnTo>
                  <a:pt x="8889" y="16087"/>
                </a:lnTo>
                <a:lnTo>
                  <a:pt x="9292" y="16035"/>
                </a:lnTo>
                <a:lnTo>
                  <a:pt x="9689" y="15964"/>
                </a:lnTo>
                <a:lnTo>
                  <a:pt x="10079" y="15874"/>
                </a:lnTo>
                <a:lnTo>
                  <a:pt x="10462" y="15765"/>
                </a:lnTo>
                <a:lnTo>
                  <a:pt x="10837" y="15639"/>
                </a:lnTo>
                <a:lnTo>
                  <a:pt x="11203" y="15494"/>
                </a:lnTo>
                <a:lnTo>
                  <a:pt x="11560" y="15333"/>
                </a:lnTo>
                <a:lnTo>
                  <a:pt x="11908" y="15154"/>
                </a:lnTo>
                <a:lnTo>
                  <a:pt x="12245" y="14961"/>
                </a:lnTo>
                <a:lnTo>
                  <a:pt x="12573" y="14751"/>
                </a:lnTo>
                <a:lnTo>
                  <a:pt x="12888" y="14526"/>
                </a:lnTo>
                <a:lnTo>
                  <a:pt x="13194" y="14286"/>
                </a:lnTo>
                <a:lnTo>
                  <a:pt x="13486" y="14033"/>
                </a:lnTo>
                <a:lnTo>
                  <a:pt x="13766" y="13766"/>
                </a:lnTo>
                <a:lnTo>
                  <a:pt x="14033" y="13486"/>
                </a:lnTo>
                <a:lnTo>
                  <a:pt x="14286" y="13194"/>
                </a:lnTo>
                <a:lnTo>
                  <a:pt x="14526" y="12889"/>
                </a:lnTo>
                <a:lnTo>
                  <a:pt x="14751" y="12573"/>
                </a:lnTo>
                <a:lnTo>
                  <a:pt x="14961" y="12245"/>
                </a:lnTo>
                <a:lnTo>
                  <a:pt x="15154" y="11908"/>
                </a:lnTo>
                <a:lnTo>
                  <a:pt x="15333" y="11560"/>
                </a:lnTo>
                <a:lnTo>
                  <a:pt x="15494" y="11203"/>
                </a:lnTo>
                <a:lnTo>
                  <a:pt x="15639" y="10837"/>
                </a:lnTo>
                <a:lnTo>
                  <a:pt x="15765" y="10462"/>
                </a:lnTo>
                <a:lnTo>
                  <a:pt x="15874" y="10079"/>
                </a:lnTo>
                <a:lnTo>
                  <a:pt x="15964" y="9689"/>
                </a:lnTo>
                <a:lnTo>
                  <a:pt x="16035" y="9292"/>
                </a:lnTo>
                <a:lnTo>
                  <a:pt x="16087" y="8889"/>
                </a:lnTo>
                <a:lnTo>
                  <a:pt x="16118" y="8479"/>
                </a:lnTo>
                <a:lnTo>
                  <a:pt x="16128" y="8064"/>
                </a:lnTo>
                <a:lnTo>
                  <a:pt x="16118" y="7649"/>
                </a:lnTo>
                <a:lnTo>
                  <a:pt x="16087" y="7239"/>
                </a:lnTo>
                <a:lnTo>
                  <a:pt x="16035" y="6836"/>
                </a:lnTo>
                <a:lnTo>
                  <a:pt x="15964" y="6439"/>
                </a:lnTo>
                <a:lnTo>
                  <a:pt x="15874" y="6049"/>
                </a:lnTo>
                <a:lnTo>
                  <a:pt x="15765" y="5666"/>
                </a:lnTo>
                <a:lnTo>
                  <a:pt x="15639" y="5291"/>
                </a:lnTo>
                <a:lnTo>
                  <a:pt x="15494" y="4925"/>
                </a:lnTo>
                <a:lnTo>
                  <a:pt x="15333" y="4568"/>
                </a:lnTo>
                <a:lnTo>
                  <a:pt x="15154" y="4220"/>
                </a:lnTo>
                <a:lnTo>
                  <a:pt x="14961" y="3883"/>
                </a:lnTo>
                <a:lnTo>
                  <a:pt x="14751" y="3555"/>
                </a:lnTo>
                <a:lnTo>
                  <a:pt x="14526" y="3239"/>
                </a:lnTo>
                <a:lnTo>
                  <a:pt x="14286" y="2934"/>
                </a:lnTo>
                <a:lnTo>
                  <a:pt x="14033" y="2642"/>
                </a:lnTo>
                <a:lnTo>
                  <a:pt x="13766" y="2362"/>
                </a:lnTo>
                <a:lnTo>
                  <a:pt x="13486" y="2095"/>
                </a:lnTo>
                <a:lnTo>
                  <a:pt x="13194" y="1842"/>
                </a:lnTo>
                <a:lnTo>
                  <a:pt x="12888" y="1602"/>
                </a:lnTo>
                <a:lnTo>
                  <a:pt x="12573" y="1377"/>
                </a:lnTo>
                <a:lnTo>
                  <a:pt x="12245" y="1167"/>
                </a:lnTo>
                <a:lnTo>
                  <a:pt x="11908" y="974"/>
                </a:lnTo>
                <a:lnTo>
                  <a:pt x="11560" y="795"/>
                </a:lnTo>
                <a:lnTo>
                  <a:pt x="11203" y="634"/>
                </a:lnTo>
                <a:lnTo>
                  <a:pt x="10837" y="489"/>
                </a:lnTo>
                <a:lnTo>
                  <a:pt x="10462" y="363"/>
                </a:lnTo>
                <a:lnTo>
                  <a:pt x="10079" y="254"/>
                </a:lnTo>
                <a:lnTo>
                  <a:pt x="9689" y="164"/>
                </a:lnTo>
                <a:lnTo>
                  <a:pt x="9292" y="93"/>
                </a:lnTo>
                <a:lnTo>
                  <a:pt x="8889" y="41"/>
                </a:lnTo>
                <a:lnTo>
                  <a:pt x="8479" y="10"/>
                </a:lnTo>
                <a:lnTo>
                  <a:pt x="8064" y="0"/>
                </a:lnTo>
                <a:close/>
                <a:moveTo>
                  <a:pt x="8036" y="6340"/>
                </a:moveTo>
                <a:lnTo>
                  <a:pt x="7924" y="6343"/>
                </a:lnTo>
                <a:lnTo>
                  <a:pt x="7814" y="6351"/>
                </a:lnTo>
                <a:lnTo>
                  <a:pt x="7705" y="6366"/>
                </a:lnTo>
                <a:lnTo>
                  <a:pt x="7598" y="6385"/>
                </a:lnTo>
                <a:lnTo>
                  <a:pt x="7493" y="6409"/>
                </a:lnTo>
                <a:lnTo>
                  <a:pt x="7391" y="6438"/>
                </a:lnTo>
                <a:lnTo>
                  <a:pt x="7290" y="6472"/>
                </a:lnTo>
                <a:lnTo>
                  <a:pt x="7191" y="6511"/>
                </a:lnTo>
                <a:lnTo>
                  <a:pt x="7095" y="6554"/>
                </a:lnTo>
                <a:lnTo>
                  <a:pt x="7002" y="6602"/>
                </a:lnTo>
                <a:lnTo>
                  <a:pt x="6911" y="6655"/>
                </a:lnTo>
                <a:lnTo>
                  <a:pt x="6822" y="6711"/>
                </a:lnTo>
                <a:lnTo>
                  <a:pt x="6737" y="6772"/>
                </a:lnTo>
                <a:lnTo>
                  <a:pt x="6656" y="6836"/>
                </a:lnTo>
                <a:lnTo>
                  <a:pt x="6576" y="6904"/>
                </a:lnTo>
                <a:lnTo>
                  <a:pt x="6502" y="6976"/>
                </a:lnTo>
                <a:lnTo>
                  <a:pt x="6429" y="7051"/>
                </a:lnTo>
                <a:lnTo>
                  <a:pt x="6361" y="7130"/>
                </a:lnTo>
                <a:lnTo>
                  <a:pt x="6297" y="7212"/>
                </a:lnTo>
                <a:lnTo>
                  <a:pt x="6236" y="7297"/>
                </a:lnTo>
                <a:lnTo>
                  <a:pt x="6180" y="7385"/>
                </a:lnTo>
                <a:lnTo>
                  <a:pt x="6128" y="7476"/>
                </a:lnTo>
                <a:lnTo>
                  <a:pt x="6079" y="7569"/>
                </a:lnTo>
                <a:lnTo>
                  <a:pt x="6036" y="7666"/>
                </a:lnTo>
                <a:lnTo>
                  <a:pt x="5998" y="7765"/>
                </a:lnTo>
                <a:lnTo>
                  <a:pt x="5963" y="7865"/>
                </a:lnTo>
                <a:lnTo>
                  <a:pt x="5934" y="7968"/>
                </a:lnTo>
                <a:lnTo>
                  <a:pt x="5910" y="8073"/>
                </a:lnTo>
                <a:lnTo>
                  <a:pt x="5891" y="8180"/>
                </a:lnTo>
                <a:lnTo>
                  <a:pt x="5877" y="8289"/>
                </a:lnTo>
                <a:lnTo>
                  <a:pt x="5869" y="8399"/>
                </a:lnTo>
                <a:lnTo>
                  <a:pt x="5866" y="8511"/>
                </a:lnTo>
                <a:lnTo>
                  <a:pt x="5869" y="8622"/>
                </a:lnTo>
                <a:lnTo>
                  <a:pt x="5877" y="8732"/>
                </a:lnTo>
                <a:lnTo>
                  <a:pt x="5891" y="8841"/>
                </a:lnTo>
                <a:lnTo>
                  <a:pt x="5910" y="8948"/>
                </a:lnTo>
                <a:lnTo>
                  <a:pt x="5934" y="9053"/>
                </a:lnTo>
                <a:lnTo>
                  <a:pt x="5963" y="9156"/>
                </a:lnTo>
                <a:lnTo>
                  <a:pt x="5998" y="9256"/>
                </a:lnTo>
                <a:lnTo>
                  <a:pt x="6036" y="9355"/>
                </a:lnTo>
                <a:lnTo>
                  <a:pt x="6079" y="9451"/>
                </a:lnTo>
                <a:lnTo>
                  <a:pt x="6128" y="9545"/>
                </a:lnTo>
                <a:lnTo>
                  <a:pt x="6180" y="9635"/>
                </a:lnTo>
                <a:lnTo>
                  <a:pt x="6236" y="9724"/>
                </a:lnTo>
                <a:lnTo>
                  <a:pt x="6297" y="9809"/>
                </a:lnTo>
                <a:lnTo>
                  <a:pt x="6361" y="9892"/>
                </a:lnTo>
                <a:lnTo>
                  <a:pt x="6429" y="9970"/>
                </a:lnTo>
                <a:lnTo>
                  <a:pt x="6502" y="10045"/>
                </a:lnTo>
                <a:lnTo>
                  <a:pt x="6576" y="10117"/>
                </a:lnTo>
                <a:lnTo>
                  <a:pt x="6656" y="10185"/>
                </a:lnTo>
                <a:lnTo>
                  <a:pt x="6737" y="10249"/>
                </a:lnTo>
                <a:lnTo>
                  <a:pt x="6822" y="10310"/>
                </a:lnTo>
                <a:lnTo>
                  <a:pt x="6911" y="10366"/>
                </a:lnTo>
                <a:lnTo>
                  <a:pt x="7002" y="10419"/>
                </a:lnTo>
                <a:lnTo>
                  <a:pt x="7095" y="10467"/>
                </a:lnTo>
                <a:lnTo>
                  <a:pt x="7191" y="10510"/>
                </a:lnTo>
                <a:lnTo>
                  <a:pt x="7290" y="10549"/>
                </a:lnTo>
                <a:lnTo>
                  <a:pt x="7391" y="10583"/>
                </a:lnTo>
                <a:lnTo>
                  <a:pt x="7493" y="10612"/>
                </a:lnTo>
                <a:lnTo>
                  <a:pt x="7598" y="10636"/>
                </a:lnTo>
                <a:lnTo>
                  <a:pt x="7705" y="10656"/>
                </a:lnTo>
                <a:lnTo>
                  <a:pt x="7814" y="10670"/>
                </a:lnTo>
                <a:lnTo>
                  <a:pt x="7924" y="10678"/>
                </a:lnTo>
                <a:lnTo>
                  <a:pt x="8036" y="10681"/>
                </a:lnTo>
                <a:lnTo>
                  <a:pt x="8148" y="10678"/>
                </a:lnTo>
                <a:lnTo>
                  <a:pt x="8258" y="10670"/>
                </a:lnTo>
                <a:lnTo>
                  <a:pt x="8366" y="10656"/>
                </a:lnTo>
                <a:lnTo>
                  <a:pt x="8473" y="10636"/>
                </a:lnTo>
                <a:lnTo>
                  <a:pt x="8578" y="10612"/>
                </a:lnTo>
                <a:lnTo>
                  <a:pt x="8681" y="10583"/>
                </a:lnTo>
                <a:lnTo>
                  <a:pt x="8783" y="10549"/>
                </a:lnTo>
                <a:lnTo>
                  <a:pt x="8880" y="10510"/>
                </a:lnTo>
                <a:lnTo>
                  <a:pt x="8977" y="10467"/>
                </a:lnTo>
                <a:lnTo>
                  <a:pt x="9070" y="10419"/>
                </a:lnTo>
                <a:lnTo>
                  <a:pt x="9162" y="10366"/>
                </a:lnTo>
                <a:lnTo>
                  <a:pt x="9249" y="10310"/>
                </a:lnTo>
                <a:lnTo>
                  <a:pt x="9334" y="10249"/>
                </a:lnTo>
                <a:lnTo>
                  <a:pt x="9417" y="10185"/>
                </a:lnTo>
                <a:lnTo>
                  <a:pt x="9495" y="10117"/>
                </a:lnTo>
                <a:lnTo>
                  <a:pt x="9571" y="10045"/>
                </a:lnTo>
                <a:lnTo>
                  <a:pt x="9643" y="9970"/>
                </a:lnTo>
                <a:lnTo>
                  <a:pt x="9711" y="9892"/>
                </a:lnTo>
                <a:lnTo>
                  <a:pt x="9776" y="9809"/>
                </a:lnTo>
                <a:lnTo>
                  <a:pt x="9836" y="9724"/>
                </a:lnTo>
                <a:lnTo>
                  <a:pt x="9893" y="9635"/>
                </a:lnTo>
                <a:lnTo>
                  <a:pt x="9945" y="9545"/>
                </a:lnTo>
                <a:lnTo>
                  <a:pt x="9992" y="9451"/>
                </a:lnTo>
                <a:lnTo>
                  <a:pt x="10036" y="9355"/>
                </a:lnTo>
                <a:lnTo>
                  <a:pt x="10075" y="9256"/>
                </a:lnTo>
                <a:lnTo>
                  <a:pt x="10109" y="9156"/>
                </a:lnTo>
                <a:lnTo>
                  <a:pt x="10138" y="9053"/>
                </a:lnTo>
                <a:lnTo>
                  <a:pt x="10163" y="8948"/>
                </a:lnTo>
                <a:lnTo>
                  <a:pt x="10182" y="8841"/>
                </a:lnTo>
                <a:lnTo>
                  <a:pt x="10195" y="8732"/>
                </a:lnTo>
                <a:lnTo>
                  <a:pt x="10204" y="8622"/>
                </a:lnTo>
                <a:lnTo>
                  <a:pt x="10206" y="8511"/>
                </a:lnTo>
                <a:lnTo>
                  <a:pt x="10204" y="8399"/>
                </a:lnTo>
                <a:lnTo>
                  <a:pt x="10195" y="8289"/>
                </a:lnTo>
                <a:lnTo>
                  <a:pt x="10182" y="8180"/>
                </a:lnTo>
                <a:lnTo>
                  <a:pt x="10163" y="8073"/>
                </a:lnTo>
                <a:lnTo>
                  <a:pt x="10138" y="7968"/>
                </a:lnTo>
                <a:lnTo>
                  <a:pt x="10109" y="7865"/>
                </a:lnTo>
                <a:lnTo>
                  <a:pt x="10075" y="7765"/>
                </a:lnTo>
                <a:lnTo>
                  <a:pt x="10036" y="7666"/>
                </a:lnTo>
                <a:lnTo>
                  <a:pt x="9992" y="7569"/>
                </a:lnTo>
                <a:lnTo>
                  <a:pt x="9945" y="7476"/>
                </a:lnTo>
                <a:lnTo>
                  <a:pt x="9893" y="7385"/>
                </a:lnTo>
                <a:lnTo>
                  <a:pt x="9836" y="7297"/>
                </a:lnTo>
                <a:lnTo>
                  <a:pt x="9776" y="7212"/>
                </a:lnTo>
                <a:lnTo>
                  <a:pt x="9711" y="7130"/>
                </a:lnTo>
                <a:lnTo>
                  <a:pt x="9643" y="7051"/>
                </a:lnTo>
                <a:lnTo>
                  <a:pt x="9571" y="6976"/>
                </a:lnTo>
                <a:lnTo>
                  <a:pt x="9495" y="6904"/>
                </a:lnTo>
                <a:lnTo>
                  <a:pt x="9417" y="6836"/>
                </a:lnTo>
                <a:lnTo>
                  <a:pt x="9334" y="6772"/>
                </a:lnTo>
                <a:lnTo>
                  <a:pt x="9249" y="6711"/>
                </a:lnTo>
                <a:lnTo>
                  <a:pt x="9162" y="6655"/>
                </a:lnTo>
                <a:lnTo>
                  <a:pt x="9070" y="6602"/>
                </a:lnTo>
                <a:lnTo>
                  <a:pt x="8977" y="6554"/>
                </a:lnTo>
                <a:lnTo>
                  <a:pt x="8880" y="6511"/>
                </a:lnTo>
                <a:lnTo>
                  <a:pt x="8783" y="6472"/>
                </a:lnTo>
                <a:lnTo>
                  <a:pt x="8681" y="6438"/>
                </a:lnTo>
                <a:lnTo>
                  <a:pt x="8578" y="6409"/>
                </a:lnTo>
                <a:lnTo>
                  <a:pt x="8473" y="6385"/>
                </a:lnTo>
                <a:lnTo>
                  <a:pt x="8366" y="6366"/>
                </a:lnTo>
                <a:lnTo>
                  <a:pt x="8258" y="6351"/>
                </a:lnTo>
                <a:lnTo>
                  <a:pt x="8148" y="6343"/>
                </a:lnTo>
                <a:lnTo>
                  <a:pt x="8036" y="6340"/>
                </a:lnTo>
                <a:close/>
                <a:moveTo>
                  <a:pt x="13073" y="11391"/>
                </a:moveTo>
                <a:lnTo>
                  <a:pt x="13072" y="11407"/>
                </a:lnTo>
                <a:lnTo>
                  <a:pt x="13071" y="11422"/>
                </a:lnTo>
                <a:lnTo>
                  <a:pt x="13069" y="11437"/>
                </a:lnTo>
                <a:lnTo>
                  <a:pt x="13066" y="11451"/>
                </a:lnTo>
                <a:lnTo>
                  <a:pt x="13063" y="11465"/>
                </a:lnTo>
                <a:lnTo>
                  <a:pt x="13059" y="11480"/>
                </a:lnTo>
                <a:lnTo>
                  <a:pt x="13054" y="11493"/>
                </a:lnTo>
                <a:lnTo>
                  <a:pt x="13049" y="11507"/>
                </a:lnTo>
                <a:lnTo>
                  <a:pt x="13043" y="11520"/>
                </a:lnTo>
                <a:lnTo>
                  <a:pt x="13036" y="11534"/>
                </a:lnTo>
                <a:lnTo>
                  <a:pt x="13028" y="11546"/>
                </a:lnTo>
                <a:lnTo>
                  <a:pt x="13021" y="11558"/>
                </a:lnTo>
                <a:lnTo>
                  <a:pt x="13012" y="11570"/>
                </a:lnTo>
                <a:lnTo>
                  <a:pt x="13004" y="11581"/>
                </a:lnTo>
                <a:lnTo>
                  <a:pt x="12994" y="11592"/>
                </a:lnTo>
                <a:lnTo>
                  <a:pt x="12984" y="11602"/>
                </a:lnTo>
                <a:lnTo>
                  <a:pt x="12974" y="11612"/>
                </a:lnTo>
                <a:lnTo>
                  <a:pt x="12963" y="11621"/>
                </a:lnTo>
                <a:lnTo>
                  <a:pt x="12952" y="11630"/>
                </a:lnTo>
                <a:lnTo>
                  <a:pt x="12940" y="11638"/>
                </a:lnTo>
                <a:lnTo>
                  <a:pt x="12928" y="11646"/>
                </a:lnTo>
                <a:lnTo>
                  <a:pt x="12916" y="11653"/>
                </a:lnTo>
                <a:lnTo>
                  <a:pt x="12902" y="11661"/>
                </a:lnTo>
                <a:lnTo>
                  <a:pt x="12889" y="11667"/>
                </a:lnTo>
                <a:lnTo>
                  <a:pt x="12876" y="11672"/>
                </a:lnTo>
                <a:lnTo>
                  <a:pt x="12862" y="11677"/>
                </a:lnTo>
                <a:lnTo>
                  <a:pt x="12848" y="11681"/>
                </a:lnTo>
                <a:lnTo>
                  <a:pt x="12834" y="11684"/>
                </a:lnTo>
                <a:lnTo>
                  <a:pt x="12819" y="11687"/>
                </a:lnTo>
                <a:lnTo>
                  <a:pt x="12804" y="11689"/>
                </a:lnTo>
                <a:lnTo>
                  <a:pt x="12788" y="11690"/>
                </a:lnTo>
                <a:lnTo>
                  <a:pt x="12773" y="11690"/>
                </a:lnTo>
                <a:lnTo>
                  <a:pt x="3315" y="11690"/>
                </a:lnTo>
                <a:lnTo>
                  <a:pt x="3300" y="11690"/>
                </a:lnTo>
                <a:lnTo>
                  <a:pt x="3285" y="11689"/>
                </a:lnTo>
                <a:lnTo>
                  <a:pt x="3270" y="11687"/>
                </a:lnTo>
                <a:lnTo>
                  <a:pt x="3256" y="11684"/>
                </a:lnTo>
                <a:lnTo>
                  <a:pt x="3242" y="11681"/>
                </a:lnTo>
                <a:lnTo>
                  <a:pt x="3228" y="11677"/>
                </a:lnTo>
                <a:lnTo>
                  <a:pt x="3214" y="11672"/>
                </a:lnTo>
                <a:lnTo>
                  <a:pt x="3199" y="11667"/>
                </a:lnTo>
                <a:lnTo>
                  <a:pt x="3186" y="11661"/>
                </a:lnTo>
                <a:lnTo>
                  <a:pt x="3173" y="11653"/>
                </a:lnTo>
                <a:lnTo>
                  <a:pt x="3161" y="11646"/>
                </a:lnTo>
                <a:lnTo>
                  <a:pt x="3149" y="11638"/>
                </a:lnTo>
                <a:lnTo>
                  <a:pt x="3137" y="11630"/>
                </a:lnTo>
                <a:lnTo>
                  <a:pt x="3126" y="11621"/>
                </a:lnTo>
                <a:lnTo>
                  <a:pt x="3115" y="11612"/>
                </a:lnTo>
                <a:lnTo>
                  <a:pt x="3105" y="11602"/>
                </a:lnTo>
                <a:lnTo>
                  <a:pt x="3095" y="11592"/>
                </a:lnTo>
                <a:lnTo>
                  <a:pt x="3085" y="11581"/>
                </a:lnTo>
                <a:lnTo>
                  <a:pt x="3076" y="11570"/>
                </a:lnTo>
                <a:lnTo>
                  <a:pt x="3068" y="11558"/>
                </a:lnTo>
                <a:lnTo>
                  <a:pt x="3060" y="11546"/>
                </a:lnTo>
                <a:lnTo>
                  <a:pt x="3053" y="11534"/>
                </a:lnTo>
                <a:lnTo>
                  <a:pt x="3046" y="11520"/>
                </a:lnTo>
                <a:lnTo>
                  <a:pt x="3040" y="11507"/>
                </a:lnTo>
                <a:lnTo>
                  <a:pt x="3035" y="11493"/>
                </a:lnTo>
                <a:lnTo>
                  <a:pt x="3030" y="11480"/>
                </a:lnTo>
                <a:lnTo>
                  <a:pt x="3026" y="11465"/>
                </a:lnTo>
                <a:lnTo>
                  <a:pt x="3023" y="11451"/>
                </a:lnTo>
                <a:lnTo>
                  <a:pt x="3020" y="11437"/>
                </a:lnTo>
                <a:lnTo>
                  <a:pt x="3018" y="11422"/>
                </a:lnTo>
                <a:lnTo>
                  <a:pt x="3017" y="11407"/>
                </a:lnTo>
                <a:lnTo>
                  <a:pt x="3017" y="11391"/>
                </a:lnTo>
                <a:lnTo>
                  <a:pt x="3017" y="5715"/>
                </a:lnTo>
                <a:lnTo>
                  <a:pt x="3017" y="5700"/>
                </a:lnTo>
                <a:lnTo>
                  <a:pt x="3018" y="5685"/>
                </a:lnTo>
                <a:lnTo>
                  <a:pt x="3020" y="5670"/>
                </a:lnTo>
                <a:lnTo>
                  <a:pt x="3023" y="5656"/>
                </a:lnTo>
                <a:lnTo>
                  <a:pt x="3026" y="5641"/>
                </a:lnTo>
                <a:lnTo>
                  <a:pt x="3030" y="5627"/>
                </a:lnTo>
                <a:lnTo>
                  <a:pt x="3035" y="5614"/>
                </a:lnTo>
                <a:lnTo>
                  <a:pt x="3040" y="5599"/>
                </a:lnTo>
                <a:lnTo>
                  <a:pt x="3046" y="5586"/>
                </a:lnTo>
                <a:lnTo>
                  <a:pt x="3053" y="5573"/>
                </a:lnTo>
                <a:lnTo>
                  <a:pt x="3060" y="5561"/>
                </a:lnTo>
                <a:lnTo>
                  <a:pt x="3068" y="5549"/>
                </a:lnTo>
                <a:lnTo>
                  <a:pt x="3076" y="5537"/>
                </a:lnTo>
                <a:lnTo>
                  <a:pt x="3085" y="5526"/>
                </a:lnTo>
                <a:lnTo>
                  <a:pt x="3095" y="5515"/>
                </a:lnTo>
                <a:lnTo>
                  <a:pt x="3105" y="5505"/>
                </a:lnTo>
                <a:lnTo>
                  <a:pt x="3115" y="5495"/>
                </a:lnTo>
                <a:lnTo>
                  <a:pt x="3126" y="5486"/>
                </a:lnTo>
                <a:lnTo>
                  <a:pt x="3137" y="5476"/>
                </a:lnTo>
                <a:lnTo>
                  <a:pt x="3149" y="5468"/>
                </a:lnTo>
                <a:lnTo>
                  <a:pt x="3161" y="5460"/>
                </a:lnTo>
                <a:lnTo>
                  <a:pt x="3173" y="5453"/>
                </a:lnTo>
                <a:lnTo>
                  <a:pt x="3186" y="5446"/>
                </a:lnTo>
                <a:lnTo>
                  <a:pt x="3199" y="5440"/>
                </a:lnTo>
                <a:lnTo>
                  <a:pt x="3214" y="5435"/>
                </a:lnTo>
                <a:lnTo>
                  <a:pt x="3228" y="5430"/>
                </a:lnTo>
                <a:lnTo>
                  <a:pt x="3242" y="5426"/>
                </a:lnTo>
                <a:lnTo>
                  <a:pt x="3256" y="5423"/>
                </a:lnTo>
                <a:lnTo>
                  <a:pt x="3270" y="5420"/>
                </a:lnTo>
                <a:lnTo>
                  <a:pt x="3285" y="5418"/>
                </a:lnTo>
                <a:lnTo>
                  <a:pt x="3300" y="5417"/>
                </a:lnTo>
                <a:lnTo>
                  <a:pt x="3315" y="5417"/>
                </a:lnTo>
                <a:lnTo>
                  <a:pt x="5402" y="5417"/>
                </a:lnTo>
                <a:lnTo>
                  <a:pt x="5404" y="5412"/>
                </a:lnTo>
                <a:lnTo>
                  <a:pt x="5405" y="5408"/>
                </a:lnTo>
                <a:lnTo>
                  <a:pt x="5691" y="4836"/>
                </a:lnTo>
                <a:lnTo>
                  <a:pt x="5698" y="4823"/>
                </a:lnTo>
                <a:lnTo>
                  <a:pt x="5706" y="4809"/>
                </a:lnTo>
                <a:lnTo>
                  <a:pt x="5715" y="4796"/>
                </a:lnTo>
                <a:lnTo>
                  <a:pt x="5724" y="4783"/>
                </a:lnTo>
                <a:lnTo>
                  <a:pt x="5735" y="4770"/>
                </a:lnTo>
                <a:lnTo>
                  <a:pt x="5745" y="4758"/>
                </a:lnTo>
                <a:lnTo>
                  <a:pt x="5756" y="4745"/>
                </a:lnTo>
                <a:lnTo>
                  <a:pt x="5767" y="4733"/>
                </a:lnTo>
                <a:lnTo>
                  <a:pt x="5779" y="4721"/>
                </a:lnTo>
                <a:lnTo>
                  <a:pt x="5791" y="4709"/>
                </a:lnTo>
                <a:lnTo>
                  <a:pt x="5804" y="4698"/>
                </a:lnTo>
                <a:lnTo>
                  <a:pt x="5817" y="4687"/>
                </a:lnTo>
                <a:lnTo>
                  <a:pt x="5831" y="4677"/>
                </a:lnTo>
                <a:lnTo>
                  <a:pt x="5845" y="4667"/>
                </a:lnTo>
                <a:lnTo>
                  <a:pt x="5860" y="4657"/>
                </a:lnTo>
                <a:lnTo>
                  <a:pt x="5874" y="4648"/>
                </a:lnTo>
                <a:lnTo>
                  <a:pt x="5889" y="4639"/>
                </a:lnTo>
                <a:lnTo>
                  <a:pt x="5904" y="4631"/>
                </a:lnTo>
                <a:lnTo>
                  <a:pt x="5919" y="4623"/>
                </a:lnTo>
                <a:lnTo>
                  <a:pt x="5934" y="4616"/>
                </a:lnTo>
                <a:lnTo>
                  <a:pt x="5950" y="4609"/>
                </a:lnTo>
                <a:lnTo>
                  <a:pt x="5965" y="4602"/>
                </a:lnTo>
                <a:lnTo>
                  <a:pt x="5981" y="4595"/>
                </a:lnTo>
                <a:lnTo>
                  <a:pt x="5998" y="4590"/>
                </a:lnTo>
                <a:lnTo>
                  <a:pt x="6014" y="4585"/>
                </a:lnTo>
                <a:lnTo>
                  <a:pt x="6030" y="4581"/>
                </a:lnTo>
                <a:lnTo>
                  <a:pt x="6045" y="4577"/>
                </a:lnTo>
                <a:lnTo>
                  <a:pt x="6061" y="4574"/>
                </a:lnTo>
                <a:lnTo>
                  <a:pt x="6077" y="4572"/>
                </a:lnTo>
                <a:lnTo>
                  <a:pt x="6093" y="4570"/>
                </a:lnTo>
                <a:lnTo>
                  <a:pt x="6108" y="4569"/>
                </a:lnTo>
                <a:lnTo>
                  <a:pt x="6124" y="4569"/>
                </a:lnTo>
                <a:lnTo>
                  <a:pt x="9961" y="4569"/>
                </a:lnTo>
                <a:lnTo>
                  <a:pt x="9976" y="4569"/>
                </a:lnTo>
                <a:lnTo>
                  <a:pt x="9991" y="4570"/>
                </a:lnTo>
                <a:lnTo>
                  <a:pt x="10007" y="4572"/>
                </a:lnTo>
                <a:lnTo>
                  <a:pt x="10024" y="4574"/>
                </a:lnTo>
                <a:lnTo>
                  <a:pt x="10040" y="4577"/>
                </a:lnTo>
                <a:lnTo>
                  <a:pt x="10055" y="4581"/>
                </a:lnTo>
                <a:lnTo>
                  <a:pt x="10071" y="4585"/>
                </a:lnTo>
                <a:lnTo>
                  <a:pt x="10087" y="4590"/>
                </a:lnTo>
                <a:lnTo>
                  <a:pt x="10103" y="4595"/>
                </a:lnTo>
                <a:lnTo>
                  <a:pt x="10119" y="4602"/>
                </a:lnTo>
                <a:lnTo>
                  <a:pt x="10134" y="4609"/>
                </a:lnTo>
                <a:lnTo>
                  <a:pt x="10151" y="4616"/>
                </a:lnTo>
                <a:lnTo>
                  <a:pt x="10166" y="4623"/>
                </a:lnTo>
                <a:lnTo>
                  <a:pt x="10181" y="4631"/>
                </a:lnTo>
                <a:lnTo>
                  <a:pt x="10196" y="4639"/>
                </a:lnTo>
                <a:lnTo>
                  <a:pt x="10211" y="4648"/>
                </a:lnTo>
                <a:lnTo>
                  <a:pt x="10225" y="4657"/>
                </a:lnTo>
                <a:lnTo>
                  <a:pt x="10240" y="4667"/>
                </a:lnTo>
                <a:lnTo>
                  <a:pt x="10253" y="4677"/>
                </a:lnTo>
                <a:lnTo>
                  <a:pt x="10267" y="4687"/>
                </a:lnTo>
                <a:lnTo>
                  <a:pt x="10281" y="4698"/>
                </a:lnTo>
                <a:lnTo>
                  <a:pt x="10294" y="4709"/>
                </a:lnTo>
                <a:lnTo>
                  <a:pt x="10306" y="4721"/>
                </a:lnTo>
                <a:lnTo>
                  <a:pt x="10318" y="4733"/>
                </a:lnTo>
                <a:lnTo>
                  <a:pt x="10329" y="4745"/>
                </a:lnTo>
                <a:lnTo>
                  <a:pt x="10340" y="4758"/>
                </a:lnTo>
                <a:lnTo>
                  <a:pt x="10350" y="4770"/>
                </a:lnTo>
                <a:lnTo>
                  <a:pt x="10360" y="4783"/>
                </a:lnTo>
                <a:lnTo>
                  <a:pt x="10369" y="4796"/>
                </a:lnTo>
                <a:lnTo>
                  <a:pt x="10378" y="4809"/>
                </a:lnTo>
                <a:lnTo>
                  <a:pt x="10386" y="4823"/>
                </a:lnTo>
                <a:lnTo>
                  <a:pt x="10393" y="4836"/>
                </a:lnTo>
                <a:lnTo>
                  <a:pt x="10680" y="5408"/>
                </a:lnTo>
                <a:lnTo>
                  <a:pt x="10681" y="5412"/>
                </a:lnTo>
                <a:lnTo>
                  <a:pt x="10683" y="5417"/>
                </a:lnTo>
                <a:lnTo>
                  <a:pt x="12773" y="5417"/>
                </a:lnTo>
                <a:lnTo>
                  <a:pt x="12788" y="5417"/>
                </a:lnTo>
                <a:lnTo>
                  <a:pt x="12804" y="5418"/>
                </a:lnTo>
                <a:lnTo>
                  <a:pt x="12819" y="5420"/>
                </a:lnTo>
                <a:lnTo>
                  <a:pt x="12834" y="5423"/>
                </a:lnTo>
                <a:lnTo>
                  <a:pt x="12848" y="5426"/>
                </a:lnTo>
                <a:lnTo>
                  <a:pt x="12862" y="5430"/>
                </a:lnTo>
                <a:lnTo>
                  <a:pt x="12876" y="5435"/>
                </a:lnTo>
                <a:lnTo>
                  <a:pt x="12889" y="5440"/>
                </a:lnTo>
                <a:lnTo>
                  <a:pt x="12902" y="5446"/>
                </a:lnTo>
                <a:lnTo>
                  <a:pt x="12916" y="5453"/>
                </a:lnTo>
                <a:lnTo>
                  <a:pt x="12928" y="5460"/>
                </a:lnTo>
                <a:lnTo>
                  <a:pt x="12940" y="5468"/>
                </a:lnTo>
                <a:lnTo>
                  <a:pt x="12952" y="5476"/>
                </a:lnTo>
                <a:lnTo>
                  <a:pt x="12963" y="5486"/>
                </a:lnTo>
                <a:lnTo>
                  <a:pt x="12974" y="5495"/>
                </a:lnTo>
                <a:lnTo>
                  <a:pt x="12984" y="5505"/>
                </a:lnTo>
                <a:lnTo>
                  <a:pt x="12994" y="5515"/>
                </a:lnTo>
                <a:lnTo>
                  <a:pt x="13004" y="5526"/>
                </a:lnTo>
                <a:lnTo>
                  <a:pt x="13012" y="5537"/>
                </a:lnTo>
                <a:lnTo>
                  <a:pt x="13021" y="5549"/>
                </a:lnTo>
                <a:lnTo>
                  <a:pt x="13028" y="5561"/>
                </a:lnTo>
                <a:lnTo>
                  <a:pt x="13036" y="5573"/>
                </a:lnTo>
                <a:lnTo>
                  <a:pt x="13043" y="5586"/>
                </a:lnTo>
                <a:lnTo>
                  <a:pt x="13049" y="5599"/>
                </a:lnTo>
                <a:lnTo>
                  <a:pt x="13054" y="5614"/>
                </a:lnTo>
                <a:lnTo>
                  <a:pt x="13059" y="5627"/>
                </a:lnTo>
                <a:lnTo>
                  <a:pt x="13063" y="5641"/>
                </a:lnTo>
                <a:lnTo>
                  <a:pt x="13066" y="5656"/>
                </a:lnTo>
                <a:lnTo>
                  <a:pt x="13069" y="5670"/>
                </a:lnTo>
                <a:lnTo>
                  <a:pt x="13071" y="5685"/>
                </a:lnTo>
                <a:lnTo>
                  <a:pt x="13072" y="5700"/>
                </a:lnTo>
                <a:lnTo>
                  <a:pt x="13073" y="5715"/>
                </a:lnTo>
                <a:lnTo>
                  <a:pt x="13073" y="113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0" name="Freeform 125"/>
          <p:cNvSpPr>
            <a:spLocks noEditPoints="1"/>
          </p:cNvSpPr>
          <p:nvPr/>
        </p:nvSpPr>
        <p:spPr bwMode="auto">
          <a:xfrm>
            <a:off x="5463341" y="555526"/>
            <a:ext cx="528630" cy="445648"/>
          </a:xfrm>
          <a:custGeom>
            <a:avLst/>
            <a:gdLst>
              <a:gd name="T0" fmla="*/ 15903 w 16184"/>
              <a:gd name="T1" fmla="*/ 3603 h 13719"/>
              <a:gd name="T2" fmla="*/ 14598 w 16184"/>
              <a:gd name="T3" fmla="*/ 1749 h 13719"/>
              <a:gd name="T4" fmla="*/ 12457 w 16184"/>
              <a:gd name="T5" fmla="*/ 464 h 13719"/>
              <a:gd name="T6" fmla="*/ 10119 w 16184"/>
              <a:gd name="T7" fmla="*/ 4 h 13719"/>
              <a:gd name="T8" fmla="*/ 8481 w 16184"/>
              <a:gd name="T9" fmla="*/ 125 h 13719"/>
              <a:gd name="T10" fmla="*/ 7004 w 16184"/>
              <a:gd name="T11" fmla="*/ 582 h 13719"/>
              <a:gd name="T12" fmla="*/ 5755 w 16184"/>
              <a:gd name="T13" fmla="*/ 1334 h 13719"/>
              <a:gd name="T14" fmla="*/ 5881 w 16184"/>
              <a:gd name="T15" fmla="*/ 1508 h 13719"/>
              <a:gd name="T16" fmla="*/ 6348 w 16184"/>
              <a:gd name="T17" fmla="*/ 1494 h 13719"/>
              <a:gd name="T18" fmla="*/ 7722 w 16184"/>
              <a:gd name="T19" fmla="*/ 1607 h 13719"/>
              <a:gd name="T20" fmla="*/ 9024 w 16184"/>
              <a:gd name="T21" fmla="*/ 1940 h 13719"/>
              <a:gd name="T22" fmla="*/ 10215 w 16184"/>
              <a:gd name="T23" fmla="*/ 2478 h 13719"/>
              <a:gd name="T24" fmla="*/ 11279 w 16184"/>
              <a:gd name="T25" fmla="*/ 3232 h 13719"/>
              <a:gd name="T26" fmla="*/ 12145 w 16184"/>
              <a:gd name="T27" fmla="*/ 4175 h 13719"/>
              <a:gd name="T28" fmla="*/ 12751 w 16184"/>
              <a:gd name="T29" fmla="*/ 5252 h 13719"/>
              <a:gd name="T30" fmla="*/ 13075 w 16184"/>
              <a:gd name="T31" fmla="*/ 6430 h 13719"/>
              <a:gd name="T32" fmla="*/ 13108 w 16184"/>
              <a:gd name="T33" fmla="*/ 7534 h 13719"/>
              <a:gd name="T34" fmla="*/ 12900 w 16184"/>
              <a:gd name="T35" fmla="*/ 8609 h 13719"/>
              <a:gd name="T36" fmla="*/ 12459 w 16184"/>
              <a:gd name="T37" fmla="*/ 9641 h 13719"/>
              <a:gd name="T38" fmla="*/ 12516 w 16184"/>
              <a:gd name="T39" fmla="*/ 10609 h 13719"/>
              <a:gd name="T40" fmla="*/ 13809 w 16184"/>
              <a:gd name="T41" fmla="*/ 11135 h 13719"/>
              <a:gd name="T42" fmla="*/ 14715 w 16184"/>
              <a:gd name="T43" fmla="*/ 11192 h 13719"/>
              <a:gd name="T44" fmla="*/ 14998 w 16184"/>
              <a:gd name="T45" fmla="*/ 11005 h 13719"/>
              <a:gd name="T46" fmla="*/ 14395 w 16184"/>
              <a:gd name="T47" fmla="*/ 10454 h 13719"/>
              <a:gd name="T48" fmla="*/ 13963 w 16184"/>
              <a:gd name="T49" fmla="*/ 9834 h 13719"/>
              <a:gd name="T50" fmla="*/ 13788 w 16184"/>
              <a:gd name="T51" fmla="*/ 9256 h 13719"/>
              <a:gd name="T52" fmla="*/ 14024 w 16184"/>
              <a:gd name="T53" fmla="*/ 8704 h 13719"/>
              <a:gd name="T54" fmla="*/ 14974 w 16184"/>
              <a:gd name="T55" fmla="*/ 7937 h 13719"/>
              <a:gd name="T56" fmla="*/ 15679 w 16184"/>
              <a:gd name="T57" fmla="*/ 6998 h 13719"/>
              <a:gd name="T58" fmla="*/ 16092 w 16184"/>
              <a:gd name="T59" fmla="*/ 5914 h 13719"/>
              <a:gd name="T60" fmla="*/ 11800 w 16184"/>
              <a:gd name="T61" fmla="*/ 5600 h 13719"/>
              <a:gd name="T62" fmla="*/ 10594 w 16184"/>
              <a:gd name="T63" fmla="*/ 3977 h 13719"/>
              <a:gd name="T64" fmla="*/ 8700 w 16184"/>
              <a:gd name="T65" fmla="*/ 2899 h 13719"/>
              <a:gd name="T66" fmla="*/ 6348 w 16184"/>
              <a:gd name="T67" fmla="*/ 2507 h 13719"/>
              <a:gd name="T68" fmla="*/ 5871 w 16184"/>
              <a:gd name="T69" fmla="*/ 2522 h 13719"/>
              <a:gd name="T70" fmla="*/ 4881 w 16184"/>
              <a:gd name="T71" fmla="*/ 2649 h 13719"/>
              <a:gd name="T72" fmla="*/ 2450 w 16184"/>
              <a:gd name="T73" fmla="*/ 3600 h 13719"/>
              <a:gd name="T74" fmla="*/ 742 w 16184"/>
              <a:gd name="T75" fmla="*/ 5232 h 13719"/>
              <a:gd name="T76" fmla="*/ 10 w 16184"/>
              <a:gd name="T77" fmla="*/ 7294 h 13719"/>
              <a:gd name="T78" fmla="*/ 194 w 16184"/>
              <a:gd name="T79" fmla="*/ 8797 h 13719"/>
              <a:gd name="T80" fmla="*/ 710 w 16184"/>
              <a:gd name="T81" fmla="*/ 9836 h 13719"/>
              <a:gd name="T82" fmla="*/ 1501 w 16184"/>
              <a:gd name="T83" fmla="*/ 10721 h 13719"/>
              <a:gd name="T84" fmla="*/ 2405 w 16184"/>
              <a:gd name="T85" fmla="*/ 11412 h 13719"/>
              <a:gd name="T86" fmla="*/ 2363 w 16184"/>
              <a:gd name="T87" fmla="*/ 11951 h 13719"/>
              <a:gd name="T88" fmla="*/ 2109 w 16184"/>
              <a:gd name="T89" fmla="*/ 12544 h 13719"/>
              <a:gd name="T90" fmla="*/ 1577 w 16184"/>
              <a:gd name="T91" fmla="*/ 13174 h 13719"/>
              <a:gd name="T92" fmla="*/ 1183 w 16184"/>
              <a:gd name="T93" fmla="*/ 13518 h 13719"/>
              <a:gd name="T94" fmla="*/ 1226 w 16184"/>
              <a:gd name="T95" fmla="*/ 13617 h 13719"/>
              <a:gd name="T96" fmla="*/ 1418 w 16184"/>
              <a:gd name="T97" fmla="*/ 13690 h 13719"/>
              <a:gd name="T98" fmla="*/ 1738 w 16184"/>
              <a:gd name="T99" fmla="*/ 13719 h 13719"/>
              <a:gd name="T100" fmla="*/ 2442 w 16184"/>
              <a:gd name="T101" fmla="*/ 13628 h 13719"/>
              <a:gd name="T102" fmla="*/ 3326 w 16184"/>
              <a:gd name="T103" fmla="*/ 13303 h 13719"/>
              <a:gd name="T104" fmla="*/ 4310 w 16184"/>
              <a:gd name="T105" fmla="*/ 12668 h 13719"/>
              <a:gd name="T106" fmla="*/ 5093 w 16184"/>
              <a:gd name="T107" fmla="*/ 12177 h 13719"/>
              <a:gd name="T108" fmla="*/ 5602 w 16184"/>
              <a:gd name="T109" fmla="*/ 12207 h 13719"/>
              <a:gd name="T110" fmla="*/ 6088 w 16184"/>
              <a:gd name="T111" fmla="*/ 12202 h 13719"/>
              <a:gd name="T112" fmla="*/ 6566 w 16184"/>
              <a:gd name="T113" fmla="*/ 12167 h 13719"/>
              <a:gd name="T114" fmla="*/ 8922 w 16184"/>
              <a:gd name="T115" fmla="*/ 11521 h 13719"/>
              <a:gd name="T116" fmla="*/ 10899 w 16184"/>
              <a:gd name="T117" fmla="*/ 10088 h 13719"/>
              <a:gd name="T118" fmla="*/ 11984 w 16184"/>
              <a:gd name="T119" fmla="*/ 8141 h 1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184" h="13719">
                <a:moveTo>
                  <a:pt x="16158" y="5526"/>
                </a:moveTo>
                <a:lnTo>
                  <a:pt x="16179" y="5278"/>
                </a:lnTo>
                <a:lnTo>
                  <a:pt x="16184" y="5031"/>
                </a:lnTo>
                <a:lnTo>
                  <a:pt x="16174" y="4787"/>
                </a:lnTo>
                <a:lnTo>
                  <a:pt x="16149" y="4544"/>
                </a:lnTo>
                <a:lnTo>
                  <a:pt x="16108" y="4304"/>
                </a:lnTo>
                <a:lnTo>
                  <a:pt x="16054" y="4067"/>
                </a:lnTo>
                <a:lnTo>
                  <a:pt x="15985" y="3833"/>
                </a:lnTo>
                <a:lnTo>
                  <a:pt x="15903" y="3603"/>
                </a:lnTo>
                <a:lnTo>
                  <a:pt x="15807" y="3377"/>
                </a:lnTo>
                <a:lnTo>
                  <a:pt x="15697" y="3154"/>
                </a:lnTo>
                <a:lnTo>
                  <a:pt x="15576" y="2937"/>
                </a:lnTo>
                <a:lnTo>
                  <a:pt x="15442" y="2725"/>
                </a:lnTo>
                <a:lnTo>
                  <a:pt x="15296" y="2517"/>
                </a:lnTo>
                <a:lnTo>
                  <a:pt x="15138" y="2316"/>
                </a:lnTo>
                <a:lnTo>
                  <a:pt x="14969" y="2120"/>
                </a:lnTo>
                <a:lnTo>
                  <a:pt x="14789" y="1932"/>
                </a:lnTo>
                <a:lnTo>
                  <a:pt x="14598" y="1749"/>
                </a:lnTo>
                <a:lnTo>
                  <a:pt x="14397" y="1573"/>
                </a:lnTo>
                <a:lnTo>
                  <a:pt x="14185" y="1405"/>
                </a:lnTo>
                <a:lnTo>
                  <a:pt x="13965" y="1245"/>
                </a:lnTo>
                <a:lnTo>
                  <a:pt x="13735" y="1092"/>
                </a:lnTo>
                <a:lnTo>
                  <a:pt x="13495" y="948"/>
                </a:lnTo>
                <a:lnTo>
                  <a:pt x="13248" y="813"/>
                </a:lnTo>
                <a:lnTo>
                  <a:pt x="12992" y="687"/>
                </a:lnTo>
                <a:lnTo>
                  <a:pt x="12729" y="570"/>
                </a:lnTo>
                <a:lnTo>
                  <a:pt x="12457" y="464"/>
                </a:lnTo>
                <a:lnTo>
                  <a:pt x="12178" y="367"/>
                </a:lnTo>
                <a:lnTo>
                  <a:pt x="11893" y="281"/>
                </a:lnTo>
                <a:lnTo>
                  <a:pt x="11601" y="205"/>
                </a:lnTo>
                <a:lnTo>
                  <a:pt x="11303" y="141"/>
                </a:lnTo>
                <a:lnTo>
                  <a:pt x="10998" y="88"/>
                </a:lnTo>
                <a:lnTo>
                  <a:pt x="10689" y="47"/>
                </a:lnTo>
                <a:lnTo>
                  <a:pt x="10498" y="27"/>
                </a:lnTo>
                <a:lnTo>
                  <a:pt x="10308" y="13"/>
                </a:lnTo>
                <a:lnTo>
                  <a:pt x="10119" y="4"/>
                </a:lnTo>
                <a:lnTo>
                  <a:pt x="9932" y="0"/>
                </a:lnTo>
                <a:lnTo>
                  <a:pt x="9745" y="0"/>
                </a:lnTo>
                <a:lnTo>
                  <a:pt x="9560" y="4"/>
                </a:lnTo>
                <a:lnTo>
                  <a:pt x="9376" y="13"/>
                </a:lnTo>
                <a:lnTo>
                  <a:pt x="9194" y="26"/>
                </a:lnTo>
                <a:lnTo>
                  <a:pt x="9013" y="45"/>
                </a:lnTo>
                <a:lnTo>
                  <a:pt x="8834" y="67"/>
                </a:lnTo>
                <a:lnTo>
                  <a:pt x="8657" y="93"/>
                </a:lnTo>
                <a:lnTo>
                  <a:pt x="8481" y="125"/>
                </a:lnTo>
                <a:lnTo>
                  <a:pt x="8308" y="159"/>
                </a:lnTo>
                <a:lnTo>
                  <a:pt x="8138" y="199"/>
                </a:lnTo>
                <a:lnTo>
                  <a:pt x="7968" y="242"/>
                </a:lnTo>
                <a:lnTo>
                  <a:pt x="7801" y="289"/>
                </a:lnTo>
                <a:lnTo>
                  <a:pt x="7637" y="340"/>
                </a:lnTo>
                <a:lnTo>
                  <a:pt x="7475" y="395"/>
                </a:lnTo>
                <a:lnTo>
                  <a:pt x="7315" y="454"/>
                </a:lnTo>
                <a:lnTo>
                  <a:pt x="7158" y="517"/>
                </a:lnTo>
                <a:lnTo>
                  <a:pt x="7004" y="582"/>
                </a:lnTo>
                <a:lnTo>
                  <a:pt x="6853" y="652"/>
                </a:lnTo>
                <a:lnTo>
                  <a:pt x="6704" y="725"/>
                </a:lnTo>
                <a:lnTo>
                  <a:pt x="6560" y="802"/>
                </a:lnTo>
                <a:lnTo>
                  <a:pt x="6417" y="883"/>
                </a:lnTo>
                <a:lnTo>
                  <a:pt x="6278" y="966"/>
                </a:lnTo>
                <a:lnTo>
                  <a:pt x="6142" y="1053"/>
                </a:lnTo>
                <a:lnTo>
                  <a:pt x="6009" y="1144"/>
                </a:lnTo>
                <a:lnTo>
                  <a:pt x="5881" y="1238"/>
                </a:lnTo>
                <a:lnTo>
                  <a:pt x="5755" y="1334"/>
                </a:lnTo>
                <a:lnTo>
                  <a:pt x="5634" y="1434"/>
                </a:lnTo>
                <a:lnTo>
                  <a:pt x="5517" y="1536"/>
                </a:lnTo>
                <a:lnTo>
                  <a:pt x="5568" y="1531"/>
                </a:lnTo>
                <a:lnTo>
                  <a:pt x="5621" y="1527"/>
                </a:lnTo>
                <a:lnTo>
                  <a:pt x="5672" y="1523"/>
                </a:lnTo>
                <a:lnTo>
                  <a:pt x="5724" y="1518"/>
                </a:lnTo>
                <a:lnTo>
                  <a:pt x="5777" y="1515"/>
                </a:lnTo>
                <a:lnTo>
                  <a:pt x="5829" y="1511"/>
                </a:lnTo>
                <a:lnTo>
                  <a:pt x="5881" y="1508"/>
                </a:lnTo>
                <a:lnTo>
                  <a:pt x="5933" y="1505"/>
                </a:lnTo>
                <a:lnTo>
                  <a:pt x="5985" y="1503"/>
                </a:lnTo>
                <a:lnTo>
                  <a:pt x="6037" y="1500"/>
                </a:lnTo>
                <a:lnTo>
                  <a:pt x="6089" y="1498"/>
                </a:lnTo>
                <a:lnTo>
                  <a:pt x="6141" y="1497"/>
                </a:lnTo>
                <a:lnTo>
                  <a:pt x="6192" y="1496"/>
                </a:lnTo>
                <a:lnTo>
                  <a:pt x="6245" y="1495"/>
                </a:lnTo>
                <a:lnTo>
                  <a:pt x="6297" y="1494"/>
                </a:lnTo>
                <a:lnTo>
                  <a:pt x="6348" y="1494"/>
                </a:lnTo>
                <a:lnTo>
                  <a:pt x="6503" y="1495"/>
                </a:lnTo>
                <a:lnTo>
                  <a:pt x="6658" y="1500"/>
                </a:lnTo>
                <a:lnTo>
                  <a:pt x="6811" y="1507"/>
                </a:lnTo>
                <a:lnTo>
                  <a:pt x="6965" y="1516"/>
                </a:lnTo>
                <a:lnTo>
                  <a:pt x="7118" y="1529"/>
                </a:lnTo>
                <a:lnTo>
                  <a:pt x="7270" y="1545"/>
                </a:lnTo>
                <a:lnTo>
                  <a:pt x="7421" y="1563"/>
                </a:lnTo>
                <a:lnTo>
                  <a:pt x="7572" y="1584"/>
                </a:lnTo>
                <a:lnTo>
                  <a:pt x="7722" y="1607"/>
                </a:lnTo>
                <a:lnTo>
                  <a:pt x="7870" y="1634"/>
                </a:lnTo>
                <a:lnTo>
                  <a:pt x="8018" y="1663"/>
                </a:lnTo>
                <a:lnTo>
                  <a:pt x="8166" y="1695"/>
                </a:lnTo>
                <a:lnTo>
                  <a:pt x="8311" y="1729"/>
                </a:lnTo>
                <a:lnTo>
                  <a:pt x="8456" y="1765"/>
                </a:lnTo>
                <a:lnTo>
                  <a:pt x="8600" y="1805"/>
                </a:lnTo>
                <a:lnTo>
                  <a:pt x="8742" y="1847"/>
                </a:lnTo>
                <a:lnTo>
                  <a:pt x="8884" y="1892"/>
                </a:lnTo>
                <a:lnTo>
                  <a:pt x="9024" y="1940"/>
                </a:lnTo>
                <a:lnTo>
                  <a:pt x="9162" y="1989"/>
                </a:lnTo>
                <a:lnTo>
                  <a:pt x="9300" y="2042"/>
                </a:lnTo>
                <a:lnTo>
                  <a:pt x="9435" y="2097"/>
                </a:lnTo>
                <a:lnTo>
                  <a:pt x="9570" y="2154"/>
                </a:lnTo>
                <a:lnTo>
                  <a:pt x="9702" y="2214"/>
                </a:lnTo>
                <a:lnTo>
                  <a:pt x="9833" y="2277"/>
                </a:lnTo>
                <a:lnTo>
                  <a:pt x="9962" y="2342"/>
                </a:lnTo>
                <a:lnTo>
                  <a:pt x="10090" y="2410"/>
                </a:lnTo>
                <a:lnTo>
                  <a:pt x="10215" y="2478"/>
                </a:lnTo>
                <a:lnTo>
                  <a:pt x="10340" y="2551"/>
                </a:lnTo>
                <a:lnTo>
                  <a:pt x="10461" y="2625"/>
                </a:lnTo>
                <a:lnTo>
                  <a:pt x="10581" y="2702"/>
                </a:lnTo>
                <a:lnTo>
                  <a:pt x="10700" y="2782"/>
                </a:lnTo>
                <a:lnTo>
                  <a:pt x="10815" y="2863"/>
                </a:lnTo>
                <a:lnTo>
                  <a:pt x="10935" y="2952"/>
                </a:lnTo>
                <a:lnTo>
                  <a:pt x="11053" y="3044"/>
                </a:lnTo>
                <a:lnTo>
                  <a:pt x="11168" y="3137"/>
                </a:lnTo>
                <a:lnTo>
                  <a:pt x="11279" y="3232"/>
                </a:lnTo>
                <a:lnTo>
                  <a:pt x="11387" y="3329"/>
                </a:lnTo>
                <a:lnTo>
                  <a:pt x="11494" y="3428"/>
                </a:lnTo>
                <a:lnTo>
                  <a:pt x="11596" y="3530"/>
                </a:lnTo>
                <a:lnTo>
                  <a:pt x="11695" y="3632"/>
                </a:lnTo>
                <a:lnTo>
                  <a:pt x="11792" y="3737"/>
                </a:lnTo>
                <a:lnTo>
                  <a:pt x="11885" y="3845"/>
                </a:lnTo>
                <a:lnTo>
                  <a:pt x="11975" y="3953"/>
                </a:lnTo>
                <a:lnTo>
                  <a:pt x="12062" y="4064"/>
                </a:lnTo>
                <a:lnTo>
                  <a:pt x="12145" y="4175"/>
                </a:lnTo>
                <a:lnTo>
                  <a:pt x="12226" y="4288"/>
                </a:lnTo>
                <a:lnTo>
                  <a:pt x="12303" y="4404"/>
                </a:lnTo>
                <a:lnTo>
                  <a:pt x="12378" y="4521"/>
                </a:lnTo>
                <a:lnTo>
                  <a:pt x="12448" y="4639"/>
                </a:lnTo>
                <a:lnTo>
                  <a:pt x="12515" y="4759"/>
                </a:lnTo>
                <a:lnTo>
                  <a:pt x="12579" y="4880"/>
                </a:lnTo>
                <a:lnTo>
                  <a:pt x="12640" y="5002"/>
                </a:lnTo>
                <a:lnTo>
                  <a:pt x="12697" y="5127"/>
                </a:lnTo>
                <a:lnTo>
                  <a:pt x="12751" y="5252"/>
                </a:lnTo>
                <a:lnTo>
                  <a:pt x="12801" y="5378"/>
                </a:lnTo>
                <a:lnTo>
                  <a:pt x="12848" y="5506"/>
                </a:lnTo>
                <a:lnTo>
                  <a:pt x="12891" y="5634"/>
                </a:lnTo>
                <a:lnTo>
                  <a:pt x="12931" y="5764"/>
                </a:lnTo>
                <a:lnTo>
                  <a:pt x="12966" y="5896"/>
                </a:lnTo>
                <a:lnTo>
                  <a:pt x="12999" y="6027"/>
                </a:lnTo>
                <a:lnTo>
                  <a:pt x="13028" y="6160"/>
                </a:lnTo>
                <a:lnTo>
                  <a:pt x="13053" y="6294"/>
                </a:lnTo>
                <a:lnTo>
                  <a:pt x="13075" y="6430"/>
                </a:lnTo>
                <a:lnTo>
                  <a:pt x="13093" y="6564"/>
                </a:lnTo>
                <a:lnTo>
                  <a:pt x="13105" y="6686"/>
                </a:lnTo>
                <a:lnTo>
                  <a:pt x="13115" y="6807"/>
                </a:lnTo>
                <a:lnTo>
                  <a:pt x="13121" y="6928"/>
                </a:lnTo>
                <a:lnTo>
                  <a:pt x="13124" y="7049"/>
                </a:lnTo>
                <a:lnTo>
                  <a:pt x="13125" y="7171"/>
                </a:lnTo>
                <a:lnTo>
                  <a:pt x="13122" y="7291"/>
                </a:lnTo>
                <a:lnTo>
                  <a:pt x="13117" y="7413"/>
                </a:lnTo>
                <a:lnTo>
                  <a:pt x="13108" y="7534"/>
                </a:lnTo>
                <a:lnTo>
                  <a:pt x="13097" y="7655"/>
                </a:lnTo>
                <a:lnTo>
                  <a:pt x="13083" y="7776"/>
                </a:lnTo>
                <a:lnTo>
                  <a:pt x="13066" y="7895"/>
                </a:lnTo>
                <a:lnTo>
                  <a:pt x="13044" y="8016"/>
                </a:lnTo>
                <a:lnTo>
                  <a:pt x="13021" y="8135"/>
                </a:lnTo>
                <a:lnTo>
                  <a:pt x="12996" y="8255"/>
                </a:lnTo>
                <a:lnTo>
                  <a:pt x="12966" y="8373"/>
                </a:lnTo>
                <a:lnTo>
                  <a:pt x="12934" y="8492"/>
                </a:lnTo>
                <a:lnTo>
                  <a:pt x="12900" y="8609"/>
                </a:lnTo>
                <a:lnTo>
                  <a:pt x="12861" y="8727"/>
                </a:lnTo>
                <a:lnTo>
                  <a:pt x="12821" y="8843"/>
                </a:lnTo>
                <a:lnTo>
                  <a:pt x="12777" y="8960"/>
                </a:lnTo>
                <a:lnTo>
                  <a:pt x="12732" y="9075"/>
                </a:lnTo>
                <a:lnTo>
                  <a:pt x="12682" y="9190"/>
                </a:lnTo>
                <a:lnTo>
                  <a:pt x="12631" y="9304"/>
                </a:lnTo>
                <a:lnTo>
                  <a:pt x="12576" y="9417"/>
                </a:lnTo>
                <a:lnTo>
                  <a:pt x="12518" y="9530"/>
                </a:lnTo>
                <a:lnTo>
                  <a:pt x="12459" y="9641"/>
                </a:lnTo>
                <a:lnTo>
                  <a:pt x="12396" y="9752"/>
                </a:lnTo>
                <a:lnTo>
                  <a:pt x="12330" y="9861"/>
                </a:lnTo>
                <a:lnTo>
                  <a:pt x="12261" y="9969"/>
                </a:lnTo>
                <a:lnTo>
                  <a:pt x="12191" y="10078"/>
                </a:lnTo>
                <a:lnTo>
                  <a:pt x="12117" y="10184"/>
                </a:lnTo>
                <a:lnTo>
                  <a:pt x="12040" y="10290"/>
                </a:lnTo>
                <a:lnTo>
                  <a:pt x="12200" y="10405"/>
                </a:lnTo>
                <a:lnTo>
                  <a:pt x="12359" y="10511"/>
                </a:lnTo>
                <a:lnTo>
                  <a:pt x="12516" y="10609"/>
                </a:lnTo>
                <a:lnTo>
                  <a:pt x="12671" y="10698"/>
                </a:lnTo>
                <a:lnTo>
                  <a:pt x="12825" y="10778"/>
                </a:lnTo>
                <a:lnTo>
                  <a:pt x="12976" y="10851"/>
                </a:lnTo>
                <a:lnTo>
                  <a:pt x="13123" y="10915"/>
                </a:lnTo>
                <a:lnTo>
                  <a:pt x="13268" y="10972"/>
                </a:lnTo>
                <a:lnTo>
                  <a:pt x="13408" y="11023"/>
                </a:lnTo>
                <a:lnTo>
                  <a:pt x="13546" y="11066"/>
                </a:lnTo>
                <a:lnTo>
                  <a:pt x="13680" y="11104"/>
                </a:lnTo>
                <a:lnTo>
                  <a:pt x="13809" y="11135"/>
                </a:lnTo>
                <a:lnTo>
                  <a:pt x="13932" y="11161"/>
                </a:lnTo>
                <a:lnTo>
                  <a:pt x="14052" y="11181"/>
                </a:lnTo>
                <a:lnTo>
                  <a:pt x="14166" y="11195"/>
                </a:lnTo>
                <a:lnTo>
                  <a:pt x="14273" y="11205"/>
                </a:lnTo>
                <a:lnTo>
                  <a:pt x="14375" y="11210"/>
                </a:lnTo>
                <a:lnTo>
                  <a:pt x="14471" y="11211"/>
                </a:lnTo>
                <a:lnTo>
                  <a:pt x="14560" y="11208"/>
                </a:lnTo>
                <a:lnTo>
                  <a:pt x="14641" y="11201"/>
                </a:lnTo>
                <a:lnTo>
                  <a:pt x="14715" y="11192"/>
                </a:lnTo>
                <a:lnTo>
                  <a:pt x="14782" y="11179"/>
                </a:lnTo>
                <a:lnTo>
                  <a:pt x="14841" y="11164"/>
                </a:lnTo>
                <a:lnTo>
                  <a:pt x="14891" y="11145"/>
                </a:lnTo>
                <a:lnTo>
                  <a:pt x="14933" y="11125"/>
                </a:lnTo>
                <a:lnTo>
                  <a:pt x="14965" y="11103"/>
                </a:lnTo>
                <a:lnTo>
                  <a:pt x="14987" y="11081"/>
                </a:lnTo>
                <a:lnTo>
                  <a:pt x="15002" y="11055"/>
                </a:lnTo>
                <a:lnTo>
                  <a:pt x="15005" y="11030"/>
                </a:lnTo>
                <a:lnTo>
                  <a:pt x="14998" y="11005"/>
                </a:lnTo>
                <a:lnTo>
                  <a:pt x="14980" y="10978"/>
                </a:lnTo>
                <a:lnTo>
                  <a:pt x="14952" y="10953"/>
                </a:lnTo>
                <a:lnTo>
                  <a:pt x="14859" y="10881"/>
                </a:lnTo>
                <a:lnTo>
                  <a:pt x="14771" y="10809"/>
                </a:lnTo>
                <a:lnTo>
                  <a:pt x="14687" y="10737"/>
                </a:lnTo>
                <a:lnTo>
                  <a:pt x="14607" y="10666"/>
                </a:lnTo>
                <a:lnTo>
                  <a:pt x="14532" y="10595"/>
                </a:lnTo>
                <a:lnTo>
                  <a:pt x="14461" y="10524"/>
                </a:lnTo>
                <a:lnTo>
                  <a:pt x="14395" y="10454"/>
                </a:lnTo>
                <a:lnTo>
                  <a:pt x="14332" y="10383"/>
                </a:lnTo>
                <a:lnTo>
                  <a:pt x="14273" y="10313"/>
                </a:lnTo>
                <a:lnTo>
                  <a:pt x="14218" y="10243"/>
                </a:lnTo>
                <a:lnTo>
                  <a:pt x="14167" y="10174"/>
                </a:lnTo>
                <a:lnTo>
                  <a:pt x="14120" y="10105"/>
                </a:lnTo>
                <a:lnTo>
                  <a:pt x="14075" y="10036"/>
                </a:lnTo>
                <a:lnTo>
                  <a:pt x="14035" y="9968"/>
                </a:lnTo>
                <a:lnTo>
                  <a:pt x="13997" y="9901"/>
                </a:lnTo>
                <a:lnTo>
                  <a:pt x="13963" y="9834"/>
                </a:lnTo>
                <a:lnTo>
                  <a:pt x="13932" y="9767"/>
                </a:lnTo>
                <a:lnTo>
                  <a:pt x="13904" y="9701"/>
                </a:lnTo>
                <a:lnTo>
                  <a:pt x="13880" y="9635"/>
                </a:lnTo>
                <a:lnTo>
                  <a:pt x="13858" y="9570"/>
                </a:lnTo>
                <a:lnTo>
                  <a:pt x="13838" y="9507"/>
                </a:lnTo>
                <a:lnTo>
                  <a:pt x="13822" y="9443"/>
                </a:lnTo>
                <a:lnTo>
                  <a:pt x="13808" y="9380"/>
                </a:lnTo>
                <a:lnTo>
                  <a:pt x="13797" y="9318"/>
                </a:lnTo>
                <a:lnTo>
                  <a:pt x="13788" y="9256"/>
                </a:lnTo>
                <a:lnTo>
                  <a:pt x="13781" y="9196"/>
                </a:lnTo>
                <a:lnTo>
                  <a:pt x="13777" y="9136"/>
                </a:lnTo>
                <a:lnTo>
                  <a:pt x="13775" y="9077"/>
                </a:lnTo>
                <a:lnTo>
                  <a:pt x="13774" y="9018"/>
                </a:lnTo>
                <a:lnTo>
                  <a:pt x="13776" y="8962"/>
                </a:lnTo>
                <a:lnTo>
                  <a:pt x="13779" y="8905"/>
                </a:lnTo>
                <a:lnTo>
                  <a:pt x="13784" y="8849"/>
                </a:lnTo>
                <a:lnTo>
                  <a:pt x="13905" y="8778"/>
                </a:lnTo>
                <a:lnTo>
                  <a:pt x="14024" y="8704"/>
                </a:lnTo>
                <a:lnTo>
                  <a:pt x="14141" y="8628"/>
                </a:lnTo>
                <a:lnTo>
                  <a:pt x="14254" y="8550"/>
                </a:lnTo>
                <a:lnTo>
                  <a:pt x="14365" y="8469"/>
                </a:lnTo>
                <a:lnTo>
                  <a:pt x="14475" y="8386"/>
                </a:lnTo>
                <a:lnTo>
                  <a:pt x="14580" y="8301"/>
                </a:lnTo>
                <a:lnTo>
                  <a:pt x="14683" y="8213"/>
                </a:lnTo>
                <a:lnTo>
                  <a:pt x="14783" y="8124"/>
                </a:lnTo>
                <a:lnTo>
                  <a:pt x="14880" y="8032"/>
                </a:lnTo>
                <a:lnTo>
                  <a:pt x="14974" y="7937"/>
                </a:lnTo>
                <a:lnTo>
                  <a:pt x="15066" y="7840"/>
                </a:lnTo>
                <a:lnTo>
                  <a:pt x="15154" y="7742"/>
                </a:lnTo>
                <a:lnTo>
                  <a:pt x="15239" y="7642"/>
                </a:lnTo>
                <a:lnTo>
                  <a:pt x="15321" y="7540"/>
                </a:lnTo>
                <a:lnTo>
                  <a:pt x="15399" y="7434"/>
                </a:lnTo>
                <a:lnTo>
                  <a:pt x="15474" y="7328"/>
                </a:lnTo>
                <a:lnTo>
                  <a:pt x="15546" y="7220"/>
                </a:lnTo>
                <a:lnTo>
                  <a:pt x="15615" y="7109"/>
                </a:lnTo>
                <a:lnTo>
                  <a:pt x="15679" y="6998"/>
                </a:lnTo>
                <a:lnTo>
                  <a:pt x="15740" y="6884"/>
                </a:lnTo>
                <a:lnTo>
                  <a:pt x="15798" y="6768"/>
                </a:lnTo>
                <a:lnTo>
                  <a:pt x="15851" y="6651"/>
                </a:lnTo>
                <a:lnTo>
                  <a:pt x="15901" y="6532"/>
                </a:lnTo>
                <a:lnTo>
                  <a:pt x="15947" y="6411"/>
                </a:lnTo>
                <a:lnTo>
                  <a:pt x="15990" y="6290"/>
                </a:lnTo>
                <a:lnTo>
                  <a:pt x="16028" y="6166"/>
                </a:lnTo>
                <a:lnTo>
                  <a:pt x="16062" y="6041"/>
                </a:lnTo>
                <a:lnTo>
                  <a:pt x="16092" y="5914"/>
                </a:lnTo>
                <a:lnTo>
                  <a:pt x="16118" y="5786"/>
                </a:lnTo>
                <a:lnTo>
                  <a:pt x="16139" y="5657"/>
                </a:lnTo>
                <a:lnTo>
                  <a:pt x="16158" y="5526"/>
                </a:lnTo>
                <a:close/>
                <a:moveTo>
                  <a:pt x="12088" y="6683"/>
                </a:moveTo>
                <a:lnTo>
                  <a:pt x="12055" y="6458"/>
                </a:lnTo>
                <a:lnTo>
                  <a:pt x="12010" y="6236"/>
                </a:lnTo>
                <a:lnTo>
                  <a:pt x="11952" y="6019"/>
                </a:lnTo>
                <a:lnTo>
                  <a:pt x="11882" y="5808"/>
                </a:lnTo>
                <a:lnTo>
                  <a:pt x="11800" y="5600"/>
                </a:lnTo>
                <a:lnTo>
                  <a:pt x="11707" y="5397"/>
                </a:lnTo>
                <a:lnTo>
                  <a:pt x="11604" y="5200"/>
                </a:lnTo>
                <a:lnTo>
                  <a:pt x="11489" y="5008"/>
                </a:lnTo>
                <a:lnTo>
                  <a:pt x="11364" y="4821"/>
                </a:lnTo>
                <a:lnTo>
                  <a:pt x="11229" y="4640"/>
                </a:lnTo>
                <a:lnTo>
                  <a:pt x="11084" y="4465"/>
                </a:lnTo>
                <a:lnTo>
                  <a:pt x="10930" y="4297"/>
                </a:lnTo>
                <a:lnTo>
                  <a:pt x="10766" y="4133"/>
                </a:lnTo>
                <a:lnTo>
                  <a:pt x="10594" y="3977"/>
                </a:lnTo>
                <a:lnTo>
                  <a:pt x="10413" y="3828"/>
                </a:lnTo>
                <a:lnTo>
                  <a:pt x="10224" y="3686"/>
                </a:lnTo>
                <a:lnTo>
                  <a:pt x="10028" y="3550"/>
                </a:lnTo>
                <a:lnTo>
                  <a:pt x="9824" y="3422"/>
                </a:lnTo>
                <a:lnTo>
                  <a:pt x="9612" y="3302"/>
                </a:lnTo>
                <a:lnTo>
                  <a:pt x="9394" y="3188"/>
                </a:lnTo>
                <a:lnTo>
                  <a:pt x="9168" y="3084"/>
                </a:lnTo>
                <a:lnTo>
                  <a:pt x="8938" y="2987"/>
                </a:lnTo>
                <a:lnTo>
                  <a:pt x="8700" y="2899"/>
                </a:lnTo>
                <a:lnTo>
                  <a:pt x="8457" y="2818"/>
                </a:lnTo>
                <a:lnTo>
                  <a:pt x="8209" y="2747"/>
                </a:lnTo>
                <a:lnTo>
                  <a:pt x="7955" y="2684"/>
                </a:lnTo>
                <a:lnTo>
                  <a:pt x="7698" y="2630"/>
                </a:lnTo>
                <a:lnTo>
                  <a:pt x="7436" y="2587"/>
                </a:lnTo>
                <a:lnTo>
                  <a:pt x="7169" y="2551"/>
                </a:lnTo>
                <a:lnTo>
                  <a:pt x="6898" y="2527"/>
                </a:lnTo>
                <a:lnTo>
                  <a:pt x="6625" y="2512"/>
                </a:lnTo>
                <a:lnTo>
                  <a:pt x="6348" y="2507"/>
                </a:lnTo>
                <a:lnTo>
                  <a:pt x="6296" y="2507"/>
                </a:lnTo>
                <a:lnTo>
                  <a:pt x="6243" y="2507"/>
                </a:lnTo>
                <a:lnTo>
                  <a:pt x="6190" y="2508"/>
                </a:lnTo>
                <a:lnTo>
                  <a:pt x="6137" y="2510"/>
                </a:lnTo>
                <a:lnTo>
                  <a:pt x="6084" y="2511"/>
                </a:lnTo>
                <a:lnTo>
                  <a:pt x="6031" y="2513"/>
                </a:lnTo>
                <a:lnTo>
                  <a:pt x="5978" y="2516"/>
                </a:lnTo>
                <a:lnTo>
                  <a:pt x="5924" y="2518"/>
                </a:lnTo>
                <a:lnTo>
                  <a:pt x="5871" y="2522"/>
                </a:lnTo>
                <a:lnTo>
                  <a:pt x="5817" y="2525"/>
                </a:lnTo>
                <a:lnTo>
                  <a:pt x="5765" y="2529"/>
                </a:lnTo>
                <a:lnTo>
                  <a:pt x="5711" y="2533"/>
                </a:lnTo>
                <a:lnTo>
                  <a:pt x="5657" y="2538"/>
                </a:lnTo>
                <a:lnTo>
                  <a:pt x="5603" y="2543"/>
                </a:lnTo>
                <a:lnTo>
                  <a:pt x="5549" y="2548"/>
                </a:lnTo>
                <a:lnTo>
                  <a:pt x="5495" y="2554"/>
                </a:lnTo>
                <a:lnTo>
                  <a:pt x="5186" y="2595"/>
                </a:lnTo>
                <a:lnTo>
                  <a:pt x="4881" y="2649"/>
                </a:lnTo>
                <a:lnTo>
                  <a:pt x="4583" y="2712"/>
                </a:lnTo>
                <a:lnTo>
                  <a:pt x="4292" y="2788"/>
                </a:lnTo>
                <a:lnTo>
                  <a:pt x="4006" y="2874"/>
                </a:lnTo>
                <a:lnTo>
                  <a:pt x="3727" y="2971"/>
                </a:lnTo>
                <a:lnTo>
                  <a:pt x="3456" y="3078"/>
                </a:lnTo>
                <a:lnTo>
                  <a:pt x="3192" y="3195"/>
                </a:lnTo>
                <a:lnTo>
                  <a:pt x="2936" y="3321"/>
                </a:lnTo>
                <a:lnTo>
                  <a:pt x="2689" y="3456"/>
                </a:lnTo>
                <a:lnTo>
                  <a:pt x="2450" y="3600"/>
                </a:lnTo>
                <a:lnTo>
                  <a:pt x="2219" y="3753"/>
                </a:lnTo>
                <a:lnTo>
                  <a:pt x="1999" y="3913"/>
                </a:lnTo>
                <a:lnTo>
                  <a:pt x="1787" y="4081"/>
                </a:lnTo>
                <a:lnTo>
                  <a:pt x="1586" y="4256"/>
                </a:lnTo>
                <a:lnTo>
                  <a:pt x="1396" y="4439"/>
                </a:lnTo>
                <a:lnTo>
                  <a:pt x="1216" y="4628"/>
                </a:lnTo>
                <a:lnTo>
                  <a:pt x="1046" y="4823"/>
                </a:lnTo>
                <a:lnTo>
                  <a:pt x="888" y="5025"/>
                </a:lnTo>
                <a:lnTo>
                  <a:pt x="742" y="5232"/>
                </a:lnTo>
                <a:lnTo>
                  <a:pt x="608" y="5445"/>
                </a:lnTo>
                <a:lnTo>
                  <a:pt x="487" y="5662"/>
                </a:lnTo>
                <a:lnTo>
                  <a:pt x="377" y="5884"/>
                </a:lnTo>
                <a:lnTo>
                  <a:pt x="282" y="6111"/>
                </a:lnTo>
                <a:lnTo>
                  <a:pt x="199" y="6340"/>
                </a:lnTo>
                <a:lnTo>
                  <a:pt x="130" y="6574"/>
                </a:lnTo>
                <a:lnTo>
                  <a:pt x="76" y="6811"/>
                </a:lnTo>
                <a:lnTo>
                  <a:pt x="35" y="7051"/>
                </a:lnTo>
                <a:lnTo>
                  <a:pt x="10" y="7294"/>
                </a:lnTo>
                <a:lnTo>
                  <a:pt x="0" y="7539"/>
                </a:lnTo>
                <a:lnTo>
                  <a:pt x="5" y="7785"/>
                </a:lnTo>
                <a:lnTo>
                  <a:pt x="26" y="8033"/>
                </a:lnTo>
                <a:lnTo>
                  <a:pt x="45" y="8164"/>
                </a:lnTo>
                <a:lnTo>
                  <a:pt x="66" y="8293"/>
                </a:lnTo>
                <a:lnTo>
                  <a:pt x="92" y="8422"/>
                </a:lnTo>
                <a:lnTo>
                  <a:pt x="122" y="8548"/>
                </a:lnTo>
                <a:lnTo>
                  <a:pt x="157" y="8673"/>
                </a:lnTo>
                <a:lnTo>
                  <a:pt x="194" y="8797"/>
                </a:lnTo>
                <a:lnTo>
                  <a:pt x="237" y="8919"/>
                </a:lnTo>
                <a:lnTo>
                  <a:pt x="283" y="9040"/>
                </a:lnTo>
                <a:lnTo>
                  <a:pt x="333" y="9158"/>
                </a:lnTo>
                <a:lnTo>
                  <a:pt x="386" y="9276"/>
                </a:lnTo>
                <a:lnTo>
                  <a:pt x="444" y="9391"/>
                </a:lnTo>
                <a:lnTo>
                  <a:pt x="506" y="9506"/>
                </a:lnTo>
                <a:lnTo>
                  <a:pt x="570" y="9617"/>
                </a:lnTo>
                <a:lnTo>
                  <a:pt x="638" y="9727"/>
                </a:lnTo>
                <a:lnTo>
                  <a:pt x="710" y="9836"/>
                </a:lnTo>
                <a:lnTo>
                  <a:pt x="785" y="9942"/>
                </a:lnTo>
                <a:lnTo>
                  <a:pt x="864" y="10046"/>
                </a:lnTo>
                <a:lnTo>
                  <a:pt x="945" y="10149"/>
                </a:lnTo>
                <a:lnTo>
                  <a:pt x="1030" y="10250"/>
                </a:lnTo>
                <a:lnTo>
                  <a:pt x="1119" y="10348"/>
                </a:lnTo>
                <a:lnTo>
                  <a:pt x="1210" y="10444"/>
                </a:lnTo>
                <a:lnTo>
                  <a:pt x="1304" y="10539"/>
                </a:lnTo>
                <a:lnTo>
                  <a:pt x="1401" y="10631"/>
                </a:lnTo>
                <a:lnTo>
                  <a:pt x="1501" y="10721"/>
                </a:lnTo>
                <a:lnTo>
                  <a:pt x="1604" y="10809"/>
                </a:lnTo>
                <a:lnTo>
                  <a:pt x="1710" y="10894"/>
                </a:lnTo>
                <a:lnTo>
                  <a:pt x="1819" y="10977"/>
                </a:lnTo>
                <a:lnTo>
                  <a:pt x="1930" y="11058"/>
                </a:lnTo>
                <a:lnTo>
                  <a:pt x="2043" y="11136"/>
                </a:lnTo>
                <a:lnTo>
                  <a:pt x="2160" y="11212"/>
                </a:lnTo>
                <a:lnTo>
                  <a:pt x="2279" y="11286"/>
                </a:lnTo>
                <a:lnTo>
                  <a:pt x="2400" y="11357"/>
                </a:lnTo>
                <a:lnTo>
                  <a:pt x="2405" y="11412"/>
                </a:lnTo>
                <a:lnTo>
                  <a:pt x="2408" y="11468"/>
                </a:lnTo>
                <a:lnTo>
                  <a:pt x="2410" y="11526"/>
                </a:lnTo>
                <a:lnTo>
                  <a:pt x="2410" y="11584"/>
                </a:lnTo>
                <a:lnTo>
                  <a:pt x="2407" y="11644"/>
                </a:lnTo>
                <a:lnTo>
                  <a:pt x="2403" y="11703"/>
                </a:lnTo>
                <a:lnTo>
                  <a:pt x="2396" y="11764"/>
                </a:lnTo>
                <a:lnTo>
                  <a:pt x="2387" y="11825"/>
                </a:lnTo>
                <a:lnTo>
                  <a:pt x="2376" y="11888"/>
                </a:lnTo>
                <a:lnTo>
                  <a:pt x="2363" y="11951"/>
                </a:lnTo>
                <a:lnTo>
                  <a:pt x="2346" y="12014"/>
                </a:lnTo>
                <a:lnTo>
                  <a:pt x="2326" y="12078"/>
                </a:lnTo>
                <a:lnTo>
                  <a:pt x="2305" y="12143"/>
                </a:lnTo>
                <a:lnTo>
                  <a:pt x="2280" y="12209"/>
                </a:lnTo>
                <a:lnTo>
                  <a:pt x="2253" y="12275"/>
                </a:lnTo>
                <a:lnTo>
                  <a:pt x="2221" y="12342"/>
                </a:lnTo>
                <a:lnTo>
                  <a:pt x="2187" y="12408"/>
                </a:lnTo>
                <a:lnTo>
                  <a:pt x="2150" y="12476"/>
                </a:lnTo>
                <a:lnTo>
                  <a:pt x="2109" y="12544"/>
                </a:lnTo>
                <a:lnTo>
                  <a:pt x="2065" y="12613"/>
                </a:lnTo>
                <a:lnTo>
                  <a:pt x="2018" y="12682"/>
                </a:lnTo>
                <a:lnTo>
                  <a:pt x="1966" y="12751"/>
                </a:lnTo>
                <a:lnTo>
                  <a:pt x="1912" y="12821"/>
                </a:lnTo>
                <a:lnTo>
                  <a:pt x="1852" y="12890"/>
                </a:lnTo>
                <a:lnTo>
                  <a:pt x="1789" y="12961"/>
                </a:lnTo>
                <a:lnTo>
                  <a:pt x="1723" y="13031"/>
                </a:lnTo>
                <a:lnTo>
                  <a:pt x="1652" y="13102"/>
                </a:lnTo>
                <a:lnTo>
                  <a:pt x="1577" y="13174"/>
                </a:lnTo>
                <a:lnTo>
                  <a:pt x="1497" y="13245"/>
                </a:lnTo>
                <a:lnTo>
                  <a:pt x="1414" y="13317"/>
                </a:lnTo>
                <a:lnTo>
                  <a:pt x="1325" y="13389"/>
                </a:lnTo>
                <a:lnTo>
                  <a:pt x="1232" y="13461"/>
                </a:lnTo>
                <a:lnTo>
                  <a:pt x="1218" y="13472"/>
                </a:lnTo>
                <a:lnTo>
                  <a:pt x="1207" y="13483"/>
                </a:lnTo>
                <a:lnTo>
                  <a:pt x="1197" y="13495"/>
                </a:lnTo>
                <a:lnTo>
                  <a:pt x="1190" y="13506"/>
                </a:lnTo>
                <a:lnTo>
                  <a:pt x="1183" y="13518"/>
                </a:lnTo>
                <a:lnTo>
                  <a:pt x="1180" y="13530"/>
                </a:lnTo>
                <a:lnTo>
                  <a:pt x="1179" y="13541"/>
                </a:lnTo>
                <a:lnTo>
                  <a:pt x="1180" y="13552"/>
                </a:lnTo>
                <a:lnTo>
                  <a:pt x="1182" y="13564"/>
                </a:lnTo>
                <a:lnTo>
                  <a:pt x="1188" y="13574"/>
                </a:lnTo>
                <a:lnTo>
                  <a:pt x="1195" y="13585"/>
                </a:lnTo>
                <a:lnTo>
                  <a:pt x="1204" y="13596"/>
                </a:lnTo>
                <a:lnTo>
                  <a:pt x="1214" y="13607"/>
                </a:lnTo>
                <a:lnTo>
                  <a:pt x="1226" y="13617"/>
                </a:lnTo>
                <a:lnTo>
                  <a:pt x="1241" y="13626"/>
                </a:lnTo>
                <a:lnTo>
                  <a:pt x="1256" y="13636"/>
                </a:lnTo>
                <a:lnTo>
                  <a:pt x="1274" y="13645"/>
                </a:lnTo>
                <a:lnTo>
                  <a:pt x="1295" y="13653"/>
                </a:lnTo>
                <a:lnTo>
                  <a:pt x="1316" y="13661"/>
                </a:lnTo>
                <a:lnTo>
                  <a:pt x="1339" y="13669"/>
                </a:lnTo>
                <a:lnTo>
                  <a:pt x="1364" y="13676"/>
                </a:lnTo>
                <a:lnTo>
                  <a:pt x="1390" y="13684"/>
                </a:lnTo>
                <a:lnTo>
                  <a:pt x="1418" y="13690"/>
                </a:lnTo>
                <a:lnTo>
                  <a:pt x="1447" y="13696"/>
                </a:lnTo>
                <a:lnTo>
                  <a:pt x="1479" y="13701"/>
                </a:lnTo>
                <a:lnTo>
                  <a:pt x="1511" y="13706"/>
                </a:lnTo>
                <a:lnTo>
                  <a:pt x="1546" y="13710"/>
                </a:lnTo>
                <a:lnTo>
                  <a:pt x="1581" y="13713"/>
                </a:lnTo>
                <a:lnTo>
                  <a:pt x="1618" y="13716"/>
                </a:lnTo>
                <a:lnTo>
                  <a:pt x="1657" y="13717"/>
                </a:lnTo>
                <a:lnTo>
                  <a:pt x="1696" y="13719"/>
                </a:lnTo>
                <a:lnTo>
                  <a:pt x="1738" y="13719"/>
                </a:lnTo>
                <a:lnTo>
                  <a:pt x="1805" y="13718"/>
                </a:lnTo>
                <a:lnTo>
                  <a:pt x="1874" y="13715"/>
                </a:lnTo>
                <a:lnTo>
                  <a:pt x="1947" y="13710"/>
                </a:lnTo>
                <a:lnTo>
                  <a:pt x="2023" y="13703"/>
                </a:lnTo>
                <a:lnTo>
                  <a:pt x="2102" y="13693"/>
                </a:lnTo>
                <a:lnTo>
                  <a:pt x="2183" y="13681"/>
                </a:lnTo>
                <a:lnTo>
                  <a:pt x="2267" y="13665"/>
                </a:lnTo>
                <a:lnTo>
                  <a:pt x="2353" y="13648"/>
                </a:lnTo>
                <a:lnTo>
                  <a:pt x="2442" y="13628"/>
                </a:lnTo>
                <a:lnTo>
                  <a:pt x="2533" y="13605"/>
                </a:lnTo>
                <a:lnTo>
                  <a:pt x="2626" y="13578"/>
                </a:lnTo>
                <a:lnTo>
                  <a:pt x="2720" y="13549"/>
                </a:lnTo>
                <a:lnTo>
                  <a:pt x="2817" y="13516"/>
                </a:lnTo>
                <a:lnTo>
                  <a:pt x="2916" y="13481"/>
                </a:lnTo>
                <a:lnTo>
                  <a:pt x="3016" y="13441"/>
                </a:lnTo>
                <a:lnTo>
                  <a:pt x="3117" y="13399"/>
                </a:lnTo>
                <a:lnTo>
                  <a:pt x="3222" y="13352"/>
                </a:lnTo>
                <a:lnTo>
                  <a:pt x="3326" y="13303"/>
                </a:lnTo>
                <a:lnTo>
                  <a:pt x="3432" y="13249"/>
                </a:lnTo>
                <a:lnTo>
                  <a:pt x="3539" y="13191"/>
                </a:lnTo>
                <a:lnTo>
                  <a:pt x="3646" y="13130"/>
                </a:lnTo>
                <a:lnTo>
                  <a:pt x="3756" y="13064"/>
                </a:lnTo>
                <a:lnTo>
                  <a:pt x="3866" y="12993"/>
                </a:lnTo>
                <a:lnTo>
                  <a:pt x="3976" y="12919"/>
                </a:lnTo>
                <a:lnTo>
                  <a:pt x="4086" y="12840"/>
                </a:lnTo>
                <a:lnTo>
                  <a:pt x="4199" y="12757"/>
                </a:lnTo>
                <a:lnTo>
                  <a:pt x="4310" y="12668"/>
                </a:lnTo>
                <a:lnTo>
                  <a:pt x="4422" y="12575"/>
                </a:lnTo>
                <a:lnTo>
                  <a:pt x="4535" y="12477"/>
                </a:lnTo>
                <a:lnTo>
                  <a:pt x="4647" y="12375"/>
                </a:lnTo>
                <a:lnTo>
                  <a:pt x="4759" y="12267"/>
                </a:lnTo>
                <a:lnTo>
                  <a:pt x="4870" y="12154"/>
                </a:lnTo>
                <a:lnTo>
                  <a:pt x="4926" y="12160"/>
                </a:lnTo>
                <a:lnTo>
                  <a:pt x="4982" y="12166"/>
                </a:lnTo>
                <a:lnTo>
                  <a:pt x="5037" y="12172"/>
                </a:lnTo>
                <a:lnTo>
                  <a:pt x="5093" y="12177"/>
                </a:lnTo>
                <a:lnTo>
                  <a:pt x="5149" y="12183"/>
                </a:lnTo>
                <a:lnTo>
                  <a:pt x="5205" y="12187"/>
                </a:lnTo>
                <a:lnTo>
                  <a:pt x="5261" y="12191"/>
                </a:lnTo>
                <a:lnTo>
                  <a:pt x="5317" y="12195"/>
                </a:lnTo>
                <a:lnTo>
                  <a:pt x="5374" y="12198"/>
                </a:lnTo>
                <a:lnTo>
                  <a:pt x="5431" y="12201"/>
                </a:lnTo>
                <a:lnTo>
                  <a:pt x="5487" y="12203"/>
                </a:lnTo>
                <a:lnTo>
                  <a:pt x="5545" y="12205"/>
                </a:lnTo>
                <a:lnTo>
                  <a:pt x="5602" y="12207"/>
                </a:lnTo>
                <a:lnTo>
                  <a:pt x="5659" y="12208"/>
                </a:lnTo>
                <a:lnTo>
                  <a:pt x="5716" y="12209"/>
                </a:lnTo>
                <a:lnTo>
                  <a:pt x="5774" y="12209"/>
                </a:lnTo>
                <a:lnTo>
                  <a:pt x="5826" y="12209"/>
                </a:lnTo>
                <a:lnTo>
                  <a:pt x="5878" y="12208"/>
                </a:lnTo>
                <a:lnTo>
                  <a:pt x="5930" y="12207"/>
                </a:lnTo>
                <a:lnTo>
                  <a:pt x="5983" y="12206"/>
                </a:lnTo>
                <a:lnTo>
                  <a:pt x="6036" y="12204"/>
                </a:lnTo>
                <a:lnTo>
                  <a:pt x="6088" y="12202"/>
                </a:lnTo>
                <a:lnTo>
                  <a:pt x="6141" y="12200"/>
                </a:lnTo>
                <a:lnTo>
                  <a:pt x="6194" y="12197"/>
                </a:lnTo>
                <a:lnTo>
                  <a:pt x="6247" y="12194"/>
                </a:lnTo>
                <a:lnTo>
                  <a:pt x="6300" y="12191"/>
                </a:lnTo>
                <a:lnTo>
                  <a:pt x="6353" y="12187"/>
                </a:lnTo>
                <a:lnTo>
                  <a:pt x="6406" y="12183"/>
                </a:lnTo>
                <a:lnTo>
                  <a:pt x="6459" y="12177"/>
                </a:lnTo>
                <a:lnTo>
                  <a:pt x="6513" y="12172"/>
                </a:lnTo>
                <a:lnTo>
                  <a:pt x="6566" y="12167"/>
                </a:lnTo>
                <a:lnTo>
                  <a:pt x="6619" y="12161"/>
                </a:lnTo>
                <a:lnTo>
                  <a:pt x="6929" y="12121"/>
                </a:lnTo>
                <a:lnTo>
                  <a:pt x="7233" y="12067"/>
                </a:lnTo>
                <a:lnTo>
                  <a:pt x="7532" y="12003"/>
                </a:lnTo>
                <a:lnTo>
                  <a:pt x="7823" y="11927"/>
                </a:lnTo>
                <a:lnTo>
                  <a:pt x="8109" y="11841"/>
                </a:lnTo>
                <a:lnTo>
                  <a:pt x="8387" y="11745"/>
                </a:lnTo>
                <a:lnTo>
                  <a:pt x="8658" y="11638"/>
                </a:lnTo>
                <a:lnTo>
                  <a:pt x="8922" y="11521"/>
                </a:lnTo>
                <a:lnTo>
                  <a:pt x="9178" y="11395"/>
                </a:lnTo>
                <a:lnTo>
                  <a:pt x="9426" y="11260"/>
                </a:lnTo>
                <a:lnTo>
                  <a:pt x="9665" y="11116"/>
                </a:lnTo>
                <a:lnTo>
                  <a:pt x="9896" y="10963"/>
                </a:lnTo>
                <a:lnTo>
                  <a:pt x="10116" y="10803"/>
                </a:lnTo>
                <a:lnTo>
                  <a:pt x="10327" y="10635"/>
                </a:lnTo>
                <a:lnTo>
                  <a:pt x="10529" y="10460"/>
                </a:lnTo>
                <a:lnTo>
                  <a:pt x="10719" y="10277"/>
                </a:lnTo>
                <a:lnTo>
                  <a:pt x="10899" y="10088"/>
                </a:lnTo>
                <a:lnTo>
                  <a:pt x="11069" y="9892"/>
                </a:lnTo>
                <a:lnTo>
                  <a:pt x="11227" y="9691"/>
                </a:lnTo>
                <a:lnTo>
                  <a:pt x="11372" y="9483"/>
                </a:lnTo>
                <a:lnTo>
                  <a:pt x="11507" y="9272"/>
                </a:lnTo>
                <a:lnTo>
                  <a:pt x="11628" y="9054"/>
                </a:lnTo>
                <a:lnTo>
                  <a:pt x="11737" y="8832"/>
                </a:lnTo>
                <a:lnTo>
                  <a:pt x="11833" y="8605"/>
                </a:lnTo>
                <a:lnTo>
                  <a:pt x="11915" y="8375"/>
                </a:lnTo>
                <a:lnTo>
                  <a:pt x="11984" y="8141"/>
                </a:lnTo>
                <a:lnTo>
                  <a:pt x="12039" y="7904"/>
                </a:lnTo>
                <a:lnTo>
                  <a:pt x="12078" y="7664"/>
                </a:lnTo>
                <a:lnTo>
                  <a:pt x="12105" y="7422"/>
                </a:lnTo>
                <a:lnTo>
                  <a:pt x="12115" y="7177"/>
                </a:lnTo>
                <a:lnTo>
                  <a:pt x="12109" y="6931"/>
                </a:lnTo>
                <a:lnTo>
                  <a:pt x="12088" y="6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1" name="Freeform 129"/>
          <p:cNvSpPr>
            <a:spLocks noEditPoints="1"/>
          </p:cNvSpPr>
          <p:nvPr/>
        </p:nvSpPr>
        <p:spPr bwMode="auto">
          <a:xfrm>
            <a:off x="6121183" y="587179"/>
            <a:ext cx="524057" cy="322867"/>
          </a:xfrm>
          <a:custGeom>
            <a:avLst/>
            <a:gdLst>
              <a:gd name="T0" fmla="*/ 3776 w 16044"/>
              <a:gd name="T1" fmla="*/ 8778 h 10295"/>
              <a:gd name="T2" fmla="*/ 4021 w 16044"/>
              <a:gd name="T3" fmla="*/ 8203 h 10295"/>
              <a:gd name="T4" fmla="*/ 4651 w 16044"/>
              <a:gd name="T5" fmla="*/ 7508 h 10295"/>
              <a:gd name="T6" fmla="*/ 5207 w 16044"/>
              <a:gd name="T7" fmla="*/ 6972 h 10295"/>
              <a:gd name="T8" fmla="*/ 5563 w 16044"/>
              <a:gd name="T9" fmla="*/ 6192 h 10295"/>
              <a:gd name="T10" fmla="*/ 5703 w 16044"/>
              <a:gd name="T11" fmla="*/ 5770 h 10295"/>
              <a:gd name="T12" fmla="*/ 5740 w 16044"/>
              <a:gd name="T13" fmla="*/ 5274 h 10295"/>
              <a:gd name="T14" fmla="*/ 5752 w 16044"/>
              <a:gd name="T15" fmla="*/ 4596 h 10295"/>
              <a:gd name="T16" fmla="*/ 5742 w 16044"/>
              <a:gd name="T17" fmla="*/ 4053 h 10295"/>
              <a:gd name="T18" fmla="*/ 5546 w 16044"/>
              <a:gd name="T19" fmla="*/ 3507 h 10295"/>
              <a:gd name="T20" fmla="*/ 5111 w 16044"/>
              <a:gd name="T21" fmla="*/ 3039 h 10295"/>
              <a:gd name="T22" fmla="*/ 4535 w 16044"/>
              <a:gd name="T23" fmla="*/ 2833 h 10295"/>
              <a:gd name="T24" fmla="*/ 3879 w 16044"/>
              <a:gd name="T25" fmla="*/ 2817 h 10295"/>
              <a:gd name="T26" fmla="*/ 3281 w 16044"/>
              <a:gd name="T27" fmla="*/ 2980 h 10295"/>
              <a:gd name="T28" fmla="*/ 2813 w 16044"/>
              <a:gd name="T29" fmla="*/ 3391 h 10295"/>
              <a:gd name="T30" fmla="*/ 2554 w 16044"/>
              <a:gd name="T31" fmla="*/ 3999 h 10295"/>
              <a:gd name="T32" fmla="*/ 2530 w 16044"/>
              <a:gd name="T33" fmla="*/ 4455 h 10295"/>
              <a:gd name="T34" fmla="*/ 2548 w 16044"/>
              <a:gd name="T35" fmla="*/ 5137 h 10295"/>
              <a:gd name="T36" fmla="*/ 2574 w 16044"/>
              <a:gd name="T37" fmla="*/ 5712 h 10295"/>
              <a:gd name="T38" fmla="*/ 2655 w 16044"/>
              <a:gd name="T39" fmla="*/ 6017 h 10295"/>
              <a:gd name="T40" fmla="*/ 3032 w 16044"/>
              <a:gd name="T41" fmla="*/ 6892 h 10295"/>
              <a:gd name="T42" fmla="*/ 3265 w 16044"/>
              <a:gd name="T43" fmla="*/ 7268 h 10295"/>
              <a:gd name="T44" fmla="*/ 2789 w 16044"/>
              <a:gd name="T45" fmla="*/ 7545 h 10295"/>
              <a:gd name="T46" fmla="*/ 1978 w 16044"/>
              <a:gd name="T47" fmla="*/ 7897 h 10295"/>
              <a:gd name="T48" fmla="*/ 1133 w 16044"/>
              <a:gd name="T49" fmla="*/ 8371 h 10295"/>
              <a:gd name="T50" fmla="*/ 439 w 16044"/>
              <a:gd name="T51" fmla="*/ 8774 h 10295"/>
              <a:gd name="T52" fmla="*/ 88 w 16044"/>
              <a:gd name="T53" fmla="*/ 9161 h 10295"/>
              <a:gd name="T54" fmla="*/ 2 w 16044"/>
              <a:gd name="T55" fmla="*/ 9389 h 10295"/>
              <a:gd name="T56" fmla="*/ 14412 w 16044"/>
              <a:gd name="T57" fmla="*/ 7611 h 10295"/>
              <a:gd name="T58" fmla="*/ 13209 w 16044"/>
              <a:gd name="T59" fmla="*/ 6941 h 10295"/>
              <a:gd name="T60" fmla="*/ 12061 w 16044"/>
              <a:gd name="T61" fmla="*/ 6468 h 10295"/>
              <a:gd name="T62" fmla="*/ 11562 w 16044"/>
              <a:gd name="T63" fmla="*/ 6083 h 10295"/>
              <a:gd name="T64" fmla="*/ 11880 w 16044"/>
              <a:gd name="T65" fmla="*/ 5553 h 10295"/>
              <a:gd name="T66" fmla="*/ 12313 w 16044"/>
              <a:gd name="T67" fmla="*/ 4558 h 10295"/>
              <a:gd name="T68" fmla="*/ 12473 w 16044"/>
              <a:gd name="T69" fmla="*/ 4035 h 10295"/>
              <a:gd name="T70" fmla="*/ 12515 w 16044"/>
              <a:gd name="T71" fmla="*/ 3484 h 10295"/>
              <a:gd name="T72" fmla="*/ 12528 w 16044"/>
              <a:gd name="T73" fmla="*/ 2560 h 10295"/>
              <a:gd name="T74" fmla="*/ 12532 w 16044"/>
              <a:gd name="T75" fmla="*/ 1842 h 10295"/>
              <a:gd name="T76" fmla="*/ 12383 w 16044"/>
              <a:gd name="T77" fmla="*/ 1244 h 10295"/>
              <a:gd name="T78" fmla="*/ 11855 w 16044"/>
              <a:gd name="T79" fmla="*/ 473 h 10295"/>
              <a:gd name="T80" fmla="*/ 11114 w 16044"/>
              <a:gd name="T81" fmla="*/ 93 h 10295"/>
              <a:gd name="T82" fmla="*/ 10230 w 16044"/>
              <a:gd name="T83" fmla="*/ 1 h 10295"/>
              <a:gd name="T84" fmla="*/ 9368 w 16044"/>
              <a:gd name="T85" fmla="*/ 143 h 10295"/>
              <a:gd name="T86" fmla="*/ 8664 w 16044"/>
              <a:gd name="T87" fmla="*/ 595 h 10295"/>
              <a:gd name="T88" fmla="*/ 8186 w 16044"/>
              <a:gd name="T89" fmla="*/ 1457 h 10295"/>
              <a:gd name="T90" fmla="*/ 8106 w 16044"/>
              <a:gd name="T91" fmla="*/ 1934 h 10295"/>
              <a:gd name="T92" fmla="*/ 8124 w 16044"/>
              <a:gd name="T93" fmla="*/ 2749 h 10295"/>
              <a:gd name="T94" fmla="*/ 8133 w 16044"/>
              <a:gd name="T95" fmla="*/ 3661 h 10295"/>
              <a:gd name="T96" fmla="*/ 8188 w 16044"/>
              <a:gd name="T97" fmla="*/ 4120 h 10295"/>
              <a:gd name="T98" fmla="*/ 8446 w 16044"/>
              <a:gd name="T99" fmla="*/ 4849 h 10295"/>
              <a:gd name="T100" fmla="*/ 8825 w 16044"/>
              <a:gd name="T101" fmla="*/ 5675 h 10295"/>
              <a:gd name="T102" fmla="*/ 9149 w 16044"/>
              <a:gd name="T103" fmla="*/ 6180 h 10295"/>
              <a:gd name="T104" fmla="*/ 8337 w 16044"/>
              <a:gd name="T105" fmla="*/ 6557 h 10295"/>
              <a:gd name="T106" fmla="*/ 7249 w 16044"/>
              <a:gd name="T107" fmla="*/ 7051 h 10295"/>
              <a:gd name="T108" fmla="*/ 6117 w 16044"/>
              <a:gd name="T109" fmla="*/ 7684 h 10295"/>
              <a:gd name="T110" fmla="*/ 5159 w 16044"/>
              <a:gd name="T111" fmla="*/ 8263 h 10295"/>
              <a:gd name="T112" fmla="*/ 4725 w 16044"/>
              <a:gd name="T113" fmla="*/ 8780 h 10295"/>
              <a:gd name="T114" fmla="*/ 4628 w 16044"/>
              <a:gd name="T115" fmla="*/ 9073 h 10295"/>
              <a:gd name="T116" fmla="*/ 16021 w 16044"/>
              <a:gd name="T117" fmla="*/ 8959 h 10295"/>
              <a:gd name="T118" fmla="*/ 15786 w 16044"/>
              <a:gd name="T119" fmla="*/ 8540 h 10295"/>
              <a:gd name="T120" fmla="*/ 15084 w 16044"/>
              <a:gd name="T121" fmla="*/ 7958 h 10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44" h="10295">
                <a:moveTo>
                  <a:pt x="3738" y="9077"/>
                </a:moveTo>
                <a:lnTo>
                  <a:pt x="3738" y="9072"/>
                </a:lnTo>
                <a:lnTo>
                  <a:pt x="3739" y="9046"/>
                </a:lnTo>
                <a:lnTo>
                  <a:pt x="3740" y="9016"/>
                </a:lnTo>
                <a:lnTo>
                  <a:pt x="3742" y="8984"/>
                </a:lnTo>
                <a:lnTo>
                  <a:pt x="3746" y="8948"/>
                </a:lnTo>
                <a:lnTo>
                  <a:pt x="3751" y="8909"/>
                </a:lnTo>
                <a:lnTo>
                  <a:pt x="3758" y="8868"/>
                </a:lnTo>
                <a:lnTo>
                  <a:pt x="3766" y="8825"/>
                </a:lnTo>
                <a:lnTo>
                  <a:pt x="3776" y="8778"/>
                </a:lnTo>
                <a:lnTo>
                  <a:pt x="3788" y="8729"/>
                </a:lnTo>
                <a:lnTo>
                  <a:pt x="3802" y="8678"/>
                </a:lnTo>
                <a:lnTo>
                  <a:pt x="3819" y="8625"/>
                </a:lnTo>
                <a:lnTo>
                  <a:pt x="3840" y="8570"/>
                </a:lnTo>
                <a:lnTo>
                  <a:pt x="3862" y="8513"/>
                </a:lnTo>
                <a:lnTo>
                  <a:pt x="3887" y="8454"/>
                </a:lnTo>
                <a:lnTo>
                  <a:pt x="3915" y="8393"/>
                </a:lnTo>
                <a:lnTo>
                  <a:pt x="3947" y="8331"/>
                </a:lnTo>
                <a:lnTo>
                  <a:pt x="3982" y="8268"/>
                </a:lnTo>
                <a:lnTo>
                  <a:pt x="4021" y="8203"/>
                </a:lnTo>
                <a:lnTo>
                  <a:pt x="4063" y="8137"/>
                </a:lnTo>
                <a:lnTo>
                  <a:pt x="4110" y="8070"/>
                </a:lnTo>
                <a:lnTo>
                  <a:pt x="4161" y="8002"/>
                </a:lnTo>
                <a:lnTo>
                  <a:pt x="4217" y="7933"/>
                </a:lnTo>
                <a:lnTo>
                  <a:pt x="4276" y="7863"/>
                </a:lnTo>
                <a:lnTo>
                  <a:pt x="4341" y="7793"/>
                </a:lnTo>
                <a:lnTo>
                  <a:pt x="4410" y="7723"/>
                </a:lnTo>
                <a:lnTo>
                  <a:pt x="4485" y="7651"/>
                </a:lnTo>
                <a:lnTo>
                  <a:pt x="4565" y="7580"/>
                </a:lnTo>
                <a:lnTo>
                  <a:pt x="4651" y="7508"/>
                </a:lnTo>
                <a:lnTo>
                  <a:pt x="4741" y="7436"/>
                </a:lnTo>
                <a:lnTo>
                  <a:pt x="4838" y="7365"/>
                </a:lnTo>
                <a:lnTo>
                  <a:pt x="4941" y="7293"/>
                </a:lnTo>
                <a:lnTo>
                  <a:pt x="5050" y="7223"/>
                </a:lnTo>
                <a:lnTo>
                  <a:pt x="5070" y="7194"/>
                </a:lnTo>
                <a:lnTo>
                  <a:pt x="5090" y="7164"/>
                </a:lnTo>
                <a:lnTo>
                  <a:pt x="5110" y="7134"/>
                </a:lnTo>
                <a:lnTo>
                  <a:pt x="5130" y="7103"/>
                </a:lnTo>
                <a:lnTo>
                  <a:pt x="5169" y="7039"/>
                </a:lnTo>
                <a:lnTo>
                  <a:pt x="5207" y="6972"/>
                </a:lnTo>
                <a:lnTo>
                  <a:pt x="5245" y="6903"/>
                </a:lnTo>
                <a:lnTo>
                  <a:pt x="5281" y="6833"/>
                </a:lnTo>
                <a:lnTo>
                  <a:pt x="5319" y="6759"/>
                </a:lnTo>
                <a:lnTo>
                  <a:pt x="5355" y="6685"/>
                </a:lnTo>
                <a:lnTo>
                  <a:pt x="5390" y="6607"/>
                </a:lnTo>
                <a:lnTo>
                  <a:pt x="5425" y="6527"/>
                </a:lnTo>
                <a:lnTo>
                  <a:pt x="5460" y="6447"/>
                </a:lnTo>
                <a:lnTo>
                  <a:pt x="5495" y="6364"/>
                </a:lnTo>
                <a:lnTo>
                  <a:pt x="5529" y="6279"/>
                </a:lnTo>
                <a:lnTo>
                  <a:pt x="5563" y="6192"/>
                </a:lnTo>
                <a:lnTo>
                  <a:pt x="5598" y="6104"/>
                </a:lnTo>
                <a:lnTo>
                  <a:pt x="5632" y="6014"/>
                </a:lnTo>
                <a:lnTo>
                  <a:pt x="5644" y="5983"/>
                </a:lnTo>
                <a:lnTo>
                  <a:pt x="5655" y="5952"/>
                </a:lnTo>
                <a:lnTo>
                  <a:pt x="5665" y="5921"/>
                </a:lnTo>
                <a:lnTo>
                  <a:pt x="5674" y="5891"/>
                </a:lnTo>
                <a:lnTo>
                  <a:pt x="5682" y="5861"/>
                </a:lnTo>
                <a:lnTo>
                  <a:pt x="5690" y="5830"/>
                </a:lnTo>
                <a:lnTo>
                  <a:pt x="5697" y="5800"/>
                </a:lnTo>
                <a:lnTo>
                  <a:pt x="5703" y="5770"/>
                </a:lnTo>
                <a:lnTo>
                  <a:pt x="5709" y="5740"/>
                </a:lnTo>
                <a:lnTo>
                  <a:pt x="5714" y="5710"/>
                </a:lnTo>
                <a:lnTo>
                  <a:pt x="5718" y="5680"/>
                </a:lnTo>
                <a:lnTo>
                  <a:pt x="5722" y="5650"/>
                </a:lnTo>
                <a:lnTo>
                  <a:pt x="5729" y="5590"/>
                </a:lnTo>
                <a:lnTo>
                  <a:pt x="5733" y="5529"/>
                </a:lnTo>
                <a:lnTo>
                  <a:pt x="5737" y="5467"/>
                </a:lnTo>
                <a:lnTo>
                  <a:pt x="5738" y="5404"/>
                </a:lnTo>
                <a:lnTo>
                  <a:pt x="5739" y="5339"/>
                </a:lnTo>
                <a:lnTo>
                  <a:pt x="5740" y="5274"/>
                </a:lnTo>
                <a:lnTo>
                  <a:pt x="5739" y="5206"/>
                </a:lnTo>
                <a:lnTo>
                  <a:pt x="5739" y="5137"/>
                </a:lnTo>
                <a:lnTo>
                  <a:pt x="5739" y="5064"/>
                </a:lnTo>
                <a:lnTo>
                  <a:pt x="5738" y="4990"/>
                </a:lnTo>
                <a:lnTo>
                  <a:pt x="5739" y="4932"/>
                </a:lnTo>
                <a:lnTo>
                  <a:pt x="5741" y="4870"/>
                </a:lnTo>
                <a:lnTo>
                  <a:pt x="5743" y="4804"/>
                </a:lnTo>
                <a:lnTo>
                  <a:pt x="5746" y="4737"/>
                </a:lnTo>
                <a:lnTo>
                  <a:pt x="5749" y="4668"/>
                </a:lnTo>
                <a:lnTo>
                  <a:pt x="5752" y="4596"/>
                </a:lnTo>
                <a:lnTo>
                  <a:pt x="5755" y="4525"/>
                </a:lnTo>
                <a:lnTo>
                  <a:pt x="5757" y="4454"/>
                </a:lnTo>
                <a:lnTo>
                  <a:pt x="5758" y="4382"/>
                </a:lnTo>
                <a:lnTo>
                  <a:pt x="5758" y="4312"/>
                </a:lnTo>
                <a:lnTo>
                  <a:pt x="5757" y="4244"/>
                </a:lnTo>
                <a:lnTo>
                  <a:pt x="5754" y="4177"/>
                </a:lnTo>
                <a:lnTo>
                  <a:pt x="5752" y="4144"/>
                </a:lnTo>
                <a:lnTo>
                  <a:pt x="5749" y="4113"/>
                </a:lnTo>
                <a:lnTo>
                  <a:pt x="5746" y="4082"/>
                </a:lnTo>
                <a:lnTo>
                  <a:pt x="5742" y="4053"/>
                </a:lnTo>
                <a:lnTo>
                  <a:pt x="5738" y="4024"/>
                </a:lnTo>
                <a:lnTo>
                  <a:pt x="5733" y="3996"/>
                </a:lnTo>
                <a:lnTo>
                  <a:pt x="5727" y="3969"/>
                </a:lnTo>
                <a:lnTo>
                  <a:pt x="5721" y="3945"/>
                </a:lnTo>
                <a:lnTo>
                  <a:pt x="5697" y="3863"/>
                </a:lnTo>
                <a:lnTo>
                  <a:pt x="5671" y="3784"/>
                </a:lnTo>
                <a:lnTo>
                  <a:pt x="5642" y="3710"/>
                </a:lnTo>
                <a:lnTo>
                  <a:pt x="5612" y="3639"/>
                </a:lnTo>
                <a:lnTo>
                  <a:pt x="5580" y="3571"/>
                </a:lnTo>
                <a:lnTo>
                  <a:pt x="5546" y="3507"/>
                </a:lnTo>
                <a:lnTo>
                  <a:pt x="5511" y="3447"/>
                </a:lnTo>
                <a:lnTo>
                  <a:pt x="5473" y="3389"/>
                </a:lnTo>
                <a:lnTo>
                  <a:pt x="5433" y="3335"/>
                </a:lnTo>
                <a:lnTo>
                  <a:pt x="5392" y="3284"/>
                </a:lnTo>
                <a:lnTo>
                  <a:pt x="5349" y="3236"/>
                </a:lnTo>
                <a:lnTo>
                  <a:pt x="5305" y="3191"/>
                </a:lnTo>
                <a:lnTo>
                  <a:pt x="5258" y="3149"/>
                </a:lnTo>
                <a:lnTo>
                  <a:pt x="5210" y="3110"/>
                </a:lnTo>
                <a:lnTo>
                  <a:pt x="5161" y="3073"/>
                </a:lnTo>
                <a:lnTo>
                  <a:pt x="5111" y="3039"/>
                </a:lnTo>
                <a:lnTo>
                  <a:pt x="5059" y="3008"/>
                </a:lnTo>
                <a:lnTo>
                  <a:pt x="5006" y="2979"/>
                </a:lnTo>
                <a:lnTo>
                  <a:pt x="4951" y="2953"/>
                </a:lnTo>
                <a:lnTo>
                  <a:pt x="4894" y="2929"/>
                </a:lnTo>
                <a:lnTo>
                  <a:pt x="4837" y="2908"/>
                </a:lnTo>
                <a:lnTo>
                  <a:pt x="4779" y="2889"/>
                </a:lnTo>
                <a:lnTo>
                  <a:pt x="4720" y="2872"/>
                </a:lnTo>
                <a:lnTo>
                  <a:pt x="4659" y="2857"/>
                </a:lnTo>
                <a:lnTo>
                  <a:pt x="4598" y="2844"/>
                </a:lnTo>
                <a:lnTo>
                  <a:pt x="4535" y="2833"/>
                </a:lnTo>
                <a:lnTo>
                  <a:pt x="4472" y="2824"/>
                </a:lnTo>
                <a:lnTo>
                  <a:pt x="4408" y="2817"/>
                </a:lnTo>
                <a:lnTo>
                  <a:pt x="4343" y="2811"/>
                </a:lnTo>
                <a:lnTo>
                  <a:pt x="4277" y="2807"/>
                </a:lnTo>
                <a:lnTo>
                  <a:pt x="4211" y="2805"/>
                </a:lnTo>
                <a:lnTo>
                  <a:pt x="4143" y="2804"/>
                </a:lnTo>
                <a:lnTo>
                  <a:pt x="4076" y="2805"/>
                </a:lnTo>
                <a:lnTo>
                  <a:pt x="4010" y="2807"/>
                </a:lnTo>
                <a:lnTo>
                  <a:pt x="3944" y="2811"/>
                </a:lnTo>
                <a:lnTo>
                  <a:pt x="3879" y="2817"/>
                </a:lnTo>
                <a:lnTo>
                  <a:pt x="3814" y="2824"/>
                </a:lnTo>
                <a:lnTo>
                  <a:pt x="3751" y="2833"/>
                </a:lnTo>
                <a:lnTo>
                  <a:pt x="3688" y="2845"/>
                </a:lnTo>
                <a:lnTo>
                  <a:pt x="3627" y="2857"/>
                </a:lnTo>
                <a:lnTo>
                  <a:pt x="3567" y="2873"/>
                </a:lnTo>
                <a:lnTo>
                  <a:pt x="3507" y="2889"/>
                </a:lnTo>
                <a:lnTo>
                  <a:pt x="3448" y="2909"/>
                </a:lnTo>
                <a:lnTo>
                  <a:pt x="3391" y="2930"/>
                </a:lnTo>
                <a:lnTo>
                  <a:pt x="3335" y="2954"/>
                </a:lnTo>
                <a:lnTo>
                  <a:pt x="3281" y="2980"/>
                </a:lnTo>
                <a:lnTo>
                  <a:pt x="3228" y="3009"/>
                </a:lnTo>
                <a:lnTo>
                  <a:pt x="3176" y="3040"/>
                </a:lnTo>
                <a:lnTo>
                  <a:pt x="3125" y="3074"/>
                </a:lnTo>
                <a:lnTo>
                  <a:pt x="3075" y="3111"/>
                </a:lnTo>
                <a:lnTo>
                  <a:pt x="3027" y="3150"/>
                </a:lnTo>
                <a:lnTo>
                  <a:pt x="2981" y="3192"/>
                </a:lnTo>
                <a:lnTo>
                  <a:pt x="2937" y="3238"/>
                </a:lnTo>
                <a:lnTo>
                  <a:pt x="2894" y="3285"/>
                </a:lnTo>
                <a:lnTo>
                  <a:pt x="2853" y="3337"/>
                </a:lnTo>
                <a:lnTo>
                  <a:pt x="2813" y="3391"/>
                </a:lnTo>
                <a:lnTo>
                  <a:pt x="2776" y="3449"/>
                </a:lnTo>
                <a:lnTo>
                  <a:pt x="2740" y="3509"/>
                </a:lnTo>
                <a:lnTo>
                  <a:pt x="2705" y="3573"/>
                </a:lnTo>
                <a:lnTo>
                  <a:pt x="2673" y="3641"/>
                </a:lnTo>
                <a:lnTo>
                  <a:pt x="2643" y="3712"/>
                </a:lnTo>
                <a:lnTo>
                  <a:pt x="2615" y="3786"/>
                </a:lnTo>
                <a:lnTo>
                  <a:pt x="2589" y="3865"/>
                </a:lnTo>
                <a:lnTo>
                  <a:pt x="2565" y="3947"/>
                </a:lnTo>
                <a:lnTo>
                  <a:pt x="2559" y="3973"/>
                </a:lnTo>
                <a:lnTo>
                  <a:pt x="2554" y="3999"/>
                </a:lnTo>
                <a:lnTo>
                  <a:pt x="2549" y="4026"/>
                </a:lnTo>
                <a:lnTo>
                  <a:pt x="2544" y="4055"/>
                </a:lnTo>
                <a:lnTo>
                  <a:pt x="2541" y="4085"/>
                </a:lnTo>
                <a:lnTo>
                  <a:pt x="2537" y="4115"/>
                </a:lnTo>
                <a:lnTo>
                  <a:pt x="2535" y="4147"/>
                </a:lnTo>
                <a:lnTo>
                  <a:pt x="2533" y="4179"/>
                </a:lnTo>
                <a:lnTo>
                  <a:pt x="2530" y="4246"/>
                </a:lnTo>
                <a:lnTo>
                  <a:pt x="2529" y="4314"/>
                </a:lnTo>
                <a:lnTo>
                  <a:pt x="2529" y="4384"/>
                </a:lnTo>
                <a:lnTo>
                  <a:pt x="2530" y="4455"/>
                </a:lnTo>
                <a:lnTo>
                  <a:pt x="2533" y="4526"/>
                </a:lnTo>
                <a:lnTo>
                  <a:pt x="2535" y="4598"/>
                </a:lnTo>
                <a:lnTo>
                  <a:pt x="2538" y="4668"/>
                </a:lnTo>
                <a:lnTo>
                  <a:pt x="2541" y="4737"/>
                </a:lnTo>
                <a:lnTo>
                  <a:pt x="2544" y="4804"/>
                </a:lnTo>
                <a:lnTo>
                  <a:pt x="2547" y="4870"/>
                </a:lnTo>
                <a:lnTo>
                  <a:pt x="2548" y="4932"/>
                </a:lnTo>
                <a:lnTo>
                  <a:pt x="2549" y="4990"/>
                </a:lnTo>
                <a:lnTo>
                  <a:pt x="2549" y="5064"/>
                </a:lnTo>
                <a:lnTo>
                  <a:pt x="2548" y="5137"/>
                </a:lnTo>
                <a:lnTo>
                  <a:pt x="2548" y="5207"/>
                </a:lnTo>
                <a:lnTo>
                  <a:pt x="2548" y="5274"/>
                </a:lnTo>
                <a:lnTo>
                  <a:pt x="2548" y="5340"/>
                </a:lnTo>
                <a:lnTo>
                  <a:pt x="2549" y="5405"/>
                </a:lnTo>
                <a:lnTo>
                  <a:pt x="2551" y="5468"/>
                </a:lnTo>
                <a:lnTo>
                  <a:pt x="2554" y="5530"/>
                </a:lnTo>
                <a:lnTo>
                  <a:pt x="2559" y="5591"/>
                </a:lnTo>
                <a:lnTo>
                  <a:pt x="2565" y="5652"/>
                </a:lnTo>
                <a:lnTo>
                  <a:pt x="2569" y="5682"/>
                </a:lnTo>
                <a:lnTo>
                  <a:pt x="2574" y="5712"/>
                </a:lnTo>
                <a:lnTo>
                  <a:pt x="2579" y="5742"/>
                </a:lnTo>
                <a:lnTo>
                  <a:pt x="2584" y="5772"/>
                </a:lnTo>
                <a:lnTo>
                  <a:pt x="2591" y="5802"/>
                </a:lnTo>
                <a:lnTo>
                  <a:pt x="2598" y="5832"/>
                </a:lnTo>
                <a:lnTo>
                  <a:pt x="2605" y="5863"/>
                </a:lnTo>
                <a:lnTo>
                  <a:pt x="2614" y="5893"/>
                </a:lnTo>
                <a:lnTo>
                  <a:pt x="2623" y="5924"/>
                </a:lnTo>
                <a:lnTo>
                  <a:pt x="2633" y="5954"/>
                </a:lnTo>
                <a:lnTo>
                  <a:pt x="2643" y="5985"/>
                </a:lnTo>
                <a:lnTo>
                  <a:pt x="2655" y="6017"/>
                </a:lnTo>
                <a:lnTo>
                  <a:pt x="2696" y="6125"/>
                </a:lnTo>
                <a:lnTo>
                  <a:pt x="2738" y="6229"/>
                </a:lnTo>
                <a:lnTo>
                  <a:pt x="2779" y="6333"/>
                </a:lnTo>
                <a:lnTo>
                  <a:pt x="2820" y="6433"/>
                </a:lnTo>
                <a:lnTo>
                  <a:pt x="2862" y="6530"/>
                </a:lnTo>
                <a:lnTo>
                  <a:pt x="2903" y="6626"/>
                </a:lnTo>
                <a:lnTo>
                  <a:pt x="2946" y="6717"/>
                </a:lnTo>
                <a:lnTo>
                  <a:pt x="2988" y="6806"/>
                </a:lnTo>
                <a:lnTo>
                  <a:pt x="3010" y="6849"/>
                </a:lnTo>
                <a:lnTo>
                  <a:pt x="3032" y="6892"/>
                </a:lnTo>
                <a:lnTo>
                  <a:pt x="3054" y="6933"/>
                </a:lnTo>
                <a:lnTo>
                  <a:pt x="3076" y="6974"/>
                </a:lnTo>
                <a:lnTo>
                  <a:pt x="3100" y="7014"/>
                </a:lnTo>
                <a:lnTo>
                  <a:pt x="3122" y="7053"/>
                </a:lnTo>
                <a:lnTo>
                  <a:pt x="3146" y="7091"/>
                </a:lnTo>
                <a:lnTo>
                  <a:pt x="3169" y="7129"/>
                </a:lnTo>
                <a:lnTo>
                  <a:pt x="3192" y="7165"/>
                </a:lnTo>
                <a:lnTo>
                  <a:pt x="3216" y="7200"/>
                </a:lnTo>
                <a:lnTo>
                  <a:pt x="3240" y="7235"/>
                </a:lnTo>
                <a:lnTo>
                  <a:pt x="3265" y="7268"/>
                </a:lnTo>
                <a:lnTo>
                  <a:pt x="3290" y="7301"/>
                </a:lnTo>
                <a:lnTo>
                  <a:pt x="3315" y="7332"/>
                </a:lnTo>
                <a:lnTo>
                  <a:pt x="3341" y="7363"/>
                </a:lnTo>
                <a:lnTo>
                  <a:pt x="3367" y="7392"/>
                </a:lnTo>
                <a:lnTo>
                  <a:pt x="3266" y="7413"/>
                </a:lnTo>
                <a:lnTo>
                  <a:pt x="3167" y="7436"/>
                </a:lnTo>
                <a:lnTo>
                  <a:pt x="3068" y="7461"/>
                </a:lnTo>
                <a:lnTo>
                  <a:pt x="2973" y="7487"/>
                </a:lnTo>
                <a:lnTo>
                  <a:pt x="2880" y="7515"/>
                </a:lnTo>
                <a:lnTo>
                  <a:pt x="2789" y="7545"/>
                </a:lnTo>
                <a:lnTo>
                  <a:pt x="2699" y="7576"/>
                </a:lnTo>
                <a:lnTo>
                  <a:pt x="2612" y="7608"/>
                </a:lnTo>
                <a:lnTo>
                  <a:pt x="2526" y="7642"/>
                </a:lnTo>
                <a:lnTo>
                  <a:pt x="2443" y="7676"/>
                </a:lnTo>
                <a:lnTo>
                  <a:pt x="2360" y="7711"/>
                </a:lnTo>
                <a:lnTo>
                  <a:pt x="2280" y="7747"/>
                </a:lnTo>
                <a:lnTo>
                  <a:pt x="2202" y="7785"/>
                </a:lnTo>
                <a:lnTo>
                  <a:pt x="2126" y="7822"/>
                </a:lnTo>
                <a:lnTo>
                  <a:pt x="2052" y="7859"/>
                </a:lnTo>
                <a:lnTo>
                  <a:pt x="1978" y="7897"/>
                </a:lnTo>
                <a:lnTo>
                  <a:pt x="1907" y="7935"/>
                </a:lnTo>
                <a:lnTo>
                  <a:pt x="1838" y="7973"/>
                </a:lnTo>
                <a:lnTo>
                  <a:pt x="1771" y="8010"/>
                </a:lnTo>
                <a:lnTo>
                  <a:pt x="1705" y="8047"/>
                </a:lnTo>
                <a:lnTo>
                  <a:pt x="1577" y="8120"/>
                </a:lnTo>
                <a:lnTo>
                  <a:pt x="1457" y="8190"/>
                </a:lnTo>
                <a:lnTo>
                  <a:pt x="1343" y="8255"/>
                </a:lnTo>
                <a:lnTo>
                  <a:pt x="1234" y="8317"/>
                </a:lnTo>
                <a:lnTo>
                  <a:pt x="1183" y="8344"/>
                </a:lnTo>
                <a:lnTo>
                  <a:pt x="1133" y="8371"/>
                </a:lnTo>
                <a:lnTo>
                  <a:pt x="1084" y="8395"/>
                </a:lnTo>
                <a:lnTo>
                  <a:pt x="1037" y="8418"/>
                </a:lnTo>
                <a:lnTo>
                  <a:pt x="943" y="8462"/>
                </a:lnTo>
                <a:lnTo>
                  <a:pt x="854" y="8507"/>
                </a:lnTo>
                <a:lnTo>
                  <a:pt x="772" y="8552"/>
                </a:lnTo>
                <a:lnTo>
                  <a:pt x="696" y="8597"/>
                </a:lnTo>
                <a:lnTo>
                  <a:pt x="624" y="8641"/>
                </a:lnTo>
                <a:lnTo>
                  <a:pt x="558" y="8686"/>
                </a:lnTo>
                <a:lnTo>
                  <a:pt x="496" y="8730"/>
                </a:lnTo>
                <a:lnTo>
                  <a:pt x="439" y="8774"/>
                </a:lnTo>
                <a:lnTo>
                  <a:pt x="387" y="8816"/>
                </a:lnTo>
                <a:lnTo>
                  <a:pt x="339" y="8859"/>
                </a:lnTo>
                <a:lnTo>
                  <a:pt x="295" y="8900"/>
                </a:lnTo>
                <a:lnTo>
                  <a:pt x="255" y="8942"/>
                </a:lnTo>
                <a:lnTo>
                  <a:pt x="219" y="8981"/>
                </a:lnTo>
                <a:lnTo>
                  <a:pt x="187" y="9019"/>
                </a:lnTo>
                <a:lnTo>
                  <a:pt x="157" y="9056"/>
                </a:lnTo>
                <a:lnTo>
                  <a:pt x="131" y="9093"/>
                </a:lnTo>
                <a:lnTo>
                  <a:pt x="108" y="9128"/>
                </a:lnTo>
                <a:lnTo>
                  <a:pt x="88" y="9161"/>
                </a:lnTo>
                <a:lnTo>
                  <a:pt x="71" y="9193"/>
                </a:lnTo>
                <a:lnTo>
                  <a:pt x="56" y="9223"/>
                </a:lnTo>
                <a:lnTo>
                  <a:pt x="43" y="9251"/>
                </a:lnTo>
                <a:lnTo>
                  <a:pt x="32" y="9277"/>
                </a:lnTo>
                <a:lnTo>
                  <a:pt x="24" y="9302"/>
                </a:lnTo>
                <a:lnTo>
                  <a:pt x="17" y="9323"/>
                </a:lnTo>
                <a:lnTo>
                  <a:pt x="11" y="9344"/>
                </a:lnTo>
                <a:lnTo>
                  <a:pt x="7" y="9362"/>
                </a:lnTo>
                <a:lnTo>
                  <a:pt x="4" y="9376"/>
                </a:lnTo>
                <a:lnTo>
                  <a:pt x="2" y="9389"/>
                </a:lnTo>
                <a:lnTo>
                  <a:pt x="0" y="9406"/>
                </a:lnTo>
                <a:lnTo>
                  <a:pt x="0" y="9412"/>
                </a:lnTo>
                <a:lnTo>
                  <a:pt x="0" y="10295"/>
                </a:lnTo>
                <a:lnTo>
                  <a:pt x="3738" y="10294"/>
                </a:lnTo>
                <a:lnTo>
                  <a:pt x="3738" y="9081"/>
                </a:lnTo>
                <a:lnTo>
                  <a:pt x="3738" y="9077"/>
                </a:lnTo>
                <a:close/>
                <a:moveTo>
                  <a:pt x="14614" y="7712"/>
                </a:moveTo>
                <a:lnTo>
                  <a:pt x="14549" y="7681"/>
                </a:lnTo>
                <a:lnTo>
                  <a:pt x="14481" y="7647"/>
                </a:lnTo>
                <a:lnTo>
                  <a:pt x="14412" y="7611"/>
                </a:lnTo>
                <a:lnTo>
                  <a:pt x="14339" y="7573"/>
                </a:lnTo>
                <a:lnTo>
                  <a:pt x="14190" y="7489"/>
                </a:lnTo>
                <a:lnTo>
                  <a:pt x="14032" y="7398"/>
                </a:lnTo>
                <a:lnTo>
                  <a:pt x="13865" y="7301"/>
                </a:lnTo>
                <a:lnTo>
                  <a:pt x="13690" y="7201"/>
                </a:lnTo>
                <a:lnTo>
                  <a:pt x="13598" y="7149"/>
                </a:lnTo>
                <a:lnTo>
                  <a:pt x="13504" y="7098"/>
                </a:lnTo>
                <a:lnTo>
                  <a:pt x="13409" y="7046"/>
                </a:lnTo>
                <a:lnTo>
                  <a:pt x="13311" y="6993"/>
                </a:lnTo>
                <a:lnTo>
                  <a:pt x="13209" y="6941"/>
                </a:lnTo>
                <a:lnTo>
                  <a:pt x="13106" y="6890"/>
                </a:lnTo>
                <a:lnTo>
                  <a:pt x="13001" y="6838"/>
                </a:lnTo>
                <a:lnTo>
                  <a:pt x="12892" y="6787"/>
                </a:lnTo>
                <a:lnTo>
                  <a:pt x="12781" y="6737"/>
                </a:lnTo>
                <a:lnTo>
                  <a:pt x="12668" y="6689"/>
                </a:lnTo>
                <a:lnTo>
                  <a:pt x="12551" y="6641"/>
                </a:lnTo>
                <a:lnTo>
                  <a:pt x="12433" y="6596"/>
                </a:lnTo>
                <a:lnTo>
                  <a:pt x="12312" y="6551"/>
                </a:lnTo>
                <a:lnTo>
                  <a:pt x="12188" y="6509"/>
                </a:lnTo>
                <a:lnTo>
                  <a:pt x="12061" y="6468"/>
                </a:lnTo>
                <a:lnTo>
                  <a:pt x="11933" y="6429"/>
                </a:lnTo>
                <a:lnTo>
                  <a:pt x="11800" y="6394"/>
                </a:lnTo>
                <a:lnTo>
                  <a:pt x="11665" y="6360"/>
                </a:lnTo>
                <a:lnTo>
                  <a:pt x="11528" y="6330"/>
                </a:lnTo>
                <a:lnTo>
                  <a:pt x="11387" y="6302"/>
                </a:lnTo>
                <a:lnTo>
                  <a:pt x="11423" y="6260"/>
                </a:lnTo>
                <a:lnTo>
                  <a:pt x="11458" y="6219"/>
                </a:lnTo>
                <a:lnTo>
                  <a:pt x="11494" y="6175"/>
                </a:lnTo>
                <a:lnTo>
                  <a:pt x="11528" y="6130"/>
                </a:lnTo>
                <a:lnTo>
                  <a:pt x="11562" y="6083"/>
                </a:lnTo>
                <a:lnTo>
                  <a:pt x="11596" y="6036"/>
                </a:lnTo>
                <a:lnTo>
                  <a:pt x="11629" y="5987"/>
                </a:lnTo>
                <a:lnTo>
                  <a:pt x="11661" y="5938"/>
                </a:lnTo>
                <a:lnTo>
                  <a:pt x="11693" y="5886"/>
                </a:lnTo>
                <a:lnTo>
                  <a:pt x="11725" y="5833"/>
                </a:lnTo>
                <a:lnTo>
                  <a:pt x="11757" y="5779"/>
                </a:lnTo>
                <a:lnTo>
                  <a:pt x="11788" y="5724"/>
                </a:lnTo>
                <a:lnTo>
                  <a:pt x="11819" y="5669"/>
                </a:lnTo>
                <a:lnTo>
                  <a:pt x="11849" y="5612"/>
                </a:lnTo>
                <a:lnTo>
                  <a:pt x="11880" y="5553"/>
                </a:lnTo>
                <a:lnTo>
                  <a:pt x="11910" y="5494"/>
                </a:lnTo>
                <a:lnTo>
                  <a:pt x="11940" y="5433"/>
                </a:lnTo>
                <a:lnTo>
                  <a:pt x="11969" y="5372"/>
                </a:lnTo>
                <a:lnTo>
                  <a:pt x="11999" y="5308"/>
                </a:lnTo>
                <a:lnTo>
                  <a:pt x="12028" y="5245"/>
                </a:lnTo>
                <a:lnTo>
                  <a:pt x="12085" y="5115"/>
                </a:lnTo>
                <a:lnTo>
                  <a:pt x="12142" y="4981"/>
                </a:lnTo>
                <a:lnTo>
                  <a:pt x="12199" y="4844"/>
                </a:lnTo>
                <a:lnTo>
                  <a:pt x="12256" y="4703"/>
                </a:lnTo>
                <a:lnTo>
                  <a:pt x="12313" y="4558"/>
                </a:lnTo>
                <a:lnTo>
                  <a:pt x="12369" y="4411"/>
                </a:lnTo>
                <a:lnTo>
                  <a:pt x="12385" y="4369"/>
                </a:lnTo>
                <a:lnTo>
                  <a:pt x="12399" y="4326"/>
                </a:lnTo>
                <a:lnTo>
                  <a:pt x="12413" y="4284"/>
                </a:lnTo>
                <a:lnTo>
                  <a:pt x="12425" y="4242"/>
                </a:lnTo>
                <a:lnTo>
                  <a:pt x="12437" y="4200"/>
                </a:lnTo>
                <a:lnTo>
                  <a:pt x="12447" y="4159"/>
                </a:lnTo>
                <a:lnTo>
                  <a:pt x="12457" y="4117"/>
                </a:lnTo>
                <a:lnTo>
                  <a:pt x="12465" y="4076"/>
                </a:lnTo>
                <a:lnTo>
                  <a:pt x="12473" y="4035"/>
                </a:lnTo>
                <a:lnTo>
                  <a:pt x="12480" y="3993"/>
                </a:lnTo>
                <a:lnTo>
                  <a:pt x="12486" y="3952"/>
                </a:lnTo>
                <a:lnTo>
                  <a:pt x="12491" y="3910"/>
                </a:lnTo>
                <a:lnTo>
                  <a:pt x="12496" y="3869"/>
                </a:lnTo>
                <a:lnTo>
                  <a:pt x="12500" y="3828"/>
                </a:lnTo>
                <a:lnTo>
                  <a:pt x="12504" y="3786"/>
                </a:lnTo>
                <a:lnTo>
                  <a:pt x="12507" y="3744"/>
                </a:lnTo>
                <a:lnTo>
                  <a:pt x="12511" y="3659"/>
                </a:lnTo>
                <a:lnTo>
                  <a:pt x="12514" y="3572"/>
                </a:lnTo>
                <a:lnTo>
                  <a:pt x="12515" y="3484"/>
                </a:lnTo>
                <a:lnTo>
                  <a:pt x="12516" y="3393"/>
                </a:lnTo>
                <a:lnTo>
                  <a:pt x="12515" y="3301"/>
                </a:lnTo>
                <a:lnTo>
                  <a:pt x="12515" y="3205"/>
                </a:lnTo>
                <a:lnTo>
                  <a:pt x="12514" y="3105"/>
                </a:lnTo>
                <a:lnTo>
                  <a:pt x="12514" y="3003"/>
                </a:lnTo>
                <a:lnTo>
                  <a:pt x="12514" y="2922"/>
                </a:lnTo>
                <a:lnTo>
                  <a:pt x="12517" y="2837"/>
                </a:lnTo>
                <a:lnTo>
                  <a:pt x="12520" y="2748"/>
                </a:lnTo>
                <a:lnTo>
                  <a:pt x="12524" y="2655"/>
                </a:lnTo>
                <a:lnTo>
                  <a:pt x="12528" y="2560"/>
                </a:lnTo>
                <a:lnTo>
                  <a:pt x="12532" y="2463"/>
                </a:lnTo>
                <a:lnTo>
                  <a:pt x="12536" y="2364"/>
                </a:lnTo>
                <a:lnTo>
                  <a:pt x="12539" y="2266"/>
                </a:lnTo>
                <a:lnTo>
                  <a:pt x="12540" y="2168"/>
                </a:lnTo>
                <a:lnTo>
                  <a:pt x="12541" y="2072"/>
                </a:lnTo>
                <a:lnTo>
                  <a:pt x="12540" y="2024"/>
                </a:lnTo>
                <a:lnTo>
                  <a:pt x="12539" y="1977"/>
                </a:lnTo>
                <a:lnTo>
                  <a:pt x="12537" y="1931"/>
                </a:lnTo>
                <a:lnTo>
                  <a:pt x="12535" y="1886"/>
                </a:lnTo>
                <a:lnTo>
                  <a:pt x="12532" y="1842"/>
                </a:lnTo>
                <a:lnTo>
                  <a:pt x="12529" y="1798"/>
                </a:lnTo>
                <a:lnTo>
                  <a:pt x="12524" y="1756"/>
                </a:lnTo>
                <a:lnTo>
                  <a:pt x="12519" y="1716"/>
                </a:lnTo>
                <a:lnTo>
                  <a:pt x="12513" y="1676"/>
                </a:lnTo>
                <a:lnTo>
                  <a:pt x="12506" y="1638"/>
                </a:lnTo>
                <a:lnTo>
                  <a:pt x="12498" y="1602"/>
                </a:lnTo>
                <a:lnTo>
                  <a:pt x="12490" y="1567"/>
                </a:lnTo>
                <a:lnTo>
                  <a:pt x="12457" y="1454"/>
                </a:lnTo>
                <a:lnTo>
                  <a:pt x="12421" y="1346"/>
                </a:lnTo>
                <a:lnTo>
                  <a:pt x="12383" y="1244"/>
                </a:lnTo>
                <a:lnTo>
                  <a:pt x="12342" y="1147"/>
                </a:lnTo>
                <a:lnTo>
                  <a:pt x="12298" y="1054"/>
                </a:lnTo>
                <a:lnTo>
                  <a:pt x="12251" y="966"/>
                </a:lnTo>
                <a:lnTo>
                  <a:pt x="12201" y="883"/>
                </a:lnTo>
                <a:lnTo>
                  <a:pt x="12149" y="804"/>
                </a:lnTo>
                <a:lnTo>
                  <a:pt x="12095" y="730"/>
                </a:lnTo>
                <a:lnTo>
                  <a:pt x="12038" y="659"/>
                </a:lnTo>
                <a:lnTo>
                  <a:pt x="11979" y="593"/>
                </a:lnTo>
                <a:lnTo>
                  <a:pt x="11918" y="531"/>
                </a:lnTo>
                <a:lnTo>
                  <a:pt x="11855" y="473"/>
                </a:lnTo>
                <a:lnTo>
                  <a:pt x="11789" y="419"/>
                </a:lnTo>
                <a:lnTo>
                  <a:pt x="11721" y="369"/>
                </a:lnTo>
                <a:lnTo>
                  <a:pt x="11652" y="323"/>
                </a:lnTo>
                <a:lnTo>
                  <a:pt x="11580" y="280"/>
                </a:lnTo>
                <a:lnTo>
                  <a:pt x="11507" y="240"/>
                </a:lnTo>
                <a:lnTo>
                  <a:pt x="11431" y="205"/>
                </a:lnTo>
                <a:lnTo>
                  <a:pt x="11355" y="172"/>
                </a:lnTo>
                <a:lnTo>
                  <a:pt x="11276" y="143"/>
                </a:lnTo>
                <a:lnTo>
                  <a:pt x="11196" y="116"/>
                </a:lnTo>
                <a:lnTo>
                  <a:pt x="11114" y="93"/>
                </a:lnTo>
                <a:lnTo>
                  <a:pt x="11031" y="72"/>
                </a:lnTo>
                <a:lnTo>
                  <a:pt x="10947" y="55"/>
                </a:lnTo>
                <a:lnTo>
                  <a:pt x="10861" y="39"/>
                </a:lnTo>
                <a:lnTo>
                  <a:pt x="10774" y="27"/>
                </a:lnTo>
                <a:lnTo>
                  <a:pt x="10685" y="17"/>
                </a:lnTo>
                <a:lnTo>
                  <a:pt x="10596" y="9"/>
                </a:lnTo>
                <a:lnTo>
                  <a:pt x="10506" y="4"/>
                </a:lnTo>
                <a:lnTo>
                  <a:pt x="10415" y="1"/>
                </a:lnTo>
                <a:lnTo>
                  <a:pt x="10322" y="0"/>
                </a:lnTo>
                <a:lnTo>
                  <a:pt x="10230" y="1"/>
                </a:lnTo>
                <a:lnTo>
                  <a:pt x="10138" y="4"/>
                </a:lnTo>
                <a:lnTo>
                  <a:pt x="10048" y="9"/>
                </a:lnTo>
                <a:lnTo>
                  <a:pt x="9958" y="17"/>
                </a:lnTo>
                <a:lnTo>
                  <a:pt x="9870" y="27"/>
                </a:lnTo>
                <a:lnTo>
                  <a:pt x="9783" y="39"/>
                </a:lnTo>
                <a:lnTo>
                  <a:pt x="9697" y="55"/>
                </a:lnTo>
                <a:lnTo>
                  <a:pt x="9612" y="72"/>
                </a:lnTo>
                <a:lnTo>
                  <a:pt x="9529" y="93"/>
                </a:lnTo>
                <a:lnTo>
                  <a:pt x="9448" y="117"/>
                </a:lnTo>
                <a:lnTo>
                  <a:pt x="9368" y="143"/>
                </a:lnTo>
                <a:lnTo>
                  <a:pt x="9288" y="173"/>
                </a:lnTo>
                <a:lnTo>
                  <a:pt x="9212" y="205"/>
                </a:lnTo>
                <a:lnTo>
                  <a:pt x="9137" y="241"/>
                </a:lnTo>
                <a:lnTo>
                  <a:pt x="9063" y="280"/>
                </a:lnTo>
                <a:lnTo>
                  <a:pt x="8992" y="324"/>
                </a:lnTo>
                <a:lnTo>
                  <a:pt x="8921" y="370"/>
                </a:lnTo>
                <a:lnTo>
                  <a:pt x="8854" y="421"/>
                </a:lnTo>
                <a:lnTo>
                  <a:pt x="8788" y="475"/>
                </a:lnTo>
                <a:lnTo>
                  <a:pt x="8725" y="533"/>
                </a:lnTo>
                <a:lnTo>
                  <a:pt x="8664" y="595"/>
                </a:lnTo>
                <a:lnTo>
                  <a:pt x="8605" y="661"/>
                </a:lnTo>
                <a:lnTo>
                  <a:pt x="8548" y="732"/>
                </a:lnTo>
                <a:lnTo>
                  <a:pt x="8493" y="806"/>
                </a:lnTo>
                <a:lnTo>
                  <a:pt x="8442" y="885"/>
                </a:lnTo>
                <a:lnTo>
                  <a:pt x="8393" y="969"/>
                </a:lnTo>
                <a:lnTo>
                  <a:pt x="8346" y="1057"/>
                </a:lnTo>
                <a:lnTo>
                  <a:pt x="8302" y="1150"/>
                </a:lnTo>
                <a:lnTo>
                  <a:pt x="8261" y="1247"/>
                </a:lnTo>
                <a:lnTo>
                  <a:pt x="8222" y="1349"/>
                </a:lnTo>
                <a:lnTo>
                  <a:pt x="8186" y="1457"/>
                </a:lnTo>
                <a:lnTo>
                  <a:pt x="8153" y="1570"/>
                </a:lnTo>
                <a:lnTo>
                  <a:pt x="8144" y="1605"/>
                </a:lnTo>
                <a:lnTo>
                  <a:pt x="8137" y="1641"/>
                </a:lnTo>
                <a:lnTo>
                  <a:pt x="8130" y="1679"/>
                </a:lnTo>
                <a:lnTo>
                  <a:pt x="8124" y="1719"/>
                </a:lnTo>
                <a:lnTo>
                  <a:pt x="8119" y="1759"/>
                </a:lnTo>
                <a:lnTo>
                  <a:pt x="8115" y="1802"/>
                </a:lnTo>
                <a:lnTo>
                  <a:pt x="8111" y="1845"/>
                </a:lnTo>
                <a:lnTo>
                  <a:pt x="8108" y="1890"/>
                </a:lnTo>
                <a:lnTo>
                  <a:pt x="8106" y="1934"/>
                </a:lnTo>
                <a:lnTo>
                  <a:pt x="8104" y="1981"/>
                </a:lnTo>
                <a:lnTo>
                  <a:pt x="8103" y="2027"/>
                </a:lnTo>
                <a:lnTo>
                  <a:pt x="8103" y="2075"/>
                </a:lnTo>
                <a:lnTo>
                  <a:pt x="8103" y="2171"/>
                </a:lnTo>
                <a:lnTo>
                  <a:pt x="8105" y="2268"/>
                </a:lnTo>
                <a:lnTo>
                  <a:pt x="8108" y="2367"/>
                </a:lnTo>
                <a:lnTo>
                  <a:pt x="8112" y="2465"/>
                </a:lnTo>
                <a:lnTo>
                  <a:pt x="8116" y="2561"/>
                </a:lnTo>
                <a:lnTo>
                  <a:pt x="8120" y="2656"/>
                </a:lnTo>
                <a:lnTo>
                  <a:pt x="8124" y="2749"/>
                </a:lnTo>
                <a:lnTo>
                  <a:pt x="8127" y="2838"/>
                </a:lnTo>
                <a:lnTo>
                  <a:pt x="8129" y="2923"/>
                </a:lnTo>
                <a:lnTo>
                  <a:pt x="8130" y="3003"/>
                </a:lnTo>
                <a:lnTo>
                  <a:pt x="8130" y="3105"/>
                </a:lnTo>
                <a:lnTo>
                  <a:pt x="8129" y="3205"/>
                </a:lnTo>
                <a:lnTo>
                  <a:pt x="8129" y="3301"/>
                </a:lnTo>
                <a:lnTo>
                  <a:pt x="8128" y="3394"/>
                </a:lnTo>
                <a:lnTo>
                  <a:pt x="8129" y="3485"/>
                </a:lnTo>
                <a:lnTo>
                  <a:pt x="8130" y="3574"/>
                </a:lnTo>
                <a:lnTo>
                  <a:pt x="8133" y="3661"/>
                </a:lnTo>
                <a:lnTo>
                  <a:pt x="8137" y="3746"/>
                </a:lnTo>
                <a:lnTo>
                  <a:pt x="8140" y="3788"/>
                </a:lnTo>
                <a:lnTo>
                  <a:pt x="8144" y="3830"/>
                </a:lnTo>
                <a:lnTo>
                  <a:pt x="8148" y="3872"/>
                </a:lnTo>
                <a:lnTo>
                  <a:pt x="8153" y="3914"/>
                </a:lnTo>
                <a:lnTo>
                  <a:pt x="8158" y="3955"/>
                </a:lnTo>
                <a:lnTo>
                  <a:pt x="8164" y="3996"/>
                </a:lnTo>
                <a:lnTo>
                  <a:pt x="8171" y="4038"/>
                </a:lnTo>
                <a:lnTo>
                  <a:pt x="8179" y="4079"/>
                </a:lnTo>
                <a:lnTo>
                  <a:pt x="8188" y="4120"/>
                </a:lnTo>
                <a:lnTo>
                  <a:pt x="8197" y="4162"/>
                </a:lnTo>
                <a:lnTo>
                  <a:pt x="8209" y="4203"/>
                </a:lnTo>
                <a:lnTo>
                  <a:pt x="8220" y="4245"/>
                </a:lnTo>
                <a:lnTo>
                  <a:pt x="8233" y="4287"/>
                </a:lnTo>
                <a:lnTo>
                  <a:pt x="8246" y="4330"/>
                </a:lnTo>
                <a:lnTo>
                  <a:pt x="8261" y="4372"/>
                </a:lnTo>
                <a:lnTo>
                  <a:pt x="8277" y="4414"/>
                </a:lnTo>
                <a:lnTo>
                  <a:pt x="8333" y="4562"/>
                </a:lnTo>
                <a:lnTo>
                  <a:pt x="8390" y="4707"/>
                </a:lnTo>
                <a:lnTo>
                  <a:pt x="8446" y="4849"/>
                </a:lnTo>
                <a:lnTo>
                  <a:pt x="8503" y="4987"/>
                </a:lnTo>
                <a:lnTo>
                  <a:pt x="8560" y="5121"/>
                </a:lnTo>
                <a:lnTo>
                  <a:pt x="8618" y="5251"/>
                </a:lnTo>
                <a:lnTo>
                  <a:pt x="8647" y="5315"/>
                </a:lnTo>
                <a:lnTo>
                  <a:pt x="8676" y="5378"/>
                </a:lnTo>
                <a:lnTo>
                  <a:pt x="8705" y="5439"/>
                </a:lnTo>
                <a:lnTo>
                  <a:pt x="8735" y="5500"/>
                </a:lnTo>
                <a:lnTo>
                  <a:pt x="8765" y="5559"/>
                </a:lnTo>
                <a:lnTo>
                  <a:pt x="8795" y="5617"/>
                </a:lnTo>
                <a:lnTo>
                  <a:pt x="8825" y="5675"/>
                </a:lnTo>
                <a:lnTo>
                  <a:pt x="8856" y="5731"/>
                </a:lnTo>
                <a:lnTo>
                  <a:pt x="8887" y="5785"/>
                </a:lnTo>
                <a:lnTo>
                  <a:pt x="8918" y="5839"/>
                </a:lnTo>
                <a:lnTo>
                  <a:pt x="8950" y="5892"/>
                </a:lnTo>
                <a:lnTo>
                  <a:pt x="8982" y="5943"/>
                </a:lnTo>
                <a:lnTo>
                  <a:pt x="9015" y="5992"/>
                </a:lnTo>
                <a:lnTo>
                  <a:pt x="9048" y="6041"/>
                </a:lnTo>
                <a:lnTo>
                  <a:pt x="9081" y="6089"/>
                </a:lnTo>
                <a:lnTo>
                  <a:pt x="9115" y="6135"/>
                </a:lnTo>
                <a:lnTo>
                  <a:pt x="9149" y="6180"/>
                </a:lnTo>
                <a:lnTo>
                  <a:pt x="9184" y="6223"/>
                </a:lnTo>
                <a:lnTo>
                  <a:pt x="9219" y="6266"/>
                </a:lnTo>
                <a:lnTo>
                  <a:pt x="9255" y="6306"/>
                </a:lnTo>
                <a:lnTo>
                  <a:pt x="9116" y="6334"/>
                </a:lnTo>
                <a:lnTo>
                  <a:pt x="8979" y="6365"/>
                </a:lnTo>
                <a:lnTo>
                  <a:pt x="8845" y="6399"/>
                </a:lnTo>
                <a:lnTo>
                  <a:pt x="8714" y="6435"/>
                </a:lnTo>
                <a:lnTo>
                  <a:pt x="8586" y="6475"/>
                </a:lnTo>
                <a:lnTo>
                  <a:pt x="8460" y="6515"/>
                </a:lnTo>
                <a:lnTo>
                  <a:pt x="8337" y="6557"/>
                </a:lnTo>
                <a:lnTo>
                  <a:pt x="8217" y="6602"/>
                </a:lnTo>
                <a:lnTo>
                  <a:pt x="8099" y="6648"/>
                </a:lnTo>
                <a:lnTo>
                  <a:pt x="7984" y="6696"/>
                </a:lnTo>
                <a:lnTo>
                  <a:pt x="7872" y="6745"/>
                </a:lnTo>
                <a:lnTo>
                  <a:pt x="7762" y="6794"/>
                </a:lnTo>
                <a:lnTo>
                  <a:pt x="7654" y="6845"/>
                </a:lnTo>
                <a:lnTo>
                  <a:pt x="7550" y="6896"/>
                </a:lnTo>
                <a:lnTo>
                  <a:pt x="7446" y="6947"/>
                </a:lnTo>
                <a:lnTo>
                  <a:pt x="7347" y="6999"/>
                </a:lnTo>
                <a:lnTo>
                  <a:pt x="7249" y="7051"/>
                </a:lnTo>
                <a:lnTo>
                  <a:pt x="7154" y="7103"/>
                </a:lnTo>
                <a:lnTo>
                  <a:pt x="7060" y="7154"/>
                </a:lnTo>
                <a:lnTo>
                  <a:pt x="6970" y="7206"/>
                </a:lnTo>
                <a:lnTo>
                  <a:pt x="6796" y="7306"/>
                </a:lnTo>
                <a:lnTo>
                  <a:pt x="6630" y="7402"/>
                </a:lnTo>
                <a:lnTo>
                  <a:pt x="6473" y="7493"/>
                </a:lnTo>
                <a:lnTo>
                  <a:pt x="6324" y="7576"/>
                </a:lnTo>
                <a:lnTo>
                  <a:pt x="6253" y="7614"/>
                </a:lnTo>
                <a:lnTo>
                  <a:pt x="6184" y="7650"/>
                </a:lnTo>
                <a:lnTo>
                  <a:pt x="6117" y="7684"/>
                </a:lnTo>
                <a:lnTo>
                  <a:pt x="6052" y="7715"/>
                </a:lnTo>
                <a:lnTo>
                  <a:pt x="5923" y="7776"/>
                </a:lnTo>
                <a:lnTo>
                  <a:pt x="5802" y="7837"/>
                </a:lnTo>
                <a:lnTo>
                  <a:pt x="5690" y="7899"/>
                </a:lnTo>
                <a:lnTo>
                  <a:pt x="5583" y="7961"/>
                </a:lnTo>
                <a:lnTo>
                  <a:pt x="5485" y="8023"/>
                </a:lnTo>
                <a:lnTo>
                  <a:pt x="5394" y="8084"/>
                </a:lnTo>
                <a:lnTo>
                  <a:pt x="5310" y="8144"/>
                </a:lnTo>
                <a:lnTo>
                  <a:pt x="5231" y="8204"/>
                </a:lnTo>
                <a:lnTo>
                  <a:pt x="5159" y="8263"/>
                </a:lnTo>
                <a:lnTo>
                  <a:pt x="5093" y="8321"/>
                </a:lnTo>
                <a:lnTo>
                  <a:pt x="5033" y="8379"/>
                </a:lnTo>
                <a:lnTo>
                  <a:pt x="4978" y="8434"/>
                </a:lnTo>
                <a:lnTo>
                  <a:pt x="4929" y="8488"/>
                </a:lnTo>
                <a:lnTo>
                  <a:pt x="4883" y="8542"/>
                </a:lnTo>
                <a:lnTo>
                  <a:pt x="4843" y="8593"/>
                </a:lnTo>
                <a:lnTo>
                  <a:pt x="4808" y="8642"/>
                </a:lnTo>
                <a:lnTo>
                  <a:pt x="4776" y="8691"/>
                </a:lnTo>
                <a:lnTo>
                  <a:pt x="4749" y="8737"/>
                </a:lnTo>
                <a:lnTo>
                  <a:pt x="4725" y="8780"/>
                </a:lnTo>
                <a:lnTo>
                  <a:pt x="4704" y="8821"/>
                </a:lnTo>
                <a:lnTo>
                  <a:pt x="4687" y="8860"/>
                </a:lnTo>
                <a:lnTo>
                  <a:pt x="4672" y="8896"/>
                </a:lnTo>
                <a:lnTo>
                  <a:pt x="4660" y="8929"/>
                </a:lnTo>
                <a:lnTo>
                  <a:pt x="4651" y="8960"/>
                </a:lnTo>
                <a:lnTo>
                  <a:pt x="4643" y="8987"/>
                </a:lnTo>
                <a:lnTo>
                  <a:pt x="4637" y="9011"/>
                </a:lnTo>
                <a:lnTo>
                  <a:pt x="4633" y="9033"/>
                </a:lnTo>
                <a:lnTo>
                  <a:pt x="4630" y="9049"/>
                </a:lnTo>
                <a:lnTo>
                  <a:pt x="4628" y="9073"/>
                </a:lnTo>
                <a:lnTo>
                  <a:pt x="4627" y="9081"/>
                </a:lnTo>
                <a:lnTo>
                  <a:pt x="4627" y="10295"/>
                </a:lnTo>
                <a:lnTo>
                  <a:pt x="16044" y="10293"/>
                </a:lnTo>
                <a:lnTo>
                  <a:pt x="16044" y="9081"/>
                </a:lnTo>
                <a:lnTo>
                  <a:pt x="16044" y="9073"/>
                </a:lnTo>
                <a:lnTo>
                  <a:pt x="16041" y="9049"/>
                </a:lnTo>
                <a:lnTo>
                  <a:pt x="16038" y="9032"/>
                </a:lnTo>
                <a:lnTo>
                  <a:pt x="16034" y="9011"/>
                </a:lnTo>
                <a:lnTo>
                  <a:pt x="16028" y="8987"/>
                </a:lnTo>
                <a:lnTo>
                  <a:pt x="16021" y="8959"/>
                </a:lnTo>
                <a:lnTo>
                  <a:pt x="16011" y="8929"/>
                </a:lnTo>
                <a:lnTo>
                  <a:pt x="15999" y="8895"/>
                </a:lnTo>
                <a:lnTo>
                  <a:pt x="15985" y="8859"/>
                </a:lnTo>
                <a:lnTo>
                  <a:pt x="15967" y="8820"/>
                </a:lnTo>
                <a:lnTo>
                  <a:pt x="15946" y="8779"/>
                </a:lnTo>
                <a:lnTo>
                  <a:pt x="15922" y="8736"/>
                </a:lnTo>
                <a:lnTo>
                  <a:pt x="15895" y="8690"/>
                </a:lnTo>
                <a:lnTo>
                  <a:pt x="15863" y="8641"/>
                </a:lnTo>
                <a:lnTo>
                  <a:pt x="15827" y="8592"/>
                </a:lnTo>
                <a:lnTo>
                  <a:pt x="15786" y="8540"/>
                </a:lnTo>
                <a:lnTo>
                  <a:pt x="15742" y="8487"/>
                </a:lnTo>
                <a:lnTo>
                  <a:pt x="15692" y="8432"/>
                </a:lnTo>
                <a:lnTo>
                  <a:pt x="15637" y="8377"/>
                </a:lnTo>
                <a:lnTo>
                  <a:pt x="15577" y="8319"/>
                </a:lnTo>
                <a:lnTo>
                  <a:pt x="15511" y="8261"/>
                </a:lnTo>
                <a:lnTo>
                  <a:pt x="15438" y="8202"/>
                </a:lnTo>
                <a:lnTo>
                  <a:pt x="15359" y="8142"/>
                </a:lnTo>
                <a:lnTo>
                  <a:pt x="15275" y="8081"/>
                </a:lnTo>
                <a:lnTo>
                  <a:pt x="15183" y="8020"/>
                </a:lnTo>
                <a:lnTo>
                  <a:pt x="15084" y="7958"/>
                </a:lnTo>
                <a:lnTo>
                  <a:pt x="14978" y="7896"/>
                </a:lnTo>
                <a:lnTo>
                  <a:pt x="14865" y="7835"/>
                </a:lnTo>
                <a:lnTo>
                  <a:pt x="14743" y="7773"/>
                </a:lnTo>
                <a:lnTo>
                  <a:pt x="14614" y="77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" name="Freeform 133"/>
          <p:cNvSpPr>
            <a:spLocks/>
          </p:cNvSpPr>
          <p:nvPr/>
        </p:nvSpPr>
        <p:spPr bwMode="auto">
          <a:xfrm>
            <a:off x="626155" y="433786"/>
            <a:ext cx="526801" cy="457472"/>
          </a:xfrm>
          <a:custGeom>
            <a:avLst/>
            <a:gdLst>
              <a:gd name="T0" fmla="*/ 13616 w 16128"/>
              <a:gd name="T1" fmla="*/ 10303 h 14084"/>
              <a:gd name="T2" fmla="*/ 12673 w 16128"/>
              <a:gd name="T3" fmla="*/ 9781 h 14084"/>
              <a:gd name="T4" fmla="*/ 11828 w 16128"/>
              <a:gd name="T5" fmla="*/ 9354 h 14084"/>
              <a:gd name="T6" fmla="*/ 10856 w 16128"/>
              <a:gd name="T7" fmla="*/ 8963 h 14084"/>
              <a:gd name="T8" fmla="*/ 9747 w 16128"/>
              <a:gd name="T9" fmla="*/ 8658 h 14084"/>
              <a:gd name="T10" fmla="*/ 9796 w 16128"/>
              <a:gd name="T11" fmla="*/ 8323 h 14084"/>
              <a:gd name="T12" fmla="*/ 10072 w 16128"/>
              <a:gd name="T13" fmla="*/ 7907 h 14084"/>
              <a:gd name="T14" fmla="*/ 10330 w 16128"/>
              <a:gd name="T15" fmla="*/ 7432 h 14084"/>
              <a:gd name="T16" fmla="*/ 10577 w 16128"/>
              <a:gd name="T17" fmla="*/ 6907 h 14084"/>
              <a:gd name="T18" fmla="*/ 10856 w 16128"/>
              <a:gd name="T19" fmla="*/ 6237 h 14084"/>
              <a:gd name="T20" fmla="*/ 11033 w 16128"/>
              <a:gd name="T21" fmla="*/ 5746 h 14084"/>
              <a:gd name="T22" fmla="*/ 11102 w 16128"/>
              <a:gd name="T23" fmla="*/ 5407 h 14084"/>
              <a:gd name="T24" fmla="*/ 11134 w 16128"/>
              <a:gd name="T25" fmla="*/ 5064 h 14084"/>
              <a:gd name="T26" fmla="*/ 11143 w 16128"/>
              <a:gd name="T27" fmla="*/ 4515 h 14084"/>
              <a:gd name="T28" fmla="*/ 11149 w 16128"/>
              <a:gd name="T29" fmla="*/ 3761 h 14084"/>
              <a:gd name="T30" fmla="*/ 11178 w 16128"/>
              <a:gd name="T31" fmla="*/ 3033 h 14084"/>
              <a:gd name="T32" fmla="*/ 11175 w 16128"/>
              <a:gd name="T33" fmla="*/ 2642 h 14084"/>
              <a:gd name="T34" fmla="*/ 11140 w 16128"/>
              <a:gd name="T35" fmla="*/ 2293 h 14084"/>
              <a:gd name="T36" fmla="*/ 10956 w 16128"/>
              <a:gd name="T37" fmla="*/ 1702 h 14084"/>
              <a:gd name="T38" fmla="*/ 10550 w 16128"/>
              <a:gd name="T39" fmla="*/ 997 h 14084"/>
              <a:gd name="T40" fmla="*/ 10022 w 16128"/>
              <a:gd name="T41" fmla="*/ 506 h 14084"/>
              <a:gd name="T42" fmla="*/ 9393 w 16128"/>
              <a:gd name="T43" fmla="*/ 194 h 14084"/>
              <a:gd name="T44" fmla="*/ 8683 w 16128"/>
              <a:gd name="T45" fmla="*/ 37 h 14084"/>
              <a:gd name="T46" fmla="*/ 7915 w 16128"/>
              <a:gd name="T47" fmla="*/ 1 h 14084"/>
              <a:gd name="T48" fmla="*/ 7162 w 16128"/>
              <a:gd name="T49" fmla="*/ 75 h 14084"/>
              <a:gd name="T50" fmla="*/ 6476 w 16128"/>
              <a:gd name="T51" fmla="*/ 281 h 14084"/>
              <a:gd name="T52" fmla="*/ 5879 w 16128"/>
              <a:gd name="T53" fmla="*/ 650 h 14084"/>
              <a:gd name="T54" fmla="*/ 5389 w 16128"/>
              <a:gd name="T55" fmla="*/ 1211 h 14084"/>
              <a:gd name="T56" fmla="*/ 5028 w 16128"/>
              <a:gd name="T57" fmla="*/ 1994 h 14084"/>
              <a:gd name="T58" fmla="*/ 4933 w 16128"/>
              <a:gd name="T59" fmla="*/ 2408 h 14084"/>
              <a:gd name="T60" fmla="*/ 4911 w 16128"/>
              <a:gd name="T61" fmla="*/ 2773 h 14084"/>
              <a:gd name="T62" fmla="*/ 4917 w 16128"/>
              <a:gd name="T63" fmla="*/ 3238 h 14084"/>
              <a:gd name="T64" fmla="*/ 4948 w 16128"/>
              <a:gd name="T65" fmla="*/ 3999 h 14084"/>
              <a:gd name="T66" fmla="*/ 4947 w 16128"/>
              <a:gd name="T67" fmla="*/ 4768 h 14084"/>
              <a:gd name="T68" fmla="*/ 4963 w 16128"/>
              <a:gd name="T69" fmla="*/ 5182 h 14084"/>
              <a:gd name="T70" fmla="*/ 5008 w 16128"/>
              <a:gd name="T71" fmla="*/ 5523 h 14084"/>
              <a:gd name="T72" fmla="*/ 5092 w 16128"/>
              <a:gd name="T73" fmla="*/ 5865 h 14084"/>
              <a:gd name="T74" fmla="*/ 5356 w 16128"/>
              <a:gd name="T75" fmla="*/ 6537 h 14084"/>
              <a:gd name="T76" fmla="*/ 5596 w 16128"/>
              <a:gd name="T77" fmla="*/ 7095 h 14084"/>
              <a:gd name="T78" fmla="*/ 5845 w 16128"/>
              <a:gd name="T79" fmla="*/ 7605 h 14084"/>
              <a:gd name="T80" fmla="*/ 6106 w 16128"/>
              <a:gd name="T81" fmla="*/ 8060 h 14084"/>
              <a:gd name="T82" fmla="*/ 6388 w 16128"/>
              <a:gd name="T83" fmla="*/ 8455 h 14084"/>
              <a:gd name="T84" fmla="*/ 5958 w 16128"/>
              <a:gd name="T85" fmla="*/ 8754 h 14084"/>
              <a:gd name="T86" fmla="*/ 4905 w 16128"/>
              <a:gd name="T87" fmla="*/ 9096 h 14084"/>
              <a:gd name="T88" fmla="*/ 3984 w 16128"/>
              <a:gd name="T89" fmla="*/ 9505 h 14084"/>
              <a:gd name="T90" fmla="*/ 3063 w 16128"/>
              <a:gd name="T91" fmla="*/ 9995 h 14084"/>
              <a:gd name="T92" fmla="*/ 2297 w 16128"/>
              <a:gd name="T93" fmla="*/ 10416 h 14084"/>
              <a:gd name="T94" fmla="*/ 1500 w 16128"/>
              <a:gd name="T95" fmla="*/ 10807 h 14084"/>
              <a:gd name="T96" fmla="*/ 752 w 16128"/>
              <a:gd name="T97" fmla="*/ 11304 h 14084"/>
              <a:gd name="T98" fmla="*/ 305 w 16128"/>
              <a:gd name="T99" fmla="*/ 11756 h 14084"/>
              <a:gd name="T100" fmla="*/ 84 w 16128"/>
              <a:gd name="T101" fmla="*/ 12121 h 14084"/>
              <a:gd name="T102" fmla="*/ 8 w 16128"/>
              <a:gd name="T103" fmla="*/ 12356 h 14084"/>
              <a:gd name="T104" fmla="*/ 16128 w 16128"/>
              <a:gd name="T105" fmla="*/ 12424 h 14084"/>
              <a:gd name="T106" fmla="*/ 16095 w 16128"/>
              <a:gd name="T107" fmla="*/ 12257 h 14084"/>
              <a:gd name="T108" fmla="*/ 15956 w 16128"/>
              <a:gd name="T109" fmla="*/ 11950 h 14084"/>
              <a:gd name="T110" fmla="*/ 15631 w 16128"/>
              <a:gd name="T111" fmla="*/ 11536 h 14084"/>
              <a:gd name="T112" fmla="*/ 15041 w 16128"/>
              <a:gd name="T113" fmla="*/ 11056 h 14084"/>
              <a:gd name="T114" fmla="*/ 14108 w 16128"/>
              <a:gd name="T115" fmla="*/ 10551 h 14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128" h="14084">
                <a:moveTo>
                  <a:pt x="14108" y="10551"/>
                </a:moveTo>
                <a:lnTo>
                  <a:pt x="14015" y="10509"/>
                </a:lnTo>
                <a:lnTo>
                  <a:pt x="13920" y="10463"/>
                </a:lnTo>
                <a:lnTo>
                  <a:pt x="13822" y="10412"/>
                </a:lnTo>
                <a:lnTo>
                  <a:pt x="13721" y="10360"/>
                </a:lnTo>
                <a:lnTo>
                  <a:pt x="13616" y="10303"/>
                </a:lnTo>
                <a:lnTo>
                  <a:pt x="13509" y="10245"/>
                </a:lnTo>
                <a:lnTo>
                  <a:pt x="13399" y="10183"/>
                </a:lnTo>
                <a:lnTo>
                  <a:pt x="13285" y="10121"/>
                </a:lnTo>
                <a:lnTo>
                  <a:pt x="13051" y="9989"/>
                </a:lnTo>
                <a:lnTo>
                  <a:pt x="12802" y="9851"/>
                </a:lnTo>
                <a:lnTo>
                  <a:pt x="12673" y="9781"/>
                </a:lnTo>
                <a:lnTo>
                  <a:pt x="12541" y="9710"/>
                </a:lnTo>
                <a:lnTo>
                  <a:pt x="12404" y="9638"/>
                </a:lnTo>
                <a:lnTo>
                  <a:pt x="12265" y="9567"/>
                </a:lnTo>
                <a:lnTo>
                  <a:pt x="12123" y="9495"/>
                </a:lnTo>
                <a:lnTo>
                  <a:pt x="11977" y="9425"/>
                </a:lnTo>
                <a:lnTo>
                  <a:pt x="11828" y="9354"/>
                </a:lnTo>
                <a:lnTo>
                  <a:pt x="11675" y="9286"/>
                </a:lnTo>
                <a:lnTo>
                  <a:pt x="11518" y="9217"/>
                </a:lnTo>
                <a:lnTo>
                  <a:pt x="11358" y="9151"/>
                </a:lnTo>
                <a:lnTo>
                  <a:pt x="11195" y="9086"/>
                </a:lnTo>
                <a:lnTo>
                  <a:pt x="11028" y="9023"/>
                </a:lnTo>
                <a:lnTo>
                  <a:pt x="10856" y="8963"/>
                </a:lnTo>
                <a:lnTo>
                  <a:pt x="10681" y="8904"/>
                </a:lnTo>
                <a:lnTo>
                  <a:pt x="10502" y="8849"/>
                </a:lnTo>
                <a:lnTo>
                  <a:pt x="10319" y="8795"/>
                </a:lnTo>
                <a:lnTo>
                  <a:pt x="10132" y="8747"/>
                </a:lnTo>
                <a:lnTo>
                  <a:pt x="9942" y="8701"/>
                </a:lnTo>
                <a:lnTo>
                  <a:pt x="9747" y="8658"/>
                </a:lnTo>
                <a:lnTo>
                  <a:pt x="9549" y="8621"/>
                </a:lnTo>
                <a:lnTo>
                  <a:pt x="9600" y="8565"/>
                </a:lnTo>
                <a:lnTo>
                  <a:pt x="9650" y="8507"/>
                </a:lnTo>
                <a:lnTo>
                  <a:pt x="9699" y="8448"/>
                </a:lnTo>
                <a:lnTo>
                  <a:pt x="9748" y="8386"/>
                </a:lnTo>
                <a:lnTo>
                  <a:pt x="9796" y="8323"/>
                </a:lnTo>
                <a:lnTo>
                  <a:pt x="9843" y="8257"/>
                </a:lnTo>
                <a:lnTo>
                  <a:pt x="9890" y="8191"/>
                </a:lnTo>
                <a:lnTo>
                  <a:pt x="9937" y="8122"/>
                </a:lnTo>
                <a:lnTo>
                  <a:pt x="9982" y="8052"/>
                </a:lnTo>
                <a:lnTo>
                  <a:pt x="10028" y="7980"/>
                </a:lnTo>
                <a:lnTo>
                  <a:pt x="10072" y="7907"/>
                </a:lnTo>
                <a:lnTo>
                  <a:pt x="10116" y="7831"/>
                </a:lnTo>
                <a:lnTo>
                  <a:pt x="10160" y="7755"/>
                </a:lnTo>
                <a:lnTo>
                  <a:pt x="10203" y="7676"/>
                </a:lnTo>
                <a:lnTo>
                  <a:pt x="10245" y="7597"/>
                </a:lnTo>
                <a:lnTo>
                  <a:pt x="10288" y="7515"/>
                </a:lnTo>
                <a:lnTo>
                  <a:pt x="10330" y="7432"/>
                </a:lnTo>
                <a:lnTo>
                  <a:pt x="10372" y="7348"/>
                </a:lnTo>
                <a:lnTo>
                  <a:pt x="10414" y="7262"/>
                </a:lnTo>
                <a:lnTo>
                  <a:pt x="10454" y="7175"/>
                </a:lnTo>
                <a:lnTo>
                  <a:pt x="10495" y="7087"/>
                </a:lnTo>
                <a:lnTo>
                  <a:pt x="10536" y="6997"/>
                </a:lnTo>
                <a:lnTo>
                  <a:pt x="10577" y="6907"/>
                </a:lnTo>
                <a:lnTo>
                  <a:pt x="10617" y="6815"/>
                </a:lnTo>
                <a:lnTo>
                  <a:pt x="10657" y="6721"/>
                </a:lnTo>
                <a:lnTo>
                  <a:pt x="10697" y="6626"/>
                </a:lnTo>
                <a:lnTo>
                  <a:pt x="10737" y="6531"/>
                </a:lnTo>
                <a:lnTo>
                  <a:pt x="10777" y="6434"/>
                </a:lnTo>
                <a:lnTo>
                  <a:pt x="10856" y="6237"/>
                </a:lnTo>
                <a:lnTo>
                  <a:pt x="10937" y="6035"/>
                </a:lnTo>
                <a:lnTo>
                  <a:pt x="10959" y="5977"/>
                </a:lnTo>
                <a:lnTo>
                  <a:pt x="10979" y="5918"/>
                </a:lnTo>
                <a:lnTo>
                  <a:pt x="10998" y="5861"/>
                </a:lnTo>
                <a:lnTo>
                  <a:pt x="11016" y="5803"/>
                </a:lnTo>
                <a:lnTo>
                  <a:pt x="11033" y="5746"/>
                </a:lnTo>
                <a:lnTo>
                  <a:pt x="11047" y="5690"/>
                </a:lnTo>
                <a:lnTo>
                  <a:pt x="11061" y="5632"/>
                </a:lnTo>
                <a:lnTo>
                  <a:pt x="11073" y="5576"/>
                </a:lnTo>
                <a:lnTo>
                  <a:pt x="11084" y="5519"/>
                </a:lnTo>
                <a:lnTo>
                  <a:pt x="11093" y="5463"/>
                </a:lnTo>
                <a:lnTo>
                  <a:pt x="11102" y="5407"/>
                </a:lnTo>
                <a:lnTo>
                  <a:pt x="11110" y="5350"/>
                </a:lnTo>
                <a:lnTo>
                  <a:pt x="11116" y="5294"/>
                </a:lnTo>
                <a:lnTo>
                  <a:pt x="11122" y="5236"/>
                </a:lnTo>
                <a:lnTo>
                  <a:pt x="11127" y="5180"/>
                </a:lnTo>
                <a:lnTo>
                  <a:pt x="11131" y="5122"/>
                </a:lnTo>
                <a:lnTo>
                  <a:pt x="11134" y="5064"/>
                </a:lnTo>
                <a:lnTo>
                  <a:pt x="11137" y="5006"/>
                </a:lnTo>
                <a:lnTo>
                  <a:pt x="11139" y="4947"/>
                </a:lnTo>
                <a:lnTo>
                  <a:pt x="11141" y="4888"/>
                </a:lnTo>
                <a:lnTo>
                  <a:pt x="11143" y="4767"/>
                </a:lnTo>
                <a:lnTo>
                  <a:pt x="11143" y="4643"/>
                </a:lnTo>
                <a:lnTo>
                  <a:pt x="11143" y="4515"/>
                </a:lnTo>
                <a:lnTo>
                  <a:pt x="11142" y="4384"/>
                </a:lnTo>
                <a:lnTo>
                  <a:pt x="11141" y="4248"/>
                </a:lnTo>
                <a:lnTo>
                  <a:pt x="11141" y="4108"/>
                </a:lnTo>
                <a:lnTo>
                  <a:pt x="11142" y="3998"/>
                </a:lnTo>
                <a:lnTo>
                  <a:pt x="11145" y="3882"/>
                </a:lnTo>
                <a:lnTo>
                  <a:pt x="11149" y="3761"/>
                </a:lnTo>
                <a:lnTo>
                  <a:pt x="11156" y="3634"/>
                </a:lnTo>
                <a:lnTo>
                  <a:pt x="11162" y="3503"/>
                </a:lnTo>
                <a:lnTo>
                  <a:pt x="11168" y="3370"/>
                </a:lnTo>
                <a:lnTo>
                  <a:pt x="11173" y="3236"/>
                </a:lnTo>
                <a:lnTo>
                  <a:pt x="11177" y="3101"/>
                </a:lnTo>
                <a:lnTo>
                  <a:pt x="11178" y="3033"/>
                </a:lnTo>
                <a:lnTo>
                  <a:pt x="11179" y="2967"/>
                </a:lnTo>
                <a:lnTo>
                  <a:pt x="11180" y="2900"/>
                </a:lnTo>
                <a:lnTo>
                  <a:pt x="11180" y="2835"/>
                </a:lnTo>
                <a:lnTo>
                  <a:pt x="11179" y="2769"/>
                </a:lnTo>
                <a:lnTo>
                  <a:pt x="11177" y="2706"/>
                </a:lnTo>
                <a:lnTo>
                  <a:pt x="11175" y="2642"/>
                </a:lnTo>
                <a:lnTo>
                  <a:pt x="11172" y="2581"/>
                </a:lnTo>
                <a:lnTo>
                  <a:pt x="11168" y="2520"/>
                </a:lnTo>
                <a:lnTo>
                  <a:pt x="11163" y="2461"/>
                </a:lnTo>
                <a:lnTo>
                  <a:pt x="11157" y="2404"/>
                </a:lnTo>
                <a:lnTo>
                  <a:pt x="11148" y="2347"/>
                </a:lnTo>
                <a:lnTo>
                  <a:pt x="11140" y="2293"/>
                </a:lnTo>
                <a:lnTo>
                  <a:pt x="11130" y="2240"/>
                </a:lnTo>
                <a:lnTo>
                  <a:pt x="11119" y="2191"/>
                </a:lnTo>
                <a:lnTo>
                  <a:pt x="11107" y="2143"/>
                </a:lnTo>
                <a:lnTo>
                  <a:pt x="11061" y="1990"/>
                </a:lnTo>
                <a:lnTo>
                  <a:pt x="11010" y="1842"/>
                </a:lnTo>
                <a:lnTo>
                  <a:pt x="10956" y="1702"/>
                </a:lnTo>
                <a:lnTo>
                  <a:pt x="10897" y="1568"/>
                </a:lnTo>
                <a:lnTo>
                  <a:pt x="10835" y="1442"/>
                </a:lnTo>
                <a:lnTo>
                  <a:pt x="10769" y="1322"/>
                </a:lnTo>
                <a:lnTo>
                  <a:pt x="10700" y="1208"/>
                </a:lnTo>
                <a:lnTo>
                  <a:pt x="10626" y="1100"/>
                </a:lnTo>
                <a:lnTo>
                  <a:pt x="10550" y="997"/>
                </a:lnTo>
                <a:lnTo>
                  <a:pt x="10469" y="902"/>
                </a:lnTo>
                <a:lnTo>
                  <a:pt x="10386" y="812"/>
                </a:lnTo>
                <a:lnTo>
                  <a:pt x="10300" y="727"/>
                </a:lnTo>
                <a:lnTo>
                  <a:pt x="10210" y="648"/>
                </a:lnTo>
                <a:lnTo>
                  <a:pt x="10117" y="574"/>
                </a:lnTo>
                <a:lnTo>
                  <a:pt x="10022" y="506"/>
                </a:lnTo>
                <a:lnTo>
                  <a:pt x="9923" y="441"/>
                </a:lnTo>
                <a:lnTo>
                  <a:pt x="9822" y="383"/>
                </a:lnTo>
                <a:lnTo>
                  <a:pt x="9718" y="329"/>
                </a:lnTo>
                <a:lnTo>
                  <a:pt x="9612" y="280"/>
                </a:lnTo>
                <a:lnTo>
                  <a:pt x="9503" y="235"/>
                </a:lnTo>
                <a:lnTo>
                  <a:pt x="9393" y="194"/>
                </a:lnTo>
                <a:lnTo>
                  <a:pt x="9280" y="159"/>
                </a:lnTo>
                <a:lnTo>
                  <a:pt x="9164" y="127"/>
                </a:lnTo>
                <a:lnTo>
                  <a:pt x="9047" y="99"/>
                </a:lnTo>
                <a:lnTo>
                  <a:pt x="8927" y="75"/>
                </a:lnTo>
                <a:lnTo>
                  <a:pt x="8806" y="53"/>
                </a:lnTo>
                <a:lnTo>
                  <a:pt x="8683" y="37"/>
                </a:lnTo>
                <a:lnTo>
                  <a:pt x="8559" y="23"/>
                </a:lnTo>
                <a:lnTo>
                  <a:pt x="8432" y="13"/>
                </a:lnTo>
                <a:lnTo>
                  <a:pt x="8305" y="6"/>
                </a:lnTo>
                <a:lnTo>
                  <a:pt x="8176" y="1"/>
                </a:lnTo>
                <a:lnTo>
                  <a:pt x="8045" y="0"/>
                </a:lnTo>
                <a:lnTo>
                  <a:pt x="7915" y="1"/>
                </a:lnTo>
                <a:lnTo>
                  <a:pt x="7786" y="6"/>
                </a:lnTo>
                <a:lnTo>
                  <a:pt x="7658" y="13"/>
                </a:lnTo>
                <a:lnTo>
                  <a:pt x="7531" y="23"/>
                </a:lnTo>
                <a:lnTo>
                  <a:pt x="7407" y="37"/>
                </a:lnTo>
                <a:lnTo>
                  <a:pt x="7284" y="54"/>
                </a:lnTo>
                <a:lnTo>
                  <a:pt x="7162" y="75"/>
                </a:lnTo>
                <a:lnTo>
                  <a:pt x="7043" y="99"/>
                </a:lnTo>
                <a:lnTo>
                  <a:pt x="6925" y="127"/>
                </a:lnTo>
                <a:lnTo>
                  <a:pt x="6810" y="159"/>
                </a:lnTo>
                <a:lnTo>
                  <a:pt x="6696" y="195"/>
                </a:lnTo>
                <a:lnTo>
                  <a:pt x="6585" y="236"/>
                </a:lnTo>
                <a:lnTo>
                  <a:pt x="6476" y="281"/>
                </a:lnTo>
                <a:lnTo>
                  <a:pt x="6371" y="330"/>
                </a:lnTo>
                <a:lnTo>
                  <a:pt x="6267" y="385"/>
                </a:lnTo>
                <a:lnTo>
                  <a:pt x="6165" y="443"/>
                </a:lnTo>
                <a:lnTo>
                  <a:pt x="6067" y="507"/>
                </a:lnTo>
                <a:lnTo>
                  <a:pt x="5971" y="575"/>
                </a:lnTo>
                <a:lnTo>
                  <a:pt x="5879" y="650"/>
                </a:lnTo>
                <a:lnTo>
                  <a:pt x="5789" y="729"/>
                </a:lnTo>
                <a:lnTo>
                  <a:pt x="5702" y="814"/>
                </a:lnTo>
                <a:lnTo>
                  <a:pt x="5619" y="905"/>
                </a:lnTo>
                <a:lnTo>
                  <a:pt x="5539" y="1000"/>
                </a:lnTo>
                <a:lnTo>
                  <a:pt x="5462" y="1103"/>
                </a:lnTo>
                <a:lnTo>
                  <a:pt x="5389" y="1211"/>
                </a:lnTo>
                <a:lnTo>
                  <a:pt x="5319" y="1325"/>
                </a:lnTo>
                <a:lnTo>
                  <a:pt x="5253" y="1446"/>
                </a:lnTo>
                <a:lnTo>
                  <a:pt x="5191" y="1573"/>
                </a:lnTo>
                <a:lnTo>
                  <a:pt x="5133" y="1706"/>
                </a:lnTo>
                <a:lnTo>
                  <a:pt x="5078" y="1847"/>
                </a:lnTo>
                <a:lnTo>
                  <a:pt x="5028" y="1994"/>
                </a:lnTo>
                <a:lnTo>
                  <a:pt x="4982" y="2148"/>
                </a:lnTo>
                <a:lnTo>
                  <a:pt x="4969" y="2196"/>
                </a:lnTo>
                <a:lnTo>
                  <a:pt x="4958" y="2245"/>
                </a:lnTo>
                <a:lnTo>
                  <a:pt x="4948" y="2298"/>
                </a:lnTo>
                <a:lnTo>
                  <a:pt x="4940" y="2351"/>
                </a:lnTo>
                <a:lnTo>
                  <a:pt x="4933" y="2408"/>
                </a:lnTo>
                <a:lnTo>
                  <a:pt x="4927" y="2465"/>
                </a:lnTo>
                <a:lnTo>
                  <a:pt x="4922" y="2523"/>
                </a:lnTo>
                <a:lnTo>
                  <a:pt x="4918" y="2584"/>
                </a:lnTo>
                <a:lnTo>
                  <a:pt x="4915" y="2646"/>
                </a:lnTo>
                <a:lnTo>
                  <a:pt x="4912" y="2709"/>
                </a:lnTo>
                <a:lnTo>
                  <a:pt x="4911" y="2773"/>
                </a:lnTo>
                <a:lnTo>
                  <a:pt x="4910" y="2838"/>
                </a:lnTo>
                <a:lnTo>
                  <a:pt x="4910" y="2903"/>
                </a:lnTo>
                <a:lnTo>
                  <a:pt x="4910" y="2970"/>
                </a:lnTo>
                <a:lnTo>
                  <a:pt x="4912" y="3036"/>
                </a:lnTo>
                <a:lnTo>
                  <a:pt x="4913" y="3103"/>
                </a:lnTo>
                <a:lnTo>
                  <a:pt x="4917" y="3238"/>
                </a:lnTo>
                <a:lnTo>
                  <a:pt x="4923" y="3372"/>
                </a:lnTo>
                <a:lnTo>
                  <a:pt x="4928" y="3505"/>
                </a:lnTo>
                <a:lnTo>
                  <a:pt x="4934" y="3635"/>
                </a:lnTo>
                <a:lnTo>
                  <a:pt x="4940" y="3761"/>
                </a:lnTo>
                <a:lnTo>
                  <a:pt x="4944" y="3882"/>
                </a:lnTo>
                <a:lnTo>
                  <a:pt x="4948" y="3999"/>
                </a:lnTo>
                <a:lnTo>
                  <a:pt x="4949" y="4108"/>
                </a:lnTo>
                <a:lnTo>
                  <a:pt x="4948" y="4249"/>
                </a:lnTo>
                <a:lnTo>
                  <a:pt x="4947" y="4385"/>
                </a:lnTo>
                <a:lnTo>
                  <a:pt x="4946" y="4516"/>
                </a:lnTo>
                <a:lnTo>
                  <a:pt x="4946" y="4644"/>
                </a:lnTo>
                <a:lnTo>
                  <a:pt x="4947" y="4768"/>
                </a:lnTo>
                <a:lnTo>
                  <a:pt x="4949" y="4890"/>
                </a:lnTo>
                <a:lnTo>
                  <a:pt x="4950" y="4949"/>
                </a:lnTo>
                <a:lnTo>
                  <a:pt x="4952" y="5008"/>
                </a:lnTo>
                <a:lnTo>
                  <a:pt x="4955" y="5066"/>
                </a:lnTo>
                <a:lnTo>
                  <a:pt x="4959" y="5124"/>
                </a:lnTo>
                <a:lnTo>
                  <a:pt x="4963" y="5182"/>
                </a:lnTo>
                <a:lnTo>
                  <a:pt x="4968" y="5239"/>
                </a:lnTo>
                <a:lnTo>
                  <a:pt x="4974" y="5297"/>
                </a:lnTo>
                <a:lnTo>
                  <a:pt x="4981" y="5353"/>
                </a:lnTo>
                <a:lnTo>
                  <a:pt x="4989" y="5411"/>
                </a:lnTo>
                <a:lnTo>
                  <a:pt x="4998" y="5467"/>
                </a:lnTo>
                <a:lnTo>
                  <a:pt x="5008" y="5523"/>
                </a:lnTo>
                <a:lnTo>
                  <a:pt x="5019" y="5580"/>
                </a:lnTo>
                <a:lnTo>
                  <a:pt x="5031" y="5636"/>
                </a:lnTo>
                <a:lnTo>
                  <a:pt x="5044" y="5694"/>
                </a:lnTo>
                <a:lnTo>
                  <a:pt x="5059" y="5750"/>
                </a:lnTo>
                <a:lnTo>
                  <a:pt x="5075" y="5807"/>
                </a:lnTo>
                <a:lnTo>
                  <a:pt x="5092" y="5865"/>
                </a:lnTo>
                <a:lnTo>
                  <a:pt x="5112" y="5922"/>
                </a:lnTo>
                <a:lnTo>
                  <a:pt x="5133" y="5981"/>
                </a:lnTo>
                <a:lnTo>
                  <a:pt x="5155" y="6040"/>
                </a:lnTo>
                <a:lnTo>
                  <a:pt x="5236" y="6242"/>
                </a:lnTo>
                <a:lnTo>
                  <a:pt x="5315" y="6440"/>
                </a:lnTo>
                <a:lnTo>
                  <a:pt x="5356" y="6537"/>
                </a:lnTo>
                <a:lnTo>
                  <a:pt x="5396" y="6634"/>
                </a:lnTo>
                <a:lnTo>
                  <a:pt x="5435" y="6728"/>
                </a:lnTo>
                <a:lnTo>
                  <a:pt x="5475" y="6822"/>
                </a:lnTo>
                <a:lnTo>
                  <a:pt x="5516" y="6915"/>
                </a:lnTo>
                <a:lnTo>
                  <a:pt x="5556" y="7005"/>
                </a:lnTo>
                <a:lnTo>
                  <a:pt x="5596" y="7095"/>
                </a:lnTo>
                <a:lnTo>
                  <a:pt x="5638" y="7184"/>
                </a:lnTo>
                <a:lnTo>
                  <a:pt x="5678" y="7271"/>
                </a:lnTo>
                <a:lnTo>
                  <a:pt x="5719" y="7357"/>
                </a:lnTo>
                <a:lnTo>
                  <a:pt x="5761" y="7440"/>
                </a:lnTo>
                <a:lnTo>
                  <a:pt x="5803" y="7524"/>
                </a:lnTo>
                <a:lnTo>
                  <a:pt x="5845" y="7605"/>
                </a:lnTo>
                <a:lnTo>
                  <a:pt x="5888" y="7684"/>
                </a:lnTo>
                <a:lnTo>
                  <a:pt x="5930" y="7763"/>
                </a:lnTo>
                <a:lnTo>
                  <a:pt x="5973" y="7839"/>
                </a:lnTo>
                <a:lnTo>
                  <a:pt x="6018" y="7915"/>
                </a:lnTo>
                <a:lnTo>
                  <a:pt x="6062" y="7988"/>
                </a:lnTo>
                <a:lnTo>
                  <a:pt x="6106" y="8060"/>
                </a:lnTo>
                <a:lnTo>
                  <a:pt x="6152" y="8130"/>
                </a:lnTo>
                <a:lnTo>
                  <a:pt x="6198" y="8199"/>
                </a:lnTo>
                <a:lnTo>
                  <a:pt x="6245" y="8265"/>
                </a:lnTo>
                <a:lnTo>
                  <a:pt x="6292" y="8330"/>
                </a:lnTo>
                <a:lnTo>
                  <a:pt x="6339" y="8393"/>
                </a:lnTo>
                <a:lnTo>
                  <a:pt x="6388" y="8455"/>
                </a:lnTo>
                <a:lnTo>
                  <a:pt x="6437" y="8514"/>
                </a:lnTo>
                <a:lnTo>
                  <a:pt x="6487" y="8572"/>
                </a:lnTo>
                <a:lnTo>
                  <a:pt x="6538" y="8627"/>
                </a:lnTo>
                <a:lnTo>
                  <a:pt x="6340" y="8665"/>
                </a:lnTo>
                <a:lnTo>
                  <a:pt x="6148" y="8709"/>
                </a:lnTo>
                <a:lnTo>
                  <a:pt x="5958" y="8754"/>
                </a:lnTo>
                <a:lnTo>
                  <a:pt x="5774" y="8804"/>
                </a:lnTo>
                <a:lnTo>
                  <a:pt x="5592" y="8857"/>
                </a:lnTo>
                <a:lnTo>
                  <a:pt x="5415" y="8913"/>
                </a:lnTo>
                <a:lnTo>
                  <a:pt x="5242" y="8972"/>
                </a:lnTo>
                <a:lnTo>
                  <a:pt x="5071" y="9032"/>
                </a:lnTo>
                <a:lnTo>
                  <a:pt x="4905" y="9096"/>
                </a:lnTo>
                <a:lnTo>
                  <a:pt x="4743" y="9160"/>
                </a:lnTo>
                <a:lnTo>
                  <a:pt x="4583" y="9226"/>
                </a:lnTo>
                <a:lnTo>
                  <a:pt x="4428" y="9295"/>
                </a:lnTo>
                <a:lnTo>
                  <a:pt x="4276" y="9363"/>
                </a:lnTo>
                <a:lnTo>
                  <a:pt x="4128" y="9434"/>
                </a:lnTo>
                <a:lnTo>
                  <a:pt x="3984" y="9505"/>
                </a:lnTo>
                <a:lnTo>
                  <a:pt x="3841" y="9575"/>
                </a:lnTo>
                <a:lnTo>
                  <a:pt x="3704" y="9647"/>
                </a:lnTo>
                <a:lnTo>
                  <a:pt x="3569" y="9717"/>
                </a:lnTo>
                <a:lnTo>
                  <a:pt x="3438" y="9788"/>
                </a:lnTo>
                <a:lnTo>
                  <a:pt x="3310" y="9858"/>
                </a:lnTo>
                <a:lnTo>
                  <a:pt x="3063" y="9995"/>
                </a:lnTo>
                <a:lnTo>
                  <a:pt x="2829" y="10126"/>
                </a:lnTo>
                <a:lnTo>
                  <a:pt x="2717" y="10190"/>
                </a:lnTo>
                <a:lnTo>
                  <a:pt x="2608" y="10250"/>
                </a:lnTo>
                <a:lnTo>
                  <a:pt x="2501" y="10308"/>
                </a:lnTo>
                <a:lnTo>
                  <a:pt x="2398" y="10364"/>
                </a:lnTo>
                <a:lnTo>
                  <a:pt x="2297" y="10416"/>
                </a:lnTo>
                <a:lnTo>
                  <a:pt x="2199" y="10467"/>
                </a:lnTo>
                <a:lnTo>
                  <a:pt x="2105" y="10512"/>
                </a:lnTo>
                <a:lnTo>
                  <a:pt x="2013" y="10554"/>
                </a:lnTo>
                <a:lnTo>
                  <a:pt x="1831" y="10639"/>
                </a:lnTo>
                <a:lnTo>
                  <a:pt x="1660" y="10722"/>
                </a:lnTo>
                <a:lnTo>
                  <a:pt x="1500" y="10807"/>
                </a:lnTo>
                <a:lnTo>
                  <a:pt x="1351" y="10892"/>
                </a:lnTo>
                <a:lnTo>
                  <a:pt x="1213" y="10975"/>
                </a:lnTo>
                <a:lnTo>
                  <a:pt x="1083" y="11059"/>
                </a:lnTo>
                <a:lnTo>
                  <a:pt x="964" y="11141"/>
                </a:lnTo>
                <a:lnTo>
                  <a:pt x="853" y="11223"/>
                </a:lnTo>
                <a:lnTo>
                  <a:pt x="752" y="11304"/>
                </a:lnTo>
                <a:lnTo>
                  <a:pt x="658" y="11383"/>
                </a:lnTo>
                <a:lnTo>
                  <a:pt x="574" y="11462"/>
                </a:lnTo>
                <a:lnTo>
                  <a:pt x="496" y="11538"/>
                </a:lnTo>
                <a:lnTo>
                  <a:pt x="425" y="11613"/>
                </a:lnTo>
                <a:lnTo>
                  <a:pt x="362" y="11685"/>
                </a:lnTo>
                <a:lnTo>
                  <a:pt x="305" y="11756"/>
                </a:lnTo>
                <a:lnTo>
                  <a:pt x="255" y="11824"/>
                </a:lnTo>
                <a:lnTo>
                  <a:pt x="211" y="11890"/>
                </a:lnTo>
                <a:lnTo>
                  <a:pt x="171" y="11952"/>
                </a:lnTo>
                <a:lnTo>
                  <a:pt x="138" y="12012"/>
                </a:lnTo>
                <a:lnTo>
                  <a:pt x="109" y="12068"/>
                </a:lnTo>
                <a:lnTo>
                  <a:pt x="84" y="12121"/>
                </a:lnTo>
                <a:lnTo>
                  <a:pt x="64" y="12170"/>
                </a:lnTo>
                <a:lnTo>
                  <a:pt x="46" y="12216"/>
                </a:lnTo>
                <a:lnTo>
                  <a:pt x="33" y="12258"/>
                </a:lnTo>
                <a:lnTo>
                  <a:pt x="22" y="12295"/>
                </a:lnTo>
                <a:lnTo>
                  <a:pt x="14" y="12328"/>
                </a:lnTo>
                <a:lnTo>
                  <a:pt x="8" y="12356"/>
                </a:lnTo>
                <a:lnTo>
                  <a:pt x="4" y="12381"/>
                </a:lnTo>
                <a:lnTo>
                  <a:pt x="1" y="12413"/>
                </a:lnTo>
                <a:lnTo>
                  <a:pt x="0" y="12424"/>
                </a:lnTo>
                <a:lnTo>
                  <a:pt x="0" y="14084"/>
                </a:lnTo>
                <a:lnTo>
                  <a:pt x="16128" y="14082"/>
                </a:lnTo>
                <a:lnTo>
                  <a:pt x="16128" y="12424"/>
                </a:lnTo>
                <a:lnTo>
                  <a:pt x="16127" y="12413"/>
                </a:lnTo>
                <a:lnTo>
                  <a:pt x="16124" y="12381"/>
                </a:lnTo>
                <a:lnTo>
                  <a:pt x="16120" y="12356"/>
                </a:lnTo>
                <a:lnTo>
                  <a:pt x="16114" y="12328"/>
                </a:lnTo>
                <a:lnTo>
                  <a:pt x="16106" y="12295"/>
                </a:lnTo>
                <a:lnTo>
                  <a:pt x="16095" y="12257"/>
                </a:lnTo>
                <a:lnTo>
                  <a:pt x="16082" y="12215"/>
                </a:lnTo>
                <a:lnTo>
                  <a:pt x="16064" y="12170"/>
                </a:lnTo>
                <a:lnTo>
                  <a:pt x="16043" y="12120"/>
                </a:lnTo>
                <a:lnTo>
                  <a:pt x="16019" y="12067"/>
                </a:lnTo>
                <a:lnTo>
                  <a:pt x="15990" y="12011"/>
                </a:lnTo>
                <a:lnTo>
                  <a:pt x="15956" y="11950"/>
                </a:lnTo>
                <a:lnTo>
                  <a:pt x="15916" y="11888"/>
                </a:lnTo>
                <a:lnTo>
                  <a:pt x="15872" y="11822"/>
                </a:lnTo>
                <a:lnTo>
                  <a:pt x="15822" y="11754"/>
                </a:lnTo>
                <a:lnTo>
                  <a:pt x="15764" y="11683"/>
                </a:lnTo>
                <a:lnTo>
                  <a:pt x="15702" y="11611"/>
                </a:lnTo>
                <a:lnTo>
                  <a:pt x="15631" y="11536"/>
                </a:lnTo>
                <a:lnTo>
                  <a:pt x="15553" y="11460"/>
                </a:lnTo>
                <a:lnTo>
                  <a:pt x="15468" y="11381"/>
                </a:lnTo>
                <a:lnTo>
                  <a:pt x="15374" y="11302"/>
                </a:lnTo>
                <a:lnTo>
                  <a:pt x="15272" y="11220"/>
                </a:lnTo>
                <a:lnTo>
                  <a:pt x="15161" y="11138"/>
                </a:lnTo>
                <a:lnTo>
                  <a:pt x="15041" y="11056"/>
                </a:lnTo>
                <a:lnTo>
                  <a:pt x="14911" y="10972"/>
                </a:lnTo>
                <a:lnTo>
                  <a:pt x="14772" y="10888"/>
                </a:lnTo>
                <a:lnTo>
                  <a:pt x="14622" y="10803"/>
                </a:lnTo>
                <a:lnTo>
                  <a:pt x="14462" y="10719"/>
                </a:lnTo>
                <a:lnTo>
                  <a:pt x="14290" y="10635"/>
                </a:lnTo>
                <a:lnTo>
                  <a:pt x="14108" y="105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3" name="Freeform 137"/>
          <p:cNvSpPr>
            <a:spLocks noEditPoints="1"/>
          </p:cNvSpPr>
          <p:nvPr/>
        </p:nvSpPr>
        <p:spPr bwMode="auto">
          <a:xfrm>
            <a:off x="8482869" y="1201428"/>
            <a:ext cx="526801" cy="401084"/>
          </a:xfrm>
          <a:custGeom>
            <a:avLst/>
            <a:gdLst>
              <a:gd name="T0" fmla="*/ 10405 w 16128"/>
              <a:gd name="T1" fmla="*/ 332 h 12348"/>
              <a:gd name="T2" fmla="*/ 9083 w 16128"/>
              <a:gd name="T3" fmla="*/ 1228 h 12348"/>
              <a:gd name="T4" fmla="*/ 8332 w 16128"/>
              <a:gd name="T5" fmla="*/ 2187 h 12348"/>
              <a:gd name="T6" fmla="*/ 8053 w 16128"/>
              <a:gd name="T7" fmla="*/ 2679 h 12348"/>
              <a:gd name="T8" fmla="*/ 7685 w 16128"/>
              <a:gd name="T9" fmla="*/ 1970 h 12348"/>
              <a:gd name="T10" fmla="*/ 6823 w 16128"/>
              <a:gd name="T11" fmla="*/ 979 h 12348"/>
              <a:gd name="T12" fmla="*/ 5335 w 16128"/>
              <a:gd name="T13" fmla="*/ 178 h 12348"/>
              <a:gd name="T14" fmla="*/ 3220 w 16128"/>
              <a:gd name="T15" fmla="*/ 67 h 12348"/>
              <a:gd name="T16" fmla="*/ 1555 w 16128"/>
              <a:gd name="T17" fmla="*/ 740 h 12348"/>
              <a:gd name="T18" fmla="*/ 545 w 16128"/>
              <a:gd name="T19" fmla="*/ 1731 h 12348"/>
              <a:gd name="T20" fmla="*/ 74 w 16128"/>
              <a:gd name="T21" fmla="*/ 2531 h 12348"/>
              <a:gd name="T22" fmla="*/ 127 w 16128"/>
              <a:gd name="T23" fmla="*/ 12093 h 12348"/>
              <a:gd name="T24" fmla="*/ 717 w 16128"/>
              <a:gd name="T25" fmla="*/ 11237 h 12348"/>
              <a:gd name="T26" fmla="*/ 1831 w 16128"/>
              <a:gd name="T27" fmla="*/ 10255 h 12348"/>
              <a:gd name="T28" fmla="*/ 3518 w 16128"/>
              <a:gd name="T29" fmla="*/ 9653 h 12348"/>
              <a:gd name="T30" fmla="*/ 5470 w 16128"/>
              <a:gd name="T31" fmla="*/ 9875 h 12348"/>
              <a:gd name="T32" fmla="*/ 6863 w 16128"/>
              <a:gd name="T33" fmla="*/ 10732 h 12348"/>
              <a:gd name="T34" fmla="*/ 7706 w 16128"/>
              <a:gd name="T35" fmla="*/ 11716 h 12348"/>
              <a:gd name="T36" fmla="*/ 8064 w 16128"/>
              <a:gd name="T37" fmla="*/ 12348 h 12348"/>
              <a:gd name="T38" fmla="*/ 8398 w 16128"/>
              <a:gd name="T39" fmla="*/ 11716 h 12348"/>
              <a:gd name="T40" fmla="*/ 9216 w 16128"/>
              <a:gd name="T41" fmla="*/ 10732 h 12348"/>
              <a:gd name="T42" fmla="*/ 10614 w 16128"/>
              <a:gd name="T43" fmla="*/ 9875 h 12348"/>
              <a:gd name="T44" fmla="*/ 12630 w 16128"/>
              <a:gd name="T45" fmla="*/ 9653 h 12348"/>
              <a:gd name="T46" fmla="*/ 14351 w 16128"/>
              <a:gd name="T47" fmla="*/ 10255 h 12348"/>
              <a:gd name="T48" fmla="*/ 15451 w 16128"/>
              <a:gd name="T49" fmla="*/ 11237 h 12348"/>
              <a:gd name="T50" fmla="*/ 16011 w 16128"/>
              <a:gd name="T51" fmla="*/ 12093 h 12348"/>
              <a:gd name="T52" fmla="*/ 16047 w 16128"/>
              <a:gd name="T53" fmla="*/ 2588 h 12348"/>
              <a:gd name="T54" fmla="*/ 15548 w 16128"/>
              <a:gd name="T55" fmla="*/ 1769 h 12348"/>
              <a:gd name="T56" fmla="*/ 14520 w 16128"/>
              <a:gd name="T57" fmla="*/ 756 h 12348"/>
              <a:gd name="T58" fmla="*/ 12882 w 16128"/>
              <a:gd name="T59" fmla="*/ 68 h 12348"/>
              <a:gd name="T60" fmla="*/ 6969 w 16128"/>
              <a:gd name="T61" fmla="*/ 2987 h 12348"/>
              <a:gd name="T62" fmla="*/ 6674 w 16128"/>
              <a:gd name="T63" fmla="*/ 2456 h 12348"/>
              <a:gd name="T64" fmla="*/ 6030 w 16128"/>
              <a:gd name="T65" fmla="*/ 1768 h 12348"/>
              <a:gd name="T66" fmla="*/ 4958 w 16128"/>
              <a:gd name="T67" fmla="*/ 1236 h 12348"/>
              <a:gd name="T68" fmla="*/ 3528 w 16128"/>
              <a:gd name="T69" fmla="*/ 1152 h 12348"/>
              <a:gd name="T70" fmla="*/ 2443 w 16128"/>
              <a:gd name="T71" fmla="*/ 1501 h 12348"/>
              <a:gd name="T72" fmla="*/ 1708 w 16128"/>
              <a:gd name="T73" fmla="*/ 2068 h 12348"/>
              <a:gd name="T74" fmla="*/ 1268 w 16128"/>
              <a:gd name="T75" fmla="*/ 2650 h 12348"/>
              <a:gd name="T76" fmla="*/ 1263 w 16128"/>
              <a:gd name="T77" fmla="*/ 9285 h 12348"/>
              <a:gd name="T78" fmla="*/ 1885 w 16128"/>
              <a:gd name="T79" fmla="*/ 8953 h 12348"/>
              <a:gd name="T80" fmla="*/ 2592 w 16128"/>
              <a:gd name="T81" fmla="*/ 8698 h 12348"/>
              <a:gd name="T82" fmla="*/ 3383 w 16128"/>
              <a:gd name="T83" fmla="*/ 8542 h 12348"/>
              <a:gd name="T84" fmla="*/ 4305 w 16128"/>
              <a:gd name="T85" fmla="*/ 8511 h 12348"/>
              <a:gd name="T86" fmla="*/ 5301 w 16128"/>
              <a:gd name="T87" fmla="*/ 8652 h 12348"/>
              <a:gd name="T88" fmla="*/ 6168 w 16128"/>
              <a:gd name="T89" fmla="*/ 8947 h 12348"/>
              <a:gd name="T90" fmla="*/ 6913 w 16128"/>
              <a:gd name="T91" fmla="*/ 9354 h 12348"/>
              <a:gd name="T92" fmla="*/ 12093 w 16128"/>
              <a:gd name="T93" fmla="*/ 1119 h 12348"/>
              <a:gd name="T94" fmla="*/ 10723 w 16128"/>
              <a:gd name="T95" fmla="*/ 1421 h 12348"/>
              <a:gd name="T96" fmla="*/ 9805 w 16128"/>
              <a:gd name="T97" fmla="*/ 2089 h 12348"/>
              <a:gd name="T98" fmla="*/ 9284 w 16128"/>
              <a:gd name="T99" fmla="*/ 2773 h 12348"/>
              <a:gd name="T100" fmla="*/ 8738 w 16128"/>
              <a:gd name="T101" fmla="*/ 9661 h 12348"/>
              <a:gd name="T102" fmla="*/ 9389 w 16128"/>
              <a:gd name="T103" fmla="*/ 9211 h 12348"/>
              <a:gd name="T104" fmla="*/ 10160 w 16128"/>
              <a:gd name="T105" fmla="*/ 8844 h 12348"/>
              <a:gd name="T106" fmla="*/ 11059 w 16128"/>
              <a:gd name="T107" fmla="*/ 8595 h 12348"/>
              <a:gd name="T108" fmla="*/ 12093 w 16128"/>
              <a:gd name="T109" fmla="*/ 8505 h 12348"/>
              <a:gd name="T110" fmla="*/ 12957 w 16128"/>
              <a:gd name="T111" fmla="*/ 8567 h 12348"/>
              <a:gd name="T112" fmla="*/ 13728 w 16128"/>
              <a:gd name="T113" fmla="*/ 8741 h 12348"/>
              <a:gd name="T114" fmla="*/ 14410 w 16128"/>
              <a:gd name="T115" fmla="*/ 9006 h 12348"/>
              <a:gd name="T116" fmla="*/ 15008 w 16128"/>
              <a:gd name="T117" fmla="*/ 9339 h 12348"/>
              <a:gd name="T118" fmla="*/ 14755 w 16128"/>
              <a:gd name="T119" fmla="*/ 2580 h 12348"/>
              <a:gd name="T120" fmla="*/ 14223 w 16128"/>
              <a:gd name="T121" fmla="*/ 1957 h 12348"/>
              <a:gd name="T122" fmla="*/ 13402 w 16128"/>
              <a:gd name="T123" fmla="*/ 1400 h 12348"/>
              <a:gd name="T124" fmla="*/ 12260 w 16128"/>
              <a:gd name="T125" fmla="*/ 1123 h 12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128" h="12348">
                <a:moveTo>
                  <a:pt x="12093" y="0"/>
                </a:moveTo>
                <a:lnTo>
                  <a:pt x="11820" y="8"/>
                </a:lnTo>
                <a:lnTo>
                  <a:pt x="11557" y="30"/>
                </a:lnTo>
                <a:lnTo>
                  <a:pt x="11305" y="67"/>
                </a:lnTo>
                <a:lnTo>
                  <a:pt x="11064" y="117"/>
                </a:lnTo>
                <a:lnTo>
                  <a:pt x="10834" y="178"/>
                </a:lnTo>
                <a:lnTo>
                  <a:pt x="10614" y="250"/>
                </a:lnTo>
                <a:lnTo>
                  <a:pt x="10405" y="332"/>
                </a:lnTo>
                <a:lnTo>
                  <a:pt x="10205" y="423"/>
                </a:lnTo>
                <a:lnTo>
                  <a:pt x="10016" y="523"/>
                </a:lnTo>
                <a:lnTo>
                  <a:pt x="9837" y="628"/>
                </a:lnTo>
                <a:lnTo>
                  <a:pt x="9668" y="740"/>
                </a:lnTo>
                <a:lnTo>
                  <a:pt x="9507" y="857"/>
                </a:lnTo>
                <a:lnTo>
                  <a:pt x="9357" y="979"/>
                </a:lnTo>
                <a:lnTo>
                  <a:pt x="9216" y="1102"/>
                </a:lnTo>
                <a:lnTo>
                  <a:pt x="9083" y="1228"/>
                </a:lnTo>
                <a:lnTo>
                  <a:pt x="8960" y="1354"/>
                </a:lnTo>
                <a:lnTo>
                  <a:pt x="8845" y="1481"/>
                </a:lnTo>
                <a:lnTo>
                  <a:pt x="8739" y="1607"/>
                </a:lnTo>
                <a:lnTo>
                  <a:pt x="8642" y="1731"/>
                </a:lnTo>
                <a:lnTo>
                  <a:pt x="8553" y="1852"/>
                </a:lnTo>
                <a:lnTo>
                  <a:pt x="8471" y="1970"/>
                </a:lnTo>
                <a:lnTo>
                  <a:pt x="8398" y="2081"/>
                </a:lnTo>
                <a:lnTo>
                  <a:pt x="8332" y="2187"/>
                </a:lnTo>
                <a:lnTo>
                  <a:pt x="8275" y="2286"/>
                </a:lnTo>
                <a:lnTo>
                  <a:pt x="8223" y="2377"/>
                </a:lnTo>
                <a:lnTo>
                  <a:pt x="8180" y="2460"/>
                </a:lnTo>
                <a:lnTo>
                  <a:pt x="8144" y="2531"/>
                </a:lnTo>
                <a:lnTo>
                  <a:pt x="8114" y="2593"/>
                </a:lnTo>
                <a:lnTo>
                  <a:pt x="8076" y="2679"/>
                </a:lnTo>
                <a:lnTo>
                  <a:pt x="8064" y="2710"/>
                </a:lnTo>
                <a:lnTo>
                  <a:pt x="8053" y="2679"/>
                </a:lnTo>
                <a:lnTo>
                  <a:pt x="8019" y="2593"/>
                </a:lnTo>
                <a:lnTo>
                  <a:pt x="7991" y="2531"/>
                </a:lnTo>
                <a:lnTo>
                  <a:pt x="7958" y="2460"/>
                </a:lnTo>
                <a:lnTo>
                  <a:pt x="7918" y="2377"/>
                </a:lnTo>
                <a:lnTo>
                  <a:pt x="7870" y="2286"/>
                </a:lnTo>
                <a:lnTo>
                  <a:pt x="7816" y="2187"/>
                </a:lnTo>
                <a:lnTo>
                  <a:pt x="7755" y="2081"/>
                </a:lnTo>
                <a:lnTo>
                  <a:pt x="7685" y="1970"/>
                </a:lnTo>
                <a:lnTo>
                  <a:pt x="7607" y="1852"/>
                </a:lnTo>
                <a:lnTo>
                  <a:pt x="7522" y="1731"/>
                </a:lnTo>
                <a:lnTo>
                  <a:pt x="7427" y="1607"/>
                </a:lnTo>
                <a:lnTo>
                  <a:pt x="7324" y="1481"/>
                </a:lnTo>
                <a:lnTo>
                  <a:pt x="7213" y="1354"/>
                </a:lnTo>
                <a:lnTo>
                  <a:pt x="7092" y="1228"/>
                </a:lnTo>
                <a:lnTo>
                  <a:pt x="6962" y="1102"/>
                </a:lnTo>
                <a:lnTo>
                  <a:pt x="6823" y="979"/>
                </a:lnTo>
                <a:lnTo>
                  <a:pt x="6673" y="857"/>
                </a:lnTo>
                <a:lnTo>
                  <a:pt x="6514" y="740"/>
                </a:lnTo>
                <a:lnTo>
                  <a:pt x="6344" y="628"/>
                </a:lnTo>
                <a:lnTo>
                  <a:pt x="6164" y="523"/>
                </a:lnTo>
                <a:lnTo>
                  <a:pt x="5973" y="423"/>
                </a:lnTo>
                <a:lnTo>
                  <a:pt x="5772" y="332"/>
                </a:lnTo>
                <a:lnTo>
                  <a:pt x="5559" y="250"/>
                </a:lnTo>
                <a:lnTo>
                  <a:pt x="5335" y="178"/>
                </a:lnTo>
                <a:lnTo>
                  <a:pt x="5099" y="117"/>
                </a:lnTo>
                <a:lnTo>
                  <a:pt x="4852" y="67"/>
                </a:lnTo>
                <a:lnTo>
                  <a:pt x="4591" y="30"/>
                </a:lnTo>
                <a:lnTo>
                  <a:pt x="4320" y="8"/>
                </a:lnTo>
                <a:lnTo>
                  <a:pt x="4035" y="0"/>
                </a:lnTo>
                <a:lnTo>
                  <a:pt x="3751" y="8"/>
                </a:lnTo>
                <a:lnTo>
                  <a:pt x="3479" y="30"/>
                </a:lnTo>
                <a:lnTo>
                  <a:pt x="3220" y="67"/>
                </a:lnTo>
                <a:lnTo>
                  <a:pt x="2972" y="117"/>
                </a:lnTo>
                <a:lnTo>
                  <a:pt x="2736" y="178"/>
                </a:lnTo>
                <a:lnTo>
                  <a:pt x="2511" y="250"/>
                </a:lnTo>
                <a:lnTo>
                  <a:pt x="2298" y="332"/>
                </a:lnTo>
                <a:lnTo>
                  <a:pt x="2097" y="423"/>
                </a:lnTo>
                <a:lnTo>
                  <a:pt x="1905" y="523"/>
                </a:lnTo>
                <a:lnTo>
                  <a:pt x="1725" y="628"/>
                </a:lnTo>
                <a:lnTo>
                  <a:pt x="1555" y="740"/>
                </a:lnTo>
                <a:lnTo>
                  <a:pt x="1395" y="857"/>
                </a:lnTo>
                <a:lnTo>
                  <a:pt x="1246" y="979"/>
                </a:lnTo>
                <a:lnTo>
                  <a:pt x="1106" y="1102"/>
                </a:lnTo>
                <a:lnTo>
                  <a:pt x="976" y="1228"/>
                </a:lnTo>
                <a:lnTo>
                  <a:pt x="855" y="1354"/>
                </a:lnTo>
                <a:lnTo>
                  <a:pt x="743" y="1481"/>
                </a:lnTo>
                <a:lnTo>
                  <a:pt x="639" y="1607"/>
                </a:lnTo>
                <a:lnTo>
                  <a:pt x="545" y="1731"/>
                </a:lnTo>
                <a:lnTo>
                  <a:pt x="459" y="1852"/>
                </a:lnTo>
                <a:lnTo>
                  <a:pt x="381" y="1970"/>
                </a:lnTo>
                <a:lnTo>
                  <a:pt x="311" y="2081"/>
                </a:lnTo>
                <a:lnTo>
                  <a:pt x="249" y="2187"/>
                </a:lnTo>
                <a:lnTo>
                  <a:pt x="195" y="2286"/>
                </a:lnTo>
                <a:lnTo>
                  <a:pt x="147" y="2377"/>
                </a:lnTo>
                <a:lnTo>
                  <a:pt x="107" y="2460"/>
                </a:lnTo>
                <a:lnTo>
                  <a:pt x="74" y="2531"/>
                </a:lnTo>
                <a:lnTo>
                  <a:pt x="46" y="2593"/>
                </a:lnTo>
                <a:lnTo>
                  <a:pt x="11" y="2679"/>
                </a:lnTo>
                <a:lnTo>
                  <a:pt x="0" y="2710"/>
                </a:lnTo>
                <a:lnTo>
                  <a:pt x="0" y="12344"/>
                </a:lnTo>
                <a:lnTo>
                  <a:pt x="14" y="12314"/>
                </a:lnTo>
                <a:lnTo>
                  <a:pt x="55" y="12227"/>
                </a:lnTo>
                <a:lnTo>
                  <a:pt x="88" y="12166"/>
                </a:lnTo>
                <a:lnTo>
                  <a:pt x="127" y="12093"/>
                </a:lnTo>
                <a:lnTo>
                  <a:pt x="173" y="12011"/>
                </a:lnTo>
                <a:lnTo>
                  <a:pt x="228" y="11919"/>
                </a:lnTo>
                <a:lnTo>
                  <a:pt x="289" y="11819"/>
                </a:lnTo>
                <a:lnTo>
                  <a:pt x="359" y="11714"/>
                </a:lnTo>
                <a:lnTo>
                  <a:pt x="436" y="11601"/>
                </a:lnTo>
                <a:lnTo>
                  <a:pt x="522" y="11483"/>
                </a:lnTo>
                <a:lnTo>
                  <a:pt x="615" y="11362"/>
                </a:lnTo>
                <a:lnTo>
                  <a:pt x="717" y="11237"/>
                </a:lnTo>
                <a:lnTo>
                  <a:pt x="827" y="11111"/>
                </a:lnTo>
                <a:lnTo>
                  <a:pt x="944" y="10984"/>
                </a:lnTo>
                <a:lnTo>
                  <a:pt x="1070" y="10857"/>
                </a:lnTo>
                <a:lnTo>
                  <a:pt x="1205" y="10730"/>
                </a:lnTo>
                <a:lnTo>
                  <a:pt x="1349" y="10606"/>
                </a:lnTo>
                <a:lnTo>
                  <a:pt x="1500" y="10484"/>
                </a:lnTo>
                <a:lnTo>
                  <a:pt x="1661" y="10366"/>
                </a:lnTo>
                <a:lnTo>
                  <a:pt x="1831" y="10255"/>
                </a:lnTo>
                <a:lnTo>
                  <a:pt x="2009" y="10148"/>
                </a:lnTo>
                <a:lnTo>
                  <a:pt x="2197" y="10048"/>
                </a:lnTo>
                <a:lnTo>
                  <a:pt x="2394" y="9957"/>
                </a:lnTo>
                <a:lnTo>
                  <a:pt x="2600" y="9874"/>
                </a:lnTo>
                <a:lnTo>
                  <a:pt x="2815" y="9801"/>
                </a:lnTo>
                <a:lnTo>
                  <a:pt x="3040" y="9740"/>
                </a:lnTo>
                <a:lnTo>
                  <a:pt x="3274" y="9691"/>
                </a:lnTo>
                <a:lnTo>
                  <a:pt x="3518" y="9653"/>
                </a:lnTo>
                <a:lnTo>
                  <a:pt x="3772" y="9631"/>
                </a:lnTo>
                <a:lnTo>
                  <a:pt x="4035" y="9623"/>
                </a:lnTo>
                <a:lnTo>
                  <a:pt x="4299" y="9631"/>
                </a:lnTo>
                <a:lnTo>
                  <a:pt x="4552" y="9653"/>
                </a:lnTo>
                <a:lnTo>
                  <a:pt x="4796" y="9691"/>
                </a:lnTo>
                <a:lnTo>
                  <a:pt x="5031" y="9740"/>
                </a:lnTo>
                <a:lnTo>
                  <a:pt x="5256" y="9801"/>
                </a:lnTo>
                <a:lnTo>
                  <a:pt x="5470" y="9875"/>
                </a:lnTo>
                <a:lnTo>
                  <a:pt x="5676" y="9958"/>
                </a:lnTo>
                <a:lnTo>
                  <a:pt x="5873" y="10049"/>
                </a:lnTo>
                <a:lnTo>
                  <a:pt x="6060" y="10149"/>
                </a:lnTo>
                <a:lnTo>
                  <a:pt x="6239" y="10255"/>
                </a:lnTo>
                <a:lnTo>
                  <a:pt x="6408" y="10367"/>
                </a:lnTo>
                <a:lnTo>
                  <a:pt x="6568" y="10485"/>
                </a:lnTo>
                <a:lnTo>
                  <a:pt x="6720" y="10607"/>
                </a:lnTo>
                <a:lnTo>
                  <a:pt x="6863" y="10732"/>
                </a:lnTo>
                <a:lnTo>
                  <a:pt x="6998" y="10858"/>
                </a:lnTo>
                <a:lnTo>
                  <a:pt x="7124" y="10986"/>
                </a:lnTo>
                <a:lnTo>
                  <a:pt x="7241" y="11114"/>
                </a:lnTo>
                <a:lnTo>
                  <a:pt x="7350" y="11239"/>
                </a:lnTo>
                <a:lnTo>
                  <a:pt x="7451" y="11364"/>
                </a:lnTo>
                <a:lnTo>
                  <a:pt x="7544" y="11486"/>
                </a:lnTo>
                <a:lnTo>
                  <a:pt x="7630" y="11604"/>
                </a:lnTo>
                <a:lnTo>
                  <a:pt x="7706" y="11716"/>
                </a:lnTo>
                <a:lnTo>
                  <a:pt x="7776" y="11822"/>
                </a:lnTo>
                <a:lnTo>
                  <a:pt x="7837" y="11922"/>
                </a:lnTo>
                <a:lnTo>
                  <a:pt x="7892" y="12014"/>
                </a:lnTo>
                <a:lnTo>
                  <a:pt x="7938" y="12096"/>
                </a:lnTo>
                <a:lnTo>
                  <a:pt x="7976" y="12169"/>
                </a:lnTo>
                <a:lnTo>
                  <a:pt x="8009" y="12231"/>
                </a:lnTo>
                <a:lnTo>
                  <a:pt x="8050" y="12318"/>
                </a:lnTo>
                <a:lnTo>
                  <a:pt x="8064" y="12348"/>
                </a:lnTo>
                <a:lnTo>
                  <a:pt x="8076" y="12318"/>
                </a:lnTo>
                <a:lnTo>
                  <a:pt x="8114" y="12231"/>
                </a:lnTo>
                <a:lnTo>
                  <a:pt x="8144" y="12169"/>
                </a:lnTo>
                <a:lnTo>
                  <a:pt x="8180" y="12096"/>
                </a:lnTo>
                <a:lnTo>
                  <a:pt x="8223" y="12014"/>
                </a:lnTo>
                <a:lnTo>
                  <a:pt x="8275" y="11922"/>
                </a:lnTo>
                <a:lnTo>
                  <a:pt x="8332" y="11822"/>
                </a:lnTo>
                <a:lnTo>
                  <a:pt x="8398" y="11716"/>
                </a:lnTo>
                <a:lnTo>
                  <a:pt x="8471" y="11604"/>
                </a:lnTo>
                <a:lnTo>
                  <a:pt x="8553" y="11486"/>
                </a:lnTo>
                <a:lnTo>
                  <a:pt x="8642" y="11364"/>
                </a:lnTo>
                <a:lnTo>
                  <a:pt x="8739" y="11239"/>
                </a:lnTo>
                <a:lnTo>
                  <a:pt x="8845" y="11114"/>
                </a:lnTo>
                <a:lnTo>
                  <a:pt x="8960" y="10986"/>
                </a:lnTo>
                <a:lnTo>
                  <a:pt x="9083" y="10858"/>
                </a:lnTo>
                <a:lnTo>
                  <a:pt x="9216" y="10732"/>
                </a:lnTo>
                <a:lnTo>
                  <a:pt x="9357" y="10607"/>
                </a:lnTo>
                <a:lnTo>
                  <a:pt x="9507" y="10485"/>
                </a:lnTo>
                <a:lnTo>
                  <a:pt x="9668" y="10367"/>
                </a:lnTo>
                <a:lnTo>
                  <a:pt x="9837" y="10255"/>
                </a:lnTo>
                <a:lnTo>
                  <a:pt x="10016" y="10149"/>
                </a:lnTo>
                <a:lnTo>
                  <a:pt x="10205" y="10049"/>
                </a:lnTo>
                <a:lnTo>
                  <a:pt x="10405" y="9958"/>
                </a:lnTo>
                <a:lnTo>
                  <a:pt x="10614" y="9875"/>
                </a:lnTo>
                <a:lnTo>
                  <a:pt x="10834" y="9801"/>
                </a:lnTo>
                <a:lnTo>
                  <a:pt x="11064" y="9740"/>
                </a:lnTo>
                <a:lnTo>
                  <a:pt x="11305" y="9691"/>
                </a:lnTo>
                <a:lnTo>
                  <a:pt x="11557" y="9653"/>
                </a:lnTo>
                <a:lnTo>
                  <a:pt x="11820" y="9631"/>
                </a:lnTo>
                <a:lnTo>
                  <a:pt x="12093" y="9623"/>
                </a:lnTo>
                <a:lnTo>
                  <a:pt x="12367" y="9631"/>
                </a:lnTo>
                <a:lnTo>
                  <a:pt x="12630" y="9653"/>
                </a:lnTo>
                <a:lnTo>
                  <a:pt x="12882" y="9691"/>
                </a:lnTo>
                <a:lnTo>
                  <a:pt x="13123" y="9740"/>
                </a:lnTo>
                <a:lnTo>
                  <a:pt x="13353" y="9801"/>
                </a:lnTo>
                <a:lnTo>
                  <a:pt x="13574" y="9874"/>
                </a:lnTo>
                <a:lnTo>
                  <a:pt x="13782" y="9957"/>
                </a:lnTo>
                <a:lnTo>
                  <a:pt x="13982" y="10048"/>
                </a:lnTo>
                <a:lnTo>
                  <a:pt x="14171" y="10148"/>
                </a:lnTo>
                <a:lnTo>
                  <a:pt x="14351" y="10255"/>
                </a:lnTo>
                <a:lnTo>
                  <a:pt x="14520" y="10366"/>
                </a:lnTo>
                <a:lnTo>
                  <a:pt x="14681" y="10484"/>
                </a:lnTo>
                <a:lnTo>
                  <a:pt x="14832" y="10606"/>
                </a:lnTo>
                <a:lnTo>
                  <a:pt x="14973" y="10730"/>
                </a:lnTo>
                <a:lnTo>
                  <a:pt x="15106" y="10857"/>
                </a:lnTo>
                <a:lnTo>
                  <a:pt x="15229" y="10984"/>
                </a:lnTo>
                <a:lnTo>
                  <a:pt x="15344" y="11111"/>
                </a:lnTo>
                <a:lnTo>
                  <a:pt x="15451" y="11237"/>
                </a:lnTo>
                <a:lnTo>
                  <a:pt x="15548" y="11362"/>
                </a:lnTo>
                <a:lnTo>
                  <a:pt x="15638" y="11483"/>
                </a:lnTo>
                <a:lnTo>
                  <a:pt x="15720" y="11601"/>
                </a:lnTo>
                <a:lnTo>
                  <a:pt x="15793" y="11714"/>
                </a:lnTo>
                <a:lnTo>
                  <a:pt x="15859" y="11819"/>
                </a:lnTo>
                <a:lnTo>
                  <a:pt x="15917" y="11919"/>
                </a:lnTo>
                <a:lnTo>
                  <a:pt x="15968" y="12011"/>
                </a:lnTo>
                <a:lnTo>
                  <a:pt x="16011" y="12093"/>
                </a:lnTo>
                <a:lnTo>
                  <a:pt x="16047" y="12166"/>
                </a:lnTo>
                <a:lnTo>
                  <a:pt x="16077" y="12227"/>
                </a:lnTo>
                <a:lnTo>
                  <a:pt x="16116" y="12314"/>
                </a:lnTo>
                <a:lnTo>
                  <a:pt x="16128" y="12344"/>
                </a:lnTo>
                <a:lnTo>
                  <a:pt x="16128" y="2769"/>
                </a:lnTo>
                <a:lnTo>
                  <a:pt x="16116" y="2738"/>
                </a:lnTo>
                <a:lnTo>
                  <a:pt x="16077" y="2650"/>
                </a:lnTo>
                <a:lnTo>
                  <a:pt x="16047" y="2588"/>
                </a:lnTo>
                <a:lnTo>
                  <a:pt x="16011" y="2513"/>
                </a:lnTo>
                <a:lnTo>
                  <a:pt x="15968" y="2430"/>
                </a:lnTo>
                <a:lnTo>
                  <a:pt x="15917" y="2336"/>
                </a:lnTo>
                <a:lnTo>
                  <a:pt x="15859" y="2235"/>
                </a:lnTo>
                <a:lnTo>
                  <a:pt x="15793" y="2127"/>
                </a:lnTo>
                <a:lnTo>
                  <a:pt x="15720" y="2013"/>
                </a:lnTo>
                <a:lnTo>
                  <a:pt x="15638" y="1893"/>
                </a:lnTo>
                <a:lnTo>
                  <a:pt x="15548" y="1769"/>
                </a:lnTo>
                <a:lnTo>
                  <a:pt x="15451" y="1643"/>
                </a:lnTo>
                <a:lnTo>
                  <a:pt x="15344" y="1514"/>
                </a:lnTo>
                <a:lnTo>
                  <a:pt x="15229" y="1385"/>
                </a:lnTo>
                <a:lnTo>
                  <a:pt x="15106" y="1255"/>
                </a:lnTo>
                <a:lnTo>
                  <a:pt x="14973" y="1127"/>
                </a:lnTo>
                <a:lnTo>
                  <a:pt x="14832" y="1000"/>
                </a:lnTo>
                <a:lnTo>
                  <a:pt x="14681" y="876"/>
                </a:lnTo>
                <a:lnTo>
                  <a:pt x="14520" y="756"/>
                </a:lnTo>
                <a:lnTo>
                  <a:pt x="14351" y="642"/>
                </a:lnTo>
                <a:lnTo>
                  <a:pt x="14171" y="534"/>
                </a:lnTo>
                <a:lnTo>
                  <a:pt x="13982" y="433"/>
                </a:lnTo>
                <a:lnTo>
                  <a:pt x="13782" y="339"/>
                </a:lnTo>
                <a:lnTo>
                  <a:pt x="13574" y="256"/>
                </a:lnTo>
                <a:lnTo>
                  <a:pt x="13353" y="181"/>
                </a:lnTo>
                <a:lnTo>
                  <a:pt x="13123" y="119"/>
                </a:lnTo>
                <a:lnTo>
                  <a:pt x="12882" y="68"/>
                </a:lnTo>
                <a:lnTo>
                  <a:pt x="12630" y="31"/>
                </a:lnTo>
                <a:lnTo>
                  <a:pt x="12367" y="8"/>
                </a:lnTo>
                <a:lnTo>
                  <a:pt x="12093" y="0"/>
                </a:lnTo>
                <a:close/>
                <a:moveTo>
                  <a:pt x="7394" y="4090"/>
                </a:moveTo>
                <a:lnTo>
                  <a:pt x="7008" y="3081"/>
                </a:lnTo>
                <a:lnTo>
                  <a:pt x="6999" y="3058"/>
                </a:lnTo>
                <a:lnTo>
                  <a:pt x="6986" y="3026"/>
                </a:lnTo>
                <a:lnTo>
                  <a:pt x="6969" y="2987"/>
                </a:lnTo>
                <a:lnTo>
                  <a:pt x="6949" y="2939"/>
                </a:lnTo>
                <a:lnTo>
                  <a:pt x="6924" y="2885"/>
                </a:lnTo>
                <a:lnTo>
                  <a:pt x="6894" y="2825"/>
                </a:lnTo>
                <a:lnTo>
                  <a:pt x="6859" y="2760"/>
                </a:lnTo>
                <a:lnTo>
                  <a:pt x="6821" y="2690"/>
                </a:lnTo>
                <a:lnTo>
                  <a:pt x="6777" y="2615"/>
                </a:lnTo>
                <a:lnTo>
                  <a:pt x="6728" y="2537"/>
                </a:lnTo>
                <a:lnTo>
                  <a:pt x="6674" y="2456"/>
                </a:lnTo>
                <a:lnTo>
                  <a:pt x="6613" y="2372"/>
                </a:lnTo>
                <a:lnTo>
                  <a:pt x="6549" y="2287"/>
                </a:lnTo>
                <a:lnTo>
                  <a:pt x="6477" y="2200"/>
                </a:lnTo>
                <a:lnTo>
                  <a:pt x="6401" y="2113"/>
                </a:lnTo>
                <a:lnTo>
                  <a:pt x="6317" y="2025"/>
                </a:lnTo>
                <a:lnTo>
                  <a:pt x="6228" y="1938"/>
                </a:lnTo>
                <a:lnTo>
                  <a:pt x="6133" y="1852"/>
                </a:lnTo>
                <a:lnTo>
                  <a:pt x="6030" y="1768"/>
                </a:lnTo>
                <a:lnTo>
                  <a:pt x="5921" y="1687"/>
                </a:lnTo>
                <a:lnTo>
                  <a:pt x="5805" y="1608"/>
                </a:lnTo>
                <a:lnTo>
                  <a:pt x="5683" y="1534"/>
                </a:lnTo>
                <a:lnTo>
                  <a:pt x="5553" y="1463"/>
                </a:lnTo>
                <a:lnTo>
                  <a:pt x="5416" y="1398"/>
                </a:lnTo>
                <a:lnTo>
                  <a:pt x="5271" y="1337"/>
                </a:lnTo>
                <a:lnTo>
                  <a:pt x="5119" y="1283"/>
                </a:lnTo>
                <a:lnTo>
                  <a:pt x="4958" y="1236"/>
                </a:lnTo>
                <a:lnTo>
                  <a:pt x="4790" y="1195"/>
                </a:lnTo>
                <a:lnTo>
                  <a:pt x="4615" y="1163"/>
                </a:lnTo>
                <a:lnTo>
                  <a:pt x="4430" y="1139"/>
                </a:lnTo>
                <a:lnTo>
                  <a:pt x="4237" y="1124"/>
                </a:lnTo>
                <a:lnTo>
                  <a:pt x="4035" y="1119"/>
                </a:lnTo>
                <a:lnTo>
                  <a:pt x="3860" y="1123"/>
                </a:lnTo>
                <a:lnTo>
                  <a:pt x="3691" y="1134"/>
                </a:lnTo>
                <a:lnTo>
                  <a:pt x="3528" y="1152"/>
                </a:lnTo>
                <a:lnTo>
                  <a:pt x="3372" y="1177"/>
                </a:lnTo>
                <a:lnTo>
                  <a:pt x="3222" y="1208"/>
                </a:lnTo>
                <a:lnTo>
                  <a:pt x="3077" y="1245"/>
                </a:lnTo>
                <a:lnTo>
                  <a:pt x="2939" y="1287"/>
                </a:lnTo>
                <a:lnTo>
                  <a:pt x="2807" y="1334"/>
                </a:lnTo>
                <a:lnTo>
                  <a:pt x="2680" y="1386"/>
                </a:lnTo>
                <a:lnTo>
                  <a:pt x="2559" y="1442"/>
                </a:lnTo>
                <a:lnTo>
                  <a:pt x="2443" y="1501"/>
                </a:lnTo>
                <a:lnTo>
                  <a:pt x="2334" y="1565"/>
                </a:lnTo>
                <a:lnTo>
                  <a:pt x="2230" y="1631"/>
                </a:lnTo>
                <a:lnTo>
                  <a:pt x="2130" y="1700"/>
                </a:lnTo>
                <a:lnTo>
                  <a:pt x="2035" y="1770"/>
                </a:lnTo>
                <a:lnTo>
                  <a:pt x="1946" y="1844"/>
                </a:lnTo>
                <a:lnTo>
                  <a:pt x="1862" y="1917"/>
                </a:lnTo>
                <a:lnTo>
                  <a:pt x="1782" y="1993"/>
                </a:lnTo>
                <a:lnTo>
                  <a:pt x="1708" y="2068"/>
                </a:lnTo>
                <a:lnTo>
                  <a:pt x="1638" y="2145"/>
                </a:lnTo>
                <a:lnTo>
                  <a:pt x="1572" y="2220"/>
                </a:lnTo>
                <a:lnTo>
                  <a:pt x="1511" y="2296"/>
                </a:lnTo>
                <a:lnTo>
                  <a:pt x="1454" y="2370"/>
                </a:lnTo>
                <a:lnTo>
                  <a:pt x="1401" y="2443"/>
                </a:lnTo>
                <a:lnTo>
                  <a:pt x="1353" y="2514"/>
                </a:lnTo>
                <a:lnTo>
                  <a:pt x="1308" y="2584"/>
                </a:lnTo>
                <a:lnTo>
                  <a:pt x="1268" y="2650"/>
                </a:lnTo>
                <a:lnTo>
                  <a:pt x="1231" y="2714"/>
                </a:lnTo>
                <a:lnTo>
                  <a:pt x="1198" y="2773"/>
                </a:lnTo>
                <a:lnTo>
                  <a:pt x="1168" y="2829"/>
                </a:lnTo>
                <a:lnTo>
                  <a:pt x="1142" y="2882"/>
                </a:lnTo>
                <a:lnTo>
                  <a:pt x="1120" y="2929"/>
                </a:lnTo>
                <a:lnTo>
                  <a:pt x="1120" y="9377"/>
                </a:lnTo>
                <a:lnTo>
                  <a:pt x="1190" y="9330"/>
                </a:lnTo>
                <a:lnTo>
                  <a:pt x="1263" y="9285"/>
                </a:lnTo>
                <a:lnTo>
                  <a:pt x="1337" y="9240"/>
                </a:lnTo>
                <a:lnTo>
                  <a:pt x="1411" y="9195"/>
                </a:lnTo>
                <a:lnTo>
                  <a:pt x="1487" y="9153"/>
                </a:lnTo>
                <a:lnTo>
                  <a:pt x="1563" y="9111"/>
                </a:lnTo>
                <a:lnTo>
                  <a:pt x="1642" y="9069"/>
                </a:lnTo>
                <a:lnTo>
                  <a:pt x="1722" y="9029"/>
                </a:lnTo>
                <a:lnTo>
                  <a:pt x="1803" y="8991"/>
                </a:lnTo>
                <a:lnTo>
                  <a:pt x="1885" y="8953"/>
                </a:lnTo>
                <a:lnTo>
                  <a:pt x="1969" y="8916"/>
                </a:lnTo>
                <a:lnTo>
                  <a:pt x="2053" y="8881"/>
                </a:lnTo>
                <a:lnTo>
                  <a:pt x="2140" y="8847"/>
                </a:lnTo>
                <a:lnTo>
                  <a:pt x="2228" y="8815"/>
                </a:lnTo>
                <a:lnTo>
                  <a:pt x="2316" y="8783"/>
                </a:lnTo>
                <a:lnTo>
                  <a:pt x="2407" y="8753"/>
                </a:lnTo>
                <a:lnTo>
                  <a:pt x="2498" y="8725"/>
                </a:lnTo>
                <a:lnTo>
                  <a:pt x="2592" y="8698"/>
                </a:lnTo>
                <a:lnTo>
                  <a:pt x="2685" y="8673"/>
                </a:lnTo>
                <a:lnTo>
                  <a:pt x="2781" y="8649"/>
                </a:lnTo>
                <a:lnTo>
                  <a:pt x="2878" y="8626"/>
                </a:lnTo>
                <a:lnTo>
                  <a:pt x="2977" y="8606"/>
                </a:lnTo>
                <a:lnTo>
                  <a:pt x="3076" y="8587"/>
                </a:lnTo>
                <a:lnTo>
                  <a:pt x="3177" y="8570"/>
                </a:lnTo>
                <a:lnTo>
                  <a:pt x="3279" y="8555"/>
                </a:lnTo>
                <a:lnTo>
                  <a:pt x="3383" y="8542"/>
                </a:lnTo>
                <a:lnTo>
                  <a:pt x="3489" y="8531"/>
                </a:lnTo>
                <a:lnTo>
                  <a:pt x="3596" y="8522"/>
                </a:lnTo>
                <a:lnTo>
                  <a:pt x="3703" y="8514"/>
                </a:lnTo>
                <a:lnTo>
                  <a:pt x="3812" y="8509"/>
                </a:lnTo>
                <a:lnTo>
                  <a:pt x="3923" y="8506"/>
                </a:lnTo>
                <a:lnTo>
                  <a:pt x="4035" y="8505"/>
                </a:lnTo>
                <a:lnTo>
                  <a:pt x="4171" y="8506"/>
                </a:lnTo>
                <a:lnTo>
                  <a:pt x="4305" y="8511"/>
                </a:lnTo>
                <a:lnTo>
                  <a:pt x="4436" y="8519"/>
                </a:lnTo>
                <a:lnTo>
                  <a:pt x="4566" y="8529"/>
                </a:lnTo>
                <a:lnTo>
                  <a:pt x="4693" y="8543"/>
                </a:lnTo>
                <a:lnTo>
                  <a:pt x="4819" y="8559"/>
                </a:lnTo>
                <a:lnTo>
                  <a:pt x="4942" y="8578"/>
                </a:lnTo>
                <a:lnTo>
                  <a:pt x="5064" y="8600"/>
                </a:lnTo>
                <a:lnTo>
                  <a:pt x="5183" y="8624"/>
                </a:lnTo>
                <a:lnTo>
                  <a:pt x="5301" y="8652"/>
                </a:lnTo>
                <a:lnTo>
                  <a:pt x="5416" y="8681"/>
                </a:lnTo>
                <a:lnTo>
                  <a:pt x="5530" y="8712"/>
                </a:lnTo>
                <a:lnTo>
                  <a:pt x="5641" y="8746"/>
                </a:lnTo>
                <a:lnTo>
                  <a:pt x="5751" y="8782"/>
                </a:lnTo>
                <a:lnTo>
                  <a:pt x="5857" y="8821"/>
                </a:lnTo>
                <a:lnTo>
                  <a:pt x="5963" y="8861"/>
                </a:lnTo>
                <a:lnTo>
                  <a:pt x="6067" y="8902"/>
                </a:lnTo>
                <a:lnTo>
                  <a:pt x="6168" y="8947"/>
                </a:lnTo>
                <a:lnTo>
                  <a:pt x="6268" y="8992"/>
                </a:lnTo>
                <a:lnTo>
                  <a:pt x="6366" y="9039"/>
                </a:lnTo>
                <a:lnTo>
                  <a:pt x="6462" y="9089"/>
                </a:lnTo>
                <a:lnTo>
                  <a:pt x="6556" y="9139"/>
                </a:lnTo>
                <a:lnTo>
                  <a:pt x="6648" y="9191"/>
                </a:lnTo>
                <a:lnTo>
                  <a:pt x="6738" y="9245"/>
                </a:lnTo>
                <a:lnTo>
                  <a:pt x="6827" y="9299"/>
                </a:lnTo>
                <a:lnTo>
                  <a:pt x="6913" y="9354"/>
                </a:lnTo>
                <a:lnTo>
                  <a:pt x="6998" y="9412"/>
                </a:lnTo>
                <a:lnTo>
                  <a:pt x="7081" y="9469"/>
                </a:lnTo>
                <a:lnTo>
                  <a:pt x="7162" y="9529"/>
                </a:lnTo>
                <a:lnTo>
                  <a:pt x="7241" y="9588"/>
                </a:lnTo>
                <a:lnTo>
                  <a:pt x="7318" y="9648"/>
                </a:lnTo>
                <a:lnTo>
                  <a:pt x="7394" y="9710"/>
                </a:lnTo>
                <a:lnTo>
                  <a:pt x="7394" y="4090"/>
                </a:lnTo>
                <a:close/>
                <a:moveTo>
                  <a:pt x="12093" y="1119"/>
                </a:moveTo>
                <a:lnTo>
                  <a:pt x="11895" y="1125"/>
                </a:lnTo>
                <a:lnTo>
                  <a:pt x="11706" y="1141"/>
                </a:lnTo>
                <a:lnTo>
                  <a:pt x="11523" y="1167"/>
                </a:lnTo>
                <a:lnTo>
                  <a:pt x="11349" y="1201"/>
                </a:lnTo>
                <a:lnTo>
                  <a:pt x="11182" y="1246"/>
                </a:lnTo>
                <a:lnTo>
                  <a:pt x="11021" y="1297"/>
                </a:lnTo>
                <a:lnTo>
                  <a:pt x="10869" y="1355"/>
                </a:lnTo>
                <a:lnTo>
                  <a:pt x="10723" y="1421"/>
                </a:lnTo>
                <a:lnTo>
                  <a:pt x="10585" y="1491"/>
                </a:lnTo>
                <a:lnTo>
                  <a:pt x="10454" y="1567"/>
                </a:lnTo>
                <a:lnTo>
                  <a:pt x="10329" y="1647"/>
                </a:lnTo>
                <a:lnTo>
                  <a:pt x="10211" y="1731"/>
                </a:lnTo>
                <a:lnTo>
                  <a:pt x="10100" y="1818"/>
                </a:lnTo>
                <a:lnTo>
                  <a:pt x="9995" y="1907"/>
                </a:lnTo>
                <a:lnTo>
                  <a:pt x="9898" y="1998"/>
                </a:lnTo>
                <a:lnTo>
                  <a:pt x="9805" y="2089"/>
                </a:lnTo>
                <a:lnTo>
                  <a:pt x="9719" y="2181"/>
                </a:lnTo>
                <a:lnTo>
                  <a:pt x="9640" y="2273"/>
                </a:lnTo>
                <a:lnTo>
                  <a:pt x="9566" y="2363"/>
                </a:lnTo>
                <a:lnTo>
                  <a:pt x="9498" y="2452"/>
                </a:lnTo>
                <a:lnTo>
                  <a:pt x="9436" y="2537"/>
                </a:lnTo>
                <a:lnTo>
                  <a:pt x="9379" y="2620"/>
                </a:lnTo>
                <a:lnTo>
                  <a:pt x="9329" y="2700"/>
                </a:lnTo>
                <a:lnTo>
                  <a:pt x="9284" y="2773"/>
                </a:lnTo>
                <a:lnTo>
                  <a:pt x="9244" y="2843"/>
                </a:lnTo>
                <a:lnTo>
                  <a:pt x="9209" y="2906"/>
                </a:lnTo>
                <a:lnTo>
                  <a:pt x="9180" y="2962"/>
                </a:lnTo>
                <a:lnTo>
                  <a:pt x="9156" y="3012"/>
                </a:lnTo>
                <a:lnTo>
                  <a:pt x="9121" y="3085"/>
                </a:lnTo>
                <a:lnTo>
                  <a:pt x="9105" y="3120"/>
                </a:lnTo>
                <a:lnTo>
                  <a:pt x="8738" y="4044"/>
                </a:lnTo>
                <a:lnTo>
                  <a:pt x="8738" y="9661"/>
                </a:lnTo>
                <a:lnTo>
                  <a:pt x="8813" y="9601"/>
                </a:lnTo>
                <a:lnTo>
                  <a:pt x="8890" y="9543"/>
                </a:lnTo>
                <a:lnTo>
                  <a:pt x="8968" y="9485"/>
                </a:lnTo>
                <a:lnTo>
                  <a:pt x="9049" y="9429"/>
                </a:lnTo>
                <a:lnTo>
                  <a:pt x="9130" y="9373"/>
                </a:lnTo>
                <a:lnTo>
                  <a:pt x="9214" y="9318"/>
                </a:lnTo>
                <a:lnTo>
                  <a:pt x="9301" y="9264"/>
                </a:lnTo>
                <a:lnTo>
                  <a:pt x="9389" y="9211"/>
                </a:lnTo>
                <a:lnTo>
                  <a:pt x="9477" y="9160"/>
                </a:lnTo>
                <a:lnTo>
                  <a:pt x="9569" y="9111"/>
                </a:lnTo>
                <a:lnTo>
                  <a:pt x="9663" y="9062"/>
                </a:lnTo>
                <a:lnTo>
                  <a:pt x="9758" y="9015"/>
                </a:lnTo>
                <a:lnTo>
                  <a:pt x="9855" y="8970"/>
                </a:lnTo>
                <a:lnTo>
                  <a:pt x="9955" y="8926"/>
                </a:lnTo>
                <a:lnTo>
                  <a:pt x="10056" y="8884"/>
                </a:lnTo>
                <a:lnTo>
                  <a:pt x="10160" y="8844"/>
                </a:lnTo>
                <a:lnTo>
                  <a:pt x="10264" y="8806"/>
                </a:lnTo>
                <a:lnTo>
                  <a:pt x="10372" y="8769"/>
                </a:lnTo>
                <a:lnTo>
                  <a:pt x="10481" y="8735"/>
                </a:lnTo>
                <a:lnTo>
                  <a:pt x="10593" y="8703"/>
                </a:lnTo>
                <a:lnTo>
                  <a:pt x="10706" y="8673"/>
                </a:lnTo>
                <a:lnTo>
                  <a:pt x="10822" y="8645"/>
                </a:lnTo>
                <a:lnTo>
                  <a:pt x="10939" y="8618"/>
                </a:lnTo>
                <a:lnTo>
                  <a:pt x="11059" y="8595"/>
                </a:lnTo>
                <a:lnTo>
                  <a:pt x="11181" y="8575"/>
                </a:lnTo>
                <a:lnTo>
                  <a:pt x="11305" y="8557"/>
                </a:lnTo>
                <a:lnTo>
                  <a:pt x="11431" y="8541"/>
                </a:lnTo>
                <a:lnTo>
                  <a:pt x="11559" y="8528"/>
                </a:lnTo>
                <a:lnTo>
                  <a:pt x="11689" y="8518"/>
                </a:lnTo>
                <a:lnTo>
                  <a:pt x="11822" y="8511"/>
                </a:lnTo>
                <a:lnTo>
                  <a:pt x="11957" y="8506"/>
                </a:lnTo>
                <a:lnTo>
                  <a:pt x="12093" y="8505"/>
                </a:lnTo>
                <a:lnTo>
                  <a:pt x="12207" y="8506"/>
                </a:lnTo>
                <a:lnTo>
                  <a:pt x="12318" y="8509"/>
                </a:lnTo>
                <a:lnTo>
                  <a:pt x="12429" y="8514"/>
                </a:lnTo>
                <a:lnTo>
                  <a:pt x="12538" y="8521"/>
                </a:lnTo>
                <a:lnTo>
                  <a:pt x="12644" y="8530"/>
                </a:lnTo>
                <a:lnTo>
                  <a:pt x="12750" y="8540"/>
                </a:lnTo>
                <a:lnTo>
                  <a:pt x="12854" y="8553"/>
                </a:lnTo>
                <a:lnTo>
                  <a:pt x="12957" y="8567"/>
                </a:lnTo>
                <a:lnTo>
                  <a:pt x="13059" y="8583"/>
                </a:lnTo>
                <a:lnTo>
                  <a:pt x="13158" y="8601"/>
                </a:lnTo>
                <a:lnTo>
                  <a:pt x="13257" y="8620"/>
                </a:lnTo>
                <a:lnTo>
                  <a:pt x="13354" y="8641"/>
                </a:lnTo>
                <a:lnTo>
                  <a:pt x="13450" y="8665"/>
                </a:lnTo>
                <a:lnTo>
                  <a:pt x="13544" y="8689"/>
                </a:lnTo>
                <a:lnTo>
                  <a:pt x="13637" y="8714"/>
                </a:lnTo>
                <a:lnTo>
                  <a:pt x="13728" y="8741"/>
                </a:lnTo>
                <a:lnTo>
                  <a:pt x="13819" y="8769"/>
                </a:lnTo>
                <a:lnTo>
                  <a:pt x="13907" y="8800"/>
                </a:lnTo>
                <a:lnTo>
                  <a:pt x="13994" y="8831"/>
                </a:lnTo>
                <a:lnTo>
                  <a:pt x="14081" y="8863"/>
                </a:lnTo>
                <a:lnTo>
                  <a:pt x="14165" y="8897"/>
                </a:lnTo>
                <a:lnTo>
                  <a:pt x="14248" y="8932"/>
                </a:lnTo>
                <a:lnTo>
                  <a:pt x="14330" y="8969"/>
                </a:lnTo>
                <a:lnTo>
                  <a:pt x="14410" y="9006"/>
                </a:lnTo>
                <a:lnTo>
                  <a:pt x="14490" y="9044"/>
                </a:lnTo>
                <a:lnTo>
                  <a:pt x="14568" y="9084"/>
                </a:lnTo>
                <a:lnTo>
                  <a:pt x="14644" y="9124"/>
                </a:lnTo>
                <a:lnTo>
                  <a:pt x="14720" y="9165"/>
                </a:lnTo>
                <a:lnTo>
                  <a:pt x="14793" y="9207"/>
                </a:lnTo>
                <a:lnTo>
                  <a:pt x="14866" y="9251"/>
                </a:lnTo>
                <a:lnTo>
                  <a:pt x="14938" y="9294"/>
                </a:lnTo>
                <a:lnTo>
                  <a:pt x="15008" y="9339"/>
                </a:lnTo>
                <a:lnTo>
                  <a:pt x="15008" y="3009"/>
                </a:lnTo>
                <a:lnTo>
                  <a:pt x="14983" y="2960"/>
                </a:lnTo>
                <a:lnTo>
                  <a:pt x="14955" y="2906"/>
                </a:lnTo>
                <a:lnTo>
                  <a:pt x="14922" y="2849"/>
                </a:lnTo>
                <a:lnTo>
                  <a:pt x="14886" y="2786"/>
                </a:lnTo>
                <a:lnTo>
                  <a:pt x="14847" y="2721"/>
                </a:lnTo>
                <a:lnTo>
                  <a:pt x="14802" y="2651"/>
                </a:lnTo>
                <a:lnTo>
                  <a:pt x="14755" y="2580"/>
                </a:lnTo>
                <a:lnTo>
                  <a:pt x="14704" y="2506"/>
                </a:lnTo>
                <a:lnTo>
                  <a:pt x="14647" y="2430"/>
                </a:lnTo>
                <a:lnTo>
                  <a:pt x="14588" y="2352"/>
                </a:lnTo>
                <a:lnTo>
                  <a:pt x="14523" y="2274"/>
                </a:lnTo>
                <a:lnTo>
                  <a:pt x="14455" y="2195"/>
                </a:lnTo>
                <a:lnTo>
                  <a:pt x="14382" y="2116"/>
                </a:lnTo>
                <a:lnTo>
                  <a:pt x="14305" y="2036"/>
                </a:lnTo>
                <a:lnTo>
                  <a:pt x="14223" y="1957"/>
                </a:lnTo>
                <a:lnTo>
                  <a:pt x="14137" y="1880"/>
                </a:lnTo>
                <a:lnTo>
                  <a:pt x="14046" y="1803"/>
                </a:lnTo>
                <a:lnTo>
                  <a:pt x="13951" y="1729"/>
                </a:lnTo>
                <a:lnTo>
                  <a:pt x="13851" y="1656"/>
                </a:lnTo>
                <a:lnTo>
                  <a:pt x="13746" y="1587"/>
                </a:lnTo>
                <a:lnTo>
                  <a:pt x="13636" y="1521"/>
                </a:lnTo>
                <a:lnTo>
                  <a:pt x="13521" y="1458"/>
                </a:lnTo>
                <a:lnTo>
                  <a:pt x="13402" y="1400"/>
                </a:lnTo>
                <a:lnTo>
                  <a:pt x="13277" y="1345"/>
                </a:lnTo>
                <a:lnTo>
                  <a:pt x="13148" y="1296"/>
                </a:lnTo>
                <a:lnTo>
                  <a:pt x="13013" y="1252"/>
                </a:lnTo>
                <a:lnTo>
                  <a:pt x="12873" y="1212"/>
                </a:lnTo>
                <a:lnTo>
                  <a:pt x="12728" y="1180"/>
                </a:lnTo>
                <a:lnTo>
                  <a:pt x="12578" y="1154"/>
                </a:lnTo>
                <a:lnTo>
                  <a:pt x="12422" y="1135"/>
                </a:lnTo>
                <a:lnTo>
                  <a:pt x="12260" y="1123"/>
                </a:lnTo>
                <a:lnTo>
                  <a:pt x="12093" y="1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4" name="Freeform 167"/>
          <p:cNvSpPr>
            <a:spLocks noEditPoints="1"/>
          </p:cNvSpPr>
          <p:nvPr/>
        </p:nvSpPr>
        <p:spPr bwMode="auto">
          <a:xfrm>
            <a:off x="2631296" y="579959"/>
            <a:ext cx="526801" cy="251927"/>
          </a:xfrm>
          <a:custGeom>
            <a:avLst/>
            <a:gdLst>
              <a:gd name="T0" fmla="*/ 16005 w 16128"/>
              <a:gd name="T1" fmla="*/ 6822 h 7756"/>
              <a:gd name="T2" fmla="*/ 15390 w 16128"/>
              <a:gd name="T3" fmla="*/ 6374 h 7756"/>
              <a:gd name="T4" fmla="*/ 14401 w 16128"/>
              <a:gd name="T5" fmla="*/ 5862 h 7756"/>
              <a:gd name="T6" fmla="*/ 13506 w 16128"/>
              <a:gd name="T7" fmla="*/ 5545 h 7756"/>
              <a:gd name="T8" fmla="*/ 13816 w 16128"/>
              <a:gd name="T9" fmla="*/ 5057 h 7756"/>
              <a:gd name="T10" fmla="*/ 14106 w 16128"/>
              <a:gd name="T11" fmla="*/ 4302 h 7756"/>
              <a:gd name="T12" fmla="*/ 14129 w 16128"/>
              <a:gd name="T13" fmla="*/ 3620 h 7756"/>
              <a:gd name="T14" fmla="*/ 14117 w 16128"/>
              <a:gd name="T15" fmla="*/ 2991 h 7756"/>
              <a:gd name="T16" fmla="*/ 13751 w 16128"/>
              <a:gd name="T17" fmla="*/ 2373 h 7756"/>
              <a:gd name="T18" fmla="*/ 13137 w 16128"/>
              <a:gd name="T19" fmla="*/ 2127 h 7756"/>
              <a:gd name="T20" fmla="*/ 12432 w 16128"/>
              <a:gd name="T21" fmla="*/ 2164 h 7756"/>
              <a:gd name="T22" fmla="*/ 11875 w 16128"/>
              <a:gd name="T23" fmla="*/ 2514 h 7756"/>
              <a:gd name="T24" fmla="*/ 11629 w 16128"/>
              <a:gd name="T25" fmla="*/ 3100 h 7756"/>
              <a:gd name="T26" fmla="*/ 11637 w 16128"/>
              <a:gd name="T27" fmla="*/ 3816 h 7756"/>
              <a:gd name="T28" fmla="*/ 11696 w 16128"/>
              <a:gd name="T29" fmla="*/ 4463 h 7756"/>
              <a:gd name="T30" fmla="*/ 12015 w 16128"/>
              <a:gd name="T31" fmla="*/ 5191 h 7756"/>
              <a:gd name="T32" fmla="*/ 12778 w 16128"/>
              <a:gd name="T33" fmla="*/ 5915 h 7756"/>
              <a:gd name="T34" fmla="*/ 13165 w 16128"/>
              <a:gd name="T35" fmla="*/ 6574 h 7756"/>
              <a:gd name="T36" fmla="*/ 16128 w 16128"/>
              <a:gd name="T37" fmla="*/ 7755 h 7756"/>
              <a:gd name="T38" fmla="*/ 10380 w 16128"/>
              <a:gd name="T39" fmla="*/ 5269 h 7756"/>
              <a:gd name="T40" fmla="*/ 9097 w 16128"/>
              <a:gd name="T41" fmla="*/ 4791 h 7756"/>
              <a:gd name="T42" fmla="*/ 9193 w 16128"/>
              <a:gd name="T43" fmla="*/ 4313 h 7756"/>
              <a:gd name="T44" fmla="*/ 9670 w 16128"/>
              <a:gd name="T45" fmla="*/ 3259 h 7756"/>
              <a:gd name="T46" fmla="*/ 9759 w 16128"/>
              <a:gd name="T47" fmla="*/ 2691 h 7756"/>
              <a:gd name="T48" fmla="*/ 9779 w 16128"/>
              <a:gd name="T49" fmla="*/ 1707 h 7756"/>
              <a:gd name="T50" fmla="*/ 9687 w 16128"/>
              <a:gd name="T51" fmla="*/ 1015 h 7756"/>
              <a:gd name="T52" fmla="*/ 9087 w 16128"/>
              <a:gd name="T53" fmla="*/ 243 h 7756"/>
              <a:gd name="T54" fmla="*/ 8193 w 16128"/>
              <a:gd name="T55" fmla="*/ 3 h 7756"/>
              <a:gd name="T56" fmla="*/ 7244 w 16128"/>
              <a:gd name="T57" fmla="*/ 130 h 7756"/>
              <a:gd name="T58" fmla="*/ 6545 w 16128"/>
              <a:gd name="T59" fmla="*/ 730 h 7756"/>
              <a:gd name="T60" fmla="*/ 6323 w 16128"/>
              <a:gd name="T61" fmla="*/ 1423 h 7756"/>
              <a:gd name="T62" fmla="*/ 6340 w 16128"/>
              <a:gd name="T63" fmla="*/ 2415 h 7756"/>
              <a:gd name="T64" fmla="*/ 6393 w 16128"/>
              <a:gd name="T65" fmla="*/ 3135 h 7756"/>
              <a:gd name="T66" fmla="*/ 6812 w 16128"/>
              <a:gd name="T67" fmla="*/ 4143 h 7756"/>
              <a:gd name="T68" fmla="*/ 7162 w 16128"/>
              <a:gd name="T69" fmla="*/ 4689 h 7756"/>
              <a:gd name="T70" fmla="*/ 6053 w 16128"/>
              <a:gd name="T71" fmla="*/ 5118 h 7756"/>
              <a:gd name="T72" fmla="*/ 4823 w 16128"/>
              <a:gd name="T73" fmla="*/ 5763 h 7756"/>
              <a:gd name="T74" fmla="*/ 3882 w 16128"/>
              <a:gd name="T75" fmla="*/ 6354 h 7756"/>
              <a:gd name="T76" fmla="*/ 3617 w 16128"/>
              <a:gd name="T77" fmla="*/ 6789 h 7756"/>
              <a:gd name="T78" fmla="*/ 12486 w 16128"/>
              <a:gd name="T79" fmla="*/ 6727 h 7756"/>
              <a:gd name="T80" fmla="*/ 12096 w 16128"/>
              <a:gd name="T81" fmla="*/ 6223 h 7756"/>
              <a:gd name="T82" fmla="*/ 2919 w 16128"/>
              <a:gd name="T83" fmla="*/ 6768 h 7756"/>
              <a:gd name="T84" fmla="*/ 3106 w 16128"/>
              <a:gd name="T85" fmla="*/ 6229 h 7756"/>
              <a:gd name="T86" fmla="*/ 3854 w 16128"/>
              <a:gd name="T87" fmla="*/ 5495 h 7756"/>
              <a:gd name="T88" fmla="*/ 4312 w 16128"/>
              <a:gd name="T89" fmla="*/ 4730 h 7756"/>
              <a:gd name="T90" fmla="*/ 4474 w 16128"/>
              <a:gd name="T91" fmla="*/ 4118 h 7756"/>
              <a:gd name="T92" fmla="*/ 4488 w 16128"/>
              <a:gd name="T93" fmla="*/ 3409 h 7756"/>
              <a:gd name="T94" fmla="*/ 4401 w 16128"/>
              <a:gd name="T95" fmla="*/ 2795 h 7756"/>
              <a:gd name="T96" fmla="*/ 3945 w 16128"/>
              <a:gd name="T97" fmla="*/ 2266 h 7756"/>
              <a:gd name="T98" fmla="*/ 3284 w 16128"/>
              <a:gd name="T99" fmla="*/ 2113 h 7756"/>
              <a:gd name="T100" fmla="*/ 2602 w 16128"/>
              <a:gd name="T101" fmla="*/ 2226 h 7756"/>
              <a:gd name="T102" fmla="*/ 2110 w 16128"/>
              <a:gd name="T103" fmla="*/ 2692 h 7756"/>
              <a:gd name="T104" fmla="*/ 1973 w 16128"/>
              <a:gd name="T105" fmla="*/ 3303 h 7756"/>
              <a:gd name="T106" fmla="*/ 1987 w 16128"/>
              <a:gd name="T107" fmla="*/ 4024 h 7756"/>
              <a:gd name="T108" fmla="*/ 2103 w 16128"/>
              <a:gd name="T109" fmla="*/ 4614 h 7756"/>
              <a:gd name="T110" fmla="*/ 2490 w 16128"/>
              <a:gd name="T111" fmla="*/ 5397 h 7756"/>
              <a:gd name="T112" fmla="*/ 2105 w 16128"/>
              <a:gd name="T113" fmla="*/ 5707 h 7756"/>
              <a:gd name="T114" fmla="*/ 1047 w 16128"/>
              <a:gd name="T115" fmla="*/ 6219 h 7756"/>
              <a:gd name="T116" fmla="*/ 301 w 16128"/>
              <a:gd name="T117" fmla="*/ 6643 h 7756"/>
              <a:gd name="T118" fmla="*/ 18 w 16128"/>
              <a:gd name="T119" fmla="*/ 7007 h 7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128" h="7756">
                <a:moveTo>
                  <a:pt x="16128" y="7091"/>
                </a:moveTo>
                <a:lnTo>
                  <a:pt x="16128" y="7087"/>
                </a:lnTo>
                <a:lnTo>
                  <a:pt x="16126" y="7074"/>
                </a:lnTo>
                <a:lnTo>
                  <a:pt x="16122" y="7053"/>
                </a:lnTo>
                <a:lnTo>
                  <a:pt x="16115" y="7024"/>
                </a:lnTo>
                <a:lnTo>
                  <a:pt x="16109" y="7007"/>
                </a:lnTo>
                <a:lnTo>
                  <a:pt x="16103" y="6989"/>
                </a:lnTo>
                <a:lnTo>
                  <a:pt x="16094" y="6969"/>
                </a:lnTo>
                <a:lnTo>
                  <a:pt x="16085" y="6948"/>
                </a:lnTo>
                <a:lnTo>
                  <a:pt x="16073" y="6925"/>
                </a:lnTo>
                <a:lnTo>
                  <a:pt x="16058" y="6901"/>
                </a:lnTo>
                <a:lnTo>
                  <a:pt x="16043" y="6876"/>
                </a:lnTo>
                <a:lnTo>
                  <a:pt x="16025" y="6850"/>
                </a:lnTo>
                <a:lnTo>
                  <a:pt x="16005" y="6822"/>
                </a:lnTo>
                <a:lnTo>
                  <a:pt x="15982" y="6794"/>
                </a:lnTo>
                <a:lnTo>
                  <a:pt x="15957" y="6765"/>
                </a:lnTo>
                <a:lnTo>
                  <a:pt x="15928" y="6735"/>
                </a:lnTo>
                <a:lnTo>
                  <a:pt x="15897" y="6705"/>
                </a:lnTo>
                <a:lnTo>
                  <a:pt x="15863" y="6673"/>
                </a:lnTo>
                <a:lnTo>
                  <a:pt x="15826" y="6642"/>
                </a:lnTo>
                <a:lnTo>
                  <a:pt x="15784" y="6608"/>
                </a:lnTo>
                <a:lnTo>
                  <a:pt x="15740" y="6576"/>
                </a:lnTo>
                <a:lnTo>
                  <a:pt x="15692" y="6542"/>
                </a:lnTo>
                <a:lnTo>
                  <a:pt x="15639" y="6509"/>
                </a:lnTo>
                <a:lnTo>
                  <a:pt x="15584" y="6476"/>
                </a:lnTo>
                <a:lnTo>
                  <a:pt x="15523" y="6442"/>
                </a:lnTo>
                <a:lnTo>
                  <a:pt x="15459" y="6407"/>
                </a:lnTo>
                <a:lnTo>
                  <a:pt x="15390" y="6374"/>
                </a:lnTo>
                <a:lnTo>
                  <a:pt x="15317" y="6340"/>
                </a:lnTo>
                <a:lnTo>
                  <a:pt x="15279" y="6323"/>
                </a:lnTo>
                <a:lnTo>
                  <a:pt x="15241" y="6305"/>
                </a:lnTo>
                <a:lnTo>
                  <a:pt x="15202" y="6285"/>
                </a:lnTo>
                <a:lnTo>
                  <a:pt x="15161" y="6264"/>
                </a:lnTo>
                <a:lnTo>
                  <a:pt x="15077" y="6217"/>
                </a:lnTo>
                <a:lnTo>
                  <a:pt x="14987" y="6168"/>
                </a:lnTo>
                <a:lnTo>
                  <a:pt x="14892" y="6115"/>
                </a:lnTo>
                <a:lnTo>
                  <a:pt x="14792" y="6060"/>
                </a:lnTo>
                <a:lnTo>
                  <a:pt x="14688" y="6003"/>
                </a:lnTo>
                <a:lnTo>
                  <a:pt x="14577" y="5946"/>
                </a:lnTo>
                <a:lnTo>
                  <a:pt x="14519" y="5918"/>
                </a:lnTo>
                <a:lnTo>
                  <a:pt x="14461" y="5889"/>
                </a:lnTo>
                <a:lnTo>
                  <a:pt x="14401" y="5862"/>
                </a:lnTo>
                <a:lnTo>
                  <a:pt x="14340" y="5834"/>
                </a:lnTo>
                <a:lnTo>
                  <a:pt x="14276" y="5806"/>
                </a:lnTo>
                <a:lnTo>
                  <a:pt x="14213" y="5779"/>
                </a:lnTo>
                <a:lnTo>
                  <a:pt x="14146" y="5753"/>
                </a:lnTo>
                <a:lnTo>
                  <a:pt x="14080" y="5728"/>
                </a:lnTo>
                <a:lnTo>
                  <a:pt x="14010" y="5704"/>
                </a:lnTo>
                <a:lnTo>
                  <a:pt x="13941" y="5681"/>
                </a:lnTo>
                <a:lnTo>
                  <a:pt x="13868" y="5659"/>
                </a:lnTo>
                <a:lnTo>
                  <a:pt x="13794" y="5638"/>
                </a:lnTo>
                <a:lnTo>
                  <a:pt x="13720" y="5618"/>
                </a:lnTo>
                <a:lnTo>
                  <a:pt x="13643" y="5599"/>
                </a:lnTo>
                <a:lnTo>
                  <a:pt x="13566" y="5582"/>
                </a:lnTo>
                <a:lnTo>
                  <a:pt x="13485" y="5567"/>
                </a:lnTo>
                <a:lnTo>
                  <a:pt x="13506" y="5545"/>
                </a:lnTo>
                <a:lnTo>
                  <a:pt x="13526" y="5521"/>
                </a:lnTo>
                <a:lnTo>
                  <a:pt x="13546" y="5498"/>
                </a:lnTo>
                <a:lnTo>
                  <a:pt x="13566" y="5473"/>
                </a:lnTo>
                <a:lnTo>
                  <a:pt x="13585" y="5448"/>
                </a:lnTo>
                <a:lnTo>
                  <a:pt x="13604" y="5422"/>
                </a:lnTo>
                <a:lnTo>
                  <a:pt x="13622" y="5394"/>
                </a:lnTo>
                <a:lnTo>
                  <a:pt x="13641" y="5367"/>
                </a:lnTo>
                <a:lnTo>
                  <a:pt x="13659" y="5339"/>
                </a:lnTo>
                <a:lnTo>
                  <a:pt x="13678" y="5310"/>
                </a:lnTo>
                <a:lnTo>
                  <a:pt x="13696" y="5281"/>
                </a:lnTo>
                <a:lnTo>
                  <a:pt x="13713" y="5251"/>
                </a:lnTo>
                <a:lnTo>
                  <a:pt x="13748" y="5188"/>
                </a:lnTo>
                <a:lnTo>
                  <a:pt x="13782" y="5124"/>
                </a:lnTo>
                <a:lnTo>
                  <a:pt x="13816" y="5057"/>
                </a:lnTo>
                <a:lnTo>
                  <a:pt x="13849" y="4987"/>
                </a:lnTo>
                <a:lnTo>
                  <a:pt x="13882" y="4917"/>
                </a:lnTo>
                <a:lnTo>
                  <a:pt x="13914" y="4843"/>
                </a:lnTo>
                <a:lnTo>
                  <a:pt x="13947" y="4767"/>
                </a:lnTo>
                <a:lnTo>
                  <a:pt x="13979" y="4691"/>
                </a:lnTo>
                <a:lnTo>
                  <a:pt x="14011" y="4612"/>
                </a:lnTo>
                <a:lnTo>
                  <a:pt x="14042" y="4531"/>
                </a:lnTo>
                <a:lnTo>
                  <a:pt x="14052" y="4507"/>
                </a:lnTo>
                <a:lnTo>
                  <a:pt x="14061" y="4484"/>
                </a:lnTo>
                <a:lnTo>
                  <a:pt x="14068" y="4461"/>
                </a:lnTo>
                <a:lnTo>
                  <a:pt x="14075" y="4438"/>
                </a:lnTo>
                <a:lnTo>
                  <a:pt x="14087" y="4393"/>
                </a:lnTo>
                <a:lnTo>
                  <a:pt x="14098" y="4347"/>
                </a:lnTo>
                <a:lnTo>
                  <a:pt x="14106" y="4302"/>
                </a:lnTo>
                <a:lnTo>
                  <a:pt x="14112" y="4257"/>
                </a:lnTo>
                <a:lnTo>
                  <a:pt x="14117" y="4211"/>
                </a:lnTo>
                <a:lnTo>
                  <a:pt x="14121" y="4165"/>
                </a:lnTo>
                <a:lnTo>
                  <a:pt x="14124" y="4118"/>
                </a:lnTo>
                <a:lnTo>
                  <a:pt x="14125" y="4071"/>
                </a:lnTo>
                <a:lnTo>
                  <a:pt x="14126" y="4023"/>
                </a:lnTo>
                <a:lnTo>
                  <a:pt x="14126" y="3973"/>
                </a:lnTo>
                <a:lnTo>
                  <a:pt x="14126" y="3922"/>
                </a:lnTo>
                <a:lnTo>
                  <a:pt x="14126" y="3870"/>
                </a:lnTo>
                <a:lnTo>
                  <a:pt x="14125" y="3816"/>
                </a:lnTo>
                <a:lnTo>
                  <a:pt x="14125" y="3759"/>
                </a:lnTo>
                <a:lnTo>
                  <a:pt x="14125" y="3715"/>
                </a:lnTo>
                <a:lnTo>
                  <a:pt x="14127" y="3669"/>
                </a:lnTo>
                <a:lnTo>
                  <a:pt x="14129" y="3620"/>
                </a:lnTo>
                <a:lnTo>
                  <a:pt x="14131" y="3568"/>
                </a:lnTo>
                <a:lnTo>
                  <a:pt x="14133" y="3516"/>
                </a:lnTo>
                <a:lnTo>
                  <a:pt x="14135" y="3463"/>
                </a:lnTo>
                <a:lnTo>
                  <a:pt x="14138" y="3409"/>
                </a:lnTo>
                <a:lnTo>
                  <a:pt x="14139" y="3355"/>
                </a:lnTo>
                <a:lnTo>
                  <a:pt x="14140" y="3301"/>
                </a:lnTo>
                <a:lnTo>
                  <a:pt x="14140" y="3249"/>
                </a:lnTo>
                <a:lnTo>
                  <a:pt x="14139" y="3197"/>
                </a:lnTo>
                <a:lnTo>
                  <a:pt x="14137" y="3146"/>
                </a:lnTo>
                <a:lnTo>
                  <a:pt x="14133" y="3099"/>
                </a:lnTo>
                <a:lnTo>
                  <a:pt x="14128" y="3053"/>
                </a:lnTo>
                <a:lnTo>
                  <a:pt x="14125" y="3032"/>
                </a:lnTo>
                <a:lnTo>
                  <a:pt x="14121" y="3011"/>
                </a:lnTo>
                <a:lnTo>
                  <a:pt x="14117" y="2991"/>
                </a:lnTo>
                <a:lnTo>
                  <a:pt x="14112" y="2972"/>
                </a:lnTo>
                <a:lnTo>
                  <a:pt x="14093" y="2909"/>
                </a:lnTo>
                <a:lnTo>
                  <a:pt x="14073" y="2851"/>
                </a:lnTo>
                <a:lnTo>
                  <a:pt x="14051" y="2795"/>
                </a:lnTo>
                <a:lnTo>
                  <a:pt x="14027" y="2741"/>
                </a:lnTo>
                <a:lnTo>
                  <a:pt x="14002" y="2690"/>
                </a:lnTo>
                <a:lnTo>
                  <a:pt x="13976" y="2642"/>
                </a:lnTo>
                <a:lnTo>
                  <a:pt x="13948" y="2597"/>
                </a:lnTo>
                <a:lnTo>
                  <a:pt x="13918" y="2554"/>
                </a:lnTo>
                <a:lnTo>
                  <a:pt x="13887" y="2512"/>
                </a:lnTo>
                <a:lnTo>
                  <a:pt x="13855" y="2474"/>
                </a:lnTo>
                <a:lnTo>
                  <a:pt x="13822" y="2438"/>
                </a:lnTo>
                <a:lnTo>
                  <a:pt x="13787" y="2404"/>
                </a:lnTo>
                <a:lnTo>
                  <a:pt x="13751" y="2373"/>
                </a:lnTo>
                <a:lnTo>
                  <a:pt x="13714" y="2342"/>
                </a:lnTo>
                <a:lnTo>
                  <a:pt x="13676" y="2315"/>
                </a:lnTo>
                <a:lnTo>
                  <a:pt x="13636" y="2290"/>
                </a:lnTo>
                <a:lnTo>
                  <a:pt x="13595" y="2266"/>
                </a:lnTo>
                <a:lnTo>
                  <a:pt x="13554" y="2245"/>
                </a:lnTo>
                <a:lnTo>
                  <a:pt x="13511" y="2225"/>
                </a:lnTo>
                <a:lnTo>
                  <a:pt x="13467" y="2207"/>
                </a:lnTo>
                <a:lnTo>
                  <a:pt x="13423" y="2191"/>
                </a:lnTo>
                <a:lnTo>
                  <a:pt x="13377" y="2177"/>
                </a:lnTo>
                <a:lnTo>
                  <a:pt x="13331" y="2164"/>
                </a:lnTo>
                <a:lnTo>
                  <a:pt x="13283" y="2153"/>
                </a:lnTo>
                <a:lnTo>
                  <a:pt x="13236" y="2142"/>
                </a:lnTo>
                <a:lnTo>
                  <a:pt x="13187" y="2134"/>
                </a:lnTo>
                <a:lnTo>
                  <a:pt x="13137" y="2127"/>
                </a:lnTo>
                <a:lnTo>
                  <a:pt x="13088" y="2122"/>
                </a:lnTo>
                <a:lnTo>
                  <a:pt x="13036" y="2118"/>
                </a:lnTo>
                <a:lnTo>
                  <a:pt x="12986" y="2115"/>
                </a:lnTo>
                <a:lnTo>
                  <a:pt x="12934" y="2113"/>
                </a:lnTo>
                <a:lnTo>
                  <a:pt x="12881" y="2113"/>
                </a:lnTo>
                <a:lnTo>
                  <a:pt x="12829" y="2113"/>
                </a:lnTo>
                <a:lnTo>
                  <a:pt x="12777" y="2115"/>
                </a:lnTo>
                <a:lnTo>
                  <a:pt x="12726" y="2118"/>
                </a:lnTo>
                <a:lnTo>
                  <a:pt x="12675" y="2122"/>
                </a:lnTo>
                <a:lnTo>
                  <a:pt x="12625" y="2127"/>
                </a:lnTo>
                <a:lnTo>
                  <a:pt x="12576" y="2134"/>
                </a:lnTo>
                <a:lnTo>
                  <a:pt x="12526" y="2142"/>
                </a:lnTo>
                <a:lnTo>
                  <a:pt x="12479" y="2153"/>
                </a:lnTo>
                <a:lnTo>
                  <a:pt x="12432" y="2164"/>
                </a:lnTo>
                <a:lnTo>
                  <a:pt x="12385" y="2177"/>
                </a:lnTo>
                <a:lnTo>
                  <a:pt x="12340" y="2192"/>
                </a:lnTo>
                <a:lnTo>
                  <a:pt x="12296" y="2208"/>
                </a:lnTo>
                <a:lnTo>
                  <a:pt x="12251" y="2226"/>
                </a:lnTo>
                <a:lnTo>
                  <a:pt x="12209" y="2245"/>
                </a:lnTo>
                <a:lnTo>
                  <a:pt x="12168" y="2267"/>
                </a:lnTo>
                <a:lnTo>
                  <a:pt x="12126" y="2290"/>
                </a:lnTo>
                <a:lnTo>
                  <a:pt x="12087" y="2316"/>
                </a:lnTo>
                <a:lnTo>
                  <a:pt x="12049" y="2343"/>
                </a:lnTo>
                <a:lnTo>
                  <a:pt x="12011" y="2374"/>
                </a:lnTo>
                <a:lnTo>
                  <a:pt x="11975" y="2405"/>
                </a:lnTo>
                <a:lnTo>
                  <a:pt x="11941" y="2439"/>
                </a:lnTo>
                <a:lnTo>
                  <a:pt x="11908" y="2475"/>
                </a:lnTo>
                <a:lnTo>
                  <a:pt x="11875" y="2514"/>
                </a:lnTo>
                <a:lnTo>
                  <a:pt x="11844" y="2555"/>
                </a:lnTo>
                <a:lnTo>
                  <a:pt x="11815" y="2598"/>
                </a:lnTo>
                <a:lnTo>
                  <a:pt x="11787" y="2644"/>
                </a:lnTo>
                <a:lnTo>
                  <a:pt x="11760" y="2692"/>
                </a:lnTo>
                <a:lnTo>
                  <a:pt x="11735" y="2743"/>
                </a:lnTo>
                <a:lnTo>
                  <a:pt x="11712" y="2797"/>
                </a:lnTo>
                <a:lnTo>
                  <a:pt x="11690" y="2853"/>
                </a:lnTo>
                <a:lnTo>
                  <a:pt x="11670" y="2912"/>
                </a:lnTo>
                <a:lnTo>
                  <a:pt x="11650" y="2974"/>
                </a:lnTo>
                <a:lnTo>
                  <a:pt x="11645" y="2993"/>
                </a:lnTo>
                <a:lnTo>
                  <a:pt x="11641" y="3013"/>
                </a:lnTo>
                <a:lnTo>
                  <a:pt x="11637" y="3034"/>
                </a:lnTo>
                <a:lnTo>
                  <a:pt x="11634" y="3055"/>
                </a:lnTo>
                <a:lnTo>
                  <a:pt x="11629" y="3100"/>
                </a:lnTo>
                <a:lnTo>
                  <a:pt x="11625" y="3148"/>
                </a:lnTo>
                <a:lnTo>
                  <a:pt x="11623" y="3199"/>
                </a:lnTo>
                <a:lnTo>
                  <a:pt x="11622" y="3250"/>
                </a:lnTo>
                <a:lnTo>
                  <a:pt x="11622" y="3303"/>
                </a:lnTo>
                <a:lnTo>
                  <a:pt x="11623" y="3356"/>
                </a:lnTo>
                <a:lnTo>
                  <a:pt x="11625" y="3410"/>
                </a:lnTo>
                <a:lnTo>
                  <a:pt x="11627" y="3464"/>
                </a:lnTo>
                <a:lnTo>
                  <a:pt x="11629" y="3517"/>
                </a:lnTo>
                <a:lnTo>
                  <a:pt x="11632" y="3569"/>
                </a:lnTo>
                <a:lnTo>
                  <a:pt x="11634" y="3620"/>
                </a:lnTo>
                <a:lnTo>
                  <a:pt x="11636" y="3669"/>
                </a:lnTo>
                <a:lnTo>
                  <a:pt x="11637" y="3715"/>
                </a:lnTo>
                <a:lnTo>
                  <a:pt x="11638" y="3759"/>
                </a:lnTo>
                <a:lnTo>
                  <a:pt x="11637" y="3816"/>
                </a:lnTo>
                <a:lnTo>
                  <a:pt x="11637" y="3870"/>
                </a:lnTo>
                <a:lnTo>
                  <a:pt x="11637" y="3922"/>
                </a:lnTo>
                <a:lnTo>
                  <a:pt x="11637" y="3973"/>
                </a:lnTo>
                <a:lnTo>
                  <a:pt x="11637" y="4024"/>
                </a:lnTo>
                <a:lnTo>
                  <a:pt x="11638" y="4072"/>
                </a:lnTo>
                <a:lnTo>
                  <a:pt x="11639" y="4119"/>
                </a:lnTo>
                <a:lnTo>
                  <a:pt x="11642" y="4166"/>
                </a:lnTo>
                <a:lnTo>
                  <a:pt x="11645" y="4213"/>
                </a:lnTo>
                <a:lnTo>
                  <a:pt x="11650" y="4258"/>
                </a:lnTo>
                <a:lnTo>
                  <a:pt x="11658" y="4303"/>
                </a:lnTo>
                <a:lnTo>
                  <a:pt x="11666" y="4348"/>
                </a:lnTo>
                <a:lnTo>
                  <a:pt x="11676" y="4395"/>
                </a:lnTo>
                <a:lnTo>
                  <a:pt x="11689" y="4440"/>
                </a:lnTo>
                <a:lnTo>
                  <a:pt x="11696" y="4463"/>
                </a:lnTo>
                <a:lnTo>
                  <a:pt x="11703" y="4486"/>
                </a:lnTo>
                <a:lnTo>
                  <a:pt x="11712" y="4509"/>
                </a:lnTo>
                <a:lnTo>
                  <a:pt x="11721" y="4533"/>
                </a:lnTo>
                <a:lnTo>
                  <a:pt x="11747" y="4600"/>
                </a:lnTo>
                <a:lnTo>
                  <a:pt x="11773" y="4665"/>
                </a:lnTo>
                <a:lnTo>
                  <a:pt x="11800" y="4729"/>
                </a:lnTo>
                <a:lnTo>
                  <a:pt x="11826" y="4791"/>
                </a:lnTo>
                <a:lnTo>
                  <a:pt x="11852" y="4853"/>
                </a:lnTo>
                <a:lnTo>
                  <a:pt x="11879" y="4913"/>
                </a:lnTo>
                <a:lnTo>
                  <a:pt x="11905" y="4971"/>
                </a:lnTo>
                <a:lnTo>
                  <a:pt x="11933" y="5029"/>
                </a:lnTo>
                <a:lnTo>
                  <a:pt x="11960" y="5085"/>
                </a:lnTo>
                <a:lnTo>
                  <a:pt x="11987" y="5138"/>
                </a:lnTo>
                <a:lnTo>
                  <a:pt x="12015" y="5191"/>
                </a:lnTo>
                <a:lnTo>
                  <a:pt x="12044" y="5242"/>
                </a:lnTo>
                <a:lnTo>
                  <a:pt x="12073" y="5291"/>
                </a:lnTo>
                <a:lnTo>
                  <a:pt x="12102" y="5338"/>
                </a:lnTo>
                <a:lnTo>
                  <a:pt x="12131" y="5384"/>
                </a:lnTo>
                <a:lnTo>
                  <a:pt x="12163" y="5428"/>
                </a:lnTo>
                <a:lnTo>
                  <a:pt x="12249" y="5482"/>
                </a:lnTo>
                <a:lnTo>
                  <a:pt x="12331" y="5536"/>
                </a:lnTo>
                <a:lnTo>
                  <a:pt x="12407" y="5590"/>
                </a:lnTo>
                <a:lnTo>
                  <a:pt x="12480" y="5645"/>
                </a:lnTo>
                <a:lnTo>
                  <a:pt x="12549" y="5699"/>
                </a:lnTo>
                <a:lnTo>
                  <a:pt x="12612" y="5753"/>
                </a:lnTo>
                <a:lnTo>
                  <a:pt x="12672" y="5807"/>
                </a:lnTo>
                <a:lnTo>
                  <a:pt x="12727" y="5862"/>
                </a:lnTo>
                <a:lnTo>
                  <a:pt x="12778" y="5915"/>
                </a:lnTo>
                <a:lnTo>
                  <a:pt x="12826" y="5967"/>
                </a:lnTo>
                <a:lnTo>
                  <a:pt x="12870" y="6020"/>
                </a:lnTo>
                <a:lnTo>
                  <a:pt x="12910" y="6072"/>
                </a:lnTo>
                <a:lnTo>
                  <a:pt x="12948" y="6123"/>
                </a:lnTo>
                <a:lnTo>
                  <a:pt x="12981" y="6173"/>
                </a:lnTo>
                <a:lnTo>
                  <a:pt x="13012" y="6222"/>
                </a:lnTo>
                <a:lnTo>
                  <a:pt x="13040" y="6271"/>
                </a:lnTo>
                <a:lnTo>
                  <a:pt x="13066" y="6318"/>
                </a:lnTo>
                <a:lnTo>
                  <a:pt x="13088" y="6364"/>
                </a:lnTo>
                <a:lnTo>
                  <a:pt x="13108" y="6409"/>
                </a:lnTo>
                <a:lnTo>
                  <a:pt x="13125" y="6453"/>
                </a:lnTo>
                <a:lnTo>
                  <a:pt x="13141" y="6495"/>
                </a:lnTo>
                <a:lnTo>
                  <a:pt x="13154" y="6535"/>
                </a:lnTo>
                <a:lnTo>
                  <a:pt x="13165" y="6574"/>
                </a:lnTo>
                <a:lnTo>
                  <a:pt x="13176" y="6611"/>
                </a:lnTo>
                <a:lnTo>
                  <a:pt x="13184" y="6647"/>
                </a:lnTo>
                <a:lnTo>
                  <a:pt x="13190" y="6680"/>
                </a:lnTo>
                <a:lnTo>
                  <a:pt x="13196" y="6711"/>
                </a:lnTo>
                <a:lnTo>
                  <a:pt x="13199" y="6741"/>
                </a:lnTo>
                <a:lnTo>
                  <a:pt x="13202" y="6768"/>
                </a:lnTo>
                <a:lnTo>
                  <a:pt x="13204" y="6792"/>
                </a:lnTo>
                <a:lnTo>
                  <a:pt x="13205" y="6815"/>
                </a:lnTo>
                <a:lnTo>
                  <a:pt x="13206" y="6835"/>
                </a:lnTo>
                <a:lnTo>
                  <a:pt x="13206" y="6839"/>
                </a:lnTo>
                <a:lnTo>
                  <a:pt x="13206" y="6842"/>
                </a:lnTo>
                <a:lnTo>
                  <a:pt x="13206" y="7755"/>
                </a:lnTo>
                <a:lnTo>
                  <a:pt x="13206" y="7756"/>
                </a:lnTo>
                <a:lnTo>
                  <a:pt x="16128" y="7755"/>
                </a:lnTo>
                <a:lnTo>
                  <a:pt x="16128" y="7091"/>
                </a:lnTo>
                <a:close/>
                <a:moveTo>
                  <a:pt x="11397" y="5810"/>
                </a:moveTo>
                <a:lnTo>
                  <a:pt x="11346" y="5787"/>
                </a:lnTo>
                <a:lnTo>
                  <a:pt x="11294" y="5761"/>
                </a:lnTo>
                <a:lnTo>
                  <a:pt x="11239" y="5734"/>
                </a:lnTo>
                <a:lnTo>
                  <a:pt x="11183" y="5705"/>
                </a:lnTo>
                <a:lnTo>
                  <a:pt x="11067" y="5642"/>
                </a:lnTo>
                <a:lnTo>
                  <a:pt x="10943" y="5573"/>
                </a:lnTo>
                <a:lnTo>
                  <a:pt x="10813" y="5501"/>
                </a:lnTo>
                <a:lnTo>
                  <a:pt x="10676" y="5425"/>
                </a:lnTo>
                <a:lnTo>
                  <a:pt x="10605" y="5386"/>
                </a:lnTo>
                <a:lnTo>
                  <a:pt x="10532" y="5347"/>
                </a:lnTo>
                <a:lnTo>
                  <a:pt x="10457" y="5308"/>
                </a:lnTo>
                <a:lnTo>
                  <a:pt x="10380" y="5269"/>
                </a:lnTo>
                <a:lnTo>
                  <a:pt x="10302" y="5230"/>
                </a:lnTo>
                <a:lnTo>
                  <a:pt x="10221" y="5190"/>
                </a:lnTo>
                <a:lnTo>
                  <a:pt x="10138" y="5152"/>
                </a:lnTo>
                <a:lnTo>
                  <a:pt x="10054" y="5114"/>
                </a:lnTo>
                <a:lnTo>
                  <a:pt x="9967" y="5076"/>
                </a:lnTo>
                <a:lnTo>
                  <a:pt x="9879" y="5040"/>
                </a:lnTo>
                <a:lnTo>
                  <a:pt x="9789" y="5004"/>
                </a:lnTo>
                <a:lnTo>
                  <a:pt x="9696" y="4969"/>
                </a:lnTo>
                <a:lnTo>
                  <a:pt x="9602" y="4935"/>
                </a:lnTo>
                <a:lnTo>
                  <a:pt x="9505" y="4903"/>
                </a:lnTo>
                <a:lnTo>
                  <a:pt x="9407" y="4873"/>
                </a:lnTo>
                <a:lnTo>
                  <a:pt x="9306" y="4844"/>
                </a:lnTo>
                <a:lnTo>
                  <a:pt x="9202" y="4817"/>
                </a:lnTo>
                <a:lnTo>
                  <a:pt x="9097" y="4791"/>
                </a:lnTo>
                <a:lnTo>
                  <a:pt x="8990" y="4768"/>
                </a:lnTo>
                <a:lnTo>
                  <a:pt x="8880" y="4747"/>
                </a:lnTo>
                <a:lnTo>
                  <a:pt x="8909" y="4717"/>
                </a:lnTo>
                <a:lnTo>
                  <a:pt x="8936" y="4685"/>
                </a:lnTo>
                <a:lnTo>
                  <a:pt x="8963" y="4652"/>
                </a:lnTo>
                <a:lnTo>
                  <a:pt x="8990" y="4619"/>
                </a:lnTo>
                <a:lnTo>
                  <a:pt x="9017" y="4583"/>
                </a:lnTo>
                <a:lnTo>
                  <a:pt x="9043" y="4547"/>
                </a:lnTo>
                <a:lnTo>
                  <a:pt x="9069" y="4511"/>
                </a:lnTo>
                <a:lnTo>
                  <a:pt x="9094" y="4473"/>
                </a:lnTo>
                <a:lnTo>
                  <a:pt x="9119" y="4434"/>
                </a:lnTo>
                <a:lnTo>
                  <a:pt x="9145" y="4395"/>
                </a:lnTo>
                <a:lnTo>
                  <a:pt x="9169" y="4354"/>
                </a:lnTo>
                <a:lnTo>
                  <a:pt x="9193" y="4313"/>
                </a:lnTo>
                <a:lnTo>
                  <a:pt x="9217" y="4270"/>
                </a:lnTo>
                <a:lnTo>
                  <a:pt x="9241" y="4228"/>
                </a:lnTo>
                <a:lnTo>
                  <a:pt x="9265" y="4183"/>
                </a:lnTo>
                <a:lnTo>
                  <a:pt x="9289" y="4138"/>
                </a:lnTo>
                <a:lnTo>
                  <a:pt x="9334" y="4047"/>
                </a:lnTo>
                <a:lnTo>
                  <a:pt x="9380" y="3951"/>
                </a:lnTo>
                <a:lnTo>
                  <a:pt x="9425" y="3854"/>
                </a:lnTo>
                <a:lnTo>
                  <a:pt x="9470" y="3752"/>
                </a:lnTo>
                <a:lnTo>
                  <a:pt x="9515" y="3649"/>
                </a:lnTo>
                <a:lnTo>
                  <a:pt x="9558" y="3543"/>
                </a:lnTo>
                <a:lnTo>
                  <a:pt x="9602" y="3435"/>
                </a:lnTo>
                <a:lnTo>
                  <a:pt x="9647" y="3323"/>
                </a:lnTo>
                <a:lnTo>
                  <a:pt x="9659" y="3291"/>
                </a:lnTo>
                <a:lnTo>
                  <a:pt x="9670" y="3259"/>
                </a:lnTo>
                <a:lnTo>
                  <a:pt x="9681" y="3228"/>
                </a:lnTo>
                <a:lnTo>
                  <a:pt x="9690" y="3196"/>
                </a:lnTo>
                <a:lnTo>
                  <a:pt x="9699" y="3165"/>
                </a:lnTo>
                <a:lnTo>
                  <a:pt x="9707" y="3133"/>
                </a:lnTo>
                <a:lnTo>
                  <a:pt x="9715" y="3102"/>
                </a:lnTo>
                <a:lnTo>
                  <a:pt x="9721" y="3071"/>
                </a:lnTo>
                <a:lnTo>
                  <a:pt x="9727" y="3040"/>
                </a:lnTo>
                <a:lnTo>
                  <a:pt x="9733" y="3009"/>
                </a:lnTo>
                <a:lnTo>
                  <a:pt x="9737" y="2978"/>
                </a:lnTo>
                <a:lnTo>
                  <a:pt x="9741" y="2946"/>
                </a:lnTo>
                <a:lnTo>
                  <a:pt x="9748" y="2884"/>
                </a:lnTo>
                <a:lnTo>
                  <a:pt x="9753" y="2821"/>
                </a:lnTo>
                <a:lnTo>
                  <a:pt x="9757" y="2757"/>
                </a:lnTo>
                <a:lnTo>
                  <a:pt x="9759" y="2691"/>
                </a:lnTo>
                <a:lnTo>
                  <a:pt x="9760" y="2625"/>
                </a:lnTo>
                <a:lnTo>
                  <a:pt x="9760" y="2557"/>
                </a:lnTo>
                <a:lnTo>
                  <a:pt x="9760" y="2486"/>
                </a:lnTo>
                <a:lnTo>
                  <a:pt x="9759" y="2414"/>
                </a:lnTo>
                <a:lnTo>
                  <a:pt x="9759" y="2339"/>
                </a:lnTo>
                <a:lnTo>
                  <a:pt x="9759" y="2262"/>
                </a:lnTo>
                <a:lnTo>
                  <a:pt x="9759" y="2202"/>
                </a:lnTo>
                <a:lnTo>
                  <a:pt x="9761" y="2137"/>
                </a:lnTo>
                <a:lnTo>
                  <a:pt x="9763" y="2070"/>
                </a:lnTo>
                <a:lnTo>
                  <a:pt x="9768" y="2001"/>
                </a:lnTo>
                <a:lnTo>
                  <a:pt x="9771" y="1928"/>
                </a:lnTo>
                <a:lnTo>
                  <a:pt x="9774" y="1855"/>
                </a:lnTo>
                <a:lnTo>
                  <a:pt x="9777" y="1782"/>
                </a:lnTo>
                <a:lnTo>
                  <a:pt x="9779" y="1707"/>
                </a:lnTo>
                <a:lnTo>
                  <a:pt x="9781" y="1634"/>
                </a:lnTo>
                <a:lnTo>
                  <a:pt x="9781" y="1561"/>
                </a:lnTo>
                <a:lnTo>
                  <a:pt x="9779" y="1490"/>
                </a:lnTo>
                <a:lnTo>
                  <a:pt x="9776" y="1421"/>
                </a:lnTo>
                <a:lnTo>
                  <a:pt x="9774" y="1388"/>
                </a:lnTo>
                <a:lnTo>
                  <a:pt x="9771" y="1356"/>
                </a:lnTo>
                <a:lnTo>
                  <a:pt x="9768" y="1323"/>
                </a:lnTo>
                <a:lnTo>
                  <a:pt x="9763" y="1292"/>
                </a:lnTo>
                <a:lnTo>
                  <a:pt x="9758" y="1263"/>
                </a:lnTo>
                <a:lnTo>
                  <a:pt x="9753" y="1234"/>
                </a:lnTo>
                <a:lnTo>
                  <a:pt x="9747" y="1207"/>
                </a:lnTo>
                <a:lnTo>
                  <a:pt x="9740" y="1181"/>
                </a:lnTo>
                <a:lnTo>
                  <a:pt x="9715" y="1095"/>
                </a:lnTo>
                <a:lnTo>
                  <a:pt x="9687" y="1015"/>
                </a:lnTo>
                <a:lnTo>
                  <a:pt x="9657" y="938"/>
                </a:lnTo>
                <a:lnTo>
                  <a:pt x="9624" y="864"/>
                </a:lnTo>
                <a:lnTo>
                  <a:pt x="9590" y="794"/>
                </a:lnTo>
                <a:lnTo>
                  <a:pt x="9554" y="728"/>
                </a:lnTo>
                <a:lnTo>
                  <a:pt x="9516" y="665"/>
                </a:lnTo>
                <a:lnTo>
                  <a:pt x="9475" y="606"/>
                </a:lnTo>
                <a:lnTo>
                  <a:pt x="9433" y="550"/>
                </a:lnTo>
                <a:lnTo>
                  <a:pt x="9389" y="496"/>
                </a:lnTo>
                <a:lnTo>
                  <a:pt x="9342" y="447"/>
                </a:lnTo>
                <a:lnTo>
                  <a:pt x="9295" y="400"/>
                </a:lnTo>
                <a:lnTo>
                  <a:pt x="9245" y="357"/>
                </a:lnTo>
                <a:lnTo>
                  <a:pt x="9194" y="317"/>
                </a:lnTo>
                <a:lnTo>
                  <a:pt x="9142" y="278"/>
                </a:lnTo>
                <a:lnTo>
                  <a:pt x="9087" y="243"/>
                </a:lnTo>
                <a:lnTo>
                  <a:pt x="9031" y="211"/>
                </a:lnTo>
                <a:lnTo>
                  <a:pt x="8974" y="181"/>
                </a:lnTo>
                <a:lnTo>
                  <a:pt x="8915" y="154"/>
                </a:lnTo>
                <a:lnTo>
                  <a:pt x="8855" y="130"/>
                </a:lnTo>
                <a:lnTo>
                  <a:pt x="8794" y="108"/>
                </a:lnTo>
                <a:lnTo>
                  <a:pt x="8731" y="87"/>
                </a:lnTo>
                <a:lnTo>
                  <a:pt x="8668" y="69"/>
                </a:lnTo>
                <a:lnTo>
                  <a:pt x="8603" y="54"/>
                </a:lnTo>
                <a:lnTo>
                  <a:pt x="8537" y="41"/>
                </a:lnTo>
                <a:lnTo>
                  <a:pt x="8470" y="29"/>
                </a:lnTo>
                <a:lnTo>
                  <a:pt x="8403" y="20"/>
                </a:lnTo>
                <a:lnTo>
                  <a:pt x="8333" y="13"/>
                </a:lnTo>
                <a:lnTo>
                  <a:pt x="8264" y="7"/>
                </a:lnTo>
                <a:lnTo>
                  <a:pt x="8193" y="3"/>
                </a:lnTo>
                <a:lnTo>
                  <a:pt x="8121" y="1"/>
                </a:lnTo>
                <a:lnTo>
                  <a:pt x="8050" y="0"/>
                </a:lnTo>
                <a:lnTo>
                  <a:pt x="7978" y="1"/>
                </a:lnTo>
                <a:lnTo>
                  <a:pt x="7907" y="3"/>
                </a:lnTo>
                <a:lnTo>
                  <a:pt x="7836" y="7"/>
                </a:lnTo>
                <a:lnTo>
                  <a:pt x="7767" y="13"/>
                </a:lnTo>
                <a:lnTo>
                  <a:pt x="7697" y="20"/>
                </a:lnTo>
                <a:lnTo>
                  <a:pt x="7630" y="30"/>
                </a:lnTo>
                <a:lnTo>
                  <a:pt x="7562" y="41"/>
                </a:lnTo>
                <a:lnTo>
                  <a:pt x="7496" y="54"/>
                </a:lnTo>
                <a:lnTo>
                  <a:pt x="7432" y="70"/>
                </a:lnTo>
                <a:lnTo>
                  <a:pt x="7367" y="87"/>
                </a:lnTo>
                <a:lnTo>
                  <a:pt x="7305" y="108"/>
                </a:lnTo>
                <a:lnTo>
                  <a:pt x="7244" y="130"/>
                </a:lnTo>
                <a:lnTo>
                  <a:pt x="7184" y="155"/>
                </a:lnTo>
                <a:lnTo>
                  <a:pt x="7126" y="182"/>
                </a:lnTo>
                <a:lnTo>
                  <a:pt x="7068" y="212"/>
                </a:lnTo>
                <a:lnTo>
                  <a:pt x="7013" y="244"/>
                </a:lnTo>
                <a:lnTo>
                  <a:pt x="6958" y="279"/>
                </a:lnTo>
                <a:lnTo>
                  <a:pt x="6905" y="317"/>
                </a:lnTo>
                <a:lnTo>
                  <a:pt x="6854" y="358"/>
                </a:lnTo>
                <a:lnTo>
                  <a:pt x="6804" y="401"/>
                </a:lnTo>
                <a:lnTo>
                  <a:pt x="6757" y="448"/>
                </a:lnTo>
                <a:lnTo>
                  <a:pt x="6710" y="498"/>
                </a:lnTo>
                <a:lnTo>
                  <a:pt x="6666" y="551"/>
                </a:lnTo>
                <a:lnTo>
                  <a:pt x="6624" y="607"/>
                </a:lnTo>
                <a:lnTo>
                  <a:pt x="6583" y="666"/>
                </a:lnTo>
                <a:lnTo>
                  <a:pt x="6545" y="730"/>
                </a:lnTo>
                <a:lnTo>
                  <a:pt x="6509" y="796"/>
                </a:lnTo>
                <a:lnTo>
                  <a:pt x="6474" y="866"/>
                </a:lnTo>
                <a:lnTo>
                  <a:pt x="6442" y="940"/>
                </a:lnTo>
                <a:lnTo>
                  <a:pt x="6412" y="1017"/>
                </a:lnTo>
                <a:lnTo>
                  <a:pt x="6384" y="1098"/>
                </a:lnTo>
                <a:lnTo>
                  <a:pt x="6358" y="1183"/>
                </a:lnTo>
                <a:lnTo>
                  <a:pt x="6351" y="1209"/>
                </a:lnTo>
                <a:lnTo>
                  <a:pt x="6345" y="1237"/>
                </a:lnTo>
                <a:lnTo>
                  <a:pt x="6340" y="1265"/>
                </a:lnTo>
                <a:lnTo>
                  <a:pt x="6336" y="1295"/>
                </a:lnTo>
                <a:lnTo>
                  <a:pt x="6332" y="1325"/>
                </a:lnTo>
                <a:lnTo>
                  <a:pt x="6328" y="1358"/>
                </a:lnTo>
                <a:lnTo>
                  <a:pt x="6325" y="1390"/>
                </a:lnTo>
                <a:lnTo>
                  <a:pt x="6323" y="1423"/>
                </a:lnTo>
                <a:lnTo>
                  <a:pt x="6320" y="1492"/>
                </a:lnTo>
                <a:lnTo>
                  <a:pt x="6319" y="1563"/>
                </a:lnTo>
                <a:lnTo>
                  <a:pt x="6319" y="1635"/>
                </a:lnTo>
                <a:lnTo>
                  <a:pt x="6321" y="1709"/>
                </a:lnTo>
                <a:lnTo>
                  <a:pt x="6323" y="1783"/>
                </a:lnTo>
                <a:lnTo>
                  <a:pt x="6326" y="1857"/>
                </a:lnTo>
                <a:lnTo>
                  <a:pt x="6329" y="1929"/>
                </a:lnTo>
                <a:lnTo>
                  <a:pt x="6332" y="2002"/>
                </a:lnTo>
                <a:lnTo>
                  <a:pt x="6335" y="2071"/>
                </a:lnTo>
                <a:lnTo>
                  <a:pt x="6338" y="2138"/>
                </a:lnTo>
                <a:lnTo>
                  <a:pt x="6340" y="2202"/>
                </a:lnTo>
                <a:lnTo>
                  <a:pt x="6340" y="2262"/>
                </a:lnTo>
                <a:lnTo>
                  <a:pt x="6340" y="2339"/>
                </a:lnTo>
                <a:lnTo>
                  <a:pt x="6340" y="2415"/>
                </a:lnTo>
                <a:lnTo>
                  <a:pt x="6339" y="2487"/>
                </a:lnTo>
                <a:lnTo>
                  <a:pt x="6339" y="2558"/>
                </a:lnTo>
                <a:lnTo>
                  <a:pt x="6339" y="2626"/>
                </a:lnTo>
                <a:lnTo>
                  <a:pt x="6340" y="2692"/>
                </a:lnTo>
                <a:lnTo>
                  <a:pt x="6342" y="2758"/>
                </a:lnTo>
                <a:lnTo>
                  <a:pt x="6346" y="2822"/>
                </a:lnTo>
                <a:lnTo>
                  <a:pt x="6351" y="2885"/>
                </a:lnTo>
                <a:lnTo>
                  <a:pt x="6358" y="2948"/>
                </a:lnTo>
                <a:lnTo>
                  <a:pt x="6362" y="2980"/>
                </a:lnTo>
                <a:lnTo>
                  <a:pt x="6368" y="3011"/>
                </a:lnTo>
                <a:lnTo>
                  <a:pt x="6373" y="3042"/>
                </a:lnTo>
                <a:lnTo>
                  <a:pt x="6379" y="3073"/>
                </a:lnTo>
                <a:lnTo>
                  <a:pt x="6386" y="3104"/>
                </a:lnTo>
                <a:lnTo>
                  <a:pt x="6393" y="3135"/>
                </a:lnTo>
                <a:lnTo>
                  <a:pt x="6402" y="3167"/>
                </a:lnTo>
                <a:lnTo>
                  <a:pt x="6410" y="3198"/>
                </a:lnTo>
                <a:lnTo>
                  <a:pt x="6420" y="3230"/>
                </a:lnTo>
                <a:lnTo>
                  <a:pt x="6431" y="3262"/>
                </a:lnTo>
                <a:lnTo>
                  <a:pt x="6442" y="3294"/>
                </a:lnTo>
                <a:lnTo>
                  <a:pt x="6454" y="3326"/>
                </a:lnTo>
                <a:lnTo>
                  <a:pt x="6499" y="3438"/>
                </a:lnTo>
                <a:lnTo>
                  <a:pt x="6543" y="3546"/>
                </a:lnTo>
                <a:lnTo>
                  <a:pt x="6587" y="3653"/>
                </a:lnTo>
                <a:lnTo>
                  <a:pt x="6632" y="3756"/>
                </a:lnTo>
                <a:lnTo>
                  <a:pt x="6676" y="3858"/>
                </a:lnTo>
                <a:lnTo>
                  <a:pt x="6720" y="3956"/>
                </a:lnTo>
                <a:lnTo>
                  <a:pt x="6766" y="4051"/>
                </a:lnTo>
                <a:lnTo>
                  <a:pt x="6812" y="4143"/>
                </a:lnTo>
                <a:lnTo>
                  <a:pt x="6835" y="4188"/>
                </a:lnTo>
                <a:lnTo>
                  <a:pt x="6858" y="4232"/>
                </a:lnTo>
                <a:lnTo>
                  <a:pt x="6883" y="4275"/>
                </a:lnTo>
                <a:lnTo>
                  <a:pt x="6907" y="4317"/>
                </a:lnTo>
                <a:lnTo>
                  <a:pt x="6931" y="4358"/>
                </a:lnTo>
                <a:lnTo>
                  <a:pt x="6955" y="4399"/>
                </a:lnTo>
                <a:lnTo>
                  <a:pt x="6979" y="4439"/>
                </a:lnTo>
                <a:lnTo>
                  <a:pt x="7005" y="4477"/>
                </a:lnTo>
                <a:lnTo>
                  <a:pt x="7030" y="4515"/>
                </a:lnTo>
                <a:lnTo>
                  <a:pt x="7056" y="4551"/>
                </a:lnTo>
                <a:lnTo>
                  <a:pt x="7082" y="4587"/>
                </a:lnTo>
                <a:lnTo>
                  <a:pt x="7108" y="4622"/>
                </a:lnTo>
                <a:lnTo>
                  <a:pt x="7135" y="4656"/>
                </a:lnTo>
                <a:lnTo>
                  <a:pt x="7162" y="4689"/>
                </a:lnTo>
                <a:lnTo>
                  <a:pt x="7190" y="4720"/>
                </a:lnTo>
                <a:lnTo>
                  <a:pt x="7218" y="4751"/>
                </a:lnTo>
                <a:lnTo>
                  <a:pt x="7109" y="4772"/>
                </a:lnTo>
                <a:lnTo>
                  <a:pt x="7003" y="4795"/>
                </a:lnTo>
                <a:lnTo>
                  <a:pt x="6898" y="4821"/>
                </a:lnTo>
                <a:lnTo>
                  <a:pt x="6796" y="4849"/>
                </a:lnTo>
                <a:lnTo>
                  <a:pt x="6696" y="4878"/>
                </a:lnTo>
                <a:lnTo>
                  <a:pt x="6598" y="4908"/>
                </a:lnTo>
                <a:lnTo>
                  <a:pt x="6502" y="4940"/>
                </a:lnTo>
                <a:lnTo>
                  <a:pt x="6408" y="4974"/>
                </a:lnTo>
                <a:lnTo>
                  <a:pt x="6316" y="5009"/>
                </a:lnTo>
                <a:lnTo>
                  <a:pt x="6226" y="5045"/>
                </a:lnTo>
                <a:lnTo>
                  <a:pt x="6139" y="5081"/>
                </a:lnTo>
                <a:lnTo>
                  <a:pt x="6053" y="5118"/>
                </a:lnTo>
                <a:lnTo>
                  <a:pt x="5969" y="5156"/>
                </a:lnTo>
                <a:lnTo>
                  <a:pt x="5888" y="5195"/>
                </a:lnTo>
                <a:lnTo>
                  <a:pt x="5808" y="5234"/>
                </a:lnTo>
                <a:lnTo>
                  <a:pt x="5729" y="5273"/>
                </a:lnTo>
                <a:lnTo>
                  <a:pt x="5654" y="5312"/>
                </a:lnTo>
                <a:lnTo>
                  <a:pt x="5579" y="5351"/>
                </a:lnTo>
                <a:lnTo>
                  <a:pt x="5507" y="5390"/>
                </a:lnTo>
                <a:lnTo>
                  <a:pt x="5436" y="5429"/>
                </a:lnTo>
                <a:lnTo>
                  <a:pt x="5300" y="5504"/>
                </a:lnTo>
                <a:lnTo>
                  <a:pt x="5171" y="5576"/>
                </a:lnTo>
                <a:lnTo>
                  <a:pt x="5048" y="5645"/>
                </a:lnTo>
                <a:lnTo>
                  <a:pt x="4932" y="5707"/>
                </a:lnTo>
                <a:lnTo>
                  <a:pt x="4877" y="5736"/>
                </a:lnTo>
                <a:lnTo>
                  <a:pt x="4823" y="5763"/>
                </a:lnTo>
                <a:lnTo>
                  <a:pt x="4771" y="5789"/>
                </a:lnTo>
                <a:lnTo>
                  <a:pt x="4719" y="5812"/>
                </a:lnTo>
                <a:lnTo>
                  <a:pt x="4620" y="5859"/>
                </a:lnTo>
                <a:lnTo>
                  <a:pt x="4525" y="5905"/>
                </a:lnTo>
                <a:lnTo>
                  <a:pt x="4437" y="5951"/>
                </a:lnTo>
                <a:lnTo>
                  <a:pt x="4355" y="5997"/>
                </a:lnTo>
                <a:lnTo>
                  <a:pt x="4278" y="6044"/>
                </a:lnTo>
                <a:lnTo>
                  <a:pt x="4206" y="6090"/>
                </a:lnTo>
                <a:lnTo>
                  <a:pt x="4141" y="6135"/>
                </a:lnTo>
                <a:lnTo>
                  <a:pt x="4079" y="6180"/>
                </a:lnTo>
                <a:lnTo>
                  <a:pt x="4024" y="6226"/>
                </a:lnTo>
                <a:lnTo>
                  <a:pt x="3973" y="6269"/>
                </a:lnTo>
                <a:lnTo>
                  <a:pt x="3925" y="6312"/>
                </a:lnTo>
                <a:lnTo>
                  <a:pt x="3882" y="6354"/>
                </a:lnTo>
                <a:lnTo>
                  <a:pt x="3844" y="6395"/>
                </a:lnTo>
                <a:lnTo>
                  <a:pt x="3808" y="6436"/>
                </a:lnTo>
                <a:lnTo>
                  <a:pt x="3777" y="6474"/>
                </a:lnTo>
                <a:lnTo>
                  <a:pt x="3750" y="6512"/>
                </a:lnTo>
                <a:lnTo>
                  <a:pt x="3725" y="6547"/>
                </a:lnTo>
                <a:lnTo>
                  <a:pt x="3703" y="6582"/>
                </a:lnTo>
                <a:lnTo>
                  <a:pt x="3684" y="6614"/>
                </a:lnTo>
                <a:lnTo>
                  <a:pt x="3668" y="6646"/>
                </a:lnTo>
                <a:lnTo>
                  <a:pt x="3655" y="6675"/>
                </a:lnTo>
                <a:lnTo>
                  <a:pt x="3644" y="6702"/>
                </a:lnTo>
                <a:lnTo>
                  <a:pt x="3634" y="6727"/>
                </a:lnTo>
                <a:lnTo>
                  <a:pt x="3627" y="6750"/>
                </a:lnTo>
                <a:lnTo>
                  <a:pt x="3621" y="6771"/>
                </a:lnTo>
                <a:lnTo>
                  <a:pt x="3617" y="6789"/>
                </a:lnTo>
                <a:lnTo>
                  <a:pt x="3613" y="6804"/>
                </a:lnTo>
                <a:lnTo>
                  <a:pt x="3611" y="6817"/>
                </a:lnTo>
                <a:lnTo>
                  <a:pt x="3609" y="6835"/>
                </a:lnTo>
                <a:lnTo>
                  <a:pt x="3609" y="6842"/>
                </a:lnTo>
                <a:lnTo>
                  <a:pt x="3609" y="7756"/>
                </a:lnTo>
                <a:lnTo>
                  <a:pt x="12512" y="7755"/>
                </a:lnTo>
                <a:lnTo>
                  <a:pt x="12512" y="6842"/>
                </a:lnTo>
                <a:lnTo>
                  <a:pt x="12512" y="6835"/>
                </a:lnTo>
                <a:lnTo>
                  <a:pt x="12509" y="6817"/>
                </a:lnTo>
                <a:lnTo>
                  <a:pt x="12507" y="6804"/>
                </a:lnTo>
                <a:lnTo>
                  <a:pt x="12504" y="6789"/>
                </a:lnTo>
                <a:lnTo>
                  <a:pt x="12500" y="6770"/>
                </a:lnTo>
                <a:lnTo>
                  <a:pt x="12494" y="6750"/>
                </a:lnTo>
                <a:lnTo>
                  <a:pt x="12486" y="6727"/>
                </a:lnTo>
                <a:lnTo>
                  <a:pt x="12477" y="6702"/>
                </a:lnTo>
                <a:lnTo>
                  <a:pt x="12466" y="6675"/>
                </a:lnTo>
                <a:lnTo>
                  <a:pt x="12452" y="6646"/>
                </a:lnTo>
                <a:lnTo>
                  <a:pt x="12436" y="6614"/>
                </a:lnTo>
                <a:lnTo>
                  <a:pt x="12418" y="6581"/>
                </a:lnTo>
                <a:lnTo>
                  <a:pt x="12395" y="6547"/>
                </a:lnTo>
                <a:lnTo>
                  <a:pt x="12371" y="6511"/>
                </a:lnTo>
                <a:lnTo>
                  <a:pt x="12343" y="6473"/>
                </a:lnTo>
                <a:lnTo>
                  <a:pt x="12312" y="6435"/>
                </a:lnTo>
                <a:lnTo>
                  <a:pt x="12276" y="6394"/>
                </a:lnTo>
                <a:lnTo>
                  <a:pt x="12238" y="6353"/>
                </a:lnTo>
                <a:lnTo>
                  <a:pt x="12195" y="6311"/>
                </a:lnTo>
                <a:lnTo>
                  <a:pt x="12147" y="6268"/>
                </a:lnTo>
                <a:lnTo>
                  <a:pt x="12096" y="6223"/>
                </a:lnTo>
                <a:lnTo>
                  <a:pt x="12040" y="6179"/>
                </a:lnTo>
                <a:lnTo>
                  <a:pt x="11978" y="6134"/>
                </a:lnTo>
                <a:lnTo>
                  <a:pt x="11913" y="6088"/>
                </a:lnTo>
                <a:lnTo>
                  <a:pt x="11841" y="6042"/>
                </a:lnTo>
                <a:lnTo>
                  <a:pt x="11763" y="5995"/>
                </a:lnTo>
                <a:lnTo>
                  <a:pt x="11681" y="5949"/>
                </a:lnTo>
                <a:lnTo>
                  <a:pt x="11593" y="5903"/>
                </a:lnTo>
                <a:lnTo>
                  <a:pt x="11498" y="5857"/>
                </a:lnTo>
                <a:lnTo>
                  <a:pt x="11397" y="5810"/>
                </a:lnTo>
                <a:close/>
                <a:moveTo>
                  <a:pt x="2915" y="6839"/>
                </a:moveTo>
                <a:lnTo>
                  <a:pt x="2915" y="6834"/>
                </a:lnTo>
                <a:lnTo>
                  <a:pt x="2916" y="6815"/>
                </a:lnTo>
                <a:lnTo>
                  <a:pt x="2917" y="6792"/>
                </a:lnTo>
                <a:lnTo>
                  <a:pt x="2919" y="6768"/>
                </a:lnTo>
                <a:lnTo>
                  <a:pt x="2921" y="6741"/>
                </a:lnTo>
                <a:lnTo>
                  <a:pt x="2925" y="6712"/>
                </a:lnTo>
                <a:lnTo>
                  <a:pt x="2930" y="6681"/>
                </a:lnTo>
                <a:lnTo>
                  <a:pt x="2937" y="6648"/>
                </a:lnTo>
                <a:lnTo>
                  <a:pt x="2945" y="6613"/>
                </a:lnTo>
                <a:lnTo>
                  <a:pt x="2954" y="6576"/>
                </a:lnTo>
                <a:lnTo>
                  <a:pt x="2966" y="6538"/>
                </a:lnTo>
                <a:lnTo>
                  <a:pt x="2979" y="6498"/>
                </a:lnTo>
                <a:lnTo>
                  <a:pt x="2994" y="6457"/>
                </a:lnTo>
                <a:lnTo>
                  <a:pt x="3011" y="6413"/>
                </a:lnTo>
                <a:lnTo>
                  <a:pt x="3031" y="6369"/>
                </a:lnTo>
                <a:lnTo>
                  <a:pt x="3053" y="6323"/>
                </a:lnTo>
                <a:lnTo>
                  <a:pt x="3077" y="6277"/>
                </a:lnTo>
                <a:lnTo>
                  <a:pt x="3106" y="6229"/>
                </a:lnTo>
                <a:lnTo>
                  <a:pt x="3136" y="6180"/>
                </a:lnTo>
                <a:lnTo>
                  <a:pt x="3169" y="6130"/>
                </a:lnTo>
                <a:lnTo>
                  <a:pt x="3205" y="6080"/>
                </a:lnTo>
                <a:lnTo>
                  <a:pt x="3245" y="6029"/>
                </a:lnTo>
                <a:lnTo>
                  <a:pt x="3288" y="5976"/>
                </a:lnTo>
                <a:lnTo>
                  <a:pt x="3334" y="5924"/>
                </a:lnTo>
                <a:lnTo>
                  <a:pt x="3385" y="5871"/>
                </a:lnTo>
                <a:lnTo>
                  <a:pt x="3439" y="5818"/>
                </a:lnTo>
                <a:lnTo>
                  <a:pt x="3498" y="5764"/>
                </a:lnTo>
                <a:lnTo>
                  <a:pt x="3560" y="5710"/>
                </a:lnTo>
                <a:lnTo>
                  <a:pt x="3627" y="5657"/>
                </a:lnTo>
                <a:lnTo>
                  <a:pt x="3697" y="5602"/>
                </a:lnTo>
                <a:lnTo>
                  <a:pt x="3773" y="5548"/>
                </a:lnTo>
                <a:lnTo>
                  <a:pt x="3854" y="5495"/>
                </a:lnTo>
                <a:lnTo>
                  <a:pt x="3938" y="5442"/>
                </a:lnTo>
                <a:lnTo>
                  <a:pt x="3970" y="5396"/>
                </a:lnTo>
                <a:lnTo>
                  <a:pt x="4001" y="5350"/>
                </a:lnTo>
                <a:lnTo>
                  <a:pt x="4031" y="5303"/>
                </a:lnTo>
                <a:lnTo>
                  <a:pt x="4061" y="5253"/>
                </a:lnTo>
                <a:lnTo>
                  <a:pt x="4090" y="5200"/>
                </a:lnTo>
                <a:lnTo>
                  <a:pt x="4120" y="5147"/>
                </a:lnTo>
                <a:lnTo>
                  <a:pt x="4148" y="5093"/>
                </a:lnTo>
                <a:lnTo>
                  <a:pt x="4176" y="5036"/>
                </a:lnTo>
                <a:lnTo>
                  <a:pt x="4203" y="4977"/>
                </a:lnTo>
                <a:lnTo>
                  <a:pt x="4231" y="4918"/>
                </a:lnTo>
                <a:lnTo>
                  <a:pt x="4258" y="4857"/>
                </a:lnTo>
                <a:lnTo>
                  <a:pt x="4285" y="4794"/>
                </a:lnTo>
                <a:lnTo>
                  <a:pt x="4312" y="4730"/>
                </a:lnTo>
                <a:lnTo>
                  <a:pt x="4339" y="4665"/>
                </a:lnTo>
                <a:lnTo>
                  <a:pt x="4366" y="4599"/>
                </a:lnTo>
                <a:lnTo>
                  <a:pt x="4393" y="4531"/>
                </a:lnTo>
                <a:lnTo>
                  <a:pt x="4402" y="4507"/>
                </a:lnTo>
                <a:lnTo>
                  <a:pt x="4410" y="4484"/>
                </a:lnTo>
                <a:lnTo>
                  <a:pt x="4418" y="4461"/>
                </a:lnTo>
                <a:lnTo>
                  <a:pt x="4425" y="4438"/>
                </a:lnTo>
                <a:lnTo>
                  <a:pt x="4437" y="4393"/>
                </a:lnTo>
                <a:lnTo>
                  <a:pt x="4447" y="4347"/>
                </a:lnTo>
                <a:lnTo>
                  <a:pt x="4455" y="4302"/>
                </a:lnTo>
                <a:lnTo>
                  <a:pt x="4462" y="4257"/>
                </a:lnTo>
                <a:lnTo>
                  <a:pt x="4467" y="4211"/>
                </a:lnTo>
                <a:lnTo>
                  <a:pt x="4471" y="4165"/>
                </a:lnTo>
                <a:lnTo>
                  <a:pt x="4474" y="4118"/>
                </a:lnTo>
                <a:lnTo>
                  <a:pt x="4476" y="4071"/>
                </a:lnTo>
                <a:lnTo>
                  <a:pt x="4476" y="4023"/>
                </a:lnTo>
                <a:lnTo>
                  <a:pt x="4477" y="3973"/>
                </a:lnTo>
                <a:lnTo>
                  <a:pt x="4476" y="3922"/>
                </a:lnTo>
                <a:lnTo>
                  <a:pt x="4476" y="3870"/>
                </a:lnTo>
                <a:lnTo>
                  <a:pt x="4476" y="3816"/>
                </a:lnTo>
                <a:lnTo>
                  <a:pt x="4476" y="3759"/>
                </a:lnTo>
                <a:lnTo>
                  <a:pt x="4476" y="3715"/>
                </a:lnTo>
                <a:lnTo>
                  <a:pt x="4477" y="3669"/>
                </a:lnTo>
                <a:lnTo>
                  <a:pt x="4479" y="3620"/>
                </a:lnTo>
                <a:lnTo>
                  <a:pt x="4481" y="3568"/>
                </a:lnTo>
                <a:lnTo>
                  <a:pt x="4484" y="3516"/>
                </a:lnTo>
                <a:lnTo>
                  <a:pt x="4486" y="3463"/>
                </a:lnTo>
                <a:lnTo>
                  <a:pt x="4488" y="3409"/>
                </a:lnTo>
                <a:lnTo>
                  <a:pt x="4490" y="3355"/>
                </a:lnTo>
                <a:lnTo>
                  <a:pt x="4491" y="3301"/>
                </a:lnTo>
                <a:lnTo>
                  <a:pt x="4491" y="3249"/>
                </a:lnTo>
                <a:lnTo>
                  <a:pt x="4490" y="3197"/>
                </a:lnTo>
                <a:lnTo>
                  <a:pt x="4488" y="3146"/>
                </a:lnTo>
                <a:lnTo>
                  <a:pt x="4484" y="3099"/>
                </a:lnTo>
                <a:lnTo>
                  <a:pt x="4479" y="3053"/>
                </a:lnTo>
                <a:lnTo>
                  <a:pt x="4475" y="3032"/>
                </a:lnTo>
                <a:lnTo>
                  <a:pt x="4470" y="3011"/>
                </a:lnTo>
                <a:lnTo>
                  <a:pt x="4466" y="2991"/>
                </a:lnTo>
                <a:lnTo>
                  <a:pt x="4461" y="2972"/>
                </a:lnTo>
                <a:lnTo>
                  <a:pt x="4443" y="2909"/>
                </a:lnTo>
                <a:lnTo>
                  <a:pt x="4422" y="2851"/>
                </a:lnTo>
                <a:lnTo>
                  <a:pt x="4401" y="2795"/>
                </a:lnTo>
                <a:lnTo>
                  <a:pt x="4377" y="2741"/>
                </a:lnTo>
                <a:lnTo>
                  <a:pt x="4353" y="2690"/>
                </a:lnTo>
                <a:lnTo>
                  <a:pt x="4325" y="2642"/>
                </a:lnTo>
                <a:lnTo>
                  <a:pt x="4297" y="2597"/>
                </a:lnTo>
                <a:lnTo>
                  <a:pt x="4268" y="2554"/>
                </a:lnTo>
                <a:lnTo>
                  <a:pt x="4238" y="2512"/>
                </a:lnTo>
                <a:lnTo>
                  <a:pt x="4205" y="2474"/>
                </a:lnTo>
                <a:lnTo>
                  <a:pt x="4172" y="2438"/>
                </a:lnTo>
                <a:lnTo>
                  <a:pt x="4137" y="2404"/>
                </a:lnTo>
                <a:lnTo>
                  <a:pt x="4101" y="2373"/>
                </a:lnTo>
                <a:lnTo>
                  <a:pt x="4063" y="2342"/>
                </a:lnTo>
                <a:lnTo>
                  <a:pt x="4025" y="2315"/>
                </a:lnTo>
                <a:lnTo>
                  <a:pt x="3986" y="2290"/>
                </a:lnTo>
                <a:lnTo>
                  <a:pt x="3945" y="2266"/>
                </a:lnTo>
                <a:lnTo>
                  <a:pt x="3904" y="2245"/>
                </a:lnTo>
                <a:lnTo>
                  <a:pt x="3861" y="2225"/>
                </a:lnTo>
                <a:lnTo>
                  <a:pt x="3817" y="2207"/>
                </a:lnTo>
                <a:lnTo>
                  <a:pt x="3773" y="2191"/>
                </a:lnTo>
                <a:lnTo>
                  <a:pt x="3728" y="2177"/>
                </a:lnTo>
                <a:lnTo>
                  <a:pt x="3681" y="2164"/>
                </a:lnTo>
                <a:lnTo>
                  <a:pt x="3634" y="2153"/>
                </a:lnTo>
                <a:lnTo>
                  <a:pt x="3585" y="2142"/>
                </a:lnTo>
                <a:lnTo>
                  <a:pt x="3537" y="2134"/>
                </a:lnTo>
                <a:lnTo>
                  <a:pt x="3488" y="2127"/>
                </a:lnTo>
                <a:lnTo>
                  <a:pt x="3437" y="2122"/>
                </a:lnTo>
                <a:lnTo>
                  <a:pt x="3387" y="2118"/>
                </a:lnTo>
                <a:lnTo>
                  <a:pt x="3335" y="2115"/>
                </a:lnTo>
                <a:lnTo>
                  <a:pt x="3284" y="2113"/>
                </a:lnTo>
                <a:lnTo>
                  <a:pt x="3232" y="2113"/>
                </a:lnTo>
                <a:lnTo>
                  <a:pt x="3179" y="2113"/>
                </a:lnTo>
                <a:lnTo>
                  <a:pt x="3127" y="2115"/>
                </a:lnTo>
                <a:lnTo>
                  <a:pt x="3075" y="2118"/>
                </a:lnTo>
                <a:lnTo>
                  <a:pt x="3025" y="2122"/>
                </a:lnTo>
                <a:lnTo>
                  <a:pt x="2975" y="2127"/>
                </a:lnTo>
                <a:lnTo>
                  <a:pt x="2925" y="2134"/>
                </a:lnTo>
                <a:lnTo>
                  <a:pt x="2877" y="2142"/>
                </a:lnTo>
                <a:lnTo>
                  <a:pt x="2828" y="2153"/>
                </a:lnTo>
                <a:lnTo>
                  <a:pt x="2781" y="2164"/>
                </a:lnTo>
                <a:lnTo>
                  <a:pt x="2735" y="2177"/>
                </a:lnTo>
                <a:lnTo>
                  <a:pt x="2689" y="2192"/>
                </a:lnTo>
                <a:lnTo>
                  <a:pt x="2645" y="2208"/>
                </a:lnTo>
                <a:lnTo>
                  <a:pt x="2602" y="2226"/>
                </a:lnTo>
                <a:lnTo>
                  <a:pt x="2558" y="2245"/>
                </a:lnTo>
                <a:lnTo>
                  <a:pt x="2517" y="2267"/>
                </a:lnTo>
                <a:lnTo>
                  <a:pt x="2477" y="2290"/>
                </a:lnTo>
                <a:lnTo>
                  <a:pt x="2436" y="2316"/>
                </a:lnTo>
                <a:lnTo>
                  <a:pt x="2398" y="2343"/>
                </a:lnTo>
                <a:lnTo>
                  <a:pt x="2361" y="2374"/>
                </a:lnTo>
                <a:lnTo>
                  <a:pt x="2325" y="2405"/>
                </a:lnTo>
                <a:lnTo>
                  <a:pt x="2290" y="2439"/>
                </a:lnTo>
                <a:lnTo>
                  <a:pt x="2257" y="2475"/>
                </a:lnTo>
                <a:lnTo>
                  <a:pt x="2225" y="2514"/>
                </a:lnTo>
                <a:lnTo>
                  <a:pt x="2193" y="2555"/>
                </a:lnTo>
                <a:lnTo>
                  <a:pt x="2164" y="2598"/>
                </a:lnTo>
                <a:lnTo>
                  <a:pt x="2136" y="2644"/>
                </a:lnTo>
                <a:lnTo>
                  <a:pt x="2110" y="2692"/>
                </a:lnTo>
                <a:lnTo>
                  <a:pt x="2085" y="2743"/>
                </a:lnTo>
                <a:lnTo>
                  <a:pt x="2061" y="2797"/>
                </a:lnTo>
                <a:lnTo>
                  <a:pt x="2039" y="2853"/>
                </a:lnTo>
                <a:lnTo>
                  <a:pt x="2019" y="2912"/>
                </a:lnTo>
                <a:lnTo>
                  <a:pt x="2001" y="2974"/>
                </a:lnTo>
                <a:lnTo>
                  <a:pt x="1996" y="2993"/>
                </a:lnTo>
                <a:lnTo>
                  <a:pt x="1992" y="3013"/>
                </a:lnTo>
                <a:lnTo>
                  <a:pt x="1988" y="3034"/>
                </a:lnTo>
                <a:lnTo>
                  <a:pt x="1984" y="3055"/>
                </a:lnTo>
                <a:lnTo>
                  <a:pt x="1979" y="3100"/>
                </a:lnTo>
                <a:lnTo>
                  <a:pt x="1975" y="3148"/>
                </a:lnTo>
                <a:lnTo>
                  <a:pt x="1973" y="3199"/>
                </a:lnTo>
                <a:lnTo>
                  <a:pt x="1972" y="3250"/>
                </a:lnTo>
                <a:lnTo>
                  <a:pt x="1973" y="3303"/>
                </a:lnTo>
                <a:lnTo>
                  <a:pt x="1974" y="3356"/>
                </a:lnTo>
                <a:lnTo>
                  <a:pt x="1975" y="3410"/>
                </a:lnTo>
                <a:lnTo>
                  <a:pt x="1978" y="3464"/>
                </a:lnTo>
                <a:lnTo>
                  <a:pt x="1980" y="3517"/>
                </a:lnTo>
                <a:lnTo>
                  <a:pt x="1982" y="3569"/>
                </a:lnTo>
                <a:lnTo>
                  <a:pt x="1984" y="3620"/>
                </a:lnTo>
                <a:lnTo>
                  <a:pt x="1986" y="3669"/>
                </a:lnTo>
                <a:lnTo>
                  <a:pt x="1988" y="3715"/>
                </a:lnTo>
                <a:lnTo>
                  <a:pt x="1988" y="3759"/>
                </a:lnTo>
                <a:lnTo>
                  <a:pt x="1988" y="3816"/>
                </a:lnTo>
                <a:lnTo>
                  <a:pt x="1988" y="3870"/>
                </a:lnTo>
                <a:lnTo>
                  <a:pt x="1987" y="3922"/>
                </a:lnTo>
                <a:lnTo>
                  <a:pt x="1987" y="3973"/>
                </a:lnTo>
                <a:lnTo>
                  <a:pt x="1987" y="4024"/>
                </a:lnTo>
                <a:lnTo>
                  <a:pt x="1988" y="4072"/>
                </a:lnTo>
                <a:lnTo>
                  <a:pt x="1990" y="4119"/>
                </a:lnTo>
                <a:lnTo>
                  <a:pt x="1992" y="4166"/>
                </a:lnTo>
                <a:lnTo>
                  <a:pt x="1996" y="4213"/>
                </a:lnTo>
                <a:lnTo>
                  <a:pt x="2001" y="4258"/>
                </a:lnTo>
                <a:lnTo>
                  <a:pt x="2007" y="4303"/>
                </a:lnTo>
                <a:lnTo>
                  <a:pt x="2016" y="4348"/>
                </a:lnTo>
                <a:lnTo>
                  <a:pt x="2026" y="4395"/>
                </a:lnTo>
                <a:lnTo>
                  <a:pt x="2038" y="4440"/>
                </a:lnTo>
                <a:lnTo>
                  <a:pt x="2045" y="4463"/>
                </a:lnTo>
                <a:lnTo>
                  <a:pt x="2053" y="4486"/>
                </a:lnTo>
                <a:lnTo>
                  <a:pt x="2061" y="4509"/>
                </a:lnTo>
                <a:lnTo>
                  <a:pt x="2070" y="4533"/>
                </a:lnTo>
                <a:lnTo>
                  <a:pt x="2103" y="4614"/>
                </a:lnTo>
                <a:lnTo>
                  <a:pt x="2135" y="4693"/>
                </a:lnTo>
                <a:lnTo>
                  <a:pt x="2167" y="4770"/>
                </a:lnTo>
                <a:lnTo>
                  <a:pt x="2199" y="4847"/>
                </a:lnTo>
                <a:lnTo>
                  <a:pt x="2232" y="4920"/>
                </a:lnTo>
                <a:lnTo>
                  <a:pt x="2264" y="4991"/>
                </a:lnTo>
                <a:lnTo>
                  <a:pt x="2297" y="5061"/>
                </a:lnTo>
                <a:lnTo>
                  <a:pt x="2330" y="5127"/>
                </a:lnTo>
                <a:lnTo>
                  <a:pt x="2365" y="5192"/>
                </a:lnTo>
                <a:lnTo>
                  <a:pt x="2399" y="5254"/>
                </a:lnTo>
                <a:lnTo>
                  <a:pt x="2417" y="5284"/>
                </a:lnTo>
                <a:lnTo>
                  <a:pt x="2435" y="5314"/>
                </a:lnTo>
                <a:lnTo>
                  <a:pt x="2452" y="5342"/>
                </a:lnTo>
                <a:lnTo>
                  <a:pt x="2471" y="5370"/>
                </a:lnTo>
                <a:lnTo>
                  <a:pt x="2490" y="5397"/>
                </a:lnTo>
                <a:lnTo>
                  <a:pt x="2508" y="5425"/>
                </a:lnTo>
                <a:lnTo>
                  <a:pt x="2527" y="5451"/>
                </a:lnTo>
                <a:lnTo>
                  <a:pt x="2546" y="5476"/>
                </a:lnTo>
                <a:lnTo>
                  <a:pt x="2565" y="5500"/>
                </a:lnTo>
                <a:lnTo>
                  <a:pt x="2586" y="5524"/>
                </a:lnTo>
                <a:lnTo>
                  <a:pt x="2606" y="5547"/>
                </a:lnTo>
                <a:lnTo>
                  <a:pt x="2626" y="5569"/>
                </a:lnTo>
                <a:lnTo>
                  <a:pt x="2547" y="5585"/>
                </a:lnTo>
                <a:lnTo>
                  <a:pt x="2470" y="5602"/>
                </a:lnTo>
                <a:lnTo>
                  <a:pt x="2393" y="5621"/>
                </a:lnTo>
                <a:lnTo>
                  <a:pt x="2319" y="5641"/>
                </a:lnTo>
                <a:lnTo>
                  <a:pt x="2246" y="5662"/>
                </a:lnTo>
                <a:lnTo>
                  <a:pt x="2175" y="5684"/>
                </a:lnTo>
                <a:lnTo>
                  <a:pt x="2105" y="5707"/>
                </a:lnTo>
                <a:lnTo>
                  <a:pt x="2037" y="5732"/>
                </a:lnTo>
                <a:lnTo>
                  <a:pt x="1971" y="5757"/>
                </a:lnTo>
                <a:lnTo>
                  <a:pt x="1905" y="5783"/>
                </a:lnTo>
                <a:lnTo>
                  <a:pt x="1841" y="5809"/>
                </a:lnTo>
                <a:lnTo>
                  <a:pt x="1779" y="5837"/>
                </a:lnTo>
                <a:lnTo>
                  <a:pt x="1718" y="5865"/>
                </a:lnTo>
                <a:lnTo>
                  <a:pt x="1658" y="5893"/>
                </a:lnTo>
                <a:lnTo>
                  <a:pt x="1600" y="5921"/>
                </a:lnTo>
                <a:lnTo>
                  <a:pt x="1543" y="5949"/>
                </a:lnTo>
                <a:lnTo>
                  <a:pt x="1433" y="6006"/>
                </a:lnTo>
                <a:lnTo>
                  <a:pt x="1330" y="6063"/>
                </a:lnTo>
                <a:lnTo>
                  <a:pt x="1231" y="6118"/>
                </a:lnTo>
                <a:lnTo>
                  <a:pt x="1136" y="6170"/>
                </a:lnTo>
                <a:lnTo>
                  <a:pt x="1047" y="6219"/>
                </a:lnTo>
                <a:lnTo>
                  <a:pt x="963" y="6266"/>
                </a:lnTo>
                <a:lnTo>
                  <a:pt x="922" y="6287"/>
                </a:lnTo>
                <a:lnTo>
                  <a:pt x="883" y="6307"/>
                </a:lnTo>
                <a:lnTo>
                  <a:pt x="846" y="6325"/>
                </a:lnTo>
                <a:lnTo>
                  <a:pt x="808" y="6342"/>
                </a:lnTo>
                <a:lnTo>
                  <a:pt x="735" y="6375"/>
                </a:lnTo>
                <a:lnTo>
                  <a:pt x="666" y="6409"/>
                </a:lnTo>
                <a:lnTo>
                  <a:pt x="603" y="6444"/>
                </a:lnTo>
                <a:lnTo>
                  <a:pt x="542" y="6477"/>
                </a:lnTo>
                <a:lnTo>
                  <a:pt x="487" y="6510"/>
                </a:lnTo>
                <a:lnTo>
                  <a:pt x="434" y="6544"/>
                </a:lnTo>
                <a:lnTo>
                  <a:pt x="387" y="6577"/>
                </a:lnTo>
                <a:lnTo>
                  <a:pt x="343" y="6609"/>
                </a:lnTo>
                <a:lnTo>
                  <a:pt x="301" y="6643"/>
                </a:lnTo>
                <a:lnTo>
                  <a:pt x="264" y="6674"/>
                </a:lnTo>
                <a:lnTo>
                  <a:pt x="230" y="6706"/>
                </a:lnTo>
                <a:lnTo>
                  <a:pt x="199" y="6736"/>
                </a:lnTo>
                <a:lnTo>
                  <a:pt x="170" y="6766"/>
                </a:lnTo>
                <a:lnTo>
                  <a:pt x="145" y="6795"/>
                </a:lnTo>
                <a:lnTo>
                  <a:pt x="123" y="6823"/>
                </a:lnTo>
                <a:lnTo>
                  <a:pt x="103" y="6851"/>
                </a:lnTo>
                <a:lnTo>
                  <a:pt x="85" y="6877"/>
                </a:lnTo>
                <a:lnTo>
                  <a:pt x="69" y="6902"/>
                </a:lnTo>
                <a:lnTo>
                  <a:pt x="55" y="6926"/>
                </a:lnTo>
                <a:lnTo>
                  <a:pt x="43" y="6948"/>
                </a:lnTo>
                <a:lnTo>
                  <a:pt x="33" y="6969"/>
                </a:lnTo>
                <a:lnTo>
                  <a:pt x="25" y="6989"/>
                </a:lnTo>
                <a:lnTo>
                  <a:pt x="18" y="7007"/>
                </a:lnTo>
                <a:lnTo>
                  <a:pt x="13" y="7024"/>
                </a:lnTo>
                <a:lnTo>
                  <a:pt x="6" y="7053"/>
                </a:lnTo>
                <a:lnTo>
                  <a:pt x="2" y="7074"/>
                </a:lnTo>
                <a:lnTo>
                  <a:pt x="0" y="7087"/>
                </a:lnTo>
                <a:lnTo>
                  <a:pt x="0" y="7091"/>
                </a:lnTo>
                <a:lnTo>
                  <a:pt x="0" y="7756"/>
                </a:lnTo>
                <a:lnTo>
                  <a:pt x="2915" y="7756"/>
                </a:lnTo>
                <a:lnTo>
                  <a:pt x="2915" y="6842"/>
                </a:lnTo>
                <a:lnTo>
                  <a:pt x="2915" y="68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5" name="Freeform 171"/>
          <p:cNvSpPr>
            <a:spLocks noEditPoints="1"/>
          </p:cNvSpPr>
          <p:nvPr/>
        </p:nvSpPr>
        <p:spPr bwMode="auto">
          <a:xfrm>
            <a:off x="3332351" y="523433"/>
            <a:ext cx="525886" cy="480209"/>
          </a:xfrm>
          <a:custGeom>
            <a:avLst/>
            <a:gdLst>
              <a:gd name="T0" fmla="*/ 0 w 16100"/>
              <a:gd name="T1" fmla="*/ 0 h 14784"/>
              <a:gd name="T2" fmla="*/ 0 w 16100"/>
              <a:gd name="T3" fmla="*/ 14784 h 14784"/>
              <a:gd name="T4" fmla="*/ 16100 w 16100"/>
              <a:gd name="T5" fmla="*/ 14784 h 14784"/>
              <a:gd name="T6" fmla="*/ 16100 w 16100"/>
              <a:gd name="T7" fmla="*/ 0 h 14784"/>
              <a:gd name="T8" fmla="*/ 0 w 16100"/>
              <a:gd name="T9" fmla="*/ 0 h 14784"/>
              <a:gd name="T10" fmla="*/ 6377 w 16100"/>
              <a:gd name="T11" fmla="*/ 9027 h 14784"/>
              <a:gd name="T12" fmla="*/ 4809 w 16100"/>
              <a:gd name="T13" fmla="*/ 9027 h 14784"/>
              <a:gd name="T14" fmla="*/ 4809 w 16100"/>
              <a:gd name="T15" fmla="*/ 10158 h 14784"/>
              <a:gd name="T16" fmla="*/ 3054 w 16100"/>
              <a:gd name="T17" fmla="*/ 10158 h 14784"/>
              <a:gd name="T18" fmla="*/ 3054 w 16100"/>
              <a:gd name="T19" fmla="*/ 11055 h 14784"/>
              <a:gd name="T20" fmla="*/ 4809 w 16100"/>
              <a:gd name="T21" fmla="*/ 11055 h 14784"/>
              <a:gd name="T22" fmla="*/ 4809 w 16100"/>
              <a:gd name="T23" fmla="*/ 12159 h 14784"/>
              <a:gd name="T24" fmla="*/ 6377 w 16100"/>
              <a:gd name="T25" fmla="*/ 12159 h 14784"/>
              <a:gd name="T26" fmla="*/ 6377 w 16100"/>
              <a:gd name="T27" fmla="*/ 11055 h 14784"/>
              <a:gd name="T28" fmla="*/ 13031 w 16100"/>
              <a:gd name="T29" fmla="*/ 11055 h 14784"/>
              <a:gd name="T30" fmla="*/ 13031 w 16100"/>
              <a:gd name="T31" fmla="*/ 10158 h 14784"/>
              <a:gd name="T32" fmla="*/ 6377 w 16100"/>
              <a:gd name="T33" fmla="*/ 10158 h 14784"/>
              <a:gd name="T34" fmla="*/ 6377 w 16100"/>
              <a:gd name="T35" fmla="*/ 9027 h 14784"/>
              <a:gd name="T36" fmla="*/ 9287 w 16100"/>
              <a:gd name="T37" fmla="*/ 8623 h 14784"/>
              <a:gd name="T38" fmla="*/ 10853 w 16100"/>
              <a:gd name="T39" fmla="*/ 8623 h 14784"/>
              <a:gd name="T40" fmla="*/ 10853 w 16100"/>
              <a:gd name="T41" fmla="*/ 7526 h 14784"/>
              <a:gd name="T42" fmla="*/ 13031 w 16100"/>
              <a:gd name="T43" fmla="*/ 7526 h 14784"/>
              <a:gd name="T44" fmla="*/ 13031 w 16100"/>
              <a:gd name="T45" fmla="*/ 6630 h 14784"/>
              <a:gd name="T46" fmla="*/ 10853 w 16100"/>
              <a:gd name="T47" fmla="*/ 6630 h 14784"/>
              <a:gd name="T48" fmla="*/ 10853 w 16100"/>
              <a:gd name="T49" fmla="*/ 5490 h 14784"/>
              <a:gd name="T50" fmla="*/ 9287 w 16100"/>
              <a:gd name="T51" fmla="*/ 5490 h 14784"/>
              <a:gd name="T52" fmla="*/ 9287 w 16100"/>
              <a:gd name="T53" fmla="*/ 6630 h 14784"/>
              <a:gd name="T54" fmla="*/ 3054 w 16100"/>
              <a:gd name="T55" fmla="*/ 6630 h 14784"/>
              <a:gd name="T56" fmla="*/ 3054 w 16100"/>
              <a:gd name="T57" fmla="*/ 7526 h 14784"/>
              <a:gd name="T58" fmla="*/ 9287 w 16100"/>
              <a:gd name="T59" fmla="*/ 7526 h 14784"/>
              <a:gd name="T60" fmla="*/ 9287 w 16100"/>
              <a:gd name="T61" fmla="*/ 8623 h 14784"/>
              <a:gd name="T62" fmla="*/ 14757 w 16100"/>
              <a:gd name="T63" fmla="*/ 13440 h 14784"/>
              <a:gd name="T64" fmla="*/ 1343 w 16100"/>
              <a:gd name="T65" fmla="*/ 13440 h 14784"/>
              <a:gd name="T66" fmla="*/ 1343 w 16100"/>
              <a:gd name="T67" fmla="*/ 3809 h 14784"/>
              <a:gd name="T68" fmla="*/ 14757 w 16100"/>
              <a:gd name="T69" fmla="*/ 3809 h 14784"/>
              <a:gd name="T70" fmla="*/ 14757 w 16100"/>
              <a:gd name="T71" fmla="*/ 13440 h 14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100" h="14784">
                <a:moveTo>
                  <a:pt x="0" y="0"/>
                </a:moveTo>
                <a:lnTo>
                  <a:pt x="0" y="14784"/>
                </a:lnTo>
                <a:lnTo>
                  <a:pt x="16100" y="14784"/>
                </a:lnTo>
                <a:lnTo>
                  <a:pt x="16100" y="0"/>
                </a:lnTo>
                <a:lnTo>
                  <a:pt x="0" y="0"/>
                </a:lnTo>
                <a:close/>
                <a:moveTo>
                  <a:pt x="6377" y="9027"/>
                </a:moveTo>
                <a:lnTo>
                  <a:pt x="4809" y="9027"/>
                </a:lnTo>
                <a:lnTo>
                  <a:pt x="4809" y="10158"/>
                </a:lnTo>
                <a:lnTo>
                  <a:pt x="3054" y="10158"/>
                </a:lnTo>
                <a:lnTo>
                  <a:pt x="3054" y="11055"/>
                </a:lnTo>
                <a:lnTo>
                  <a:pt x="4809" y="11055"/>
                </a:lnTo>
                <a:lnTo>
                  <a:pt x="4809" y="12159"/>
                </a:lnTo>
                <a:lnTo>
                  <a:pt x="6377" y="12159"/>
                </a:lnTo>
                <a:lnTo>
                  <a:pt x="6377" y="11055"/>
                </a:lnTo>
                <a:lnTo>
                  <a:pt x="13031" y="11055"/>
                </a:lnTo>
                <a:lnTo>
                  <a:pt x="13031" y="10158"/>
                </a:lnTo>
                <a:lnTo>
                  <a:pt x="6377" y="10158"/>
                </a:lnTo>
                <a:lnTo>
                  <a:pt x="6377" y="9027"/>
                </a:lnTo>
                <a:close/>
                <a:moveTo>
                  <a:pt x="9287" y="8623"/>
                </a:moveTo>
                <a:lnTo>
                  <a:pt x="10853" y="8623"/>
                </a:lnTo>
                <a:lnTo>
                  <a:pt x="10853" y="7526"/>
                </a:lnTo>
                <a:lnTo>
                  <a:pt x="13031" y="7526"/>
                </a:lnTo>
                <a:lnTo>
                  <a:pt x="13031" y="6630"/>
                </a:lnTo>
                <a:lnTo>
                  <a:pt x="10853" y="6630"/>
                </a:lnTo>
                <a:lnTo>
                  <a:pt x="10853" y="5490"/>
                </a:lnTo>
                <a:lnTo>
                  <a:pt x="9287" y="5490"/>
                </a:lnTo>
                <a:lnTo>
                  <a:pt x="9287" y="6630"/>
                </a:lnTo>
                <a:lnTo>
                  <a:pt x="3054" y="6630"/>
                </a:lnTo>
                <a:lnTo>
                  <a:pt x="3054" y="7526"/>
                </a:lnTo>
                <a:lnTo>
                  <a:pt x="9287" y="7526"/>
                </a:lnTo>
                <a:lnTo>
                  <a:pt x="9287" y="8623"/>
                </a:lnTo>
                <a:close/>
                <a:moveTo>
                  <a:pt x="14757" y="13440"/>
                </a:moveTo>
                <a:lnTo>
                  <a:pt x="1343" y="13440"/>
                </a:lnTo>
                <a:lnTo>
                  <a:pt x="1343" y="3809"/>
                </a:lnTo>
                <a:lnTo>
                  <a:pt x="14757" y="3809"/>
                </a:lnTo>
                <a:lnTo>
                  <a:pt x="14757" y="134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6" name="Freeform 175"/>
          <p:cNvSpPr>
            <a:spLocks noEditPoints="1"/>
          </p:cNvSpPr>
          <p:nvPr/>
        </p:nvSpPr>
        <p:spPr bwMode="auto">
          <a:xfrm>
            <a:off x="4026754" y="501053"/>
            <a:ext cx="526801" cy="462929"/>
          </a:xfrm>
          <a:custGeom>
            <a:avLst/>
            <a:gdLst>
              <a:gd name="T0" fmla="*/ 1038 w 16128"/>
              <a:gd name="T1" fmla="*/ 0 h 14252"/>
              <a:gd name="T2" fmla="*/ 0 w 16128"/>
              <a:gd name="T3" fmla="*/ 3191 h 14252"/>
              <a:gd name="T4" fmla="*/ 1038 w 16128"/>
              <a:gd name="T5" fmla="*/ 7350 h 14252"/>
              <a:gd name="T6" fmla="*/ 2647 w 16128"/>
              <a:gd name="T7" fmla="*/ 14252 h 14252"/>
              <a:gd name="T8" fmla="*/ 3655 w 16128"/>
              <a:gd name="T9" fmla="*/ 7350 h 14252"/>
              <a:gd name="T10" fmla="*/ 2647 w 16128"/>
              <a:gd name="T11" fmla="*/ 3191 h 14252"/>
              <a:gd name="T12" fmla="*/ 15083 w 16128"/>
              <a:gd name="T13" fmla="*/ 6570 h 14252"/>
              <a:gd name="T14" fmla="*/ 13474 w 16128"/>
              <a:gd name="T15" fmla="*/ 0 h 14252"/>
              <a:gd name="T16" fmla="*/ 12473 w 16128"/>
              <a:gd name="T17" fmla="*/ 6570 h 14252"/>
              <a:gd name="T18" fmla="*/ 13474 w 16128"/>
              <a:gd name="T19" fmla="*/ 10729 h 14252"/>
              <a:gd name="T20" fmla="*/ 15083 w 16128"/>
              <a:gd name="T21" fmla="*/ 14252 h 14252"/>
              <a:gd name="T22" fmla="*/ 16128 w 16128"/>
              <a:gd name="T23" fmla="*/ 10729 h 14252"/>
              <a:gd name="T24" fmla="*/ 15083 w 16128"/>
              <a:gd name="T25" fmla="*/ 6570 h 14252"/>
              <a:gd name="T26" fmla="*/ 13024 w 16128"/>
              <a:gd name="T27" fmla="*/ 10178 h 14252"/>
              <a:gd name="T28" fmla="*/ 15577 w 16128"/>
              <a:gd name="T29" fmla="*/ 7121 h 14252"/>
              <a:gd name="T30" fmla="*/ 10945 w 16128"/>
              <a:gd name="T31" fmla="*/ 0 h 14252"/>
              <a:gd name="T32" fmla="*/ 9336 w 16128"/>
              <a:gd name="T33" fmla="*/ 1669 h 14252"/>
              <a:gd name="T34" fmla="*/ 8300 w 16128"/>
              <a:gd name="T35" fmla="*/ 5828 h 14252"/>
              <a:gd name="T36" fmla="*/ 9336 w 16128"/>
              <a:gd name="T37" fmla="*/ 14252 h 14252"/>
              <a:gd name="T38" fmla="*/ 10945 w 16128"/>
              <a:gd name="T39" fmla="*/ 5828 h 14252"/>
              <a:gd name="T40" fmla="*/ 11955 w 16128"/>
              <a:gd name="T41" fmla="*/ 1669 h 14252"/>
              <a:gd name="T42" fmla="*/ 10945 w 16128"/>
              <a:gd name="T43" fmla="*/ 0 h 14252"/>
              <a:gd name="T44" fmla="*/ 11402 w 16128"/>
              <a:gd name="T45" fmla="*/ 5276 h 14252"/>
              <a:gd name="T46" fmla="*/ 8852 w 16128"/>
              <a:gd name="T47" fmla="*/ 2220 h 14252"/>
              <a:gd name="T48" fmla="*/ 6807 w 16128"/>
              <a:gd name="T49" fmla="*/ 0 h 14252"/>
              <a:gd name="T50" fmla="*/ 5199 w 16128"/>
              <a:gd name="T51" fmla="*/ 8220 h 14252"/>
              <a:gd name="T52" fmla="*/ 4141 w 16128"/>
              <a:gd name="T53" fmla="*/ 12379 h 14252"/>
              <a:gd name="T54" fmla="*/ 5199 w 16128"/>
              <a:gd name="T55" fmla="*/ 14252 h 14252"/>
              <a:gd name="T56" fmla="*/ 6807 w 16128"/>
              <a:gd name="T57" fmla="*/ 12379 h 14252"/>
              <a:gd name="T58" fmla="*/ 7796 w 16128"/>
              <a:gd name="T59" fmla="*/ 8220 h 14252"/>
              <a:gd name="T60" fmla="*/ 6807 w 16128"/>
              <a:gd name="T61" fmla="*/ 0 h 14252"/>
              <a:gd name="T62" fmla="*/ 7243 w 16128"/>
              <a:gd name="T63" fmla="*/ 11827 h 14252"/>
              <a:gd name="T64" fmla="*/ 4692 w 16128"/>
              <a:gd name="T65" fmla="*/ 8771 h 14252"/>
              <a:gd name="T66" fmla="*/ 3104 w 16128"/>
              <a:gd name="T67" fmla="*/ 3744 h 14252"/>
              <a:gd name="T68" fmla="*/ 551 w 16128"/>
              <a:gd name="T69" fmla="*/ 6799 h 14252"/>
              <a:gd name="T70" fmla="*/ 3104 w 16128"/>
              <a:gd name="T71" fmla="*/ 3744 h 14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128" h="14252">
                <a:moveTo>
                  <a:pt x="2647" y="0"/>
                </a:moveTo>
                <a:lnTo>
                  <a:pt x="1038" y="0"/>
                </a:lnTo>
                <a:lnTo>
                  <a:pt x="1038" y="3191"/>
                </a:lnTo>
                <a:lnTo>
                  <a:pt x="0" y="3191"/>
                </a:lnTo>
                <a:lnTo>
                  <a:pt x="0" y="7350"/>
                </a:lnTo>
                <a:lnTo>
                  <a:pt x="1038" y="7350"/>
                </a:lnTo>
                <a:lnTo>
                  <a:pt x="1038" y="14252"/>
                </a:lnTo>
                <a:lnTo>
                  <a:pt x="2647" y="14252"/>
                </a:lnTo>
                <a:lnTo>
                  <a:pt x="2647" y="7350"/>
                </a:lnTo>
                <a:lnTo>
                  <a:pt x="3655" y="7350"/>
                </a:lnTo>
                <a:lnTo>
                  <a:pt x="3655" y="3191"/>
                </a:lnTo>
                <a:lnTo>
                  <a:pt x="2647" y="3191"/>
                </a:lnTo>
                <a:lnTo>
                  <a:pt x="2647" y="0"/>
                </a:lnTo>
                <a:close/>
                <a:moveTo>
                  <a:pt x="15083" y="6570"/>
                </a:moveTo>
                <a:lnTo>
                  <a:pt x="15083" y="0"/>
                </a:lnTo>
                <a:lnTo>
                  <a:pt x="13474" y="0"/>
                </a:lnTo>
                <a:lnTo>
                  <a:pt x="13474" y="6570"/>
                </a:lnTo>
                <a:lnTo>
                  <a:pt x="12473" y="6570"/>
                </a:lnTo>
                <a:lnTo>
                  <a:pt x="12473" y="10729"/>
                </a:lnTo>
                <a:lnTo>
                  <a:pt x="13474" y="10729"/>
                </a:lnTo>
                <a:lnTo>
                  <a:pt x="13474" y="14252"/>
                </a:lnTo>
                <a:lnTo>
                  <a:pt x="15083" y="14252"/>
                </a:lnTo>
                <a:lnTo>
                  <a:pt x="15083" y="10729"/>
                </a:lnTo>
                <a:lnTo>
                  <a:pt x="16128" y="10729"/>
                </a:lnTo>
                <a:lnTo>
                  <a:pt x="16128" y="6570"/>
                </a:lnTo>
                <a:lnTo>
                  <a:pt x="15083" y="6570"/>
                </a:lnTo>
                <a:close/>
                <a:moveTo>
                  <a:pt x="15577" y="10178"/>
                </a:moveTo>
                <a:lnTo>
                  <a:pt x="13024" y="10178"/>
                </a:lnTo>
                <a:lnTo>
                  <a:pt x="13024" y="7121"/>
                </a:lnTo>
                <a:lnTo>
                  <a:pt x="15577" y="7121"/>
                </a:lnTo>
                <a:lnTo>
                  <a:pt x="15577" y="10178"/>
                </a:lnTo>
                <a:close/>
                <a:moveTo>
                  <a:pt x="10945" y="0"/>
                </a:moveTo>
                <a:lnTo>
                  <a:pt x="9336" y="0"/>
                </a:lnTo>
                <a:lnTo>
                  <a:pt x="9336" y="1669"/>
                </a:lnTo>
                <a:lnTo>
                  <a:pt x="8300" y="1669"/>
                </a:lnTo>
                <a:lnTo>
                  <a:pt x="8300" y="5828"/>
                </a:lnTo>
                <a:lnTo>
                  <a:pt x="9336" y="5828"/>
                </a:lnTo>
                <a:lnTo>
                  <a:pt x="9336" y="14252"/>
                </a:lnTo>
                <a:lnTo>
                  <a:pt x="10945" y="14252"/>
                </a:lnTo>
                <a:lnTo>
                  <a:pt x="10945" y="5828"/>
                </a:lnTo>
                <a:lnTo>
                  <a:pt x="11955" y="5828"/>
                </a:lnTo>
                <a:lnTo>
                  <a:pt x="11955" y="1669"/>
                </a:lnTo>
                <a:lnTo>
                  <a:pt x="10945" y="1669"/>
                </a:lnTo>
                <a:lnTo>
                  <a:pt x="10945" y="0"/>
                </a:lnTo>
                <a:close/>
                <a:moveTo>
                  <a:pt x="11402" y="2220"/>
                </a:moveTo>
                <a:lnTo>
                  <a:pt x="11402" y="5276"/>
                </a:lnTo>
                <a:lnTo>
                  <a:pt x="8852" y="5276"/>
                </a:lnTo>
                <a:lnTo>
                  <a:pt x="8852" y="2220"/>
                </a:lnTo>
                <a:lnTo>
                  <a:pt x="11402" y="2220"/>
                </a:lnTo>
                <a:close/>
                <a:moveTo>
                  <a:pt x="6807" y="0"/>
                </a:moveTo>
                <a:lnTo>
                  <a:pt x="5199" y="0"/>
                </a:lnTo>
                <a:lnTo>
                  <a:pt x="5199" y="8220"/>
                </a:lnTo>
                <a:lnTo>
                  <a:pt x="4141" y="8220"/>
                </a:lnTo>
                <a:lnTo>
                  <a:pt x="4141" y="12379"/>
                </a:lnTo>
                <a:lnTo>
                  <a:pt x="5199" y="12379"/>
                </a:lnTo>
                <a:lnTo>
                  <a:pt x="5199" y="14252"/>
                </a:lnTo>
                <a:lnTo>
                  <a:pt x="6807" y="14252"/>
                </a:lnTo>
                <a:lnTo>
                  <a:pt x="6807" y="12379"/>
                </a:lnTo>
                <a:lnTo>
                  <a:pt x="7796" y="12379"/>
                </a:lnTo>
                <a:lnTo>
                  <a:pt x="7796" y="8220"/>
                </a:lnTo>
                <a:lnTo>
                  <a:pt x="6807" y="8220"/>
                </a:lnTo>
                <a:lnTo>
                  <a:pt x="6807" y="0"/>
                </a:lnTo>
                <a:close/>
                <a:moveTo>
                  <a:pt x="7243" y="8771"/>
                </a:moveTo>
                <a:lnTo>
                  <a:pt x="7243" y="11827"/>
                </a:lnTo>
                <a:lnTo>
                  <a:pt x="4692" y="11827"/>
                </a:lnTo>
                <a:lnTo>
                  <a:pt x="4692" y="8771"/>
                </a:lnTo>
                <a:lnTo>
                  <a:pt x="7243" y="8771"/>
                </a:lnTo>
                <a:close/>
                <a:moveTo>
                  <a:pt x="3104" y="3744"/>
                </a:moveTo>
                <a:lnTo>
                  <a:pt x="3104" y="6799"/>
                </a:lnTo>
                <a:lnTo>
                  <a:pt x="551" y="6799"/>
                </a:lnTo>
                <a:lnTo>
                  <a:pt x="551" y="3744"/>
                </a:lnTo>
                <a:lnTo>
                  <a:pt x="3104" y="37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7" name="Freeform 179"/>
          <p:cNvSpPr>
            <a:spLocks noEditPoints="1"/>
          </p:cNvSpPr>
          <p:nvPr/>
        </p:nvSpPr>
        <p:spPr bwMode="auto">
          <a:xfrm>
            <a:off x="6759291" y="964503"/>
            <a:ext cx="527715" cy="115504"/>
          </a:xfrm>
          <a:custGeom>
            <a:avLst/>
            <a:gdLst>
              <a:gd name="T0" fmla="*/ 1247 w 16156"/>
              <a:gd name="T1" fmla="*/ 80 h 3556"/>
              <a:gd name="T2" fmla="*/ 713 w 16156"/>
              <a:gd name="T3" fmla="*/ 353 h 3556"/>
              <a:gd name="T4" fmla="*/ 303 w 16156"/>
              <a:gd name="T5" fmla="*/ 784 h 3556"/>
              <a:gd name="T6" fmla="*/ 56 w 16156"/>
              <a:gd name="T7" fmla="*/ 1334 h 3556"/>
              <a:gd name="T8" fmla="*/ 9 w 16156"/>
              <a:gd name="T9" fmla="*/ 1960 h 3556"/>
              <a:gd name="T10" fmla="*/ 175 w 16156"/>
              <a:gd name="T11" fmla="*/ 2549 h 3556"/>
              <a:gd name="T12" fmla="*/ 520 w 16156"/>
              <a:gd name="T13" fmla="*/ 3035 h 3556"/>
              <a:gd name="T14" fmla="*/ 1006 w 16156"/>
              <a:gd name="T15" fmla="*/ 3381 h 3556"/>
              <a:gd name="T16" fmla="*/ 1593 w 16156"/>
              <a:gd name="T17" fmla="*/ 3547 h 3556"/>
              <a:gd name="T18" fmla="*/ 2218 w 16156"/>
              <a:gd name="T19" fmla="*/ 3500 h 3556"/>
              <a:gd name="T20" fmla="*/ 2768 w 16156"/>
              <a:gd name="T21" fmla="*/ 3253 h 3556"/>
              <a:gd name="T22" fmla="*/ 3197 w 16156"/>
              <a:gd name="T23" fmla="*/ 2842 h 3556"/>
              <a:gd name="T24" fmla="*/ 3470 w 16156"/>
              <a:gd name="T25" fmla="*/ 2307 h 3556"/>
              <a:gd name="T26" fmla="*/ 3547 w 16156"/>
              <a:gd name="T27" fmla="*/ 1686 h 3556"/>
              <a:gd name="T28" fmla="*/ 3410 w 16156"/>
              <a:gd name="T29" fmla="*/ 1086 h 3556"/>
              <a:gd name="T30" fmla="*/ 3089 w 16156"/>
              <a:gd name="T31" fmla="*/ 583 h 3556"/>
              <a:gd name="T32" fmla="*/ 2621 w 16156"/>
              <a:gd name="T33" fmla="*/ 214 h 3556"/>
              <a:gd name="T34" fmla="*/ 2046 w 16156"/>
              <a:gd name="T35" fmla="*/ 20 h 3556"/>
              <a:gd name="T36" fmla="*/ 14110 w 16156"/>
              <a:gd name="T37" fmla="*/ 20 h 3556"/>
              <a:gd name="T38" fmla="*/ 13535 w 16156"/>
              <a:gd name="T39" fmla="*/ 214 h 3556"/>
              <a:gd name="T40" fmla="*/ 13067 w 16156"/>
              <a:gd name="T41" fmla="*/ 583 h 3556"/>
              <a:gd name="T42" fmla="*/ 12746 w 16156"/>
              <a:gd name="T43" fmla="*/ 1086 h 3556"/>
              <a:gd name="T44" fmla="*/ 12609 w 16156"/>
              <a:gd name="T45" fmla="*/ 1686 h 3556"/>
              <a:gd name="T46" fmla="*/ 12685 w 16156"/>
              <a:gd name="T47" fmla="*/ 2307 h 3556"/>
              <a:gd name="T48" fmla="*/ 12959 w 16156"/>
              <a:gd name="T49" fmla="*/ 2842 h 3556"/>
              <a:gd name="T50" fmla="*/ 13388 w 16156"/>
              <a:gd name="T51" fmla="*/ 3253 h 3556"/>
              <a:gd name="T52" fmla="*/ 13938 w 16156"/>
              <a:gd name="T53" fmla="*/ 3500 h 3556"/>
              <a:gd name="T54" fmla="*/ 14563 w 16156"/>
              <a:gd name="T55" fmla="*/ 3547 h 3556"/>
              <a:gd name="T56" fmla="*/ 15150 w 16156"/>
              <a:gd name="T57" fmla="*/ 3381 h 3556"/>
              <a:gd name="T58" fmla="*/ 15636 w 16156"/>
              <a:gd name="T59" fmla="*/ 3035 h 3556"/>
              <a:gd name="T60" fmla="*/ 15981 w 16156"/>
              <a:gd name="T61" fmla="*/ 2549 h 3556"/>
              <a:gd name="T62" fmla="*/ 16147 w 16156"/>
              <a:gd name="T63" fmla="*/ 1960 h 3556"/>
              <a:gd name="T64" fmla="*/ 16100 w 16156"/>
              <a:gd name="T65" fmla="*/ 1334 h 3556"/>
              <a:gd name="T66" fmla="*/ 15853 w 16156"/>
              <a:gd name="T67" fmla="*/ 784 h 3556"/>
              <a:gd name="T68" fmla="*/ 15443 w 16156"/>
              <a:gd name="T69" fmla="*/ 353 h 3556"/>
              <a:gd name="T70" fmla="*/ 14909 w 16156"/>
              <a:gd name="T71" fmla="*/ 80 h 3556"/>
              <a:gd name="T72" fmla="*/ 8078 w 16156"/>
              <a:gd name="T73" fmla="*/ 0 h 3556"/>
              <a:gd name="T74" fmla="*/ 7468 w 16156"/>
              <a:gd name="T75" fmla="*/ 108 h 3556"/>
              <a:gd name="T76" fmla="*/ 6949 w 16156"/>
              <a:gd name="T77" fmla="*/ 406 h 3556"/>
              <a:gd name="T78" fmla="*/ 6560 w 16156"/>
              <a:gd name="T79" fmla="*/ 856 h 3556"/>
              <a:gd name="T80" fmla="*/ 6339 w 16156"/>
              <a:gd name="T81" fmla="*/ 1420 h 3556"/>
              <a:gd name="T82" fmla="*/ 6323 w 16156"/>
              <a:gd name="T83" fmla="*/ 2049 h 3556"/>
              <a:gd name="T84" fmla="*/ 6517 w 16156"/>
              <a:gd name="T85" fmla="*/ 2626 h 3556"/>
              <a:gd name="T86" fmla="*/ 6884 w 16156"/>
              <a:gd name="T87" fmla="*/ 3094 h 3556"/>
              <a:gd name="T88" fmla="*/ 7387 w 16156"/>
              <a:gd name="T89" fmla="*/ 3416 h 3556"/>
              <a:gd name="T90" fmla="*/ 7987 w 16156"/>
              <a:gd name="T91" fmla="*/ 3554 h 3556"/>
              <a:gd name="T92" fmla="*/ 8606 w 16156"/>
              <a:gd name="T93" fmla="*/ 3476 h 3556"/>
              <a:gd name="T94" fmla="*/ 9140 w 16156"/>
              <a:gd name="T95" fmla="*/ 3203 h 3556"/>
              <a:gd name="T96" fmla="*/ 9550 w 16156"/>
              <a:gd name="T97" fmla="*/ 2772 h 3556"/>
              <a:gd name="T98" fmla="*/ 9798 w 16156"/>
              <a:gd name="T99" fmla="*/ 2222 h 3556"/>
              <a:gd name="T100" fmla="*/ 9844 w 16156"/>
              <a:gd name="T101" fmla="*/ 1596 h 3556"/>
              <a:gd name="T102" fmla="*/ 9678 w 16156"/>
              <a:gd name="T103" fmla="*/ 1007 h 3556"/>
              <a:gd name="T104" fmla="*/ 9333 w 16156"/>
              <a:gd name="T105" fmla="*/ 521 h 3556"/>
              <a:gd name="T106" fmla="*/ 8847 w 16156"/>
              <a:gd name="T107" fmla="*/ 175 h 3556"/>
              <a:gd name="T108" fmla="*/ 8260 w 16156"/>
              <a:gd name="T109" fmla="*/ 9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56" h="3556">
                <a:moveTo>
                  <a:pt x="1775" y="0"/>
                </a:moveTo>
                <a:lnTo>
                  <a:pt x="1683" y="2"/>
                </a:lnTo>
                <a:lnTo>
                  <a:pt x="1593" y="9"/>
                </a:lnTo>
                <a:lnTo>
                  <a:pt x="1505" y="20"/>
                </a:lnTo>
                <a:lnTo>
                  <a:pt x="1418" y="36"/>
                </a:lnTo>
                <a:lnTo>
                  <a:pt x="1332" y="56"/>
                </a:lnTo>
                <a:lnTo>
                  <a:pt x="1247" y="80"/>
                </a:lnTo>
                <a:lnTo>
                  <a:pt x="1164" y="108"/>
                </a:lnTo>
                <a:lnTo>
                  <a:pt x="1084" y="140"/>
                </a:lnTo>
                <a:lnTo>
                  <a:pt x="1006" y="175"/>
                </a:lnTo>
                <a:lnTo>
                  <a:pt x="929" y="214"/>
                </a:lnTo>
                <a:lnTo>
                  <a:pt x="854" y="257"/>
                </a:lnTo>
                <a:lnTo>
                  <a:pt x="783" y="303"/>
                </a:lnTo>
                <a:lnTo>
                  <a:pt x="713" y="353"/>
                </a:lnTo>
                <a:lnTo>
                  <a:pt x="646" y="406"/>
                </a:lnTo>
                <a:lnTo>
                  <a:pt x="582" y="462"/>
                </a:lnTo>
                <a:lnTo>
                  <a:pt x="520" y="521"/>
                </a:lnTo>
                <a:lnTo>
                  <a:pt x="461" y="583"/>
                </a:lnTo>
                <a:lnTo>
                  <a:pt x="405" y="647"/>
                </a:lnTo>
                <a:lnTo>
                  <a:pt x="352" y="714"/>
                </a:lnTo>
                <a:lnTo>
                  <a:pt x="303" y="784"/>
                </a:lnTo>
                <a:lnTo>
                  <a:pt x="256" y="856"/>
                </a:lnTo>
                <a:lnTo>
                  <a:pt x="214" y="930"/>
                </a:lnTo>
                <a:lnTo>
                  <a:pt x="175" y="1007"/>
                </a:lnTo>
                <a:lnTo>
                  <a:pt x="139" y="1086"/>
                </a:lnTo>
                <a:lnTo>
                  <a:pt x="108" y="1166"/>
                </a:lnTo>
                <a:lnTo>
                  <a:pt x="80" y="1249"/>
                </a:lnTo>
                <a:lnTo>
                  <a:pt x="56" y="1334"/>
                </a:lnTo>
                <a:lnTo>
                  <a:pt x="36" y="1420"/>
                </a:lnTo>
                <a:lnTo>
                  <a:pt x="20" y="1507"/>
                </a:lnTo>
                <a:lnTo>
                  <a:pt x="9" y="1596"/>
                </a:lnTo>
                <a:lnTo>
                  <a:pt x="2" y="1686"/>
                </a:lnTo>
                <a:lnTo>
                  <a:pt x="0" y="1778"/>
                </a:lnTo>
                <a:lnTo>
                  <a:pt x="2" y="1869"/>
                </a:lnTo>
                <a:lnTo>
                  <a:pt x="9" y="1960"/>
                </a:lnTo>
                <a:lnTo>
                  <a:pt x="20" y="2049"/>
                </a:lnTo>
                <a:lnTo>
                  <a:pt x="36" y="2136"/>
                </a:lnTo>
                <a:lnTo>
                  <a:pt x="56" y="2222"/>
                </a:lnTo>
                <a:lnTo>
                  <a:pt x="80" y="2307"/>
                </a:lnTo>
                <a:lnTo>
                  <a:pt x="108" y="2389"/>
                </a:lnTo>
                <a:lnTo>
                  <a:pt x="139" y="2470"/>
                </a:lnTo>
                <a:lnTo>
                  <a:pt x="175" y="2549"/>
                </a:lnTo>
                <a:lnTo>
                  <a:pt x="214" y="2626"/>
                </a:lnTo>
                <a:lnTo>
                  <a:pt x="256" y="2700"/>
                </a:lnTo>
                <a:lnTo>
                  <a:pt x="303" y="2772"/>
                </a:lnTo>
                <a:lnTo>
                  <a:pt x="352" y="2842"/>
                </a:lnTo>
                <a:lnTo>
                  <a:pt x="405" y="2909"/>
                </a:lnTo>
                <a:lnTo>
                  <a:pt x="461" y="2973"/>
                </a:lnTo>
                <a:lnTo>
                  <a:pt x="520" y="3035"/>
                </a:lnTo>
                <a:lnTo>
                  <a:pt x="582" y="3094"/>
                </a:lnTo>
                <a:lnTo>
                  <a:pt x="646" y="3150"/>
                </a:lnTo>
                <a:lnTo>
                  <a:pt x="713" y="3203"/>
                </a:lnTo>
                <a:lnTo>
                  <a:pt x="783" y="3253"/>
                </a:lnTo>
                <a:lnTo>
                  <a:pt x="854" y="3299"/>
                </a:lnTo>
                <a:lnTo>
                  <a:pt x="929" y="3342"/>
                </a:lnTo>
                <a:lnTo>
                  <a:pt x="1006" y="3381"/>
                </a:lnTo>
                <a:lnTo>
                  <a:pt x="1084" y="3416"/>
                </a:lnTo>
                <a:lnTo>
                  <a:pt x="1164" y="3448"/>
                </a:lnTo>
                <a:lnTo>
                  <a:pt x="1247" y="3476"/>
                </a:lnTo>
                <a:lnTo>
                  <a:pt x="1332" y="3500"/>
                </a:lnTo>
                <a:lnTo>
                  <a:pt x="1418" y="3520"/>
                </a:lnTo>
                <a:lnTo>
                  <a:pt x="1505" y="3536"/>
                </a:lnTo>
                <a:lnTo>
                  <a:pt x="1593" y="3547"/>
                </a:lnTo>
                <a:lnTo>
                  <a:pt x="1683" y="3554"/>
                </a:lnTo>
                <a:lnTo>
                  <a:pt x="1775" y="3556"/>
                </a:lnTo>
                <a:lnTo>
                  <a:pt x="1866" y="3554"/>
                </a:lnTo>
                <a:lnTo>
                  <a:pt x="1957" y="3547"/>
                </a:lnTo>
                <a:lnTo>
                  <a:pt x="2046" y="3536"/>
                </a:lnTo>
                <a:lnTo>
                  <a:pt x="2133" y="3520"/>
                </a:lnTo>
                <a:lnTo>
                  <a:pt x="2218" y="3500"/>
                </a:lnTo>
                <a:lnTo>
                  <a:pt x="2303" y="3476"/>
                </a:lnTo>
                <a:lnTo>
                  <a:pt x="2385" y="3448"/>
                </a:lnTo>
                <a:lnTo>
                  <a:pt x="2466" y="3416"/>
                </a:lnTo>
                <a:lnTo>
                  <a:pt x="2545" y="3381"/>
                </a:lnTo>
                <a:lnTo>
                  <a:pt x="2621" y="3342"/>
                </a:lnTo>
                <a:lnTo>
                  <a:pt x="2695" y="3299"/>
                </a:lnTo>
                <a:lnTo>
                  <a:pt x="2768" y="3253"/>
                </a:lnTo>
                <a:lnTo>
                  <a:pt x="2837" y="3203"/>
                </a:lnTo>
                <a:lnTo>
                  <a:pt x="2904" y="3150"/>
                </a:lnTo>
                <a:lnTo>
                  <a:pt x="2969" y="3094"/>
                </a:lnTo>
                <a:lnTo>
                  <a:pt x="3030" y="3035"/>
                </a:lnTo>
                <a:lnTo>
                  <a:pt x="3089" y="2973"/>
                </a:lnTo>
                <a:lnTo>
                  <a:pt x="3144" y="2909"/>
                </a:lnTo>
                <a:lnTo>
                  <a:pt x="3197" y="2842"/>
                </a:lnTo>
                <a:lnTo>
                  <a:pt x="3246" y="2772"/>
                </a:lnTo>
                <a:lnTo>
                  <a:pt x="3293" y="2700"/>
                </a:lnTo>
                <a:lnTo>
                  <a:pt x="3335" y="2626"/>
                </a:lnTo>
                <a:lnTo>
                  <a:pt x="3375" y="2549"/>
                </a:lnTo>
                <a:lnTo>
                  <a:pt x="3410" y="2470"/>
                </a:lnTo>
                <a:lnTo>
                  <a:pt x="3442" y="2389"/>
                </a:lnTo>
                <a:lnTo>
                  <a:pt x="3470" y="2307"/>
                </a:lnTo>
                <a:lnTo>
                  <a:pt x="3494" y="2222"/>
                </a:lnTo>
                <a:lnTo>
                  <a:pt x="3514" y="2136"/>
                </a:lnTo>
                <a:lnTo>
                  <a:pt x="3529" y="2049"/>
                </a:lnTo>
                <a:lnTo>
                  <a:pt x="3540" y="1960"/>
                </a:lnTo>
                <a:lnTo>
                  <a:pt x="3547" y="1869"/>
                </a:lnTo>
                <a:lnTo>
                  <a:pt x="3549" y="1778"/>
                </a:lnTo>
                <a:lnTo>
                  <a:pt x="3547" y="1686"/>
                </a:lnTo>
                <a:lnTo>
                  <a:pt x="3540" y="1596"/>
                </a:lnTo>
                <a:lnTo>
                  <a:pt x="3529" y="1507"/>
                </a:lnTo>
                <a:lnTo>
                  <a:pt x="3514" y="1420"/>
                </a:lnTo>
                <a:lnTo>
                  <a:pt x="3494" y="1334"/>
                </a:lnTo>
                <a:lnTo>
                  <a:pt x="3470" y="1249"/>
                </a:lnTo>
                <a:lnTo>
                  <a:pt x="3442" y="1166"/>
                </a:lnTo>
                <a:lnTo>
                  <a:pt x="3410" y="1086"/>
                </a:lnTo>
                <a:lnTo>
                  <a:pt x="3375" y="1007"/>
                </a:lnTo>
                <a:lnTo>
                  <a:pt x="3335" y="930"/>
                </a:lnTo>
                <a:lnTo>
                  <a:pt x="3293" y="856"/>
                </a:lnTo>
                <a:lnTo>
                  <a:pt x="3246" y="784"/>
                </a:lnTo>
                <a:lnTo>
                  <a:pt x="3197" y="714"/>
                </a:lnTo>
                <a:lnTo>
                  <a:pt x="3144" y="647"/>
                </a:lnTo>
                <a:lnTo>
                  <a:pt x="3089" y="583"/>
                </a:lnTo>
                <a:lnTo>
                  <a:pt x="3030" y="521"/>
                </a:lnTo>
                <a:lnTo>
                  <a:pt x="2969" y="462"/>
                </a:lnTo>
                <a:lnTo>
                  <a:pt x="2904" y="406"/>
                </a:lnTo>
                <a:lnTo>
                  <a:pt x="2837" y="353"/>
                </a:lnTo>
                <a:lnTo>
                  <a:pt x="2768" y="303"/>
                </a:lnTo>
                <a:lnTo>
                  <a:pt x="2695" y="257"/>
                </a:lnTo>
                <a:lnTo>
                  <a:pt x="2621" y="214"/>
                </a:lnTo>
                <a:lnTo>
                  <a:pt x="2545" y="175"/>
                </a:lnTo>
                <a:lnTo>
                  <a:pt x="2466" y="140"/>
                </a:lnTo>
                <a:lnTo>
                  <a:pt x="2385" y="108"/>
                </a:lnTo>
                <a:lnTo>
                  <a:pt x="2303" y="80"/>
                </a:lnTo>
                <a:lnTo>
                  <a:pt x="2218" y="56"/>
                </a:lnTo>
                <a:lnTo>
                  <a:pt x="2133" y="36"/>
                </a:lnTo>
                <a:lnTo>
                  <a:pt x="2046" y="20"/>
                </a:lnTo>
                <a:lnTo>
                  <a:pt x="1957" y="9"/>
                </a:lnTo>
                <a:lnTo>
                  <a:pt x="1866" y="2"/>
                </a:lnTo>
                <a:lnTo>
                  <a:pt x="1775" y="0"/>
                </a:lnTo>
                <a:close/>
                <a:moveTo>
                  <a:pt x="14381" y="0"/>
                </a:moveTo>
                <a:lnTo>
                  <a:pt x="14290" y="2"/>
                </a:lnTo>
                <a:lnTo>
                  <a:pt x="14199" y="9"/>
                </a:lnTo>
                <a:lnTo>
                  <a:pt x="14110" y="20"/>
                </a:lnTo>
                <a:lnTo>
                  <a:pt x="14023" y="36"/>
                </a:lnTo>
                <a:lnTo>
                  <a:pt x="13938" y="56"/>
                </a:lnTo>
                <a:lnTo>
                  <a:pt x="13853" y="80"/>
                </a:lnTo>
                <a:lnTo>
                  <a:pt x="13771" y="108"/>
                </a:lnTo>
                <a:lnTo>
                  <a:pt x="13690" y="140"/>
                </a:lnTo>
                <a:lnTo>
                  <a:pt x="13611" y="175"/>
                </a:lnTo>
                <a:lnTo>
                  <a:pt x="13535" y="214"/>
                </a:lnTo>
                <a:lnTo>
                  <a:pt x="13461" y="257"/>
                </a:lnTo>
                <a:lnTo>
                  <a:pt x="13388" y="303"/>
                </a:lnTo>
                <a:lnTo>
                  <a:pt x="13319" y="353"/>
                </a:lnTo>
                <a:lnTo>
                  <a:pt x="13252" y="406"/>
                </a:lnTo>
                <a:lnTo>
                  <a:pt x="13187" y="462"/>
                </a:lnTo>
                <a:lnTo>
                  <a:pt x="13126" y="521"/>
                </a:lnTo>
                <a:lnTo>
                  <a:pt x="13067" y="583"/>
                </a:lnTo>
                <a:lnTo>
                  <a:pt x="13012" y="647"/>
                </a:lnTo>
                <a:lnTo>
                  <a:pt x="12959" y="714"/>
                </a:lnTo>
                <a:lnTo>
                  <a:pt x="12910" y="784"/>
                </a:lnTo>
                <a:lnTo>
                  <a:pt x="12863" y="856"/>
                </a:lnTo>
                <a:lnTo>
                  <a:pt x="12821" y="930"/>
                </a:lnTo>
                <a:lnTo>
                  <a:pt x="12781" y="1007"/>
                </a:lnTo>
                <a:lnTo>
                  <a:pt x="12746" y="1086"/>
                </a:lnTo>
                <a:lnTo>
                  <a:pt x="12714" y="1166"/>
                </a:lnTo>
                <a:lnTo>
                  <a:pt x="12685" y="1249"/>
                </a:lnTo>
                <a:lnTo>
                  <a:pt x="12662" y="1334"/>
                </a:lnTo>
                <a:lnTo>
                  <a:pt x="12642" y="1420"/>
                </a:lnTo>
                <a:lnTo>
                  <a:pt x="12627" y="1507"/>
                </a:lnTo>
                <a:lnTo>
                  <a:pt x="12616" y="1596"/>
                </a:lnTo>
                <a:lnTo>
                  <a:pt x="12609" y="1686"/>
                </a:lnTo>
                <a:lnTo>
                  <a:pt x="12606" y="1778"/>
                </a:lnTo>
                <a:lnTo>
                  <a:pt x="12609" y="1869"/>
                </a:lnTo>
                <a:lnTo>
                  <a:pt x="12616" y="1960"/>
                </a:lnTo>
                <a:lnTo>
                  <a:pt x="12627" y="2049"/>
                </a:lnTo>
                <a:lnTo>
                  <a:pt x="12642" y="2136"/>
                </a:lnTo>
                <a:lnTo>
                  <a:pt x="12662" y="2222"/>
                </a:lnTo>
                <a:lnTo>
                  <a:pt x="12685" y="2307"/>
                </a:lnTo>
                <a:lnTo>
                  <a:pt x="12714" y="2389"/>
                </a:lnTo>
                <a:lnTo>
                  <a:pt x="12746" y="2470"/>
                </a:lnTo>
                <a:lnTo>
                  <a:pt x="12781" y="2549"/>
                </a:lnTo>
                <a:lnTo>
                  <a:pt x="12821" y="2626"/>
                </a:lnTo>
                <a:lnTo>
                  <a:pt x="12863" y="2700"/>
                </a:lnTo>
                <a:lnTo>
                  <a:pt x="12910" y="2772"/>
                </a:lnTo>
                <a:lnTo>
                  <a:pt x="12959" y="2842"/>
                </a:lnTo>
                <a:lnTo>
                  <a:pt x="13012" y="2909"/>
                </a:lnTo>
                <a:lnTo>
                  <a:pt x="13067" y="2973"/>
                </a:lnTo>
                <a:lnTo>
                  <a:pt x="13126" y="3035"/>
                </a:lnTo>
                <a:lnTo>
                  <a:pt x="13187" y="3094"/>
                </a:lnTo>
                <a:lnTo>
                  <a:pt x="13252" y="3150"/>
                </a:lnTo>
                <a:lnTo>
                  <a:pt x="13319" y="3203"/>
                </a:lnTo>
                <a:lnTo>
                  <a:pt x="13388" y="3253"/>
                </a:lnTo>
                <a:lnTo>
                  <a:pt x="13461" y="3299"/>
                </a:lnTo>
                <a:lnTo>
                  <a:pt x="13535" y="3342"/>
                </a:lnTo>
                <a:lnTo>
                  <a:pt x="13611" y="3381"/>
                </a:lnTo>
                <a:lnTo>
                  <a:pt x="13690" y="3416"/>
                </a:lnTo>
                <a:lnTo>
                  <a:pt x="13771" y="3448"/>
                </a:lnTo>
                <a:lnTo>
                  <a:pt x="13853" y="3476"/>
                </a:lnTo>
                <a:lnTo>
                  <a:pt x="13938" y="3500"/>
                </a:lnTo>
                <a:lnTo>
                  <a:pt x="14023" y="3520"/>
                </a:lnTo>
                <a:lnTo>
                  <a:pt x="14110" y="3536"/>
                </a:lnTo>
                <a:lnTo>
                  <a:pt x="14199" y="3547"/>
                </a:lnTo>
                <a:lnTo>
                  <a:pt x="14290" y="3554"/>
                </a:lnTo>
                <a:lnTo>
                  <a:pt x="14381" y="3556"/>
                </a:lnTo>
                <a:lnTo>
                  <a:pt x="14473" y="3554"/>
                </a:lnTo>
                <a:lnTo>
                  <a:pt x="14563" y="3547"/>
                </a:lnTo>
                <a:lnTo>
                  <a:pt x="14651" y="3536"/>
                </a:lnTo>
                <a:lnTo>
                  <a:pt x="14738" y="3520"/>
                </a:lnTo>
                <a:lnTo>
                  <a:pt x="14824" y="3500"/>
                </a:lnTo>
                <a:lnTo>
                  <a:pt x="14909" y="3476"/>
                </a:lnTo>
                <a:lnTo>
                  <a:pt x="14992" y="3448"/>
                </a:lnTo>
                <a:lnTo>
                  <a:pt x="15072" y="3416"/>
                </a:lnTo>
                <a:lnTo>
                  <a:pt x="15150" y="3381"/>
                </a:lnTo>
                <a:lnTo>
                  <a:pt x="15227" y="3342"/>
                </a:lnTo>
                <a:lnTo>
                  <a:pt x="15302" y="3299"/>
                </a:lnTo>
                <a:lnTo>
                  <a:pt x="15373" y="3253"/>
                </a:lnTo>
                <a:lnTo>
                  <a:pt x="15443" y="3203"/>
                </a:lnTo>
                <a:lnTo>
                  <a:pt x="15510" y="3150"/>
                </a:lnTo>
                <a:lnTo>
                  <a:pt x="15574" y="3094"/>
                </a:lnTo>
                <a:lnTo>
                  <a:pt x="15636" y="3035"/>
                </a:lnTo>
                <a:lnTo>
                  <a:pt x="15695" y="2973"/>
                </a:lnTo>
                <a:lnTo>
                  <a:pt x="15751" y="2909"/>
                </a:lnTo>
                <a:lnTo>
                  <a:pt x="15804" y="2842"/>
                </a:lnTo>
                <a:lnTo>
                  <a:pt x="15853" y="2772"/>
                </a:lnTo>
                <a:lnTo>
                  <a:pt x="15900" y="2700"/>
                </a:lnTo>
                <a:lnTo>
                  <a:pt x="15942" y="2626"/>
                </a:lnTo>
                <a:lnTo>
                  <a:pt x="15981" y="2549"/>
                </a:lnTo>
                <a:lnTo>
                  <a:pt x="16017" y="2470"/>
                </a:lnTo>
                <a:lnTo>
                  <a:pt x="16048" y="2389"/>
                </a:lnTo>
                <a:lnTo>
                  <a:pt x="16076" y="2307"/>
                </a:lnTo>
                <a:lnTo>
                  <a:pt x="16100" y="2222"/>
                </a:lnTo>
                <a:lnTo>
                  <a:pt x="16120" y="2136"/>
                </a:lnTo>
                <a:lnTo>
                  <a:pt x="16136" y="2049"/>
                </a:lnTo>
                <a:lnTo>
                  <a:pt x="16147" y="1960"/>
                </a:lnTo>
                <a:lnTo>
                  <a:pt x="16154" y="1869"/>
                </a:lnTo>
                <a:lnTo>
                  <a:pt x="16156" y="1778"/>
                </a:lnTo>
                <a:lnTo>
                  <a:pt x="16154" y="1686"/>
                </a:lnTo>
                <a:lnTo>
                  <a:pt x="16147" y="1596"/>
                </a:lnTo>
                <a:lnTo>
                  <a:pt x="16136" y="1507"/>
                </a:lnTo>
                <a:lnTo>
                  <a:pt x="16120" y="1420"/>
                </a:lnTo>
                <a:lnTo>
                  <a:pt x="16100" y="1334"/>
                </a:lnTo>
                <a:lnTo>
                  <a:pt x="16076" y="1249"/>
                </a:lnTo>
                <a:lnTo>
                  <a:pt x="16048" y="1166"/>
                </a:lnTo>
                <a:lnTo>
                  <a:pt x="16017" y="1086"/>
                </a:lnTo>
                <a:lnTo>
                  <a:pt x="15981" y="1007"/>
                </a:lnTo>
                <a:lnTo>
                  <a:pt x="15942" y="930"/>
                </a:lnTo>
                <a:lnTo>
                  <a:pt x="15900" y="856"/>
                </a:lnTo>
                <a:lnTo>
                  <a:pt x="15853" y="784"/>
                </a:lnTo>
                <a:lnTo>
                  <a:pt x="15804" y="714"/>
                </a:lnTo>
                <a:lnTo>
                  <a:pt x="15751" y="647"/>
                </a:lnTo>
                <a:lnTo>
                  <a:pt x="15695" y="583"/>
                </a:lnTo>
                <a:lnTo>
                  <a:pt x="15636" y="521"/>
                </a:lnTo>
                <a:lnTo>
                  <a:pt x="15574" y="462"/>
                </a:lnTo>
                <a:lnTo>
                  <a:pt x="15510" y="406"/>
                </a:lnTo>
                <a:lnTo>
                  <a:pt x="15443" y="353"/>
                </a:lnTo>
                <a:lnTo>
                  <a:pt x="15373" y="303"/>
                </a:lnTo>
                <a:lnTo>
                  <a:pt x="15302" y="257"/>
                </a:lnTo>
                <a:lnTo>
                  <a:pt x="15227" y="214"/>
                </a:lnTo>
                <a:lnTo>
                  <a:pt x="15150" y="175"/>
                </a:lnTo>
                <a:lnTo>
                  <a:pt x="15072" y="140"/>
                </a:lnTo>
                <a:lnTo>
                  <a:pt x="14992" y="108"/>
                </a:lnTo>
                <a:lnTo>
                  <a:pt x="14909" y="80"/>
                </a:lnTo>
                <a:lnTo>
                  <a:pt x="14824" y="56"/>
                </a:lnTo>
                <a:lnTo>
                  <a:pt x="14738" y="36"/>
                </a:lnTo>
                <a:lnTo>
                  <a:pt x="14651" y="20"/>
                </a:lnTo>
                <a:lnTo>
                  <a:pt x="14563" y="9"/>
                </a:lnTo>
                <a:lnTo>
                  <a:pt x="14473" y="2"/>
                </a:lnTo>
                <a:lnTo>
                  <a:pt x="14381" y="0"/>
                </a:lnTo>
                <a:close/>
                <a:moveTo>
                  <a:pt x="8078" y="0"/>
                </a:moveTo>
                <a:lnTo>
                  <a:pt x="7987" y="2"/>
                </a:lnTo>
                <a:lnTo>
                  <a:pt x="7896" y="9"/>
                </a:lnTo>
                <a:lnTo>
                  <a:pt x="7807" y="20"/>
                </a:lnTo>
                <a:lnTo>
                  <a:pt x="7721" y="36"/>
                </a:lnTo>
                <a:lnTo>
                  <a:pt x="7635" y="56"/>
                </a:lnTo>
                <a:lnTo>
                  <a:pt x="7550" y="80"/>
                </a:lnTo>
                <a:lnTo>
                  <a:pt x="7468" y="108"/>
                </a:lnTo>
                <a:lnTo>
                  <a:pt x="7387" y="140"/>
                </a:lnTo>
                <a:lnTo>
                  <a:pt x="7309" y="175"/>
                </a:lnTo>
                <a:lnTo>
                  <a:pt x="7232" y="214"/>
                </a:lnTo>
                <a:lnTo>
                  <a:pt x="7157" y="257"/>
                </a:lnTo>
                <a:lnTo>
                  <a:pt x="7085" y="303"/>
                </a:lnTo>
                <a:lnTo>
                  <a:pt x="7016" y="353"/>
                </a:lnTo>
                <a:lnTo>
                  <a:pt x="6949" y="406"/>
                </a:lnTo>
                <a:lnTo>
                  <a:pt x="6884" y="462"/>
                </a:lnTo>
                <a:lnTo>
                  <a:pt x="6823" y="521"/>
                </a:lnTo>
                <a:lnTo>
                  <a:pt x="6764" y="583"/>
                </a:lnTo>
                <a:lnTo>
                  <a:pt x="6709" y="647"/>
                </a:lnTo>
                <a:lnTo>
                  <a:pt x="6655" y="714"/>
                </a:lnTo>
                <a:lnTo>
                  <a:pt x="6606" y="784"/>
                </a:lnTo>
                <a:lnTo>
                  <a:pt x="6560" y="856"/>
                </a:lnTo>
                <a:lnTo>
                  <a:pt x="6517" y="930"/>
                </a:lnTo>
                <a:lnTo>
                  <a:pt x="6478" y="1007"/>
                </a:lnTo>
                <a:lnTo>
                  <a:pt x="6442" y="1086"/>
                </a:lnTo>
                <a:lnTo>
                  <a:pt x="6411" y="1166"/>
                </a:lnTo>
                <a:lnTo>
                  <a:pt x="6383" y="1249"/>
                </a:lnTo>
                <a:lnTo>
                  <a:pt x="6358" y="1334"/>
                </a:lnTo>
                <a:lnTo>
                  <a:pt x="6339" y="1420"/>
                </a:lnTo>
                <a:lnTo>
                  <a:pt x="6323" y="1507"/>
                </a:lnTo>
                <a:lnTo>
                  <a:pt x="6312" y="1596"/>
                </a:lnTo>
                <a:lnTo>
                  <a:pt x="6305" y="1686"/>
                </a:lnTo>
                <a:lnTo>
                  <a:pt x="6303" y="1778"/>
                </a:lnTo>
                <a:lnTo>
                  <a:pt x="6305" y="1869"/>
                </a:lnTo>
                <a:lnTo>
                  <a:pt x="6312" y="1960"/>
                </a:lnTo>
                <a:lnTo>
                  <a:pt x="6323" y="2049"/>
                </a:lnTo>
                <a:lnTo>
                  <a:pt x="6339" y="2136"/>
                </a:lnTo>
                <a:lnTo>
                  <a:pt x="6358" y="2222"/>
                </a:lnTo>
                <a:lnTo>
                  <a:pt x="6383" y="2307"/>
                </a:lnTo>
                <a:lnTo>
                  <a:pt x="6411" y="2389"/>
                </a:lnTo>
                <a:lnTo>
                  <a:pt x="6442" y="2470"/>
                </a:lnTo>
                <a:lnTo>
                  <a:pt x="6478" y="2549"/>
                </a:lnTo>
                <a:lnTo>
                  <a:pt x="6517" y="2626"/>
                </a:lnTo>
                <a:lnTo>
                  <a:pt x="6560" y="2700"/>
                </a:lnTo>
                <a:lnTo>
                  <a:pt x="6606" y="2772"/>
                </a:lnTo>
                <a:lnTo>
                  <a:pt x="6655" y="2842"/>
                </a:lnTo>
                <a:lnTo>
                  <a:pt x="6709" y="2909"/>
                </a:lnTo>
                <a:lnTo>
                  <a:pt x="6764" y="2973"/>
                </a:lnTo>
                <a:lnTo>
                  <a:pt x="6823" y="3035"/>
                </a:lnTo>
                <a:lnTo>
                  <a:pt x="6884" y="3094"/>
                </a:lnTo>
                <a:lnTo>
                  <a:pt x="6949" y="3150"/>
                </a:lnTo>
                <a:lnTo>
                  <a:pt x="7016" y="3203"/>
                </a:lnTo>
                <a:lnTo>
                  <a:pt x="7085" y="3253"/>
                </a:lnTo>
                <a:lnTo>
                  <a:pt x="7157" y="3299"/>
                </a:lnTo>
                <a:lnTo>
                  <a:pt x="7232" y="3342"/>
                </a:lnTo>
                <a:lnTo>
                  <a:pt x="7309" y="3381"/>
                </a:lnTo>
                <a:lnTo>
                  <a:pt x="7387" y="3416"/>
                </a:lnTo>
                <a:lnTo>
                  <a:pt x="7468" y="3448"/>
                </a:lnTo>
                <a:lnTo>
                  <a:pt x="7550" y="3476"/>
                </a:lnTo>
                <a:lnTo>
                  <a:pt x="7635" y="3500"/>
                </a:lnTo>
                <a:lnTo>
                  <a:pt x="7721" y="3520"/>
                </a:lnTo>
                <a:lnTo>
                  <a:pt x="7807" y="3536"/>
                </a:lnTo>
                <a:lnTo>
                  <a:pt x="7896" y="3547"/>
                </a:lnTo>
                <a:lnTo>
                  <a:pt x="7987" y="3554"/>
                </a:lnTo>
                <a:lnTo>
                  <a:pt x="8078" y="3556"/>
                </a:lnTo>
                <a:lnTo>
                  <a:pt x="8169" y="3554"/>
                </a:lnTo>
                <a:lnTo>
                  <a:pt x="8260" y="3547"/>
                </a:lnTo>
                <a:lnTo>
                  <a:pt x="8349" y="3536"/>
                </a:lnTo>
                <a:lnTo>
                  <a:pt x="8435" y="3520"/>
                </a:lnTo>
                <a:lnTo>
                  <a:pt x="8521" y="3500"/>
                </a:lnTo>
                <a:lnTo>
                  <a:pt x="8606" y="3476"/>
                </a:lnTo>
                <a:lnTo>
                  <a:pt x="8688" y="3448"/>
                </a:lnTo>
                <a:lnTo>
                  <a:pt x="8769" y="3416"/>
                </a:lnTo>
                <a:lnTo>
                  <a:pt x="8847" y="3381"/>
                </a:lnTo>
                <a:lnTo>
                  <a:pt x="8924" y="3342"/>
                </a:lnTo>
                <a:lnTo>
                  <a:pt x="8999" y="3299"/>
                </a:lnTo>
                <a:lnTo>
                  <a:pt x="9071" y="3253"/>
                </a:lnTo>
                <a:lnTo>
                  <a:pt x="9140" y="3203"/>
                </a:lnTo>
                <a:lnTo>
                  <a:pt x="9207" y="3150"/>
                </a:lnTo>
                <a:lnTo>
                  <a:pt x="9272" y="3094"/>
                </a:lnTo>
                <a:lnTo>
                  <a:pt x="9333" y="3035"/>
                </a:lnTo>
                <a:lnTo>
                  <a:pt x="9392" y="2973"/>
                </a:lnTo>
                <a:lnTo>
                  <a:pt x="9447" y="2909"/>
                </a:lnTo>
                <a:lnTo>
                  <a:pt x="9501" y="2842"/>
                </a:lnTo>
                <a:lnTo>
                  <a:pt x="9550" y="2772"/>
                </a:lnTo>
                <a:lnTo>
                  <a:pt x="9596" y="2700"/>
                </a:lnTo>
                <a:lnTo>
                  <a:pt x="9639" y="2626"/>
                </a:lnTo>
                <a:lnTo>
                  <a:pt x="9678" y="2549"/>
                </a:lnTo>
                <a:lnTo>
                  <a:pt x="9714" y="2470"/>
                </a:lnTo>
                <a:lnTo>
                  <a:pt x="9745" y="2389"/>
                </a:lnTo>
                <a:lnTo>
                  <a:pt x="9773" y="2307"/>
                </a:lnTo>
                <a:lnTo>
                  <a:pt x="9798" y="2222"/>
                </a:lnTo>
                <a:lnTo>
                  <a:pt x="9817" y="2136"/>
                </a:lnTo>
                <a:lnTo>
                  <a:pt x="9833" y="2049"/>
                </a:lnTo>
                <a:lnTo>
                  <a:pt x="9844" y="1960"/>
                </a:lnTo>
                <a:lnTo>
                  <a:pt x="9851" y="1869"/>
                </a:lnTo>
                <a:lnTo>
                  <a:pt x="9853" y="1778"/>
                </a:lnTo>
                <a:lnTo>
                  <a:pt x="9851" y="1686"/>
                </a:lnTo>
                <a:lnTo>
                  <a:pt x="9844" y="1596"/>
                </a:lnTo>
                <a:lnTo>
                  <a:pt x="9833" y="1507"/>
                </a:lnTo>
                <a:lnTo>
                  <a:pt x="9817" y="1420"/>
                </a:lnTo>
                <a:lnTo>
                  <a:pt x="9798" y="1334"/>
                </a:lnTo>
                <a:lnTo>
                  <a:pt x="9773" y="1249"/>
                </a:lnTo>
                <a:lnTo>
                  <a:pt x="9745" y="1166"/>
                </a:lnTo>
                <a:lnTo>
                  <a:pt x="9714" y="1086"/>
                </a:lnTo>
                <a:lnTo>
                  <a:pt x="9678" y="1007"/>
                </a:lnTo>
                <a:lnTo>
                  <a:pt x="9639" y="930"/>
                </a:lnTo>
                <a:lnTo>
                  <a:pt x="9596" y="856"/>
                </a:lnTo>
                <a:lnTo>
                  <a:pt x="9550" y="784"/>
                </a:lnTo>
                <a:lnTo>
                  <a:pt x="9501" y="714"/>
                </a:lnTo>
                <a:lnTo>
                  <a:pt x="9447" y="647"/>
                </a:lnTo>
                <a:lnTo>
                  <a:pt x="9392" y="583"/>
                </a:lnTo>
                <a:lnTo>
                  <a:pt x="9333" y="521"/>
                </a:lnTo>
                <a:lnTo>
                  <a:pt x="9272" y="462"/>
                </a:lnTo>
                <a:lnTo>
                  <a:pt x="9207" y="406"/>
                </a:lnTo>
                <a:lnTo>
                  <a:pt x="9140" y="353"/>
                </a:lnTo>
                <a:lnTo>
                  <a:pt x="9071" y="303"/>
                </a:lnTo>
                <a:lnTo>
                  <a:pt x="8999" y="257"/>
                </a:lnTo>
                <a:lnTo>
                  <a:pt x="8924" y="214"/>
                </a:lnTo>
                <a:lnTo>
                  <a:pt x="8847" y="175"/>
                </a:lnTo>
                <a:lnTo>
                  <a:pt x="8769" y="140"/>
                </a:lnTo>
                <a:lnTo>
                  <a:pt x="8688" y="108"/>
                </a:lnTo>
                <a:lnTo>
                  <a:pt x="8606" y="80"/>
                </a:lnTo>
                <a:lnTo>
                  <a:pt x="8521" y="56"/>
                </a:lnTo>
                <a:lnTo>
                  <a:pt x="8435" y="36"/>
                </a:lnTo>
                <a:lnTo>
                  <a:pt x="8349" y="20"/>
                </a:lnTo>
                <a:lnTo>
                  <a:pt x="8260" y="9"/>
                </a:lnTo>
                <a:lnTo>
                  <a:pt x="8169" y="2"/>
                </a:lnTo>
                <a:lnTo>
                  <a:pt x="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8" name="Freeform 183"/>
          <p:cNvSpPr>
            <a:spLocks noEditPoints="1"/>
          </p:cNvSpPr>
          <p:nvPr/>
        </p:nvSpPr>
        <p:spPr bwMode="auto">
          <a:xfrm>
            <a:off x="8559933" y="4174206"/>
            <a:ext cx="526801" cy="523864"/>
          </a:xfrm>
          <a:custGeom>
            <a:avLst/>
            <a:gdLst>
              <a:gd name="T0" fmla="*/ 10322 w 16128"/>
              <a:gd name="T1" fmla="*/ 7970 h 16128"/>
              <a:gd name="T2" fmla="*/ 10975 w 16128"/>
              <a:gd name="T3" fmla="*/ 6379 h 16128"/>
              <a:gd name="T4" fmla="*/ 9215 w 16128"/>
              <a:gd name="T5" fmla="*/ 5101 h 16128"/>
              <a:gd name="T6" fmla="*/ 7822 w 16128"/>
              <a:gd name="T7" fmla="*/ 5884 h 16128"/>
              <a:gd name="T8" fmla="*/ 7397 w 16128"/>
              <a:gd name="T9" fmla="*/ 4561 h 16128"/>
              <a:gd name="T10" fmla="*/ 5288 w 16128"/>
              <a:gd name="T11" fmla="*/ 4087 h 16128"/>
              <a:gd name="T12" fmla="*/ 4540 w 16128"/>
              <a:gd name="T13" fmla="*/ 5475 h 16128"/>
              <a:gd name="T14" fmla="*/ 3754 w 16128"/>
              <a:gd name="T15" fmla="*/ 5643 h 16128"/>
              <a:gd name="T16" fmla="*/ 2114 w 16128"/>
              <a:gd name="T17" fmla="*/ 5275 h 16128"/>
              <a:gd name="T18" fmla="*/ 1154 w 16128"/>
              <a:gd name="T19" fmla="*/ 7176 h 16128"/>
              <a:gd name="T20" fmla="*/ 1787 w 16128"/>
              <a:gd name="T21" fmla="*/ 8431 h 16128"/>
              <a:gd name="T22" fmla="*/ 331 w 16128"/>
              <a:gd name="T23" fmla="*/ 8898 h 16128"/>
              <a:gd name="T24" fmla="*/ 193 w 16128"/>
              <a:gd name="T25" fmla="*/ 11081 h 16128"/>
              <a:gd name="T26" fmla="*/ 1669 w 16128"/>
              <a:gd name="T27" fmla="*/ 11641 h 16128"/>
              <a:gd name="T28" fmla="*/ 1256 w 16128"/>
              <a:gd name="T29" fmla="*/ 12774 h 16128"/>
              <a:gd name="T30" fmla="*/ 1938 w 16128"/>
              <a:gd name="T31" fmla="*/ 14728 h 16128"/>
              <a:gd name="T32" fmla="*/ 3399 w 16128"/>
              <a:gd name="T33" fmla="*/ 14840 h 16128"/>
              <a:gd name="T34" fmla="*/ 4501 w 16128"/>
              <a:gd name="T35" fmla="*/ 14495 h 16128"/>
              <a:gd name="T36" fmla="*/ 5092 w 16128"/>
              <a:gd name="T37" fmla="*/ 15965 h 16128"/>
              <a:gd name="T38" fmla="*/ 7268 w 16128"/>
              <a:gd name="T39" fmla="*/ 15758 h 16128"/>
              <a:gd name="T40" fmla="*/ 7719 w 16128"/>
              <a:gd name="T41" fmla="*/ 14320 h 16128"/>
              <a:gd name="T42" fmla="*/ 9003 w 16128"/>
              <a:gd name="T43" fmla="*/ 14993 h 16128"/>
              <a:gd name="T44" fmla="*/ 10883 w 16128"/>
              <a:gd name="T45" fmla="*/ 13967 h 16128"/>
              <a:gd name="T46" fmla="*/ 10447 w 16128"/>
              <a:gd name="T47" fmla="*/ 12334 h 16128"/>
              <a:gd name="T48" fmla="*/ 10705 w 16128"/>
              <a:gd name="T49" fmla="*/ 11583 h 16128"/>
              <a:gd name="T50" fmla="*/ 12059 w 16128"/>
              <a:gd name="T51" fmla="*/ 10788 h 16128"/>
              <a:gd name="T52" fmla="*/ 11519 w 16128"/>
              <a:gd name="T53" fmla="*/ 8704 h 16128"/>
              <a:gd name="T54" fmla="*/ 15199 w 16128"/>
              <a:gd name="T55" fmla="*/ 2136 h 16128"/>
              <a:gd name="T56" fmla="*/ 15589 w 16128"/>
              <a:gd name="T57" fmla="*/ 1442 h 16128"/>
              <a:gd name="T58" fmla="*/ 14952 w 16128"/>
              <a:gd name="T59" fmla="*/ 565 h 16128"/>
              <a:gd name="T60" fmla="*/ 14159 w 16128"/>
              <a:gd name="T61" fmla="*/ 890 h 16128"/>
              <a:gd name="T62" fmla="*/ 13861 w 16128"/>
              <a:gd name="T63" fmla="*/ 531 h 16128"/>
              <a:gd name="T64" fmla="*/ 13358 w 16128"/>
              <a:gd name="T65" fmla="*/ 3 h 16128"/>
              <a:gd name="T66" fmla="*/ 12386 w 16128"/>
              <a:gd name="T67" fmla="*/ 394 h 16128"/>
              <a:gd name="T68" fmla="*/ 12153 w 16128"/>
              <a:gd name="T69" fmla="*/ 930 h 16128"/>
              <a:gd name="T70" fmla="*/ 11404 w 16128"/>
              <a:gd name="T71" fmla="*/ 536 h 16128"/>
              <a:gd name="T72" fmla="*/ 10631 w 16128"/>
              <a:gd name="T73" fmla="*/ 1307 h 16128"/>
              <a:gd name="T74" fmla="*/ 11026 w 16128"/>
              <a:gd name="T75" fmla="*/ 2058 h 16128"/>
              <a:gd name="T76" fmla="*/ 10489 w 16128"/>
              <a:gd name="T77" fmla="*/ 2292 h 16128"/>
              <a:gd name="T78" fmla="*/ 10098 w 16128"/>
              <a:gd name="T79" fmla="*/ 3263 h 16128"/>
              <a:gd name="T80" fmla="*/ 10627 w 16128"/>
              <a:gd name="T81" fmla="*/ 3766 h 16128"/>
              <a:gd name="T82" fmla="*/ 10985 w 16128"/>
              <a:gd name="T83" fmla="*/ 4064 h 16128"/>
              <a:gd name="T84" fmla="*/ 10661 w 16128"/>
              <a:gd name="T85" fmla="*/ 4857 h 16128"/>
              <a:gd name="T86" fmla="*/ 11538 w 16128"/>
              <a:gd name="T87" fmla="*/ 5494 h 16128"/>
              <a:gd name="T88" fmla="*/ 12231 w 16128"/>
              <a:gd name="T89" fmla="*/ 5104 h 16128"/>
              <a:gd name="T90" fmla="*/ 12443 w 16128"/>
              <a:gd name="T91" fmla="*/ 5763 h 16128"/>
              <a:gd name="T92" fmla="*/ 13493 w 16128"/>
              <a:gd name="T93" fmla="*/ 5999 h 16128"/>
              <a:gd name="T94" fmla="*/ 13866 w 16128"/>
              <a:gd name="T95" fmla="*/ 5307 h 16128"/>
              <a:gd name="T96" fmla="*/ 14258 w 16128"/>
              <a:gd name="T97" fmla="*/ 5223 h 16128"/>
              <a:gd name="T98" fmla="*/ 15075 w 16128"/>
              <a:gd name="T99" fmla="*/ 5407 h 16128"/>
              <a:gd name="T100" fmla="*/ 15553 w 16128"/>
              <a:gd name="T101" fmla="*/ 4460 h 16128"/>
              <a:gd name="T102" fmla="*/ 15238 w 16128"/>
              <a:gd name="T103" fmla="*/ 3834 h 16128"/>
              <a:gd name="T104" fmla="*/ 15964 w 16128"/>
              <a:gd name="T105" fmla="*/ 3602 h 16128"/>
              <a:gd name="T106" fmla="*/ 16032 w 16128"/>
              <a:gd name="T107" fmla="*/ 2514 h 16128"/>
              <a:gd name="T108" fmla="*/ 12670 w 16128"/>
              <a:gd name="T109" fmla="*/ 4066 h 16128"/>
              <a:gd name="T110" fmla="*/ 12016 w 16128"/>
              <a:gd name="T111" fmla="*/ 2747 h 16128"/>
              <a:gd name="T112" fmla="*/ 13223 w 16128"/>
              <a:gd name="T113" fmla="*/ 1907 h 16128"/>
              <a:gd name="T114" fmla="*/ 14233 w 16128"/>
              <a:gd name="T115" fmla="*/ 2971 h 16128"/>
              <a:gd name="T116" fmla="*/ 13335 w 16128"/>
              <a:gd name="T117" fmla="*/ 4132 h 16128"/>
              <a:gd name="T118" fmla="*/ 3963 w 16128"/>
              <a:gd name="T119" fmla="*/ 10977 h 16128"/>
              <a:gd name="T120" fmla="*/ 4875 w 16128"/>
              <a:gd name="T121" fmla="*/ 8163 h 16128"/>
              <a:gd name="T122" fmla="*/ 7793 w 16128"/>
              <a:gd name="T123" fmla="*/ 8658 h 16128"/>
              <a:gd name="T124" fmla="*/ 7721 w 16128"/>
              <a:gd name="T125" fmla="*/ 11617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128" h="16128">
                <a:moveTo>
                  <a:pt x="10984" y="8568"/>
                </a:moveTo>
                <a:lnTo>
                  <a:pt x="10814" y="8568"/>
                </a:lnTo>
                <a:lnTo>
                  <a:pt x="10757" y="8567"/>
                </a:lnTo>
                <a:lnTo>
                  <a:pt x="10703" y="8564"/>
                </a:lnTo>
                <a:lnTo>
                  <a:pt x="10653" y="8559"/>
                </a:lnTo>
                <a:lnTo>
                  <a:pt x="10604" y="8552"/>
                </a:lnTo>
                <a:lnTo>
                  <a:pt x="10559" y="8543"/>
                </a:lnTo>
                <a:lnTo>
                  <a:pt x="10516" y="8532"/>
                </a:lnTo>
                <a:lnTo>
                  <a:pt x="10476" y="8520"/>
                </a:lnTo>
                <a:lnTo>
                  <a:pt x="10440" y="8504"/>
                </a:lnTo>
                <a:lnTo>
                  <a:pt x="10406" y="8489"/>
                </a:lnTo>
                <a:lnTo>
                  <a:pt x="10375" y="8471"/>
                </a:lnTo>
                <a:lnTo>
                  <a:pt x="10347" y="8452"/>
                </a:lnTo>
                <a:lnTo>
                  <a:pt x="10322" y="8431"/>
                </a:lnTo>
                <a:lnTo>
                  <a:pt x="10301" y="8409"/>
                </a:lnTo>
                <a:lnTo>
                  <a:pt x="10282" y="8386"/>
                </a:lnTo>
                <a:lnTo>
                  <a:pt x="10265" y="8360"/>
                </a:lnTo>
                <a:lnTo>
                  <a:pt x="10253" y="8334"/>
                </a:lnTo>
                <a:lnTo>
                  <a:pt x="10243" y="8306"/>
                </a:lnTo>
                <a:lnTo>
                  <a:pt x="10237" y="8278"/>
                </a:lnTo>
                <a:lnTo>
                  <a:pt x="10233" y="8247"/>
                </a:lnTo>
                <a:lnTo>
                  <a:pt x="10233" y="8216"/>
                </a:lnTo>
                <a:lnTo>
                  <a:pt x="10236" y="8184"/>
                </a:lnTo>
                <a:lnTo>
                  <a:pt x="10242" y="8151"/>
                </a:lnTo>
                <a:lnTo>
                  <a:pt x="10251" y="8116"/>
                </a:lnTo>
                <a:lnTo>
                  <a:pt x="10264" y="8081"/>
                </a:lnTo>
                <a:lnTo>
                  <a:pt x="10281" y="8045"/>
                </a:lnTo>
                <a:lnTo>
                  <a:pt x="10300" y="8008"/>
                </a:lnTo>
                <a:lnTo>
                  <a:pt x="10322" y="7970"/>
                </a:lnTo>
                <a:lnTo>
                  <a:pt x="10348" y="7932"/>
                </a:lnTo>
                <a:lnTo>
                  <a:pt x="10376" y="7893"/>
                </a:lnTo>
                <a:lnTo>
                  <a:pt x="10410" y="7853"/>
                </a:lnTo>
                <a:lnTo>
                  <a:pt x="10445" y="7813"/>
                </a:lnTo>
                <a:lnTo>
                  <a:pt x="10484" y="7773"/>
                </a:lnTo>
                <a:lnTo>
                  <a:pt x="10710" y="7547"/>
                </a:lnTo>
                <a:lnTo>
                  <a:pt x="10749" y="7506"/>
                </a:lnTo>
                <a:lnTo>
                  <a:pt x="10787" y="7462"/>
                </a:lnTo>
                <a:lnTo>
                  <a:pt x="10821" y="7417"/>
                </a:lnTo>
                <a:lnTo>
                  <a:pt x="10853" y="7372"/>
                </a:lnTo>
                <a:lnTo>
                  <a:pt x="10882" y="7324"/>
                </a:lnTo>
                <a:lnTo>
                  <a:pt x="10910" y="7276"/>
                </a:lnTo>
                <a:lnTo>
                  <a:pt x="10934" y="7226"/>
                </a:lnTo>
                <a:lnTo>
                  <a:pt x="10956" y="7176"/>
                </a:lnTo>
                <a:lnTo>
                  <a:pt x="10975" y="7125"/>
                </a:lnTo>
                <a:lnTo>
                  <a:pt x="10991" y="7072"/>
                </a:lnTo>
                <a:lnTo>
                  <a:pt x="11005" y="7020"/>
                </a:lnTo>
                <a:lnTo>
                  <a:pt x="11017" y="6967"/>
                </a:lnTo>
                <a:lnTo>
                  <a:pt x="11027" y="6914"/>
                </a:lnTo>
                <a:lnTo>
                  <a:pt x="11033" y="6859"/>
                </a:lnTo>
                <a:lnTo>
                  <a:pt x="11037" y="6806"/>
                </a:lnTo>
                <a:lnTo>
                  <a:pt x="11038" y="6752"/>
                </a:lnTo>
                <a:lnTo>
                  <a:pt x="11037" y="6697"/>
                </a:lnTo>
                <a:lnTo>
                  <a:pt x="11033" y="6644"/>
                </a:lnTo>
                <a:lnTo>
                  <a:pt x="11027" y="6590"/>
                </a:lnTo>
                <a:lnTo>
                  <a:pt x="11017" y="6536"/>
                </a:lnTo>
                <a:lnTo>
                  <a:pt x="11005" y="6483"/>
                </a:lnTo>
                <a:lnTo>
                  <a:pt x="10991" y="6431"/>
                </a:lnTo>
                <a:lnTo>
                  <a:pt x="10975" y="6379"/>
                </a:lnTo>
                <a:lnTo>
                  <a:pt x="10956" y="6327"/>
                </a:lnTo>
                <a:lnTo>
                  <a:pt x="10934" y="6277"/>
                </a:lnTo>
                <a:lnTo>
                  <a:pt x="10910" y="6227"/>
                </a:lnTo>
                <a:lnTo>
                  <a:pt x="10882" y="6179"/>
                </a:lnTo>
                <a:lnTo>
                  <a:pt x="10853" y="6132"/>
                </a:lnTo>
                <a:lnTo>
                  <a:pt x="10821" y="6086"/>
                </a:lnTo>
                <a:lnTo>
                  <a:pt x="10787" y="6041"/>
                </a:lnTo>
                <a:lnTo>
                  <a:pt x="10749" y="5998"/>
                </a:lnTo>
                <a:lnTo>
                  <a:pt x="10710" y="5956"/>
                </a:lnTo>
                <a:lnTo>
                  <a:pt x="10172" y="5419"/>
                </a:lnTo>
                <a:lnTo>
                  <a:pt x="10130" y="5379"/>
                </a:lnTo>
                <a:lnTo>
                  <a:pt x="10087" y="5341"/>
                </a:lnTo>
                <a:lnTo>
                  <a:pt x="10042" y="5307"/>
                </a:lnTo>
                <a:lnTo>
                  <a:pt x="9996" y="5275"/>
                </a:lnTo>
                <a:lnTo>
                  <a:pt x="9949" y="5246"/>
                </a:lnTo>
                <a:lnTo>
                  <a:pt x="9901" y="5218"/>
                </a:lnTo>
                <a:lnTo>
                  <a:pt x="9850" y="5194"/>
                </a:lnTo>
                <a:lnTo>
                  <a:pt x="9800" y="5172"/>
                </a:lnTo>
                <a:lnTo>
                  <a:pt x="9749" y="5153"/>
                </a:lnTo>
                <a:lnTo>
                  <a:pt x="9697" y="5137"/>
                </a:lnTo>
                <a:lnTo>
                  <a:pt x="9645" y="5123"/>
                </a:lnTo>
                <a:lnTo>
                  <a:pt x="9591" y="5111"/>
                </a:lnTo>
                <a:lnTo>
                  <a:pt x="9538" y="5101"/>
                </a:lnTo>
                <a:lnTo>
                  <a:pt x="9484" y="5095"/>
                </a:lnTo>
                <a:lnTo>
                  <a:pt x="9431" y="5091"/>
                </a:lnTo>
                <a:lnTo>
                  <a:pt x="9376" y="5090"/>
                </a:lnTo>
                <a:lnTo>
                  <a:pt x="9322" y="5091"/>
                </a:lnTo>
                <a:lnTo>
                  <a:pt x="9269" y="5095"/>
                </a:lnTo>
                <a:lnTo>
                  <a:pt x="9215" y="5101"/>
                </a:lnTo>
                <a:lnTo>
                  <a:pt x="9162" y="5111"/>
                </a:lnTo>
                <a:lnTo>
                  <a:pt x="9108" y="5123"/>
                </a:lnTo>
                <a:lnTo>
                  <a:pt x="9056" y="5137"/>
                </a:lnTo>
                <a:lnTo>
                  <a:pt x="9003" y="5153"/>
                </a:lnTo>
                <a:lnTo>
                  <a:pt x="8953" y="5172"/>
                </a:lnTo>
                <a:lnTo>
                  <a:pt x="8903" y="5194"/>
                </a:lnTo>
                <a:lnTo>
                  <a:pt x="8852" y="5218"/>
                </a:lnTo>
                <a:lnTo>
                  <a:pt x="8804" y="5246"/>
                </a:lnTo>
                <a:lnTo>
                  <a:pt x="8756" y="5275"/>
                </a:lnTo>
                <a:lnTo>
                  <a:pt x="8711" y="5307"/>
                </a:lnTo>
                <a:lnTo>
                  <a:pt x="8666" y="5341"/>
                </a:lnTo>
                <a:lnTo>
                  <a:pt x="8622" y="5379"/>
                </a:lnTo>
                <a:lnTo>
                  <a:pt x="8581" y="5419"/>
                </a:lnTo>
                <a:lnTo>
                  <a:pt x="8356" y="5643"/>
                </a:lnTo>
                <a:lnTo>
                  <a:pt x="8316" y="5682"/>
                </a:lnTo>
                <a:lnTo>
                  <a:pt x="8276" y="5718"/>
                </a:lnTo>
                <a:lnTo>
                  <a:pt x="8235" y="5751"/>
                </a:lnTo>
                <a:lnTo>
                  <a:pt x="8196" y="5780"/>
                </a:lnTo>
                <a:lnTo>
                  <a:pt x="8158" y="5806"/>
                </a:lnTo>
                <a:lnTo>
                  <a:pt x="8120" y="5828"/>
                </a:lnTo>
                <a:lnTo>
                  <a:pt x="8083" y="5847"/>
                </a:lnTo>
                <a:lnTo>
                  <a:pt x="8047" y="5864"/>
                </a:lnTo>
                <a:lnTo>
                  <a:pt x="8012" y="5876"/>
                </a:lnTo>
                <a:lnTo>
                  <a:pt x="7977" y="5885"/>
                </a:lnTo>
                <a:lnTo>
                  <a:pt x="7944" y="5892"/>
                </a:lnTo>
                <a:lnTo>
                  <a:pt x="7912" y="5894"/>
                </a:lnTo>
                <a:lnTo>
                  <a:pt x="7881" y="5894"/>
                </a:lnTo>
                <a:lnTo>
                  <a:pt x="7851" y="5891"/>
                </a:lnTo>
                <a:lnTo>
                  <a:pt x="7822" y="5884"/>
                </a:lnTo>
                <a:lnTo>
                  <a:pt x="7794" y="5875"/>
                </a:lnTo>
                <a:lnTo>
                  <a:pt x="7768" y="5862"/>
                </a:lnTo>
                <a:lnTo>
                  <a:pt x="7742" y="5845"/>
                </a:lnTo>
                <a:lnTo>
                  <a:pt x="7719" y="5827"/>
                </a:lnTo>
                <a:lnTo>
                  <a:pt x="7697" y="5805"/>
                </a:lnTo>
                <a:lnTo>
                  <a:pt x="7676" y="5780"/>
                </a:lnTo>
                <a:lnTo>
                  <a:pt x="7657" y="5753"/>
                </a:lnTo>
                <a:lnTo>
                  <a:pt x="7640" y="5721"/>
                </a:lnTo>
                <a:lnTo>
                  <a:pt x="7624" y="5687"/>
                </a:lnTo>
                <a:lnTo>
                  <a:pt x="7609" y="5651"/>
                </a:lnTo>
                <a:lnTo>
                  <a:pt x="7596" y="5612"/>
                </a:lnTo>
                <a:lnTo>
                  <a:pt x="7586" y="5569"/>
                </a:lnTo>
                <a:lnTo>
                  <a:pt x="7577" y="5524"/>
                </a:lnTo>
                <a:lnTo>
                  <a:pt x="7570" y="5475"/>
                </a:lnTo>
                <a:lnTo>
                  <a:pt x="7565" y="5424"/>
                </a:lnTo>
                <a:lnTo>
                  <a:pt x="7562" y="5371"/>
                </a:lnTo>
                <a:lnTo>
                  <a:pt x="7561" y="5313"/>
                </a:lnTo>
                <a:lnTo>
                  <a:pt x="7561" y="5144"/>
                </a:lnTo>
                <a:lnTo>
                  <a:pt x="7559" y="5085"/>
                </a:lnTo>
                <a:lnTo>
                  <a:pt x="7555" y="5029"/>
                </a:lnTo>
                <a:lnTo>
                  <a:pt x="7548" y="4972"/>
                </a:lnTo>
                <a:lnTo>
                  <a:pt x="7538" y="4917"/>
                </a:lnTo>
                <a:lnTo>
                  <a:pt x="7525" y="4864"/>
                </a:lnTo>
                <a:lnTo>
                  <a:pt x="7510" y="4810"/>
                </a:lnTo>
                <a:lnTo>
                  <a:pt x="7492" y="4758"/>
                </a:lnTo>
                <a:lnTo>
                  <a:pt x="7472" y="4706"/>
                </a:lnTo>
                <a:lnTo>
                  <a:pt x="7449" y="4657"/>
                </a:lnTo>
                <a:lnTo>
                  <a:pt x="7424" y="4609"/>
                </a:lnTo>
                <a:lnTo>
                  <a:pt x="7397" y="4561"/>
                </a:lnTo>
                <a:lnTo>
                  <a:pt x="7367" y="4516"/>
                </a:lnTo>
                <a:lnTo>
                  <a:pt x="7336" y="4471"/>
                </a:lnTo>
                <a:lnTo>
                  <a:pt x="7303" y="4429"/>
                </a:lnTo>
                <a:lnTo>
                  <a:pt x="7268" y="4388"/>
                </a:lnTo>
                <a:lnTo>
                  <a:pt x="7230" y="4349"/>
                </a:lnTo>
                <a:lnTo>
                  <a:pt x="7191" y="4311"/>
                </a:lnTo>
                <a:lnTo>
                  <a:pt x="7150" y="4276"/>
                </a:lnTo>
                <a:lnTo>
                  <a:pt x="7107" y="4243"/>
                </a:lnTo>
                <a:lnTo>
                  <a:pt x="7063" y="4211"/>
                </a:lnTo>
                <a:lnTo>
                  <a:pt x="7018" y="4182"/>
                </a:lnTo>
                <a:lnTo>
                  <a:pt x="6970" y="4155"/>
                </a:lnTo>
                <a:lnTo>
                  <a:pt x="6922" y="4130"/>
                </a:lnTo>
                <a:lnTo>
                  <a:pt x="6873" y="4108"/>
                </a:lnTo>
                <a:lnTo>
                  <a:pt x="6821" y="4087"/>
                </a:lnTo>
                <a:lnTo>
                  <a:pt x="6770" y="4069"/>
                </a:lnTo>
                <a:lnTo>
                  <a:pt x="6716" y="4054"/>
                </a:lnTo>
                <a:lnTo>
                  <a:pt x="6662" y="4041"/>
                </a:lnTo>
                <a:lnTo>
                  <a:pt x="6606" y="4031"/>
                </a:lnTo>
                <a:lnTo>
                  <a:pt x="6550" y="4024"/>
                </a:lnTo>
                <a:lnTo>
                  <a:pt x="6494" y="4020"/>
                </a:lnTo>
                <a:lnTo>
                  <a:pt x="6436" y="4019"/>
                </a:lnTo>
                <a:lnTo>
                  <a:pt x="5674" y="4019"/>
                </a:lnTo>
                <a:lnTo>
                  <a:pt x="5617" y="4020"/>
                </a:lnTo>
                <a:lnTo>
                  <a:pt x="5559" y="4024"/>
                </a:lnTo>
                <a:lnTo>
                  <a:pt x="5504" y="4031"/>
                </a:lnTo>
                <a:lnTo>
                  <a:pt x="5448" y="4041"/>
                </a:lnTo>
                <a:lnTo>
                  <a:pt x="5394" y="4054"/>
                </a:lnTo>
                <a:lnTo>
                  <a:pt x="5340" y="4069"/>
                </a:lnTo>
                <a:lnTo>
                  <a:pt x="5288" y="4087"/>
                </a:lnTo>
                <a:lnTo>
                  <a:pt x="5238" y="4108"/>
                </a:lnTo>
                <a:lnTo>
                  <a:pt x="5187" y="4130"/>
                </a:lnTo>
                <a:lnTo>
                  <a:pt x="5139" y="4155"/>
                </a:lnTo>
                <a:lnTo>
                  <a:pt x="5092" y="4182"/>
                </a:lnTo>
                <a:lnTo>
                  <a:pt x="5046" y="4211"/>
                </a:lnTo>
                <a:lnTo>
                  <a:pt x="5002" y="4243"/>
                </a:lnTo>
                <a:lnTo>
                  <a:pt x="4959" y="4276"/>
                </a:lnTo>
                <a:lnTo>
                  <a:pt x="4919" y="4311"/>
                </a:lnTo>
                <a:lnTo>
                  <a:pt x="4880" y="4349"/>
                </a:lnTo>
                <a:lnTo>
                  <a:pt x="4842" y="4388"/>
                </a:lnTo>
                <a:lnTo>
                  <a:pt x="4807" y="4429"/>
                </a:lnTo>
                <a:lnTo>
                  <a:pt x="4774" y="4471"/>
                </a:lnTo>
                <a:lnTo>
                  <a:pt x="4742" y="4516"/>
                </a:lnTo>
                <a:lnTo>
                  <a:pt x="4712" y="4561"/>
                </a:lnTo>
                <a:lnTo>
                  <a:pt x="4685" y="4609"/>
                </a:lnTo>
                <a:lnTo>
                  <a:pt x="4661" y="4657"/>
                </a:lnTo>
                <a:lnTo>
                  <a:pt x="4638" y="4706"/>
                </a:lnTo>
                <a:lnTo>
                  <a:pt x="4618" y="4758"/>
                </a:lnTo>
                <a:lnTo>
                  <a:pt x="4601" y="4810"/>
                </a:lnTo>
                <a:lnTo>
                  <a:pt x="4584" y="4864"/>
                </a:lnTo>
                <a:lnTo>
                  <a:pt x="4572" y="4917"/>
                </a:lnTo>
                <a:lnTo>
                  <a:pt x="4562" y="4972"/>
                </a:lnTo>
                <a:lnTo>
                  <a:pt x="4555" y="5029"/>
                </a:lnTo>
                <a:lnTo>
                  <a:pt x="4551" y="5085"/>
                </a:lnTo>
                <a:lnTo>
                  <a:pt x="4549" y="5144"/>
                </a:lnTo>
                <a:lnTo>
                  <a:pt x="4549" y="5313"/>
                </a:lnTo>
                <a:lnTo>
                  <a:pt x="4548" y="5371"/>
                </a:lnTo>
                <a:lnTo>
                  <a:pt x="4545" y="5424"/>
                </a:lnTo>
                <a:lnTo>
                  <a:pt x="4540" y="5475"/>
                </a:lnTo>
                <a:lnTo>
                  <a:pt x="4533" y="5524"/>
                </a:lnTo>
                <a:lnTo>
                  <a:pt x="4524" y="5569"/>
                </a:lnTo>
                <a:lnTo>
                  <a:pt x="4513" y="5612"/>
                </a:lnTo>
                <a:lnTo>
                  <a:pt x="4501" y="5651"/>
                </a:lnTo>
                <a:lnTo>
                  <a:pt x="4487" y="5687"/>
                </a:lnTo>
                <a:lnTo>
                  <a:pt x="4470" y="5721"/>
                </a:lnTo>
                <a:lnTo>
                  <a:pt x="4453" y="5753"/>
                </a:lnTo>
                <a:lnTo>
                  <a:pt x="4433" y="5780"/>
                </a:lnTo>
                <a:lnTo>
                  <a:pt x="4413" y="5805"/>
                </a:lnTo>
                <a:lnTo>
                  <a:pt x="4391" y="5827"/>
                </a:lnTo>
                <a:lnTo>
                  <a:pt x="4367" y="5845"/>
                </a:lnTo>
                <a:lnTo>
                  <a:pt x="4341" y="5862"/>
                </a:lnTo>
                <a:lnTo>
                  <a:pt x="4315" y="5875"/>
                </a:lnTo>
                <a:lnTo>
                  <a:pt x="4288" y="5884"/>
                </a:lnTo>
                <a:lnTo>
                  <a:pt x="4259" y="5891"/>
                </a:lnTo>
                <a:lnTo>
                  <a:pt x="4229" y="5894"/>
                </a:lnTo>
                <a:lnTo>
                  <a:pt x="4197" y="5894"/>
                </a:lnTo>
                <a:lnTo>
                  <a:pt x="4165" y="5892"/>
                </a:lnTo>
                <a:lnTo>
                  <a:pt x="4132" y="5885"/>
                </a:lnTo>
                <a:lnTo>
                  <a:pt x="4098" y="5876"/>
                </a:lnTo>
                <a:lnTo>
                  <a:pt x="4062" y="5864"/>
                </a:lnTo>
                <a:lnTo>
                  <a:pt x="4027" y="5847"/>
                </a:lnTo>
                <a:lnTo>
                  <a:pt x="3990" y="5828"/>
                </a:lnTo>
                <a:lnTo>
                  <a:pt x="3952" y="5806"/>
                </a:lnTo>
                <a:lnTo>
                  <a:pt x="3913" y="5780"/>
                </a:lnTo>
                <a:lnTo>
                  <a:pt x="3875" y="5751"/>
                </a:lnTo>
                <a:lnTo>
                  <a:pt x="3834" y="5718"/>
                </a:lnTo>
                <a:lnTo>
                  <a:pt x="3794" y="5682"/>
                </a:lnTo>
                <a:lnTo>
                  <a:pt x="3754" y="5643"/>
                </a:lnTo>
                <a:lnTo>
                  <a:pt x="3529" y="5419"/>
                </a:lnTo>
                <a:lnTo>
                  <a:pt x="3487" y="5379"/>
                </a:lnTo>
                <a:lnTo>
                  <a:pt x="3443" y="5341"/>
                </a:lnTo>
                <a:lnTo>
                  <a:pt x="3399" y="5307"/>
                </a:lnTo>
                <a:lnTo>
                  <a:pt x="3353" y="5275"/>
                </a:lnTo>
                <a:lnTo>
                  <a:pt x="3305" y="5246"/>
                </a:lnTo>
                <a:lnTo>
                  <a:pt x="3257" y="5218"/>
                </a:lnTo>
                <a:lnTo>
                  <a:pt x="3207" y="5194"/>
                </a:lnTo>
                <a:lnTo>
                  <a:pt x="3157" y="5172"/>
                </a:lnTo>
                <a:lnTo>
                  <a:pt x="3106" y="5153"/>
                </a:lnTo>
                <a:lnTo>
                  <a:pt x="3054" y="5137"/>
                </a:lnTo>
                <a:lnTo>
                  <a:pt x="3002" y="5123"/>
                </a:lnTo>
                <a:lnTo>
                  <a:pt x="2948" y="5111"/>
                </a:lnTo>
                <a:lnTo>
                  <a:pt x="2895" y="5101"/>
                </a:lnTo>
                <a:lnTo>
                  <a:pt x="2842" y="5095"/>
                </a:lnTo>
                <a:lnTo>
                  <a:pt x="2787" y="5091"/>
                </a:lnTo>
                <a:lnTo>
                  <a:pt x="2734" y="5090"/>
                </a:lnTo>
                <a:lnTo>
                  <a:pt x="2679" y="5091"/>
                </a:lnTo>
                <a:lnTo>
                  <a:pt x="2625" y="5095"/>
                </a:lnTo>
                <a:lnTo>
                  <a:pt x="2571" y="5101"/>
                </a:lnTo>
                <a:lnTo>
                  <a:pt x="2518" y="5111"/>
                </a:lnTo>
                <a:lnTo>
                  <a:pt x="2466" y="5123"/>
                </a:lnTo>
                <a:lnTo>
                  <a:pt x="2412" y="5137"/>
                </a:lnTo>
                <a:lnTo>
                  <a:pt x="2361" y="5153"/>
                </a:lnTo>
                <a:lnTo>
                  <a:pt x="2309" y="5172"/>
                </a:lnTo>
                <a:lnTo>
                  <a:pt x="2259" y="5194"/>
                </a:lnTo>
                <a:lnTo>
                  <a:pt x="2210" y="5218"/>
                </a:lnTo>
                <a:lnTo>
                  <a:pt x="2161" y="5246"/>
                </a:lnTo>
                <a:lnTo>
                  <a:pt x="2114" y="5275"/>
                </a:lnTo>
                <a:lnTo>
                  <a:pt x="2067" y="5307"/>
                </a:lnTo>
                <a:lnTo>
                  <a:pt x="2023" y="5341"/>
                </a:lnTo>
                <a:lnTo>
                  <a:pt x="1980" y="5379"/>
                </a:lnTo>
                <a:lnTo>
                  <a:pt x="1937" y="5419"/>
                </a:lnTo>
                <a:lnTo>
                  <a:pt x="1400" y="5956"/>
                </a:lnTo>
                <a:lnTo>
                  <a:pt x="1361" y="5998"/>
                </a:lnTo>
                <a:lnTo>
                  <a:pt x="1324" y="6041"/>
                </a:lnTo>
                <a:lnTo>
                  <a:pt x="1288" y="6086"/>
                </a:lnTo>
                <a:lnTo>
                  <a:pt x="1257" y="6132"/>
                </a:lnTo>
                <a:lnTo>
                  <a:pt x="1227" y="6179"/>
                </a:lnTo>
                <a:lnTo>
                  <a:pt x="1201" y="6227"/>
                </a:lnTo>
                <a:lnTo>
                  <a:pt x="1175" y="6277"/>
                </a:lnTo>
                <a:lnTo>
                  <a:pt x="1154" y="6327"/>
                </a:lnTo>
                <a:lnTo>
                  <a:pt x="1135" y="6379"/>
                </a:lnTo>
                <a:lnTo>
                  <a:pt x="1118" y="6431"/>
                </a:lnTo>
                <a:lnTo>
                  <a:pt x="1104" y="6483"/>
                </a:lnTo>
                <a:lnTo>
                  <a:pt x="1093" y="6536"/>
                </a:lnTo>
                <a:lnTo>
                  <a:pt x="1084" y="6590"/>
                </a:lnTo>
                <a:lnTo>
                  <a:pt x="1077" y="6644"/>
                </a:lnTo>
                <a:lnTo>
                  <a:pt x="1074" y="6697"/>
                </a:lnTo>
                <a:lnTo>
                  <a:pt x="1072" y="6752"/>
                </a:lnTo>
                <a:lnTo>
                  <a:pt x="1074" y="6806"/>
                </a:lnTo>
                <a:lnTo>
                  <a:pt x="1077" y="6859"/>
                </a:lnTo>
                <a:lnTo>
                  <a:pt x="1084" y="6914"/>
                </a:lnTo>
                <a:lnTo>
                  <a:pt x="1093" y="6967"/>
                </a:lnTo>
                <a:lnTo>
                  <a:pt x="1104" y="7020"/>
                </a:lnTo>
                <a:lnTo>
                  <a:pt x="1118" y="7072"/>
                </a:lnTo>
                <a:lnTo>
                  <a:pt x="1135" y="7125"/>
                </a:lnTo>
                <a:lnTo>
                  <a:pt x="1154" y="7176"/>
                </a:lnTo>
                <a:lnTo>
                  <a:pt x="1175" y="7226"/>
                </a:lnTo>
                <a:lnTo>
                  <a:pt x="1201" y="7276"/>
                </a:lnTo>
                <a:lnTo>
                  <a:pt x="1227" y="7324"/>
                </a:lnTo>
                <a:lnTo>
                  <a:pt x="1257" y="7372"/>
                </a:lnTo>
                <a:lnTo>
                  <a:pt x="1288" y="7417"/>
                </a:lnTo>
                <a:lnTo>
                  <a:pt x="1324" y="7462"/>
                </a:lnTo>
                <a:lnTo>
                  <a:pt x="1361" y="7506"/>
                </a:lnTo>
                <a:lnTo>
                  <a:pt x="1400" y="7547"/>
                </a:lnTo>
                <a:lnTo>
                  <a:pt x="1625" y="7773"/>
                </a:lnTo>
                <a:lnTo>
                  <a:pt x="1664" y="7813"/>
                </a:lnTo>
                <a:lnTo>
                  <a:pt x="1700" y="7853"/>
                </a:lnTo>
                <a:lnTo>
                  <a:pt x="1733" y="7893"/>
                </a:lnTo>
                <a:lnTo>
                  <a:pt x="1762" y="7932"/>
                </a:lnTo>
                <a:lnTo>
                  <a:pt x="1788" y="7970"/>
                </a:lnTo>
                <a:lnTo>
                  <a:pt x="1810" y="8008"/>
                </a:lnTo>
                <a:lnTo>
                  <a:pt x="1830" y="8045"/>
                </a:lnTo>
                <a:lnTo>
                  <a:pt x="1846" y="8081"/>
                </a:lnTo>
                <a:lnTo>
                  <a:pt x="1858" y="8116"/>
                </a:lnTo>
                <a:lnTo>
                  <a:pt x="1867" y="8151"/>
                </a:lnTo>
                <a:lnTo>
                  <a:pt x="1873" y="8184"/>
                </a:lnTo>
                <a:lnTo>
                  <a:pt x="1876" y="8216"/>
                </a:lnTo>
                <a:lnTo>
                  <a:pt x="1876" y="8247"/>
                </a:lnTo>
                <a:lnTo>
                  <a:pt x="1873" y="8278"/>
                </a:lnTo>
                <a:lnTo>
                  <a:pt x="1866" y="8306"/>
                </a:lnTo>
                <a:lnTo>
                  <a:pt x="1857" y="8334"/>
                </a:lnTo>
                <a:lnTo>
                  <a:pt x="1844" y="8360"/>
                </a:lnTo>
                <a:lnTo>
                  <a:pt x="1828" y="8386"/>
                </a:lnTo>
                <a:lnTo>
                  <a:pt x="1809" y="8409"/>
                </a:lnTo>
                <a:lnTo>
                  <a:pt x="1787" y="8431"/>
                </a:lnTo>
                <a:lnTo>
                  <a:pt x="1762" y="8452"/>
                </a:lnTo>
                <a:lnTo>
                  <a:pt x="1735" y="8471"/>
                </a:lnTo>
                <a:lnTo>
                  <a:pt x="1704" y="8489"/>
                </a:lnTo>
                <a:lnTo>
                  <a:pt x="1669" y="8504"/>
                </a:lnTo>
                <a:lnTo>
                  <a:pt x="1633" y="8520"/>
                </a:lnTo>
                <a:lnTo>
                  <a:pt x="1594" y="8532"/>
                </a:lnTo>
                <a:lnTo>
                  <a:pt x="1550" y="8543"/>
                </a:lnTo>
                <a:lnTo>
                  <a:pt x="1505" y="8552"/>
                </a:lnTo>
                <a:lnTo>
                  <a:pt x="1458" y="8559"/>
                </a:lnTo>
                <a:lnTo>
                  <a:pt x="1406" y="8564"/>
                </a:lnTo>
                <a:lnTo>
                  <a:pt x="1352" y="8567"/>
                </a:lnTo>
                <a:lnTo>
                  <a:pt x="1295" y="8568"/>
                </a:lnTo>
                <a:lnTo>
                  <a:pt x="1125" y="8568"/>
                </a:lnTo>
                <a:lnTo>
                  <a:pt x="1067" y="8569"/>
                </a:lnTo>
                <a:lnTo>
                  <a:pt x="1011" y="8573"/>
                </a:lnTo>
                <a:lnTo>
                  <a:pt x="955" y="8581"/>
                </a:lnTo>
                <a:lnTo>
                  <a:pt x="899" y="8590"/>
                </a:lnTo>
                <a:lnTo>
                  <a:pt x="845" y="8603"/>
                </a:lnTo>
                <a:lnTo>
                  <a:pt x="791" y="8618"/>
                </a:lnTo>
                <a:lnTo>
                  <a:pt x="740" y="8637"/>
                </a:lnTo>
                <a:lnTo>
                  <a:pt x="688" y="8657"/>
                </a:lnTo>
                <a:lnTo>
                  <a:pt x="639" y="8679"/>
                </a:lnTo>
                <a:lnTo>
                  <a:pt x="590" y="8704"/>
                </a:lnTo>
                <a:lnTo>
                  <a:pt x="543" y="8731"/>
                </a:lnTo>
                <a:lnTo>
                  <a:pt x="497" y="8761"/>
                </a:lnTo>
                <a:lnTo>
                  <a:pt x="454" y="8792"/>
                </a:lnTo>
                <a:lnTo>
                  <a:pt x="410" y="8825"/>
                </a:lnTo>
                <a:lnTo>
                  <a:pt x="370" y="8860"/>
                </a:lnTo>
                <a:lnTo>
                  <a:pt x="331" y="8898"/>
                </a:lnTo>
                <a:lnTo>
                  <a:pt x="293" y="8937"/>
                </a:lnTo>
                <a:lnTo>
                  <a:pt x="258" y="8978"/>
                </a:lnTo>
                <a:lnTo>
                  <a:pt x="225" y="9021"/>
                </a:lnTo>
                <a:lnTo>
                  <a:pt x="193" y="9065"/>
                </a:lnTo>
                <a:lnTo>
                  <a:pt x="163" y="9110"/>
                </a:lnTo>
                <a:lnTo>
                  <a:pt x="136" y="9158"/>
                </a:lnTo>
                <a:lnTo>
                  <a:pt x="112" y="9206"/>
                </a:lnTo>
                <a:lnTo>
                  <a:pt x="89" y="9255"/>
                </a:lnTo>
                <a:lnTo>
                  <a:pt x="69" y="9307"/>
                </a:lnTo>
                <a:lnTo>
                  <a:pt x="50" y="9359"/>
                </a:lnTo>
                <a:lnTo>
                  <a:pt x="35" y="9413"/>
                </a:lnTo>
                <a:lnTo>
                  <a:pt x="23" y="9466"/>
                </a:lnTo>
                <a:lnTo>
                  <a:pt x="13" y="9522"/>
                </a:lnTo>
                <a:lnTo>
                  <a:pt x="6" y="9578"/>
                </a:lnTo>
                <a:lnTo>
                  <a:pt x="1" y="9634"/>
                </a:lnTo>
                <a:lnTo>
                  <a:pt x="0" y="9693"/>
                </a:lnTo>
                <a:lnTo>
                  <a:pt x="0" y="10453"/>
                </a:lnTo>
                <a:lnTo>
                  <a:pt x="1" y="10511"/>
                </a:lnTo>
                <a:lnTo>
                  <a:pt x="6" y="10568"/>
                </a:lnTo>
                <a:lnTo>
                  <a:pt x="13" y="10624"/>
                </a:lnTo>
                <a:lnTo>
                  <a:pt x="23" y="10680"/>
                </a:lnTo>
                <a:lnTo>
                  <a:pt x="35" y="10734"/>
                </a:lnTo>
                <a:lnTo>
                  <a:pt x="50" y="10787"/>
                </a:lnTo>
                <a:lnTo>
                  <a:pt x="69" y="10839"/>
                </a:lnTo>
                <a:lnTo>
                  <a:pt x="89" y="10890"/>
                </a:lnTo>
                <a:lnTo>
                  <a:pt x="112" y="10940"/>
                </a:lnTo>
                <a:lnTo>
                  <a:pt x="136" y="10988"/>
                </a:lnTo>
                <a:lnTo>
                  <a:pt x="163" y="11036"/>
                </a:lnTo>
                <a:lnTo>
                  <a:pt x="193" y="11081"/>
                </a:lnTo>
                <a:lnTo>
                  <a:pt x="225" y="11125"/>
                </a:lnTo>
                <a:lnTo>
                  <a:pt x="258" y="11168"/>
                </a:lnTo>
                <a:lnTo>
                  <a:pt x="293" y="11209"/>
                </a:lnTo>
                <a:lnTo>
                  <a:pt x="331" y="11248"/>
                </a:lnTo>
                <a:lnTo>
                  <a:pt x="370" y="11286"/>
                </a:lnTo>
                <a:lnTo>
                  <a:pt x="410" y="11321"/>
                </a:lnTo>
                <a:lnTo>
                  <a:pt x="454" y="11354"/>
                </a:lnTo>
                <a:lnTo>
                  <a:pt x="497" y="11386"/>
                </a:lnTo>
                <a:lnTo>
                  <a:pt x="543" y="11416"/>
                </a:lnTo>
                <a:lnTo>
                  <a:pt x="590" y="11443"/>
                </a:lnTo>
                <a:lnTo>
                  <a:pt x="639" y="11467"/>
                </a:lnTo>
                <a:lnTo>
                  <a:pt x="688" y="11490"/>
                </a:lnTo>
                <a:lnTo>
                  <a:pt x="740" y="11510"/>
                </a:lnTo>
                <a:lnTo>
                  <a:pt x="791" y="11527"/>
                </a:lnTo>
                <a:lnTo>
                  <a:pt x="845" y="11544"/>
                </a:lnTo>
                <a:lnTo>
                  <a:pt x="899" y="11556"/>
                </a:lnTo>
                <a:lnTo>
                  <a:pt x="955" y="11566"/>
                </a:lnTo>
                <a:lnTo>
                  <a:pt x="1011" y="11573"/>
                </a:lnTo>
                <a:lnTo>
                  <a:pt x="1067" y="11577"/>
                </a:lnTo>
                <a:lnTo>
                  <a:pt x="1125" y="11579"/>
                </a:lnTo>
                <a:lnTo>
                  <a:pt x="1295" y="11579"/>
                </a:lnTo>
                <a:lnTo>
                  <a:pt x="1352" y="11580"/>
                </a:lnTo>
                <a:lnTo>
                  <a:pt x="1405" y="11583"/>
                </a:lnTo>
                <a:lnTo>
                  <a:pt x="1457" y="11588"/>
                </a:lnTo>
                <a:lnTo>
                  <a:pt x="1505" y="11595"/>
                </a:lnTo>
                <a:lnTo>
                  <a:pt x="1550" y="11604"/>
                </a:lnTo>
                <a:lnTo>
                  <a:pt x="1593" y="11615"/>
                </a:lnTo>
                <a:lnTo>
                  <a:pt x="1632" y="11627"/>
                </a:lnTo>
                <a:lnTo>
                  <a:pt x="1669" y="11641"/>
                </a:lnTo>
                <a:lnTo>
                  <a:pt x="1703" y="11658"/>
                </a:lnTo>
                <a:lnTo>
                  <a:pt x="1734" y="11676"/>
                </a:lnTo>
                <a:lnTo>
                  <a:pt x="1762" y="11695"/>
                </a:lnTo>
                <a:lnTo>
                  <a:pt x="1786" y="11715"/>
                </a:lnTo>
                <a:lnTo>
                  <a:pt x="1808" y="11737"/>
                </a:lnTo>
                <a:lnTo>
                  <a:pt x="1828" y="11761"/>
                </a:lnTo>
                <a:lnTo>
                  <a:pt x="1844" y="11787"/>
                </a:lnTo>
                <a:lnTo>
                  <a:pt x="1856" y="11813"/>
                </a:lnTo>
                <a:lnTo>
                  <a:pt x="1866" y="11840"/>
                </a:lnTo>
                <a:lnTo>
                  <a:pt x="1872" y="11869"/>
                </a:lnTo>
                <a:lnTo>
                  <a:pt x="1876" y="11899"/>
                </a:lnTo>
                <a:lnTo>
                  <a:pt x="1876" y="11931"/>
                </a:lnTo>
                <a:lnTo>
                  <a:pt x="1873" y="11963"/>
                </a:lnTo>
                <a:lnTo>
                  <a:pt x="1867" y="11996"/>
                </a:lnTo>
                <a:lnTo>
                  <a:pt x="1858" y="12030"/>
                </a:lnTo>
                <a:lnTo>
                  <a:pt x="1845" y="12066"/>
                </a:lnTo>
                <a:lnTo>
                  <a:pt x="1829" y="12101"/>
                </a:lnTo>
                <a:lnTo>
                  <a:pt x="1809" y="12138"/>
                </a:lnTo>
                <a:lnTo>
                  <a:pt x="1787" y="12176"/>
                </a:lnTo>
                <a:lnTo>
                  <a:pt x="1761" y="12215"/>
                </a:lnTo>
                <a:lnTo>
                  <a:pt x="1733" y="12253"/>
                </a:lnTo>
                <a:lnTo>
                  <a:pt x="1699" y="12294"/>
                </a:lnTo>
                <a:lnTo>
                  <a:pt x="1664" y="12334"/>
                </a:lnTo>
                <a:lnTo>
                  <a:pt x="1625" y="12374"/>
                </a:lnTo>
                <a:lnTo>
                  <a:pt x="1400" y="12599"/>
                </a:lnTo>
                <a:lnTo>
                  <a:pt x="1360" y="12640"/>
                </a:lnTo>
                <a:lnTo>
                  <a:pt x="1322" y="12684"/>
                </a:lnTo>
                <a:lnTo>
                  <a:pt x="1288" y="12729"/>
                </a:lnTo>
                <a:lnTo>
                  <a:pt x="1256" y="12774"/>
                </a:lnTo>
                <a:lnTo>
                  <a:pt x="1227" y="12822"/>
                </a:lnTo>
                <a:lnTo>
                  <a:pt x="1200" y="12870"/>
                </a:lnTo>
                <a:lnTo>
                  <a:pt x="1175" y="12921"/>
                </a:lnTo>
                <a:lnTo>
                  <a:pt x="1154" y="12970"/>
                </a:lnTo>
                <a:lnTo>
                  <a:pt x="1134" y="13021"/>
                </a:lnTo>
                <a:lnTo>
                  <a:pt x="1118" y="13074"/>
                </a:lnTo>
                <a:lnTo>
                  <a:pt x="1104" y="13126"/>
                </a:lnTo>
                <a:lnTo>
                  <a:pt x="1093" y="13180"/>
                </a:lnTo>
                <a:lnTo>
                  <a:pt x="1084" y="13233"/>
                </a:lnTo>
                <a:lnTo>
                  <a:pt x="1077" y="13286"/>
                </a:lnTo>
                <a:lnTo>
                  <a:pt x="1073" y="13341"/>
                </a:lnTo>
                <a:lnTo>
                  <a:pt x="1072" y="13394"/>
                </a:lnTo>
                <a:lnTo>
                  <a:pt x="1073" y="13449"/>
                </a:lnTo>
                <a:lnTo>
                  <a:pt x="1077" y="13502"/>
                </a:lnTo>
                <a:lnTo>
                  <a:pt x="1084" y="13557"/>
                </a:lnTo>
                <a:lnTo>
                  <a:pt x="1092" y="13610"/>
                </a:lnTo>
                <a:lnTo>
                  <a:pt x="1104" y="13662"/>
                </a:lnTo>
                <a:lnTo>
                  <a:pt x="1118" y="13715"/>
                </a:lnTo>
                <a:lnTo>
                  <a:pt x="1134" y="13767"/>
                </a:lnTo>
                <a:lnTo>
                  <a:pt x="1153" y="13819"/>
                </a:lnTo>
                <a:lnTo>
                  <a:pt x="1175" y="13869"/>
                </a:lnTo>
                <a:lnTo>
                  <a:pt x="1200" y="13918"/>
                </a:lnTo>
                <a:lnTo>
                  <a:pt x="1227" y="13967"/>
                </a:lnTo>
                <a:lnTo>
                  <a:pt x="1256" y="14014"/>
                </a:lnTo>
                <a:lnTo>
                  <a:pt x="1288" y="14061"/>
                </a:lnTo>
                <a:lnTo>
                  <a:pt x="1322" y="14105"/>
                </a:lnTo>
                <a:lnTo>
                  <a:pt x="1360" y="14148"/>
                </a:lnTo>
                <a:lnTo>
                  <a:pt x="1400" y="14191"/>
                </a:lnTo>
                <a:lnTo>
                  <a:pt x="1938" y="14728"/>
                </a:lnTo>
                <a:lnTo>
                  <a:pt x="1980" y="14768"/>
                </a:lnTo>
                <a:lnTo>
                  <a:pt x="2023" y="14806"/>
                </a:lnTo>
                <a:lnTo>
                  <a:pt x="2067" y="14840"/>
                </a:lnTo>
                <a:lnTo>
                  <a:pt x="2114" y="14872"/>
                </a:lnTo>
                <a:lnTo>
                  <a:pt x="2161" y="14901"/>
                </a:lnTo>
                <a:lnTo>
                  <a:pt x="2210" y="14928"/>
                </a:lnTo>
                <a:lnTo>
                  <a:pt x="2259" y="14953"/>
                </a:lnTo>
                <a:lnTo>
                  <a:pt x="2309" y="14975"/>
                </a:lnTo>
                <a:lnTo>
                  <a:pt x="2361" y="14994"/>
                </a:lnTo>
                <a:lnTo>
                  <a:pt x="2413" y="15010"/>
                </a:lnTo>
                <a:lnTo>
                  <a:pt x="2466" y="15024"/>
                </a:lnTo>
                <a:lnTo>
                  <a:pt x="2518" y="15036"/>
                </a:lnTo>
                <a:lnTo>
                  <a:pt x="2571" y="15044"/>
                </a:lnTo>
                <a:lnTo>
                  <a:pt x="2626" y="15051"/>
                </a:lnTo>
                <a:lnTo>
                  <a:pt x="2679" y="15055"/>
                </a:lnTo>
                <a:lnTo>
                  <a:pt x="2734" y="15056"/>
                </a:lnTo>
                <a:lnTo>
                  <a:pt x="2787" y="15055"/>
                </a:lnTo>
                <a:lnTo>
                  <a:pt x="2842" y="15051"/>
                </a:lnTo>
                <a:lnTo>
                  <a:pt x="2895" y="15044"/>
                </a:lnTo>
                <a:lnTo>
                  <a:pt x="2948" y="15036"/>
                </a:lnTo>
                <a:lnTo>
                  <a:pt x="3002" y="15024"/>
                </a:lnTo>
                <a:lnTo>
                  <a:pt x="3054" y="15010"/>
                </a:lnTo>
                <a:lnTo>
                  <a:pt x="3106" y="14994"/>
                </a:lnTo>
                <a:lnTo>
                  <a:pt x="3157" y="14974"/>
                </a:lnTo>
                <a:lnTo>
                  <a:pt x="3207" y="14953"/>
                </a:lnTo>
                <a:lnTo>
                  <a:pt x="3257" y="14928"/>
                </a:lnTo>
                <a:lnTo>
                  <a:pt x="3305" y="14901"/>
                </a:lnTo>
                <a:lnTo>
                  <a:pt x="3353" y="14872"/>
                </a:lnTo>
                <a:lnTo>
                  <a:pt x="3399" y="14840"/>
                </a:lnTo>
                <a:lnTo>
                  <a:pt x="3443" y="14804"/>
                </a:lnTo>
                <a:lnTo>
                  <a:pt x="3487" y="14767"/>
                </a:lnTo>
                <a:lnTo>
                  <a:pt x="3529" y="14728"/>
                </a:lnTo>
                <a:lnTo>
                  <a:pt x="3754" y="14503"/>
                </a:lnTo>
                <a:lnTo>
                  <a:pt x="3794" y="14464"/>
                </a:lnTo>
                <a:lnTo>
                  <a:pt x="3834" y="14428"/>
                </a:lnTo>
                <a:lnTo>
                  <a:pt x="3875" y="14395"/>
                </a:lnTo>
                <a:lnTo>
                  <a:pt x="3914" y="14366"/>
                </a:lnTo>
                <a:lnTo>
                  <a:pt x="3952" y="14340"/>
                </a:lnTo>
                <a:lnTo>
                  <a:pt x="3990" y="14318"/>
                </a:lnTo>
                <a:lnTo>
                  <a:pt x="4027" y="14298"/>
                </a:lnTo>
                <a:lnTo>
                  <a:pt x="4062" y="14282"/>
                </a:lnTo>
                <a:lnTo>
                  <a:pt x="4098" y="14270"/>
                </a:lnTo>
                <a:lnTo>
                  <a:pt x="4132" y="14260"/>
                </a:lnTo>
                <a:lnTo>
                  <a:pt x="4165" y="14254"/>
                </a:lnTo>
                <a:lnTo>
                  <a:pt x="4197" y="14251"/>
                </a:lnTo>
                <a:lnTo>
                  <a:pt x="4229" y="14252"/>
                </a:lnTo>
                <a:lnTo>
                  <a:pt x="4259" y="14255"/>
                </a:lnTo>
                <a:lnTo>
                  <a:pt x="4288" y="14261"/>
                </a:lnTo>
                <a:lnTo>
                  <a:pt x="4315" y="14271"/>
                </a:lnTo>
                <a:lnTo>
                  <a:pt x="4342" y="14284"/>
                </a:lnTo>
                <a:lnTo>
                  <a:pt x="4367" y="14299"/>
                </a:lnTo>
                <a:lnTo>
                  <a:pt x="4391" y="14319"/>
                </a:lnTo>
                <a:lnTo>
                  <a:pt x="4413" y="14341"/>
                </a:lnTo>
                <a:lnTo>
                  <a:pt x="4434" y="14366"/>
                </a:lnTo>
                <a:lnTo>
                  <a:pt x="4453" y="14393"/>
                </a:lnTo>
                <a:lnTo>
                  <a:pt x="4470" y="14424"/>
                </a:lnTo>
                <a:lnTo>
                  <a:pt x="4487" y="14458"/>
                </a:lnTo>
                <a:lnTo>
                  <a:pt x="4501" y="14495"/>
                </a:lnTo>
                <a:lnTo>
                  <a:pt x="4514" y="14534"/>
                </a:lnTo>
                <a:lnTo>
                  <a:pt x="4524" y="14577"/>
                </a:lnTo>
                <a:lnTo>
                  <a:pt x="4533" y="14623"/>
                </a:lnTo>
                <a:lnTo>
                  <a:pt x="4540" y="14670"/>
                </a:lnTo>
                <a:lnTo>
                  <a:pt x="4545" y="14722"/>
                </a:lnTo>
                <a:lnTo>
                  <a:pt x="4548" y="14776"/>
                </a:lnTo>
                <a:lnTo>
                  <a:pt x="4549" y="14833"/>
                </a:lnTo>
                <a:lnTo>
                  <a:pt x="4549" y="15003"/>
                </a:lnTo>
                <a:lnTo>
                  <a:pt x="4551" y="15061"/>
                </a:lnTo>
                <a:lnTo>
                  <a:pt x="4555" y="15118"/>
                </a:lnTo>
                <a:lnTo>
                  <a:pt x="4562" y="15173"/>
                </a:lnTo>
                <a:lnTo>
                  <a:pt x="4572" y="15229"/>
                </a:lnTo>
                <a:lnTo>
                  <a:pt x="4584" y="15283"/>
                </a:lnTo>
                <a:lnTo>
                  <a:pt x="4601" y="15337"/>
                </a:lnTo>
                <a:lnTo>
                  <a:pt x="4618" y="15389"/>
                </a:lnTo>
                <a:lnTo>
                  <a:pt x="4638" y="15440"/>
                </a:lnTo>
                <a:lnTo>
                  <a:pt x="4661" y="15490"/>
                </a:lnTo>
                <a:lnTo>
                  <a:pt x="4685" y="15538"/>
                </a:lnTo>
                <a:lnTo>
                  <a:pt x="4712" y="15586"/>
                </a:lnTo>
                <a:lnTo>
                  <a:pt x="4742" y="15631"/>
                </a:lnTo>
                <a:lnTo>
                  <a:pt x="4774" y="15675"/>
                </a:lnTo>
                <a:lnTo>
                  <a:pt x="4807" y="15718"/>
                </a:lnTo>
                <a:lnTo>
                  <a:pt x="4842" y="15758"/>
                </a:lnTo>
                <a:lnTo>
                  <a:pt x="4880" y="15797"/>
                </a:lnTo>
                <a:lnTo>
                  <a:pt x="4919" y="15835"/>
                </a:lnTo>
                <a:lnTo>
                  <a:pt x="4959" y="15870"/>
                </a:lnTo>
                <a:lnTo>
                  <a:pt x="5002" y="15904"/>
                </a:lnTo>
                <a:lnTo>
                  <a:pt x="5046" y="15935"/>
                </a:lnTo>
                <a:lnTo>
                  <a:pt x="5092" y="15965"/>
                </a:lnTo>
                <a:lnTo>
                  <a:pt x="5139" y="15992"/>
                </a:lnTo>
                <a:lnTo>
                  <a:pt x="5187" y="16016"/>
                </a:lnTo>
                <a:lnTo>
                  <a:pt x="5238" y="16039"/>
                </a:lnTo>
                <a:lnTo>
                  <a:pt x="5288" y="16059"/>
                </a:lnTo>
                <a:lnTo>
                  <a:pt x="5340" y="16078"/>
                </a:lnTo>
                <a:lnTo>
                  <a:pt x="5394" y="16093"/>
                </a:lnTo>
                <a:lnTo>
                  <a:pt x="5448" y="16105"/>
                </a:lnTo>
                <a:lnTo>
                  <a:pt x="5504" y="16115"/>
                </a:lnTo>
                <a:lnTo>
                  <a:pt x="5559" y="16122"/>
                </a:lnTo>
                <a:lnTo>
                  <a:pt x="5617" y="16127"/>
                </a:lnTo>
                <a:lnTo>
                  <a:pt x="5674" y="16128"/>
                </a:lnTo>
                <a:lnTo>
                  <a:pt x="6436" y="16128"/>
                </a:lnTo>
                <a:lnTo>
                  <a:pt x="6494" y="16127"/>
                </a:lnTo>
                <a:lnTo>
                  <a:pt x="6550" y="16122"/>
                </a:lnTo>
                <a:lnTo>
                  <a:pt x="6606" y="16115"/>
                </a:lnTo>
                <a:lnTo>
                  <a:pt x="6662" y="16105"/>
                </a:lnTo>
                <a:lnTo>
                  <a:pt x="6716" y="16093"/>
                </a:lnTo>
                <a:lnTo>
                  <a:pt x="6770" y="16078"/>
                </a:lnTo>
                <a:lnTo>
                  <a:pt x="6821" y="16059"/>
                </a:lnTo>
                <a:lnTo>
                  <a:pt x="6873" y="16039"/>
                </a:lnTo>
                <a:lnTo>
                  <a:pt x="6922" y="16016"/>
                </a:lnTo>
                <a:lnTo>
                  <a:pt x="6970" y="15992"/>
                </a:lnTo>
                <a:lnTo>
                  <a:pt x="7018" y="15965"/>
                </a:lnTo>
                <a:lnTo>
                  <a:pt x="7063" y="15935"/>
                </a:lnTo>
                <a:lnTo>
                  <a:pt x="7107" y="15904"/>
                </a:lnTo>
                <a:lnTo>
                  <a:pt x="7150" y="15870"/>
                </a:lnTo>
                <a:lnTo>
                  <a:pt x="7191" y="15835"/>
                </a:lnTo>
                <a:lnTo>
                  <a:pt x="7230" y="15797"/>
                </a:lnTo>
                <a:lnTo>
                  <a:pt x="7268" y="15758"/>
                </a:lnTo>
                <a:lnTo>
                  <a:pt x="7303" y="15718"/>
                </a:lnTo>
                <a:lnTo>
                  <a:pt x="7336" y="15675"/>
                </a:lnTo>
                <a:lnTo>
                  <a:pt x="7367" y="15631"/>
                </a:lnTo>
                <a:lnTo>
                  <a:pt x="7397" y="15586"/>
                </a:lnTo>
                <a:lnTo>
                  <a:pt x="7424" y="15538"/>
                </a:lnTo>
                <a:lnTo>
                  <a:pt x="7449" y="15490"/>
                </a:lnTo>
                <a:lnTo>
                  <a:pt x="7472" y="15440"/>
                </a:lnTo>
                <a:lnTo>
                  <a:pt x="7492" y="15389"/>
                </a:lnTo>
                <a:lnTo>
                  <a:pt x="7510" y="15337"/>
                </a:lnTo>
                <a:lnTo>
                  <a:pt x="7525" y="15283"/>
                </a:lnTo>
                <a:lnTo>
                  <a:pt x="7538" y="15229"/>
                </a:lnTo>
                <a:lnTo>
                  <a:pt x="7548" y="15173"/>
                </a:lnTo>
                <a:lnTo>
                  <a:pt x="7555" y="15118"/>
                </a:lnTo>
                <a:lnTo>
                  <a:pt x="7559" y="15061"/>
                </a:lnTo>
                <a:lnTo>
                  <a:pt x="7561" y="15003"/>
                </a:lnTo>
                <a:lnTo>
                  <a:pt x="7561" y="14833"/>
                </a:lnTo>
                <a:lnTo>
                  <a:pt x="7562" y="14776"/>
                </a:lnTo>
                <a:lnTo>
                  <a:pt x="7565" y="14723"/>
                </a:lnTo>
                <a:lnTo>
                  <a:pt x="7570" y="14671"/>
                </a:lnTo>
                <a:lnTo>
                  <a:pt x="7577" y="14623"/>
                </a:lnTo>
                <a:lnTo>
                  <a:pt x="7586" y="14578"/>
                </a:lnTo>
                <a:lnTo>
                  <a:pt x="7596" y="14535"/>
                </a:lnTo>
                <a:lnTo>
                  <a:pt x="7609" y="14496"/>
                </a:lnTo>
                <a:lnTo>
                  <a:pt x="7624" y="14459"/>
                </a:lnTo>
                <a:lnTo>
                  <a:pt x="7640" y="14425"/>
                </a:lnTo>
                <a:lnTo>
                  <a:pt x="7657" y="14394"/>
                </a:lnTo>
                <a:lnTo>
                  <a:pt x="7676" y="14366"/>
                </a:lnTo>
                <a:lnTo>
                  <a:pt x="7697" y="14342"/>
                </a:lnTo>
                <a:lnTo>
                  <a:pt x="7719" y="14320"/>
                </a:lnTo>
                <a:lnTo>
                  <a:pt x="7742" y="14300"/>
                </a:lnTo>
                <a:lnTo>
                  <a:pt x="7768" y="14285"/>
                </a:lnTo>
                <a:lnTo>
                  <a:pt x="7794" y="14272"/>
                </a:lnTo>
                <a:lnTo>
                  <a:pt x="7822" y="14262"/>
                </a:lnTo>
                <a:lnTo>
                  <a:pt x="7851" y="14256"/>
                </a:lnTo>
                <a:lnTo>
                  <a:pt x="7881" y="14253"/>
                </a:lnTo>
                <a:lnTo>
                  <a:pt x="7912" y="14252"/>
                </a:lnTo>
                <a:lnTo>
                  <a:pt x="7944" y="14255"/>
                </a:lnTo>
                <a:lnTo>
                  <a:pt x="7977" y="14261"/>
                </a:lnTo>
                <a:lnTo>
                  <a:pt x="8012" y="14271"/>
                </a:lnTo>
                <a:lnTo>
                  <a:pt x="8047" y="14283"/>
                </a:lnTo>
                <a:lnTo>
                  <a:pt x="8083" y="14299"/>
                </a:lnTo>
                <a:lnTo>
                  <a:pt x="8120" y="14319"/>
                </a:lnTo>
                <a:lnTo>
                  <a:pt x="8158" y="14341"/>
                </a:lnTo>
                <a:lnTo>
                  <a:pt x="8196" y="14367"/>
                </a:lnTo>
                <a:lnTo>
                  <a:pt x="8235" y="14396"/>
                </a:lnTo>
                <a:lnTo>
                  <a:pt x="8276" y="14429"/>
                </a:lnTo>
                <a:lnTo>
                  <a:pt x="8316" y="14464"/>
                </a:lnTo>
                <a:lnTo>
                  <a:pt x="8356" y="14503"/>
                </a:lnTo>
                <a:lnTo>
                  <a:pt x="8581" y="14728"/>
                </a:lnTo>
                <a:lnTo>
                  <a:pt x="8622" y="14767"/>
                </a:lnTo>
                <a:lnTo>
                  <a:pt x="8666" y="14804"/>
                </a:lnTo>
                <a:lnTo>
                  <a:pt x="8711" y="14840"/>
                </a:lnTo>
                <a:lnTo>
                  <a:pt x="8756" y="14871"/>
                </a:lnTo>
                <a:lnTo>
                  <a:pt x="8804" y="14901"/>
                </a:lnTo>
                <a:lnTo>
                  <a:pt x="8852" y="14927"/>
                </a:lnTo>
                <a:lnTo>
                  <a:pt x="8902" y="14953"/>
                </a:lnTo>
                <a:lnTo>
                  <a:pt x="8952" y="14974"/>
                </a:lnTo>
                <a:lnTo>
                  <a:pt x="9003" y="14993"/>
                </a:lnTo>
                <a:lnTo>
                  <a:pt x="9056" y="15010"/>
                </a:lnTo>
                <a:lnTo>
                  <a:pt x="9108" y="15024"/>
                </a:lnTo>
                <a:lnTo>
                  <a:pt x="9161" y="15035"/>
                </a:lnTo>
                <a:lnTo>
                  <a:pt x="9215" y="15044"/>
                </a:lnTo>
                <a:lnTo>
                  <a:pt x="9269" y="15050"/>
                </a:lnTo>
                <a:lnTo>
                  <a:pt x="9322" y="15054"/>
                </a:lnTo>
                <a:lnTo>
                  <a:pt x="9376" y="15056"/>
                </a:lnTo>
                <a:lnTo>
                  <a:pt x="9431" y="15054"/>
                </a:lnTo>
                <a:lnTo>
                  <a:pt x="9484" y="15050"/>
                </a:lnTo>
                <a:lnTo>
                  <a:pt x="9538" y="15044"/>
                </a:lnTo>
                <a:lnTo>
                  <a:pt x="9591" y="15035"/>
                </a:lnTo>
                <a:lnTo>
                  <a:pt x="9645" y="15024"/>
                </a:lnTo>
                <a:lnTo>
                  <a:pt x="9697" y="15010"/>
                </a:lnTo>
                <a:lnTo>
                  <a:pt x="9749" y="14993"/>
                </a:lnTo>
                <a:lnTo>
                  <a:pt x="9800" y="14974"/>
                </a:lnTo>
                <a:lnTo>
                  <a:pt x="9850" y="14953"/>
                </a:lnTo>
                <a:lnTo>
                  <a:pt x="9901" y="14927"/>
                </a:lnTo>
                <a:lnTo>
                  <a:pt x="9949" y="14901"/>
                </a:lnTo>
                <a:lnTo>
                  <a:pt x="9996" y="14871"/>
                </a:lnTo>
                <a:lnTo>
                  <a:pt x="10042" y="14840"/>
                </a:lnTo>
                <a:lnTo>
                  <a:pt x="10087" y="14804"/>
                </a:lnTo>
                <a:lnTo>
                  <a:pt x="10130" y="14767"/>
                </a:lnTo>
                <a:lnTo>
                  <a:pt x="10172" y="14728"/>
                </a:lnTo>
                <a:lnTo>
                  <a:pt x="10710" y="14191"/>
                </a:lnTo>
                <a:lnTo>
                  <a:pt x="10749" y="14148"/>
                </a:lnTo>
                <a:lnTo>
                  <a:pt x="10787" y="14105"/>
                </a:lnTo>
                <a:lnTo>
                  <a:pt x="10821" y="14061"/>
                </a:lnTo>
                <a:lnTo>
                  <a:pt x="10853" y="14014"/>
                </a:lnTo>
                <a:lnTo>
                  <a:pt x="10883" y="13967"/>
                </a:lnTo>
                <a:lnTo>
                  <a:pt x="10910" y="13918"/>
                </a:lnTo>
                <a:lnTo>
                  <a:pt x="10934" y="13869"/>
                </a:lnTo>
                <a:lnTo>
                  <a:pt x="10956" y="13819"/>
                </a:lnTo>
                <a:lnTo>
                  <a:pt x="10975" y="13767"/>
                </a:lnTo>
                <a:lnTo>
                  <a:pt x="10992" y="13715"/>
                </a:lnTo>
                <a:lnTo>
                  <a:pt x="11006" y="13662"/>
                </a:lnTo>
                <a:lnTo>
                  <a:pt x="11017" y="13610"/>
                </a:lnTo>
                <a:lnTo>
                  <a:pt x="11027" y="13557"/>
                </a:lnTo>
                <a:lnTo>
                  <a:pt x="11033" y="13502"/>
                </a:lnTo>
                <a:lnTo>
                  <a:pt x="11037" y="13449"/>
                </a:lnTo>
                <a:lnTo>
                  <a:pt x="11039" y="13394"/>
                </a:lnTo>
                <a:lnTo>
                  <a:pt x="11037" y="13341"/>
                </a:lnTo>
                <a:lnTo>
                  <a:pt x="11033" y="13286"/>
                </a:lnTo>
                <a:lnTo>
                  <a:pt x="11027" y="13233"/>
                </a:lnTo>
                <a:lnTo>
                  <a:pt x="11017" y="13180"/>
                </a:lnTo>
                <a:lnTo>
                  <a:pt x="11006" y="13126"/>
                </a:lnTo>
                <a:lnTo>
                  <a:pt x="10992" y="13074"/>
                </a:lnTo>
                <a:lnTo>
                  <a:pt x="10975" y="13021"/>
                </a:lnTo>
                <a:lnTo>
                  <a:pt x="10956" y="12970"/>
                </a:lnTo>
                <a:lnTo>
                  <a:pt x="10935" y="12921"/>
                </a:lnTo>
                <a:lnTo>
                  <a:pt x="10910" y="12870"/>
                </a:lnTo>
                <a:lnTo>
                  <a:pt x="10883" y="12822"/>
                </a:lnTo>
                <a:lnTo>
                  <a:pt x="10854" y="12774"/>
                </a:lnTo>
                <a:lnTo>
                  <a:pt x="10822" y="12729"/>
                </a:lnTo>
                <a:lnTo>
                  <a:pt x="10787" y="12684"/>
                </a:lnTo>
                <a:lnTo>
                  <a:pt x="10750" y="12640"/>
                </a:lnTo>
                <a:lnTo>
                  <a:pt x="10710" y="12599"/>
                </a:lnTo>
                <a:lnTo>
                  <a:pt x="10486" y="12374"/>
                </a:lnTo>
                <a:lnTo>
                  <a:pt x="10447" y="12334"/>
                </a:lnTo>
                <a:lnTo>
                  <a:pt x="10411" y="12294"/>
                </a:lnTo>
                <a:lnTo>
                  <a:pt x="10378" y="12253"/>
                </a:lnTo>
                <a:lnTo>
                  <a:pt x="10349" y="12215"/>
                </a:lnTo>
                <a:lnTo>
                  <a:pt x="10323" y="12176"/>
                </a:lnTo>
                <a:lnTo>
                  <a:pt x="10301" y="12138"/>
                </a:lnTo>
                <a:lnTo>
                  <a:pt x="10282" y="12101"/>
                </a:lnTo>
                <a:lnTo>
                  <a:pt x="10265" y="12066"/>
                </a:lnTo>
                <a:lnTo>
                  <a:pt x="10253" y="12030"/>
                </a:lnTo>
                <a:lnTo>
                  <a:pt x="10244" y="11996"/>
                </a:lnTo>
                <a:lnTo>
                  <a:pt x="10237" y="11963"/>
                </a:lnTo>
                <a:lnTo>
                  <a:pt x="10235" y="11931"/>
                </a:lnTo>
                <a:lnTo>
                  <a:pt x="10235" y="11899"/>
                </a:lnTo>
                <a:lnTo>
                  <a:pt x="10238" y="11869"/>
                </a:lnTo>
                <a:lnTo>
                  <a:pt x="10245" y="11840"/>
                </a:lnTo>
                <a:lnTo>
                  <a:pt x="10254" y="11813"/>
                </a:lnTo>
                <a:lnTo>
                  <a:pt x="10267" y="11787"/>
                </a:lnTo>
                <a:lnTo>
                  <a:pt x="10284" y="11761"/>
                </a:lnTo>
                <a:lnTo>
                  <a:pt x="10302" y="11737"/>
                </a:lnTo>
                <a:lnTo>
                  <a:pt x="10324" y="11715"/>
                </a:lnTo>
                <a:lnTo>
                  <a:pt x="10349" y="11695"/>
                </a:lnTo>
                <a:lnTo>
                  <a:pt x="10376" y="11676"/>
                </a:lnTo>
                <a:lnTo>
                  <a:pt x="10408" y="11658"/>
                </a:lnTo>
                <a:lnTo>
                  <a:pt x="10442" y="11641"/>
                </a:lnTo>
                <a:lnTo>
                  <a:pt x="10478" y="11627"/>
                </a:lnTo>
                <a:lnTo>
                  <a:pt x="10517" y="11615"/>
                </a:lnTo>
                <a:lnTo>
                  <a:pt x="10560" y="11604"/>
                </a:lnTo>
                <a:lnTo>
                  <a:pt x="10605" y="11595"/>
                </a:lnTo>
                <a:lnTo>
                  <a:pt x="10654" y="11588"/>
                </a:lnTo>
                <a:lnTo>
                  <a:pt x="10705" y="11583"/>
                </a:lnTo>
                <a:lnTo>
                  <a:pt x="10758" y="11580"/>
                </a:lnTo>
                <a:lnTo>
                  <a:pt x="10815" y="11579"/>
                </a:lnTo>
                <a:lnTo>
                  <a:pt x="10984" y="11579"/>
                </a:lnTo>
                <a:lnTo>
                  <a:pt x="11043" y="11577"/>
                </a:lnTo>
                <a:lnTo>
                  <a:pt x="11099" y="11573"/>
                </a:lnTo>
                <a:lnTo>
                  <a:pt x="11156" y="11566"/>
                </a:lnTo>
                <a:lnTo>
                  <a:pt x="11211" y="11556"/>
                </a:lnTo>
                <a:lnTo>
                  <a:pt x="11265" y="11544"/>
                </a:lnTo>
                <a:lnTo>
                  <a:pt x="11318" y="11528"/>
                </a:lnTo>
                <a:lnTo>
                  <a:pt x="11370" y="11510"/>
                </a:lnTo>
                <a:lnTo>
                  <a:pt x="11422" y="11490"/>
                </a:lnTo>
                <a:lnTo>
                  <a:pt x="11471" y="11467"/>
                </a:lnTo>
                <a:lnTo>
                  <a:pt x="11519" y="11443"/>
                </a:lnTo>
                <a:lnTo>
                  <a:pt x="11567" y="11416"/>
                </a:lnTo>
                <a:lnTo>
                  <a:pt x="11612" y="11386"/>
                </a:lnTo>
                <a:lnTo>
                  <a:pt x="11657" y="11354"/>
                </a:lnTo>
                <a:lnTo>
                  <a:pt x="11699" y="11321"/>
                </a:lnTo>
                <a:lnTo>
                  <a:pt x="11740" y="11286"/>
                </a:lnTo>
                <a:lnTo>
                  <a:pt x="11779" y="11248"/>
                </a:lnTo>
                <a:lnTo>
                  <a:pt x="11817" y="11209"/>
                </a:lnTo>
                <a:lnTo>
                  <a:pt x="11852" y="11169"/>
                </a:lnTo>
                <a:lnTo>
                  <a:pt x="11885" y="11126"/>
                </a:lnTo>
                <a:lnTo>
                  <a:pt x="11917" y="11082"/>
                </a:lnTo>
                <a:lnTo>
                  <a:pt x="11946" y="11036"/>
                </a:lnTo>
                <a:lnTo>
                  <a:pt x="11973" y="10989"/>
                </a:lnTo>
                <a:lnTo>
                  <a:pt x="11998" y="10941"/>
                </a:lnTo>
                <a:lnTo>
                  <a:pt x="12020" y="10890"/>
                </a:lnTo>
                <a:lnTo>
                  <a:pt x="12041" y="10840"/>
                </a:lnTo>
                <a:lnTo>
                  <a:pt x="12059" y="10788"/>
                </a:lnTo>
                <a:lnTo>
                  <a:pt x="12074" y="10734"/>
                </a:lnTo>
                <a:lnTo>
                  <a:pt x="12087" y="10680"/>
                </a:lnTo>
                <a:lnTo>
                  <a:pt x="12097" y="10624"/>
                </a:lnTo>
                <a:lnTo>
                  <a:pt x="12104" y="10569"/>
                </a:lnTo>
                <a:lnTo>
                  <a:pt x="12108" y="10511"/>
                </a:lnTo>
                <a:lnTo>
                  <a:pt x="12109" y="10454"/>
                </a:lnTo>
                <a:lnTo>
                  <a:pt x="12109" y="9693"/>
                </a:lnTo>
                <a:lnTo>
                  <a:pt x="12108" y="9634"/>
                </a:lnTo>
                <a:lnTo>
                  <a:pt x="12104" y="9578"/>
                </a:lnTo>
                <a:lnTo>
                  <a:pt x="12097" y="9522"/>
                </a:lnTo>
                <a:lnTo>
                  <a:pt x="12087" y="9466"/>
                </a:lnTo>
                <a:lnTo>
                  <a:pt x="12074" y="9413"/>
                </a:lnTo>
                <a:lnTo>
                  <a:pt x="12059" y="9359"/>
                </a:lnTo>
                <a:lnTo>
                  <a:pt x="12041" y="9307"/>
                </a:lnTo>
                <a:lnTo>
                  <a:pt x="12020" y="9255"/>
                </a:lnTo>
                <a:lnTo>
                  <a:pt x="11998" y="9206"/>
                </a:lnTo>
                <a:lnTo>
                  <a:pt x="11973" y="9158"/>
                </a:lnTo>
                <a:lnTo>
                  <a:pt x="11946" y="9110"/>
                </a:lnTo>
                <a:lnTo>
                  <a:pt x="11917" y="9065"/>
                </a:lnTo>
                <a:lnTo>
                  <a:pt x="11885" y="9021"/>
                </a:lnTo>
                <a:lnTo>
                  <a:pt x="11852" y="8978"/>
                </a:lnTo>
                <a:lnTo>
                  <a:pt x="11817" y="8937"/>
                </a:lnTo>
                <a:lnTo>
                  <a:pt x="11779" y="8898"/>
                </a:lnTo>
                <a:lnTo>
                  <a:pt x="11740" y="8860"/>
                </a:lnTo>
                <a:lnTo>
                  <a:pt x="11699" y="8825"/>
                </a:lnTo>
                <a:lnTo>
                  <a:pt x="11657" y="8792"/>
                </a:lnTo>
                <a:lnTo>
                  <a:pt x="11612" y="8761"/>
                </a:lnTo>
                <a:lnTo>
                  <a:pt x="11567" y="8731"/>
                </a:lnTo>
                <a:lnTo>
                  <a:pt x="11519" y="8704"/>
                </a:lnTo>
                <a:lnTo>
                  <a:pt x="11471" y="8679"/>
                </a:lnTo>
                <a:lnTo>
                  <a:pt x="11422" y="8657"/>
                </a:lnTo>
                <a:lnTo>
                  <a:pt x="11370" y="8637"/>
                </a:lnTo>
                <a:lnTo>
                  <a:pt x="11318" y="8618"/>
                </a:lnTo>
                <a:lnTo>
                  <a:pt x="11265" y="8603"/>
                </a:lnTo>
                <a:lnTo>
                  <a:pt x="11211" y="8590"/>
                </a:lnTo>
                <a:lnTo>
                  <a:pt x="11156" y="8581"/>
                </a:lnTo>
                <a:lnTo>
                  <a:pt x="11099" y="8573"/>
                </a:lnTo>
                <a:lnTo>
                  <a:pt x="11043" y="8569"/>
                </a:lnTo>
                <a:lnTo>
                  <a:pt x="10984" y="8568"/>
                </a:lnTo>
                <a:close/>
                <a:moveTo>
                  <a:pt x="15568" y="2266"/>
                </a:moveTo>
                <a:lnTo>
                  <a:pt x="15482" y="2266"/>
                </a:lnTo>
                <a:lnTo>
                  <a:pt x="15455" y="2266"/>
                </a:lnTo>
                <a:lnTo>
                  <a:pt x="15427" y="2264"/>
                </a:lnTo>
                <a:lnTo>
                  <a:pt x="15402" y="2262"/>
                </a:lnTo>
                <a:lnTo>
                  <a:pt x="15378" y="2258"/>
                </a:lnTo>
                <a:lnTo>
                  <a:pt x="15355" y="2254"/>
                </a:lnTo>
                <a:lnTo>
                  <a:pt x="15335" y="2249"/>
                </a:lnTo>
                <a:lnTo>
                  <a:pt x="15315" y="2242"/>
                </a:lnTo>
                <a:lnTo>
                  <a:pt x="15296" y="2235"/>
                </a:lnTo>
                <a:lnTo>
                  <a:pt x="15279" y="2228"/>
                </a:lnTo>
                <a:lnTo>
                  <a:pt x="15264" y="2219"/>
                </a:lnTo>
                <a:lnTo>
                  <a:pt x="15250" y="2209"/>
                </a:lnTo>
                <a:lnTo>
                  <a:pt x="15238" y="2198"/>
                </a:lnTo>
                <a:lnTo>
                  <a:pt x="15227" y="2187"/>
                </a:lnTo>
                <a:lnTo>
                  <a:pt x="15218" y="2175"/>
                </a:lnTo>
                <a:lnTo>
                  <a:pt x="15210" y="2163"/>
                </a:lnTo>
                <a:lnTo>
                  <a:pt x="15203" y="2150"/>
                </a:lnTo>
                <a:lnTo>
                  <a:pt x="15199" y="2136"/>
                </a:lnTo>
                <a:lnTo>
                  <a:pt x="15195" y="2122"/>
                </a:lnTo>
                <a:lnTo>
                  <a:pt x="15194" y="2107"/>
                </a:lnTo>
                <a:lnTo>
                  <a:pt x="15194" y="2092"/>
                </a:lnTo>
                <a:lnTo>
                  <a:pt x="15195" y="2075"/>
                </a:lnTo>
                <a:lnTo>
                  <a:pt x="15198" y="2058"/>
                </a:lnTo>
                <a:lnTo>
                  <a:pt x="15203" y="2041"/>
                </a:lnTo>
                <a:lnTo>
                  <a:pt x="15209" y="2024"/>
                </a:lnTo>
                <a:lnTo>
                  <a:pt x="15217" y="2006"/>
                </a:lnTo>
                <a:lnTo>
                  <a:pt x="15226" y="1988"/>
                </a:lnTo>
                <a:lnTo>
                  <a:pt x="15238" y="1969"/>
                </a:lnTo>
                <a:lnTo>
                  <a:pt x="15250" y="1949"/>
                </a:lnTo>
                <a:lnTo>
                  <a:pt x="15265" y="1930"/>
                </a:lnTo>
                <a:lnTo>
                  <a:pt x="15281" y="1910"/>
                </a:lnTo>
                <a:lnTo>
                  <a:pt x="15298" y="1890"/>
                </a:lnTo>
                <a:lnTo>
                  <a:pt x="15319" y="1870"/>
                </a:lnTo>
                <a:lnTo>
                  <a:pt x="15430" y="1758"/>
                </a:lnTo>
                <a:lnTo>
                  <a:pt x="15451" y="1737"/>
                </a:lnTo>
                <a:lnTo>
                  <a:pt x="15469" y="1716"/>
                </a:lnTo>
                <a:lnTo>
                  <a:pt x="15486" y="1693"/>
                </a:lnTo>
                <a:lnTo>
                  <a:pt x="15502" y="1670"/>
                </a:lnTo>
                <a:lnTo>
                  <a:pt x="15517" y="1647"/>
                </a:lnTo>
                <a:lnTo>
                  <a:pt x="15530" y="1623"/>
                </a:lnTo>
                <a:lnTo>
                  <a:pt x="15542" y="1598"/>
                </a:lnTo>
                <a:lnTo>
                  <a:pt x="15553" y="1572"/>
                </a:lnTo>
                <a:lnTo>
                  <a:pt x="15563" y="1547"/>
                </a:lnTo>
                <a:lnTo>
                  <a:pt x="15572" y="1521"/>
                </a:lnTo>
                <a:lnTo>
                  <a:pt x="15579" y="1495"/>
                </a:lnTo>
                <a:lnTo>
                  <a:pt x="15584" y="1469"/>
                </a:lnTo>
                <a:lnTo>
                  <a:pt x="15589" y="1442"/>
                </a:lnTo>
                <a:lnTo>
                  <a:pt x="15592" y="1415"/>
                </a:lnTo>
                <a:lnTo>
                  <a:pt x="15594" y="1389"/>
                </a:lnTo>
                <a:lnTo>
                  <a:pt x="15594" y="1362"/>
                </a:lnTo>
                <a:lnTo>
                  <a:pt x="15594" y="1335"/>
                </a:lnTo>
                <a:lnTo>
                  <a:pt x="15592" y="1307"/>
                </a:lnTo>
                <a:lnTo>
                  <a:pt x="15589" y="1281"/>
                </a:lnTo>
                <a:lnTo>
                  <a:pt x="15584" y="1254"/>
                </a:lnTo>
                <a:lnTo>
                  <a:pt x="15579" y="1228"/>
                </a:lnTo>
                <a:lnTo>
                  <a:pt x="15572" y="1202"/>
                </a:lnTo>
                <a:lnTo>
                  <a:pt x="15563" y="1176"/>
                </a:lnTo>
                <a:lnTo>
                  <a:pt x="15553" y="1150"/>
                </a:lnTo>
                <a:lnTo>
                  <a:pt x="15542" y="1125"/>
                </a:lnTo>
                <a:lnTo>
                  <a:pt x="15530" y="1101"/>
                </a:lnTo>
                <a:lnTo>
                  <a:pt x="15517" y="1077"/>
                </a:lnTo>
                <a:lnTo>
                  <a:pt x="15502" y="1053"/>
                </a:lnTo>
                <a:lnTo>
                  <a:pt x="15486" y="1030"/>
                </a:lnTo>
                <a:lnTo>
                  <a:pt x="15469" y="1008"/>
                </a:lnTo>
                <a:lnTo>
                  <a:pt x="15451" y="986"/>
                </a:lnTo>
                <a:lnTo>
                  <a:pt x="15430" y="966"/>
                </a:lnTo>
                <a:lnTo>
                  <a:pt x="15162" y="698"/>
                </a:lnTo>
                <a:lnTo>
                  <a:pt x="15142" y="677"/>
                </a:lnTo>
                <a:lnTo>
                  <a:pt x="15120" y="659"/>
                </a:lnTo>
                <a:lnTo>
                  <a:pt x="15098" y="642"/>
                </a:lnTo>
                <a:lnTo>
                  <a:pt x="15075" y="626"/>
                </a:lnTo>
                <a:lnTo>
                  <a:pt x="15051" y="611"/>
                </a:lnTo>
                <a:lnTo>
                  <a:pt x="15027" y="598"/>
                </a:lnTo>
                <a:lnTo>
                  <a:pt x="15003" y="586"/>
                </a:lnTo>
                <a:lnTo>
                  <a:pt x="14978" y="575"/>
                </a:lnTo>
                <a:lnTo>
                  <a:pt x="14952" y="565"/>
                </a:lnTo>
                <a:lnTo>
                  <a:pt x="14926" y="557"/>
                </a:lnTo>
                <a:lnTo>
                  <a:pt x="14900" y="550"/>
                </a:lnTo>
                <a:lnTo>
                  <a:pt x="14874" y="544"/>
                </a:lnTo>
                <a:lnTo>
                  <a:pt x="14847" y="539"/>
                </a:lnTo>
                <a:lnTo>
                  <a:pt x="14821" y="536"/>
                </a:lnTo>
                <a:lnTo>
                  <a:pt x="14793" y="534"/>
                </a:lnTo>
                <a:lnTo>
                  <a:pt x="14766" y="534"/>
                </a:lnTo>
                <a:lnTo>
                  <a:pt x="14739" y="534"/>
                </a:lnTo>
                <a:lnTo>
                  <a:pt x="14713" y="536"/>
                </a:lnTo>
                <a:lnTo>
                  <a:pt x="14686" y="539"/>
                </a:lnTo>
                <a:lnTo>
                  <a:pt x="14659" y="544"/>
                </a:lnTo>
                <a:lnTo>
                  <a:pt x="14633" y="550"/>
                </a:lnTo>
                <a:lnTo>
                  <a:pt x="14607" y="557"/>
                </a:lnTo>
                <a:lnTo>
                  <a:pt x="14581" y="565"/>
                </a:lnTo>
                <a:lnTo>
                  <a:pt x="14556" y="575"/>
                </a:lnTo>
                <a:lnTo>
                  <a:pt x="14530" y="586"/>
                </a:lnTo>
                <a:lnTo>
                  <a:pt x="14505" y="598"/>
                </a:lnTo>
                <a:lnTo>
                  <a:pt x="14482" y="611"/>
                </a:lnTo>
                <a:lnTo>
                  <a:pt x="14458" y="626"/>
                </a:lnTo>
                <a:lnTo>
                  <a:pt x="14435" y="642"/>
                </a:lnTo>
                <a:lnTo>
                  <a:pt x="14412" y="659"/>
                </a:lnTo>
                <a:lnTo>
                  <a:pt x="14391" y="677"/>
                </a:lnTo>
                <a:lnTo>
                  <a:pt x="14370" y="698"/>
                </a:lnTo>
                <a:lnTo>
                  <a:pt x="14258" y="809"/>
                </a:lnTo>
                <a:lnTo>
                  <a:pt x="14238" y="829"/>
                </a:lnTo>
                <a:lnTo>
                  <a:pt x="14218" y="847"/>
                </a:lnTo>
                <a:lnTo>
                  <a:pt x="14198" y="863"/>
                </a:lnTo>
                <a:lnTo>
                  <a:pt x="14179" y="878"/>
                </a:lnTo>
                <a:lnTo>
                  <a:pt x="14159" y="890"/>
                </a:lnTo>
                <a:lnTo>
                  <a:pt x="14140" y="901"/>
                </a:lnTo>
                <a:lnTo>
                  <a:pt x="14122" y="911"/>
                </a:lnTo>
                <a:lnTo>
                  <a:pt x="14104" y="919"/>
                </a:lnTo>
                <a:lnTo>
                  <a:pt x="14087" y="925"/>
                </a:lnTo>
                <a:lnTo>
                  <a:pt x="14070" y="930"/>
                </a:lnTo>
                <a:lnTo>
                  <a:pt x="14053" y="933"/>
                </a:lnTo>
                <a:lnTo>
                  <a:pt x="14036" y="934"/>
                </a:lnTo>
                <a:lnTo>
                  <a:pt x="14021" y="934"/>
                </a:lnTo>
                <a:lnTo>
                  <a:pt x="14006" y="932"/>
                </a:lnTo>
                <a:lnTo>
                  <a:pt x="13992" y="929"/>
                </a:lnTo>
                <a:lnTo>
                  <a:pt x="13978" y="924"/>
                </a:lnTo>
                <a:lnTo>
                  <a:pt x="13965" y="918"/>
                </a:lnTo>
                <a:lnTo>
                  <a:pt x="13953" y="910"/>
                </a:lnTo>
                <a:lnTo>
                  <a:pt x="13941" y="901"/>
                </a:lnTo>
                <a:lnTo>
                  <a:pt x="13930" y="890"/>
                </a:lnTo>
                <a:lnTo>
                  <a:pt x="13919" y="878"/>
                </a:lnTo>
                <a:lnTo>
                  <a:pt x="13909" y="864"/>
                </a:lnTo>
                <a:lnTo>
                  <a:pt x="13901" y="849"/>
                </a:lnTo>
                <a:lnTo>
                  <a:pt x="13893" y="832"/>
                </a:lnTo>
                <a:lnTo>
                  <a:pt x="13886" y="813"/>
                </a:lnTo>
                <a:lnTo>
                  <a:pt x="13879" y="793"/>
                </a:lnTo>
                <a:lnTo>
                  <a:pt x="13874" y="772"/>
                </a:lnTo>
                <a:lnTo>
                  <a:pt x="13870" y="750"/>
                </a:lnTo>
                <a:lnTo>
                  <a:pt x="13866" y="726"/>
                </a:lnTo>
                <a:lnTo>
                  <a:pt x="13864" y="701"/>
                </a:lnTo>
                <a:lnTo>
                  <a:pt x="13862" y="673"/>
                </a:lnTo>
                <a:lnTo>
                  <a:pt x="13862" y="645"/>
                </a:lnTo>
                <a:lnTo>
                  <a:pt x="13862" y="560"/>
                </a:lnTo>
                <a:lnTo>
                  <a:pt x="13861" y="531"/>
                </a:lnTo>
                <a:lnTo>
                  <a:pt x="13859" y="503"/>
                </a:lnTo>
                <a:lnTo>
                  <a:pt x="13855" y="476"/>
                </a:lnTo>
                <a:lnTo>
                  <a:pt x="13850" y="448"/>
                </a:lnTo>
                <a:lnTo>
                  <a:pt x="13844" y="420"/>
                </a:lnTo>
                <a:lnTo>
                  <a:pt x="13837" y="394"/>
                </a:lnTo>
                <a:lnTo>
                  <a:pt x="13828" y="368"/>
                </a:lnTo>
                <a:lnTo>
                  <a:pt x="13818" y="343"/>
                </a:lnTo>
                <a:lnTo>
                  <a:pt x="13807" y="318"/>
                </a:lnTo>
                <a:lnTo>
                  <a:pt x="13793" y="293"/>
                </a:lnTo>
                <a:lnTo>
                  <a:pt x="13780" y="270"/>
                </a:lnTo>
                <a:lnTo>
                  <a:pt x="13765" y="248"/>
                </a:lnTo>
                <a:lnTo>
                  <a:pt x="13750" y="226"/>
                </a:lnTo>
                <a:lnTo>
                  <a:pt x="13733" y="205"/>
                </a:lnTo>
                <a:lnTo>
                  <a:pt x="13716" y="184"/>
                </a:lnTo>
                <a:lnTo>
                  <a:pt x="13697" y="164"/>
                </a:lnTo>
                <a:lnTo>
                  <a:pt x="13678" y="146"/>
                </a:lnTo>
                <a:lnTo>
                  <a:pt x="13657" y="128"/>
                </a:lnTo>
                <a:lnTo>
                  <a:pt x="13636" y="112"/>
                </a:lnTo>
                <a:lnTo>
                  <a:pt x="13614" y="96"/>
                </a:lnTo>
                <a:lnTo>
                  <a:pt x="13592" y="82"/>
                </a:lnTo>
                <a:lnTo>
                  <a:pt x="13568" y="68"/>
                </a:lnTo>
                <a:lnTo>
                  <a:pt x="13543" y="55"/>
                </a:lnTo>
                <a:lnTo>
                  <a:pt x="13519" y="44"/>
                </a:lnTo>
                <a:lnTo>
                  <a:pt x="13493" y="34"/>
                </a:lnTo>
                <a:lnTo>
                  <a:pt x="13468" y="25"/>
                </a:lnTo>
                <a:lnTo>
                  <a:pt x="13441" y="18"/>
                </a:lnTo>
                <a:lnTo>
                  <a:pt x="13413" y="11"/>
                </a:lnTo>
                <a:lnTo>
                  <a:pt x="13386" y="6"/>
                </a:lnTo>
                <a:lnTo>
                  <a:pt x="13358" y="3"/>
                </a:lnTo>
                <a:lnTo>
                  <a:pt x="13330" y="1"/>
                </a:lnTo>
                <a:lnTo>
                  <a:pt x="13302" y="0"/>
                </a:lnTo>
                <a:lnTo>
                  <a:pt x="12922" y="0"/>
                </a:lnTo>
                <a:lnTo>
                  <a:pt x="12893" y="1"/>
                </a:lnTo>
                <a:lnTo>
                  <a:pt x="12865" y="3"/>
                </a:lnTo>
                <a:lnTo>
                  <a:pt x="12837" y="6"/>
                </a:lnTo>
                <a:lnTo>
                  <a:pt x="12810" y="11"/>
                </a:lnTo>
                <a:lnTo>
                  <a:pt x="12782" y="18"/>
                </a:lnTo>
                <a:lnTo>
                  <a:pt x="12755" y="25"/>
                </a:lnTo>
                <a:lnTo>
                  <a:pt x="12730" y="34"/>
                </a:lnTo>
                <a:lnTo>
                  <a:pt x="12704" y="44"/>
                </a:lnTo>
                <a:lnTo>
                  <a:pt x="12680" y="55"/>
                </a:lnTo>
                <a:lnTo>
                  <a:pt x="12655" y="68"/>
                </a:lnTo>
                <a:lnTo>
                  <a:pt x="12632" y="82"/>
                </a:lnTo>
                <a:lnTo>
                  <a:pt x="12609" y="96"/>
                </a:lnTo>
                <a:lnTo>
                  <a:pt x="12587" y="112"/>
                </a:lnTo>
                <a:lnTo>
                  <a:pt x="12566" y="128"/>
                </a:lnTo>
                <a:lnTo>
                  <a:pt x="12546" y="146"/>
                </a:lnTo>
                <a:lnTo>
                  <a:pt x="12526" y="164"/>
                </a:lnTo>
                <a:lnTo>
                  <a:pt x="12507" y="184"/>
                </a:lnTo>
                <a:lnTo>
                  <a:pt x="12490" y="205"/>
                </a:lnTo>
                <a:lnTo>
                  <a:pt x="12473" y="226"/>
                </a:lnTo>
                <a:lnTo>
                  <a:pt x="12458" y="248"/>
                </a:lnTo>
                <a:lnTo>
                  <a:pt x="12443" y="270"/>
                </a:lnTo>
                <a:lnTo>
                  <a:pt x="12430" y="293"/>
                </a:lnTo>
                <a:lnTo>
                  <a:pt x="12417" y="318"/>
                </a:lnTo>
                <a:lnTo>
                  <a:pt x="12405" y="343"/>
                </a:lnTo>
                <a:lnTo>
                  <a:pt x="12395" y="368"/>
                </a:lnTo>
                <a:lnTo>
                  <a:pt x="12386" y="394"/>
                </a:lnTo>
                <a:lnTo>
                  <a:pt x="12379" y="420"/>
                </a:lnTo>
                <a:lnTo>
                  <a:pt x="12373" y="448"/>
                </a:lnTo>
                <a:lnTo>
                  <a:pt x="12368" y="476"/>
                </a:lnTo>
                <a:lnTo>
                  <a:pt x="12364" y="503"/>
                </a:lnTo>
                <a:lnTo>
                  <a:pt x="12362" y="531"/>
                </a:lnTo>
                <a:lnTo>
                  <a:pt x="12361" y="560"/>
                </a:lnTo>
                <a:lnTo>
                  <a:pt x="12361" y="645"/>
                </a:lnTo>
                <a:lnTo>
                  <a:pt x="12361" y="673"/>
                </a:lnTo>
                <a:lnTo>
                  <a:pt x="12359" y="701"/>
                </a:lnTo>
                <a:lnTo>
                  <a:pt x="12357" y="726"/>
                </a:lnTo>
                <a:lnTo>
                  <a:pt x="12353" y="750"/>
                </a:lnTo>
                <a:lnTo>
                  <a:pt x="12349" y="772"/>
                </a:lnTo>
                <a:lnTo>
                  <a:pt x="12344" y="793"/>
                </a:lnTo>
                <a:lnTo>
                  <a:pt x="12337" y="813"/>
                </a:lnTo>
                <a:lnTo>
                  <a:pt x="12330" y="832"/>
                </a:lnTo>
                <a:lnTo>
                  <a:pt x="12322" y="849"/>
                </a:lnTo>
                <a:lnTo>
                  <a:pt x="12314" y="864"/>
                </a:lnTo>
                <a:lnTo>
                  <a:pt x="12304" y="878"/>
                </a:lnTo>
                <a:lnTo>
                  <a:pt x="12294" y="890"/>
                </a:lnTo>
                <a:lnTo>
                  <a:pt x="12282" y="901"/>
                </a:lnTo>
                <a:lnTo>
                  <a:pt x="12270" y="910"/>
                </a:lnTo>
                <a:lnTo>
                  <a:pt x="12258" y="918"/>
                </a:lnTo>
                <a:lnTo>
                  <a:pt x="12245" y="924"/>
                </a:lnTo>
                <a:lnTo>
                  <a:pt x="12231" y="929"/>
                </a:lnTo>
                <a:lnTo>
                  <a:pt x="12217" y="932"/>
                </a:lnTo>
                <a:lnTo>
                  <a:pt x="12202" y="934"/>
                </a:lnTo>
                <a:lnTo>
                  <a:pt x="12187" y="934"/>
                </a:lnTo>
                <a:lnTo>
                  <a:pt x="12171" y="933"/>
                </a:lnTo>
                <a:lnTo>
                  <a:pt x="12153" y="930"/>
                </a:lnTo>
                <a:lnTo>
                  <a:pt x="12136" y="925"/>
                </a:lnTo>
                <a:lnTo>
                  <a:pt x="12119" y="919"/>
                </a:lnTo>
                <a:lnTo>
                  <a:pt x="12101" y="911"/>
                </a:lnTo>
                <a:lnTo>
                  <a:pt x="12083" y="901"/>
                </a:lnTo>
                <a:lnTo>
                  <a:pt x="12064" y="890"/>
                </a:lnTo>
                <a:lnTo>
                  <a:pt x="12045" y="878"/>
                </a:lnTo>
                <a:lnTo>
                  <a:pt x="12025" y="863"/>
                </a:lnTo>
                <a:lnTo>
                  <a:pt x="12005" y="847"/>
                </a:lnTo>
                <a:lnTo>
                  <a:pt x="11985" y="829"/>
                </a:lnTo>
                <a:lnTo>
                  <a:pt x="11965" y="809"/>
                </a:lnTo>
                <a:lnTo>
                  <a:pt x="11853" y="698"/>
                </a:lnTo>
                <a:lnTo>
                  <a:pt x="11832" y="677"/>
                </a:lnTo>
                <a:lnTo>
                  <a:pt x="11811" y="659"/>
                </a:lnTo>
                <a:lnTo>
                  <a:pt x="11789" y="642"/>
                </a:lnTo>
                <a:lnTo>
                  <a:pt x="11765" y="626"/>
                </a:lnTo>
                <a:lnTo>
                  <a:pt x="11742" y="611"/>
                </a:lnTo>
                <a:lnTo>
                  <a:pt x="11718" y="598"/>
                </a:lnTo>
                <a:lnTo>
                  <a:pt x="11693" y="586"/>
                </a:lnTo>
                <a:lnTo>
                  <a:pt x="11668" y="575"/>
                </a:lnTo>
                <a:lnTo>
                  <a:pt x="11642" y="565"/>
                </a:lnTo>
                <a:lnTo>
                  <a:pt x="11616" y="557"/>
                </a:lnTo>
                <a:lnTo>
                  <a:pt x="11590" y="550"/>
                </a:lnTo>
                <a:lnTo>
                  <a:pt x="11564" y="544"/>
                </a:lnTo>
                <a:lnTo>
                  <a:pt x="11538" y="539"/>
                </a:lnTo>
                <a:lnTo>
                  <a:pt x="11510" y="536"/>
                </a:lnTo>
                <a:lnTo>
                  <a:pt x="11484" y="534"/>
                </a:lnTo>
                <a:lnTo>
                  <a:pt x="11457" y="534"/>
                </a:lnTo>
                <a:lnTo>
                  <a:pt x="11430" y="534"/>
                </a:lnTo>
                <a:lnTo>
                  <a:pt x="11404" y="536"/>
                </a:lnTo>
                <a:lnTo>
                  <a:pt x="11376" y="539"/>
                </a:lnTo>
                <a:lnTo>
                  <a:pt x="11349" y="544"/>
                </a:lnTo>
                <a:lnTo>
                  <a:pt x="11323" y="550"/>
                </a:lnTo>
                <a:lnTo>
                  <a:pt x="11297" y="557"/>
                </a:lnTo>
                <a:lnTo>
                  <a:pt x="11271" y="565"/>
                </a:lnTo>
                <a:lnTo>
                  <a:pt x="11245" y="575"/>
                </a:lnTo>
                <a:lnTo>
                  <a:pt x="11220" y="586"/>
                </a:lnTo>
                <a:lnTo>
                  <a:pt x="11196" y="598"/>
                </a:lnTo>
                <a:lnTo>
                  <a:pt x="11172" y="611"/>
                </a:lnTo>
                <a:lnTo>
                  <a:pt x="11148" y="626"/>
                </a:lnTo>
                <a:lnTo>
                  <a:pt x="11125" y="642"/>
                </a:lnTo>
                <a:lnTo>
                  <a:pt x="11103" y="659"/>
                </a:lnTo>
                <a:lnTo>
                  <a:pt x="11081" y="677"/>
                </a:lnTo>
                <a:lnTo>
                  <a:pt x="11061" y="698"/>
                </a:lnTo>
                <a:lnTo>
                  <a:pt x="10793" y="966"/>
                </a:lnTo>
                <a:lnTo>
                  <a:pt x="10772" y="986"/>
                </a:lnTo>
                <a:lnTo>
                  <a:pt x="10754" y="1008"/>
                </a:lnTo>
                <a:lnTo>
                  <a:pt x="10737" y="1030"/>
                </a:lnTo>
                <a:lnTo>
                  <a:pt x="10721" y="1053"/>
                </a:lnTo>
                <a:lnTo>
                  <a:pt x="10706" y="1077"/>
                </a:lnTo>
                <a:lnTo>
                  <a:pt x="10693" y="1101"/>
                </a:lnTo>
                <a:lnTo>
                  <a:pt x="10681" y="1125"/>
                </a:lnTo>
                <a:lnTo>
                  <a:pt x="10670" y="1150"/>
                </a:lnTo>
                <a:lnTo>
                  <a:pt x="10661" y="1176"/>
                </a:lnTo>
                <a:lnTo>
                  <a:pt x="10652" y="1202"/>
                </a:lnTo>
                <a:lnTo>
                  <a:pt x="10644" y="1228"/>
                </a:lnTo>
                <a:lnTo>
                  <a:pt x="10639" y="1254"/>
                </a:lnTo>
                <a:lnTo>
                  <a:pt x="10634" y="1281"/>
                </a:lnTo>
                <a:lnTo>
                  <a:pt x="10631" y="1307"/>
                </a:lnTo>
                <a:lnTo>
                  <a:pt x="10629" y="1335"/>
                </a:lnTo>
                <a:lnTo>
                  <a:pt x="10629" y="1362"/>
                </a:lnTo>
                <a:lnTo>
                  <a:pt x="10629" y="1389"/>
                </a:lnTo>
                <a:lnTo>
                  <a:pt x="10631" y="1415"/>
                </a:lnTo>
                <a:lnTo>
                  <a:pt x="10634" y="1442"/>
                </a:lnTo>
                <a:lnTo>
                  <a:pt x="10639" y="1469"/>
                </a:lnTo>
                <a:lnTo>
                  <a:pt x="10644" y="1495"/>
                </a:lnTo>
                <a:lnTo>
                  <a:pt x="10652" y="1521"/>
                </a:lnTo>
                <a:lnTo>
                  <a:pt x="10661" y="1547"/>
                </a:lnTo>
                <a:lnTo>
                  <a:pt x="10670" y="1572"/>
                </a:lnTo>
                <a:lnTo>
                  <a:pt x="10681" y="1598"/>
                </a:lnTo>
                <a:lnTo>
                  <a:pt x="10693" y="1623"/>
                </a:lnTo>
                <a:lnTo>
                  <a:pt x="10706" y="1647"/>
                </a:lnTo>
                <a:lnTo>
                  <a:pt x="10721" y="1670"/>
                </a:lnTo>
                <a:lnTo>
                  <a:pt x="10737" y="1693"/>
                </a:lnTo>
                <a:lnTo>
                  <a:pt x="10754" y="1716"/>
                </a:lnTo>
                <a:lnTo>
                  <a:pt x="10772" y="1737"/>
                </a:lnTo>
                <a:lnTo>
                  <a:pt x="10793" y="1758"/>
                </a:lnTo>
                <a:lnTo>
                  <a:pt x="10905" y="1870"/>
                </a:lnTo>
                <a:lnTo>
                  <a:pt x="10924" y="1890"/>
                </a:lnTo>
                <a:lnTo>
                  <a:pt x="10942" y="1910"/>
                </a:lnTo>
                <a:lnTo>
                  <a:pt x="10958" y="1930"/>
                </a:lnTo>
                <a:lnTo>
                  <a:pt x="10973" y="1949"/>
                </a:lnTo>
                <a:lnTo>
                  <a:pt x="10985" y="1969"/>
                </a:lnTo>
                <a:lnTo>
                  <a:pt x="10997" y="1988"/>
                </a:lnTo>
                <a:lnTo>
                  <a:pt x="11006" y="2006"/>
                </a:lnTo>
                <a:lnTo>
                  <a:pt x="11014" y="2024"/>
                </a:lnTo>
                <a:lnTo>
                  <a:pt x="11020" y="2041"/>
                </a:lnTo>
                <a:lnTo>
                  <a:pt x="11026" y="2058"/>
                </a:lnTo>
                <a:lnTo>
                  <a:pt x="11029" y="2075"/>
                </a:lnTo>
                <a:lnTo>
                  <a:pt x="11030" y="2092"/>
                </a:lnTo>
                <a:lnTo>
                  <a:pt x="11030" y="2107"/>
                </a:lnTo>
                <a:lnTo>
                  <a:pt x="11028" y="2122"/>
                </a:lnTo>
                <a:lnTo>
                  <a:pt x="11024" y="2136"/>
                </a:lnTo>
                <a:lnTo>
                  <a:pt x="11019" y="2150"/>
                </a:lnTo>
                <a:lnTo>
                  <a:pt x="11013" y="2163"/>
                </a:lnTo>
                <a:lnTo>
                  <a:pt x="11005" y="2175"/>
                </a:lnTo>
                <a:lnTo>
                  <a:pt x="10996" y="2187"/>
                </a:lnTo>
                <a:lnTo>
                  <a:pt x="10985" y="2198"/>
                </a:lnTo>
                <a:lnTo>
                  <a:pt x="10973" y="2209"/>
                </a:lnTo>
                <a:lnTo>
                  <a:pt x="10959" y="2219"/>
                </a:lnTo>
                <a:lnTo>
                  <a:pt x="10944" y="2228"/>
                </a:lnTo>
                <a:lnTo>
                  <a:pt x="10927" y="2235"/>
                </a:lnTo>
                <a:lnTo>
                  <a:pt x="10909" y="2242"/>
                </a:lnTo>
                <a:lnTo>
                  <a:pt x="10888" y="2249"/>
                </a:lnTo>
                <a:lnTo>
                  <a:pt x="10867" y="2254"/>
                </a:lnTo>
                <a:lnTo>
                  <a:pt x="10845" y="2258"/>
                </a:lnTo>
                <a:lnTo>
                  <a:pt x="10821" y="2262"/>
                </a:lnTo>
                <a:lnTo>
                  <a:pt x="10796" y="2264"/>
                </a:lnTo>
                <a:lnTo>
                  <a:pt x="10768" y="2266"/>
                </a:lnTo>
                <a:lnTo>
                  <a:pt x="10740" y="2266"/>
                </a:lnTo>
                <a:lnTo>
                  <a:pt x="10656" y="2266"/>
                </a:lnTo>
                <a:lnTo>
                  <a:pt x="10627" y="2267"/>
                </a:lnTo>
                <a:lnTo>
                  <a:pt x="10598" y="2269"/>
                </a:lnTo>
                <a:lnTo>
                  <a:pt x="10571" y="2273"/>
                </a:lnTo>
                <a:lnTo>
                  <a:pt x="10543" y="2278"/>
                </a:lnTo>
                <a:lnTo>
                  <a:pt x="10515" y="2284"/>
                </a:lnTo>
                <a:lnTo>
                  <a:pt x="10489" y="2292"/>
                </a:lnTo>
                <a:lnTo>
                  <a:pt x="10463" y="2300"/>
                </a:lnTo>
                <a:lnTo>
                  <a:pt x="10438" y="2310"/>
                </a:lnTo>
                <a:lnTo>
                  <a:pt x="10413" y="2321"/>
                </a:lnTo>
                <a:lnTo>
                  <a:pt x="10389" y="2335"/>
                </a:lnTo>
                <a:lnTo>
                  <a:pt x="10365" y="2348"/>
                </a:lnTo>
                <a:lnTo>
                  <a:pt x="10343" y="2363"/>
                </a:lnTo>
                <a:lnTo>
                  <a:pt x="10321" y="2378"/>
                </a:lnTo>
                <a:lnTo>
                  <a:pt x="10300" y="2395"/>
                </a:lnTo>
                <a:lnTo>
                  <a:pt x="10280" y="2412"/>
                </a:lnTo>
                <a:lnTo>
                  <a:pt x="10259" y="2431"/>
                </a:lnTo>
                <a:lnTo>
                  <a:pt x="10241" y="2450"/>
                </a:lnTo>
                <a:lnTo>
                  <a:pt x="10223" y="2471"/>
                </a:lnTo>
                <a:lnTo>
                  <a:pt x="10207" y="2492"/>
                </a:lnTo>
                <a:lnTo>
                  <a:pt x="10191" y="2514"/>
                </a:lnTo>
                <a:lnTo>
                  <a:pt x="10177" y="2537"/>
                </a:lnTo>
                <a:lnTo>
                  <a:pt x="10163" y="2560"/>
                </a:lnTo>
                <a:lnTo>
                  <a:pt x="10151" y="2585"/>
                </a:lnTo>
                <a:lnTo>
                  <a:pt x="10139" y="2610"/>
                </a:lnTo>
                <a:lnTo>
                  <a:pt x="10129" y="2635"/>
                </a:lnTo>
                <a:lnTo>
                  <a:pt x="10120" y="2661"/>
                </a:lnTo>
                <a:lnTo>
                  <a:pt x="10113" y="2687"/>
                </a:lnTo>
                <a:lnTo>
                  <a:pt x="10106" y="2715"/>
                </a:lnTo>
                <a:lnTo>
                  <a:pt x="10101" y="2742"/>
                </a:lnTo>
                <a:lnTo>
                  <a:pt x="10098" y="2770"/>
                </a:lnTo>
                <a:lnTo>
                  <a:pt x="10096" y="2798"/>
                </a:lnTo>
                <a:lnTo>
                  <a:pt x="10095" y="2827"/>
                </a:lnTo>
                <a:lnTo>
                  <a:pt x="10095" y="3206"/>
                </a:lnTo>
                <a:lnTo>
                  <a:pt x="10096" y="3235"/>
                </a:lnTo>
                <a:lnTo>
                  <a:pt x="10098" y="3263"/>
                </a:lnTo>
                <a:lnTo>
                  <a:pt x="10101" y="3291"/>
                </a:lnTo>
                <a:lnTo>
                  <a:pt x="10106" y="3318"/>
                </a:lnTo>
                <a:lnTo>
                  <a:pt x="10113" y="3346"/>
                </a:lnTo>
                <a:lnTo>
                  <a:pt x="10120" y="3372"/>
                </a:lnTo>
                <a:lnTo>
                  <a:pt x="10129" y="3398"/>
                </a:lnTo>
                <a:lnTo>
                  <a:pt x="10139" y="3423"/>
                </a:lnTo>
                <a:lnTo>
                  <a:pt x="10151" y="3448"/>
                </a:lnTo>
                <a:lnTo>
                  <a:pt x="10163" y="3473"/>
                </a:lnTo>
                <a:lnTo>
                  <a:pt x="10177" y="3496"/>
                </a:lnTo>
                <a:lnTo>
                  <a:pt x="10191" y="3519"/>
                </a:lnTo>
                <a:lnTo>
                  <a:pt x="10207" y="3541"/>
                </a:lnTo>
                <a:lnTo>
                  <a:pt x="10223" y="3562"/>
                </a:lnTo>
                <a:lnTo>
                  <a:pt x="10241" y="3582"/>
                </a:lnTo>
                <a:lnTo>
                  <a:pt x="10259" y="3602"/>
                </a:lnTo>
                <a:lnTo>
                  <a:pt x="10280" y="3621"/>
                </a:lnTo>
                <a:lnTo>
                  <a:pt x="10300" y="3638"/>
                </a:lnTo>
                <a:lnTo>
                  <a:pt x="10321" y="3655"/>
                </a:lnTo>
                <a:lnTo>
                  <a:pt x="10343" y="3670"/>
                </a:lnTo>
                <a:lnTo>
                  <a:pt x="10365" y="3685"/>
                </a:lnTo>
                <a:lnTo>
                  <a:pt x="10389" y="3698"/>
                </a:lnTo>
                <a:lnTo>
                  <a:pt x="10413" y="3711"/>
                </a:lnTo>
                <a:lnTo>
                  <a:pt x="10438" y="3723"/>
                </a:lnTo>
                <a:lnTo>
                  <a:pt x="10463" y="3733"/>
                </a:lnTo>
                <a:lnTo>
                  <a:pt x="10489" y="3741"/>
                </a:lnTo>
                <a:lnTo>
                  <a:pt x="10515" y="3749"/>
                </a:lnTo>
                <a:lnTo>
                  <a:pt x="10543" y="3755"/>
                </a:lnTo>
                <a:lnTo>
                  <a:pt x="10571" y="3760"/>
                </a:lnTo>
                <a:lnTo>
                  <a:pt x="10598" y="3764"/>
                </a:lnTo>
                <a:lnTo>
                  <a:pt x="10627" y="3766"/>
                </a:lnTo>
                <a:lnTo>
                  <a:pt x="10656" y="3767"/>
                </a:lnTo>
                <a:lnTo>
                  <a:pt x="10740" y="3767"/>
                </a:lnTo>
                <a:lnTo>
                  <a:pt x="10768" y="3767"/>
                </a:lnTo>
                <a:lnTo>
                  <a:pt x="10796" y="3769"/>
                </a:lnTo>
                <a:lnTo>
                  <a:pt x="10821" y="3771"/>
                </a:lnTo>
                <a:lnTo>
                  <a:pt x="10845" y="3775"/>
                </a:lnTo>
                <a:lnTo>
                  <a:pt x="10867" y="3779"/>
                </a:lnTo>
                <a:lnTo>
                  <a:pt x="10888" y="3784"/>
                </a:lnTo>
                <a:lnTo>
                  <a:pt x="10909" y="3791"/>
                </a:lnTo>
                <a:lnTo>
                  <a:pt x="10927" y="3798"/>
                </a:lnTo>
                <a:lnTo>
                  <a:pt x="10944" y="3805"/>
                </a:lnTo>
                <a:lnTo>
                  <a:pt x="10959" y="3814"/>
                </a:lnTo>
                <a:lnTo>
                  <a:pt x="10973" y="3824"/>
                </a:lnTo>
                <a:lnTo>
                  <a:pt x="10985" y="3834"/>
                </a:lnTo>
                <a:lnTo>
                  <a:pt x="10996" y="3846"/>
                </a:lnTo>
                <a:lnTo>
                  <a:pt x="11005" y="3858"/>
                </a:lnTo>
                <a:lnTo>
                  <a:pt x="11013" y="3870"/>
                </a:lnTo>
                <a:lnTo>
                  <a:pt x="11019" y="3883"/>
                </a:lnTo>
                <a:lnTo>
                  <a:pt x="11024" y="3897"/>
                </a:lnTo>
                <a:lnTo>
                  <a:pt x="11028" y="3911"/>
                </a:lnTo>
                <a:lnTo>
                  <a:pt x="11030" y="3926"/>
                </a:lnTo>
                <a:lnTo>
                  <a:pt x="11030" y="3941"/>
                </a:lnTo>
                <a:lnTo>
                  <a:pt x="11029" y="3957"/>
                </a:lnTo>
                <a:lnTo>
                  <a:pt x="11026" y="3975"/>
                </a:lnTo>
                <a:lnTo>
                  <a:pt x="11020" y="3992"/>
                </a:lnTo>
                <a:lnTo>
                  <a:pt x="11014" y="4009"/>
                </a:lnTo>
                <a:lnTo>
                  <a:pt x="11006" y="4027"/>
                </a:lnTo>
                <a:lnTo>
                  <a:pt x="10996" y="4045"/>
                </a:lnTo>
                <a:lnTo>
                  <a:pt x="10985" y="4064"/>
                </a:lnTo>
                <a:lnTo>
                  <a:pt x="10972" y="4083"/>
                </a:lnTo>
                <a:lnTo>
                  <a:pt x="10958" y="4103"/>
                </a:lnTo>
                <a:lnTo>
                  <a:pt x="10942" y="4123"/>
                </a:lnTo>
                <a:lnTo>
                  <a:pt x="10924" y="4143"/>
                </a:lnTo>
                <a:lnTo>
                  <a:pt x="10905" y="4163"/>
                </a:lnTo>
                <a:lnTo>
                  <a:pt x="10793" y="4275"/>
                </a:lnTo>
                <a:lnTo>
                  <a:pt x="10772" y="4296"/>
                </a:lnTo>
                <a:lnTo>
                  <a:pt x="10754" y="4317"/>
                </a:lnTo>
                <a:lnTo>
                  <a:pt x="10737" y="4339"/>
                </a:lnTo>
                <a:lnTo>
                  <a:pt x="10721" y="4363"/>
                </a:lnTo>
                <a:lnTo>
                  <a:pt x="10706" y="4386"/>
                </a:lnTo>
                <a:lnTo>
                  <a:pt x="10693" y="4410"/>
                </a:lnTo>
                <a:lnTo>
                  <a:pt x="10681" y="4435"/>
                </a:lnTo>
                <a:lnTo>
                  <a:pt x="10670" y="4460"/>
                </a:lnTo>
                <a:lnTo>
                  <a:pt x="10661" y="4486"/>
                </a:lnTo>
                <a:lnTo>
                  <a:pt x="10652" y="4512"/>
                </a:lnTo>
                <a:lnTo>
                  <a:pt x="10644" y="4537"/>
                </a:lnTo>
                <a:lnTo>
                  <a:pt x="10639" y="4564"/>
                </a:lnTo>
                <a:lnTo>
                  <a:pt x="10634" y="4590"/>
                </a:lnTo>
                <a:lnTo>
                  <a:pt x="10631" y="4618"/>
                </a:lnTo>
                <a:lnTo>
                  <a:pt x="10629" y="4644"/>
                </a:lnTo>
                <a:lnTo>
                  <a:pt x="10629" y="4671"/>
                </a:lnTo>
                <a:lnTo>
                  <a:pt x="10629" y="4698"/>
                </a:lnTo>
                <a:lnTo>
                  <a:pt x="10631" y="4724"/>
                </a:lnTo>
                <a:lnTo>
                  <a:pt x="10634" y="4752"/>
                </a:lnTo>
                <a:lnTo>
                  <a:pt x="10639" y="4778"/>
                </a:lnTo>
                <a:lnTo>
                  <a:pt x="10644" y="4805"/>
                </a:lnTo>
                <a:lnTo>
                  <a:pt x="10652" y="4831"/>
                </a:lnTo>
                <a:lnTo>
                  <a:pt x="10661" y="4857"/>
                </a:lnTo>
                <a:lnTo>
                  <a:pt x="10670" y="4883"/>
                </a:lnTo>
                <a:lnTo>
                  <a:pt x="10681" y="4908"/>
                </a:lnTo>
                <a:lnTo>
                  <a:pt x="10693" y="4932"/>
                </a:lnTo>
                <a:lnTo>
                  <a:pt x="10706" y="4956"/>
                </a:lnTo>
                <a:lnTo>
                  <a:pt x="10721" y="4980"/>
                </a:lnTo>
                <a:lnTo>
                  <a:pt x="10737" y="5003"/>
                </a:lnTo>
                <a:lnTo>
                  <a:pt x="10754" y="5025"/>
                </a:lnTo>
                <a:lnTo>
                  <a:pt x="10772" y="5047"/>
                </a:lnTo>
                <a:lnTo>
                  <a:pt x="10793" y="5067"/>
                </a:lnTo>
                <a:lnTo>
                  <a:pt x="11061" y="5335"/>
                </a:lnTo>
                <a:lnTo>
                  <a:pt x="11081" y="5356"/>
                </a:lnTo>
                <a:lnTo>
                  <a:pt x="11103" y="5374"/>
                </a:lnTo>
                <a:lnTo>
                  <a:pt x="11125" y="5391"/>
                </a:lnTo>
                <a:lnTo>
                  <a:pt x="11148" y="5407"/>
                </a:lnTo>
                <a:lnTo>
                  <a:pt x="11172" y="5422"/>
                </a:lnTo>
                <a:lnTo>
                  <a:pt x="11196" y="5435"/>
                </a:lnTo>
                <a:lnTo>
                  <a:pt x="11220" y="5447"/>
                </a:lnTo>
                <a:lnTo>
                  <a:pt x="11245" y="5458"/>
                </a:lnTo>
                <a:lnTo>
                  <a:pt x="11271" y="5467"/>
                </a:lnTo>
                <a:lnTo>
                  <a:pt x="11297" y="5476"/>
                </a:lnTo>
                <a:lnTo>
                  <a:pt x="11323" y="5484"/>
                </a:lnTo>
                <a:lnTo>
                  <a:pt x="11349" y="5489"/>
                </a:lnTo>
                <a:lnTo>
                  <a:pt x="11376" y="5494"/>
                </a:lnTo>
                <a:lnTo>
                  <a:pt x="11402" y="5497"/>
                </a:lnTo>
                <a:lnTo>
                  <a:pt x="11430" y="5499"/>
                </a:lnTo>
                <a:lnTo>
                  <a:pt x="11457" y="5500"/>
                </a:lnTo>
                <a:lnTo>
                  <a:pt x="11484" y="5499"/>
                </a:lnTo>
                <a:lnTo>
                  <a:pt x="11510" y="5497"/>
                </a:lnTo>
                <a:lnTo>
                  <a:pt x="11538" y="5494"/>
                </a:lnTo>
                <a:lnTo>
                  <a:pt x="11564" y="5489"/>
                </a:lnTo>
                <a:lnTo>
                  <a:pt x="11590" y="5484"/>
                </a:lnTo>
                <a:lnTo>
                  <a:pt x="11616" y="5476"/>
                </a:lnTo>
                <a:lnTo>
                  <a:pt x="11642" y="5467"/>
                </a:lnTo>
                <a:lnTo>
                  <a:pt x="11668" y="5458"/>
                </a:lnTo>
                <a:lnTo>
                  <a:pt x="11693" y="5447"/>
                </a:lnTo>
                <a:lnTo>
                  <a:pt x="11718" y="5435"/>
                </a:lnTo>
                <a:lnTo>
                  <a:pt x="11742" y="5422"/>
                </a:lnTo>
                <a:lnTo>
                  <a:pt x="11765" y="5407"/>
                </a:lnTo>
                <a:lnTo>
                  <a:pt x="11789" y="5391"/>
                </a:lnTo>
                <a:lnTo>
                  <a:pt x="11811" y="5374"/>
                </a:lnTo>
                <a:lnTo>
                  <a:pt x="11832" y="5356"/>
                </a:lnTo>
                <a:lnTo>
                  <a:pt x="11853" y="5335"/>
                </a:lnTo>
                <a:lnTo>
                  <a:pt x="11965" y="5223"/>
                </a:lnTo>
                <a:lnTo>
                  <a:pt x="11985" y="5204"/>
                </a:lnTo>
                <a:lnTo>
                  <a:pt x="12005" y="5186"/>
                </a:lnTo>
                <a:lnTo>
                  <a:pt x="12025" y="5170"/>
                </a:lnTo>
                <a:lnTo>
                  <a:pt x="12045" y="5155"/>
                </a:lnTo>
                <a:lnTo>
                  <a:pt x="12064" y="5142"/>
                </a:lnTo>
                <a:lnTo>
                  <a:pt x="12083" y="5131"/>
                </a:lnTo>
                <a:lnTo>
                  <a:pt x="12101" y="5122"/>
                </a:lnTo>
                <a:lnTo>
                  <a:pt x="12119" y="5114"/>
                </a:lnTo>
                <a:lnTo>
                  <a:pt x="12136" y="5108"/>
                </a:lnTo>
                <a:lnTo>
                  <a:pt x="12153" y="5102"/>
                </a:lnTo>
                <a:lnTo>
                  <a:pt x="12171" y="5099"/>
                </a:lnTo>
                <a:lnTo>
                  <a:pt x="12187" y="5098"/>
                </a:lnTo>
                <a:lnTo>
                  <a:pt x="12202" y="5098"/>
                </a:lnTo>
                <a:lnTo>
                  <a:pt x="12217" y="5099"/>
                </a:lnTo>
                <a:lnTo>
                  <a:pt x="12231" y="5104"/>
                </a:lnTo>
                <a:lnTo>
                  <a:pt x="12245" y="5108"/>
                </a:lnTo>
                <a:lnTo>
                  <a:pt x="12258" y="5115"/>
                </a:lnTo>
                <a:lnTo>
                  <a:pt x="12270" y="5123"/>
                </a:lnTo>
                <a:lnTo>
                  <a:pt x="12282" y="5132"/>
                </a:lnTo>
                <a:lnTo>
                  <a:pt x="12294" y="5143"/>
                </a:lnTo>
                <a:lnTo>
                  <a:pt x="12304" y="5155"/>
                </a:lnTo>
                <a:lnTo>
                  <a:pt x="12314" y="5169"/>
                </a:lnTo>
                <a:lnTo>
                  <a:pt x="12322" y="5184"/>
                </a:lnTo>
                <a:lnTo>
                  <a:pt x="12330" y="5201"/>
                </a:lnTo>
                <a:lnTo>
                  <a:pt x="12337" y="5219"/>
                </a:lnTo>
                <a:lnTo>
                  <a:pt x="12344" y="5240"/>
                </a:lnTo>
                <a:lnTo>
                  <a:pt x="12349" y="5261"/>
                </a:lnTo>
                <a:lnTo>
                  <a:pt x="12353" y="5283"/>
                </a:lnTo>
                <a:lnTo>
                  <a:pt x="12357" y="5307"/>
                </a:lnTo>
                <a:lnTo>
                  <a:pt x="12359" y="5332"/>
                </a:lnTo>
                <a:lnTo>
                  <a:pt x="12361" y="5360"/>
                </a:lnTo>
                <a:lnTo>
                  <a:pt x="12361" y="5388"/>
                </a:lnTo>
                <a:lnTo>
                  <a:pt x="12361" y="5472"/>
                </a:lnTo>
                <a:lnTo>
                  <a:pt x="12362" y="5502"/>
                </a:lnTo>
                <a:lnTo>
                  <a:pt x="12364" y="5530"/>
                </a:lnTo>
                <a:lnTo>
                  <a:pt x="12368" y="5557"/>
                </a:lnTo>
                <a:lnTo>
                  <a:pt x="12373" y="5585"/>
                </a:lnTo>
                <a:lnTo>
                  <a:pt x="12379" y="5613"/>
                </a:lnTo>
                <a:lnTo>
                  <a:pt x="12386" y="5639"/>
                </a:lnTo>
                <a:lnTo>
                  <a:pt x="12395" y="5665"/>
                </a:lnTo>
                <a:lnTo>
                  <a:pt x="12405" y="5690"/>
                </a:lnTo>
                <a:lnTo>
                  <a:pt x="12417" y="5715"/>
                </a:lnTo>
                <a:lnTo>
                  <a:pt x="12430" y="5740"/>
                </a:lnTo>
                <a:lnTo>
                  <a:pt x="12443" y="5763"/>
                </a:lnTo>
                <a:lnTo>
                  <a:pt x="12458" y="5785"/>
                </a:lnTo>
                <a:lnTo>
                  <a:pt x="12473" y="5807"/>
                </a:lnTo>
                <a:lnTo>
                  <a:pt x="12490" y="5828"/>
                </a:lnTo>
                <a:lnTo>
                  <a:pt x="12507" y="5848"/>
                </a:lnTo>
                <a:lnTo>
                  <a:pt x="12526" y="5869"/>
                </a:lnTo>
                <a:lnTo>
                  <a:pt x="12546" y="5887"/>
                </a:lnTo>
                <a:lnTo>
                  <a:pt x="12566" y="5905"/>
                </a:lnTo>
                <a:lnTo>
                  <a:pt x="12587" y="5921"/>
                </a:lnTo>
                <a:lnTo>
                  <a:pt x="12609" y="5937"/>
                </a:lnTo>
                <a:lnTo>
                  <a:pt x="12632" y="5951"/>
                </a:lnTo>
                <a:lnTo>
                  <a:pt x="12655" y="5965"/>
                </a:lnTo>
                <a:lnTo>
                  <a:pt x="12680" y="5977"/>
                </a:lnTo>
                <a:lnTo>
                  <a:pt x="12704" y="5989"/>
                </a:lnTo>
                <a:lnTo>
                  <a:pt x="12730" y="5999"/>
                </a:lnTo>
                <a:lnTo>
                  <a:pt x="12755" y="6008"/>
                </a:lnTo>
                <a:lnTo>
                  <a:pt x="12782" y="6015"/>
                </a:lnTo>
                <a:lnTo>
                  <a:pt x="12810" y="6022"/>
                </a:lnTo>
                <a:lnTo>
                  <a:pt x="12837" y="6027"/>
                </a:lnTo>
                <a:lnTo>
                  <a:pt x="12865" y="6030"/>
                </a:lnTo>
                <a:lnTo>
                  <a:pt x="12893" y="6032"/>
                </a:lnTo>
                <a:lnTo>
                  <a:pt x="12922" y="6033"/>
                </a:lnTo>
                <a:lnTo>
                  <a:pt x="13302" y="6033"/>
                </a:lnTo>
                <a:lnTo>
                  <a:pt x="13330" y="6032"/>
                </a:lnTo>
                <a:lnTo>
                  <a:pt x="13358" y="6030"/>
                </a:lnTo>
                <a:lnTo>
                  <a:pt x="13386" y="6027"/>
                </a:lnTo>
                <a:lnTo>
                  <a:pt x="13413" y="6022"/>
                </a:lnTo>
                <a:lnTo>
                  <a:pt x="13441" y="6015"/>
                </a:lnTo>
                <a:lnTo>
                  <a:pt x="13468" y="6008"/>
                </a:lnTo>
                <a:lnTo>
                  <a:pt x="13493" y="5999"/>
                </a:lnTo>
                <a:lnTo>
                  <a:pt x="13519" y="5989"/>
                </a:lnTo>
                <a:lnTo>
                  <a:pt x="13543" y="5977"/>
                </a:lnTo>
                <a:lnTo>
                  <a:pt x="13568" y="5965"/>
                </a:lnTo>
                <a:lnTo>
                  <a:pt x="13592" y="5951"/>
                </a:lnTo>
                <a:lnTo>
                  <a:pt x="13614" y="5937"/>
                </a:lnTo>
                <a:lnTo>
                  <a:pt x="13636" y="5921"/>
                </a:lnTo>
                <a:lnTo>
                  <a:pt x="13657" y="5905"/>
                </a:lnTo>
                <a:lnTo>
                  <a:pt x="13678" y="5887"/>
                </a:lnTo>
                <a:lnTo>
                  <a:pt x="13697" y="5869"/>
                </a:lnTo>
                <a:lnTo>
                  <a:pt x="13716" y="5848"/>
                </a:lnTo>
                <a:lnTo>
                  <a:pt x="13733" y="5828"/>
                </a:lnTo>
                <a:lnTo>
                  <a:pt x="13750" y="5807"/>
                </a:lnTo>
                <a:lnTo>
                  <a:pt x="13765" y="5785"/>
                </a:lnTo>
                <a:lnTo>
                  <a:pt x="13780" y="5763"/>
                </a:lnTo>
                <a:lnTo>
                  <a:pt x="13793" y="5740"/>
                </a:lnTo>
                <a:lnTo>
                  <a:pt x="13807" y="5715"/>
                </a:lnTo>
                <a:lnTo>
                  <a:pt x="13818" y="5690"/>
                </a:lnTo>
                <a:lnTo>
                  <a:pt x="13828" y="5665"/>
                </a:lnTo>
                <a:lnTo>
                  <a:pt x="13837" y="5639"/>
                </a:lnTo>
                <a:lnTo>
                  <a:pt x="13844" y="5613"/>
                </a:lnTo>
                <a:lnTo>
                  <a:pt x="13850" y="5585"/>
                </a:lnTo>
                <a:lnTo>
                  <a:pt x="13855" y="5557"/>
                </a:lnTo>
                <a:lnTo>
                  <a:pt x="13859" y="5530"/>
                </a:lnTo>
                <a:lnTo>
                  <a:pt x="13861" y="5502"/>
                </a:lnTo>
                <a:lnTo>
                  <a:pt x="13862" y="5472"/>
                </a:lnTo>
                <a:lnTo>
                  <a:pt x="13862" y="5388"/>
                </a:lnTo>
                <a:lnTo>
                  <a:pt x="13862" y="5360"/>
                </a:lnTo>
                <a:lnTo>
                  <a:pt x="13864" y="5332"/>
                </a:lnTo>
                <a:lnTo>
                  <a:pt x="13866" y="5307"/>
                </a:lnTo>
                <a:lnTo>
                  <a:pt x="13870" y="5283"/>
                </a:lnTo>
                <a:lnTo>
                  <a:pt x="13874" y="5261"/>
                </a:lnTo>
                <a:lnTo>
                  <a:pt x="13879" y="5240"/>
                </a:lnTo>
                <a:lnTo>
                  <a:pt x="13886" y="5219"/>
                </a:lnTo>
                <a:lnTo>
                  <a:pt x="13893" y="5201"/>
                </a:lnTo>
                <a:lnTo>
                  <a:pt x="13901" y="5184"/>
                </a:lnTo>
                <a:lnTo>
                  <a:pt x="13909" y="5169"/>
                </a:lnTo>
                <a:lnTo>
                  <a:pt x="13919" y="5155"/>
                </a:lnTo>
                <a:lnTo>
                  <a:pt x="13930" y="5143"/>
                </a:lnTo>
                <a:lnTo>
                  <a:pt x="13941" y="5132"/>
                </a:lnTo>
                <a:lnTo>
                  <a:pt x="13953" y="5123"/>
                </a:lnTo>
                <a:lnTo>
                  <a:pt x="13965" y="5115"/>
                </a:lnTo>
                <a:lnTo>
                  <a:pt x="13978" y="5109"/>
                </a:lnTo>
                <a:lnTo>
                  <a:pt x="13992" y="5104"/>
                </a:lnTo>
                <a:lnTo>
                  <a:pt x="14006" y="5100"/>
                </a:lnTo>
                <a:lnTo>
                  <a:pt x="14021" y="5098"/>
                </a:lnTo>
                <a:lnTo>
                  <a:pt x="14036" y="5098"/>
                </a:lnTo>
                <a:lnTo>
                  <a:pt x="14053" y="5100"/>
                </a:lnTo>
                <a:lnTo>
                  <a:pt x="14070" y="5104"/>
                </a:lnTo>
                <a:lnTo>
                  <a:pt x="14087" y="5108"/>
                </a:lnTo>
                <a:lnTo>
                  <a:pt x="14104" y="5114"/>
                </a:lnTo>
                <a:lnTo>
                  <a:pt x="14122" y="5122"/>
                </a:lnTo>
                <a:lnTo>
                  <a:pt x="14140" y="5132"/>
                </a:lnTo>
                <a:lnTo>
                  <a:pt x="14159" y="5143"/>
                </a:lnTo>
                <a:lnTo>
                  <a:pt x="14179" y="5156"/>
                </a:lnTo>
                <a:lnTo>
                  <a:pt x="14198" y="5170"/>
                </a:lnTo>
                <a:lnTo>
                  <a:pt x="14218" y="5186"/>
                </a:lnTo>
                <a:lnTo>
                  <a:pt x="14238" y="5204"/>
                </a:lnTo>
                <a:lnTo>
                  <a:pt x="14258" y="5223"/>
                </a:lnTo>
                <a:lnTo>
                  <a:pt x="14370" y="5335"/>
                </a:lnTo>
                <a:lnTo>
                  <a:pt x="14391" y="5356"/>
                </a:lnTo>
                <a:lnTo>
                  <a:pt x="14412" y="5374"/>
                </a:lnTo>
                <a:lnTo>
                  <a:pt x="14435" y="5391"/>
                </a:lnTo>
                <a:lnTo>
                  <a:pt x="14458" y="5407"/>
                </a:lnTo>
                <a:lnTo>
                  <a:pt x="14481" y="5422"/>
                </a:lnTo>
                <a:lnTo>
                  <a:pt x="14505" y="5435"/>
                </a:lnTo>
                <a:lnTo>
                  <a:pt x="14530" y="5447"/>
                </a:lnTo>
                <a:lnTo>
                  <a:pt x="14556" y="5458"/>
                </a:lnTo>
                <a:lnTo>
                  <a:pt x="14581" y="5467"/>
                </a:lnTo>
                <a:lnTo>
                  <a:pt x="14607" y="5475"/>
                </a:lnTo>
                <a:lnTo>
                  <a:pt x="14633" y="5483"/>
                </a:lnTo>
                <a:lnTo>
                  <a:pt x="14659" y="5489"/>
                </a:lnTo>
                <a:lnTo>
                  <a:pt x="14686" y="5494"/>
                </a:lnTo>
                <a:lnTo>
                  <a:pt x="14713" y="5497"/>
                </a:lnTo>
                <a:lnTo>
                  <a:pt x="14739" y="5499"/>
                </a:lnTo>
                <a:lnTo>
                  <a:pt x="14766" y="5499"/>
                </a:lnTo>
                <a:lnTo>
                  <a:pt x="14793" y="5499"/>
                </a:lnTo>
                <a:lnTo>
                  <a:pt x="14821" y="5497"/>
                </a:lnTo>
                <a:lnTo>
                  <a:pt x="14847" y="5494"/>
                </a:lnTo>
                <a:lnTo>
                  <a:pt x="14874" y="5489"/>
                </a:lnTo>
                <a:lnTo>
                  <a:pt x="14900" y="5483"/>
                </a:lnTo>
                <a:lnTo>
                  <a:pt x="14926" y="5475"/>
                </a:lnTo>
                <a:lnTo>
                  <a:pt x="14952" y="5467"/>
                </a:lnTo>
                <a:lnTo>
                  <a:pt x="14978" y="5458"/>
                </a:lnTo>
                <a:lnTo>
                  <a:pt x="15003" y="5447"/>
                </a:lnTo>
                <a:lnTo>
                  <a:pt x="15027" y="5435"/>
                </a:lnTo>
                <a:lnTo>
                  <a:pt x="15051" y="5422"/>
                </a:lnTo>
                <a:lnTo>
                  <a:pt x="15075" y="5407"/>
                </a:lnTo>
                <a:lnTo>
                  <a:pt x="15098" y="5391"/>
                </a:lnTo>
                <a:lnTo>
                  <a:pt x="15120" y="5374"/>
                </a:lnTo>
                <a:lnTo>
                  <a:pt x="15142" y="5356"/>
                </a:lnTo>
                <a:lnTo>
                  <a:pt x="15162" y="5335"/>
                </a:lnTo>
                <a:lnTo>
                  <a:pt x="15430" y="5067"/>
                </a:lnTo>
                <a:lnTo>
                  <a:pt x="15451" y="5047"/>
                </a:lnTo>
                <a:lnTo>
                  <a:pt x="15469" y="5025"/>
                </a:lnTo>
                <a:lnTo>
                  <a:pt x="15486" y="5003"/>
                </a:lnTo>
                <a:lnTo>
                  <a:pt x="15502" y="4980"/>
                </a:lnTo>
                <a:lnTo>
                  <a:pt x="15517" y="4956"/>
                </a:lnTo>
                <a:lnTo>
                  <a:pt x="15530" y="4932"/>
                </a:lnTo>
                <a:lnTo>
                  <a:pt x="15542" y="4908"/>
                </a:lnTo>
                <a:lnTo>
                  <a:pt x="15553" y="4883"/>
                </a:lnTo>
                <a:lnTo>
                  <a:pt x="15563" y="4857"/>
                </a:lnTo>
                <a:lnTo>
                  <a:pt x="15572" y="4831"/>
                </a:lnTo>
                <a:lnTo>
                  <a:pt x="15579" y="4805"/>
                </a:lnTo>
                <a:lnTo>
                  <a:pt x="15584" y="4778"/>
                </a:lnTo>
                <a:lnTo>
                  <a:pt x="15589" y="4752"/>
                </a:lnTo>
                <a:lnTo>
                  <a:pt x="15592" y="4724"/>
                </a:lnTo>
                <a:lnTo>
                  <a:pt x="15594" y="4698"/>
                </a:lnTo>
                <a:lnTo>
                  <a:pt x="15594" y="4671"/>
                </a:lnTo>
                <a:lnTo>
                  <a:pt x="15594" y="4644"/>
                </a:lnTo>
                <a:lnTo>
                  <a:pt x="15592" y="4618"/>
                </a:lnTo>
                <a:lnTo>
                  <a:pt x="15589" y="4590"/>
                </a:lnTo>
                <a:lnTo>
                  <a:pt x="15584" y="4564"/>
                </a:lnTo>
                <a:lnTo>
                  <a:pt x="15579" y="4537"/>
                </a:lnTo>
                <a:lnTo>
                  <a:pt x="15572" y="4512"/>
                </a:lnTo>
                <a:lnTo>
                  <a:pt x="15563" y="4486"/>
                </a:lnTo>
                <a:lnTo>
                  <a:pt x="15553" y="4460"/>
                </a:lnTo>
                <a:lnTo>
                  <a:pt x="15542" y="4435"/>
                </a:lnTo>
                <a:lnTo>
                  <a:pt x="15530" y="4410"/>
                </a:lnTo>
                <a:lnTo>
                  <a:pt x="15517" y="4386"/>
                </a:lnTo>
                <a:lnTo>
                  <a:pt x="15502" y="4363"/>
                </a:lnTo>
                <a:lnTo>
                  <a:pt x="15486" y="4339"/>
                </a:lnTo>
                <a:lnTo>
                  <a:pt x="15469" y="4317"/>
                </a:lnTo>
                <a:lnTo>
                  <a:pt x="15451" y="4296"/>
                </a:lnTo>
                <a:lnTo>
                  <a:pt x="15430" y="4275"/>
                </a:lnTo>
                <a:lnTo>
                  <a:pt x="15320" y="4163"/>
                </a:lnTo>
                <a:lnTo>
                  <a:pt x="15299" y="4143"/>
                </a:lnTo>
                <a:lnTo>
                  <a:pt x="15281" y="4123"/>
                </a:lnTo>
                <a:lnTo>
                  <a:pt x="15265" y="4103"/>
                </a:lnTo>
                <a:lnTo>
                  <a:pt x="15251" y="4083"/>
                </a:lnTo>
                <a:lnTo>
                  <a:pt x="15238" y="4064"/>
                </a:lnTo>
                <a:lnTo>
                  <a:pt x="15227" y="4045"/>
                </a:lnTo>
                <a:lnTo>
                  <a:pt x="15218" y="4027"/>
                </a:lnTo>
                <a:lnTo>
                  <a:pt x="15210" y="4009"/>
                </a:lnTo>
                <a:lnTo>
                  <a:pt x="15203" y="3992"/>
                </a:lnTo>
                <a:lnTo>
                  <a:pt x="15199" y="3975"/>
                </a:lnTo>
                <a:lnTo>
                  <a:pt x="15196" y="3957"/>
                </a:lnTo>
                <a:lnTo>
                  <a:pt x="15194" y="3941"/>
                </a:lnTo>
                <a:lnTo>
                  <a:pt x="15194" y="3926"/>
                </a:lnTo>
                <a:lnTo>
                  <a:pt x="15196" y="3911"/>
                </a:lnTo>
                <a:lnTo>
                  <a:pt x="15199" y="3897"/>
                </a:lnTo>
                <a:lnTo>
                  <a:pt x="15204" y="3883"/>
                </a:lnTo>
                <a:lnTo>
                  <a:pt x="15210" y="3870"/>
                </a:lnTo>
                <a:lnTo>
                  <a:pt x="15218" y="3858"/>
                </a:lnTo>
                <a:lnTo>
                  <a:pt x="15228" y="3846"/>
                </a:lnTo>
                <a:lnTo>
                  <a:pt x="15238" y="3834"/>
                </a:lnTo>
                <a:lnTo>
                  <a:pt x="15251" y="3824"/>
                </a:lnTo>
                <a:lnTo>
                  <a:pt x="15264" y="3814"/>
                </a:lnTo>
                <a:lnTo>
                  <a:pt x="15280" y="3805"/>
                </a:lnTo>
                <a:lnTo>
                  <a:pt x="15296" y="3798"/>
                </a:lnTo>
                <a:lnTo>
                  <a:pt x="15316" y="3791"/>
                </a:lnTo>
                <a:lnTo>
                  <a:pt x="15335" y="3784"/>
                </a:lnTo>
                <a:lnTo>
                  <a:pt x="15356" y="3779"/>
                </a:lnTo>
                <a:lnTo>
                  <a:pt x="15379" y="3775"/>
                </a:lnTo>
                <a:lnTo>
                  <a:pt x="15402" y="3771"/>
                </a:lnTo>
                <a:lnTo>
                  <a:pt x="15428" y="3769"/>
                </a:lnTo>
                <a:lnTo>
                  <a:pt x="15455" y="3767"/>
                </a:lnTo>
                <a:lnTo>
                  <a:pt x="15483" y="3767"/>
                </a:lnTo>
                <a:lnTo>
                  <a:pt x="15568" y="3767"/>
                </a:lnTo>
                <a:lnTo>
                  <a:pt x="15596" y="3766"/>
                </a:lnTo>
                <a:lnTo>
                  <a:pt x="15625" y="3764"/>
                </a:lnTo>
                <a:lnTo>
                  <a:pt x="15652" y="3760"/>
                </a:lnTo>
                <a:lnTo>
                  <a:pt x="15680" y="3755"/>
                </a:lnTo>
                <a:lnTo>
                  <a:pt x="15708" y="3749"/>
                </a:lnTo>
                <a:lnTo>
                  <a:pt x="15734" y="3742"/>
                </a:lnTo>
                <a:lnTo>
                  <a:pt x="15760" y="3733"/>
                </a:lnTo>
                <a:lnTo>
                  <a:pt x="15785" y="3723"/>
                </a:lnTo>
                <a:lnTo>
                  <a:pt x="15810" y="3711"/>
                </a:lnTo>
                <a:lnTo>
                  <a:pt x="15835" y="3698"/>
                </a:lnTo>
                <a:lnTo>
                  <a:pt x="15858" y="3685"/>
                </a:lnTo>
                <a:lnTo>
                  <a:pt x="15880" y="3670"/>
                </a:lnTo>
                <a:lnTo>
                  <a:pt x="15902" y="3655"/>
                </a:lnTo>
                <a:lnTo>
                  <a:pt x="15923" y="3638"/>
                </a:lnTo>
                <a:lnTo>
                  <a:pt x="15944" y="3621"/>
                </a:lnTo>
                <a:lnTo>
                  <a:pt x="15964" y="3602"/>
                </a:lnTo>
                <a:lnTo>
                  <a:pt x="15982" y="3582"/>
                </a:lnTo>
                <a:lnTo>
                  <a:pt x="16000" y="3562"/>
                </a:lnTo>
                <a:lnTo>
                  <a:pt x="16016" y="3541"/>
                </a:lnTo>
                <a:lnTo>
                  <a:pt x="16032" y="3519"/>
                </a:lnTo>
                <a:lnTo>
                  <a:pt x="16046" y="3497"/>
                </a:lnTo>
                <a:lnTo>
                  <a:pt x="16060" y="3473"/>
                </a:lnTo>
                <a:lnTo>
                  <a:pt x="16073" y="3448"/>
                </a:lnTo>
                <a:lnTo>
                  <a:pt x="16084" y="3424"/>
                </a:lnTo>
                <a:lnTo>
                  <a:pt x="16094" y="3398"/>
                </a:lnTo>
                <a:lnTo>
                  <a:pt x="16103" y="3373"/>
                </a:lnTo>
                <a:lnTo>
                  <a:pt x="16110" y="3346"/>
                </a:lnTo>
                <a:lnTo>
                  <a:pt x="16117" y="3319"/>
                </a:lnTo>
                <a:lnTo>
                  <a:pt x="16122" y="3291"/>
                </a:lnTo>
                <a:lnTo>
                  <a:pt x="16125" y="3264"/>
                </a:lnTo>
                <a:lnTo>
                  <a:pt x="16127" y="3235"/>
                </a:lnTo>
                <a:lnTo>
                  <a:pt x="16128" y="3206"/>
                </a:lnTo>
                <a:lnTo>
                  <a:pt x="16128" y="2827"/>
                </a:lnTo>
                <a:lnTo>
                  <a:pt x="16127" y="2798"/>
                </a:lnTo>
                <a:lnTo>
                  <a:pt x="16125" y="2770"/>
                </a:lnTo>
                <a:lnTo>
                  <a:pt x="16122" y="2742"/>
                </a:lnTo>
                <a:lnTo>
                  <a:pt x="16117" y="2715"/>
                </a:lnTo>
                <a:lnTo>
                  <a:pt x="16110" y="2687"/>
                </a:lnTo>
                <a:lnTo>
                  <a:pt x="16103" y="2661"/>
                </a:lnTo>
                <a:lnTo>
                  <a:pt x="16094" y="2635"/>
                </a:lnTo>
                <a:lnTo>
                  <a:pt x="16084" y="2610"/>
                </a:lnTo>
                <a:lnTo>
                  <a:pt x="16073" y="2585"/>
                </a:lnTo>
                <a:lnTo>
                  <a:pt x="16060" y="2560"/>
                </a:lnTo>
                <a:lnTo>
                  <a:pt x="16046" y="2537"/>
                </a:lnTo>
                <a:lnTo>
                  <a:pt x="16032" y="2514"/>
                </a:lnTo>
                <a:lnTo>
                  <a:pt x="16016" y="2492"/>
                </a:lnTo>
                <a:lnTo>
                  <a:pt x="16000" y="2471"/>
                </a:lnTo>
                <a:lnTo>
                  <a:pt x="15982" y="2450"/>
                </a:lnTo>
                <a:lnTo>
                  <a:pt x="15964" y="2431"/>
                </a:lnTo>
                <a:lnTo>
                  <a:pt x="15944" y="2412"/>
                </a:lnTo>
                <a:lnTo>
                  <a:pt x="15923" y="2395"/>
                </a:lnTo>
                <a:lnTo>
                  <a:pt x="15902" y="2378"/>
                </a:lnTo>
                <a:lnTo>
                  <a:pt x="15880" y="2363"/>
                </a:lnTo>
                <a:lnTo>
                  <a:pt x="15858" y="2348"/>
                </a:lnTo>
                <a:lnTo>
                  <a:pt x="15835" y="2335"/>
                </a:lnTo>
                <a:lnTo>
                  <a:pt x="15810" y="2321"/>
                </a:lnTo>
                <a:lnTo>
                  <a:pt x="15785" y="2310"/>
                </a:lnTo>
                <a:lnTo>
                  <a:pt x="15760" y="2300"/>
                </a:lnTo>
                <a:lnTo>
                  <a:pt x="15734" y="2292"/>
                </a:lnTo>
                <a:lnTo>
                  <a:pt x="15708" y="2284"/>
                </a:lnTo>
                <a:lnTo>
                  <a:pt x="15680" y="2278"/>
                </a:lnTo>
                <a:lnTo>
                  <a:pt x="15652" y="2273"/>
                </a:lnTo>
                <a:lnTo>
                  <a:pt x="15625" y="2269"/>
                </a:lnTo>
                <a:lnTo>
                  <a:pt x="15596" y="2267"/>
                </a:lnTo>
                <a:lnTo>
                  <a:pt x="15568" y="2266"/>
                </a:lnTo>
                <a:close/>
                <a:moveTo>
                  <a:pt x="13108" y="4155"/>
                </a:moveTo>
                <a:lnTo>
                  <a:pt x="13050" y="4154"/>
                </a:lnTo>
                <a:lnTo>
                  <a:pt x="12992" y="4149"/>
                </a:lnTo>
                <a:lnTo>
                  <a:pt x="12937" y="4142"/>
                </a:lnTo>
                <a:lnTo>
                  <a:pt x="12881" y="4132"/>
                </a:lnTo>
                <a:lnTo>
                  <a:pt x="12826" y="4120"/>
                </a:lnTo>
                <a:lnTo>
                  <a:pt x="12772" y="4105"/>
                </a:lnTo>
                <a:lnTo>
                  <a:pt x="12720" y="4086"/>
                </a:lnTo>
                <a:lnTo>
                  <a:pt x="12670" y="4066"/>
                </a:lnTo>
                <a:lnTo>
                  <a:pt x="12619" y="4044"/>
                </a:lnTo>
                <a:lnTo>
                  <a:pt x="12571" y="4019"/>
                </a:lnTo>
                <a:lnTo>
                  <a:pt x="12523" y="3992"/>
                </a:lnTo>
                <a:lnTo>
                  <a:pt x="12478" y="3962"/>
                </a:lnTo>
                <a:lnTo>
                  <a:pt x="12434" y="3931"/>
                </a:lnTo>
                <a:lnTo>
                  <a:pt x="12391" y="3898"/>
                </a:lnTo>
                <a:lnTo>
                  <a:pt x="12350" y="3863"/>
                </a:lnTo>
                <a:lnTo>
                  <a:pt x="12311" y="3825"/>
                </a:lnTo>
                <a:lnTo>
                  <a:pt x="12273" y="3786"/>
                </a:lnTo>
                <a:lnTo>
                  <a:pt x="12238" y="3745"/>
                </a:lnTo>
                <a:lnTo>
                  <a:pt x="12205" y="3702"/>
                </a:lnTo>
                <a:lnTo>
                  <a:pt x="12174" y="3658"/>
                </a:lnTo>
                <a:lnTo>
                  <a:pt x="12144" y="3613"/>
                </a:lnTo>
                <a:lnTo>
                  <a:pt x="12117" y="3565"/>
                </a:lnTo>
                <a:lnTo>
                  <a:pt x="12092" y="3517"/>
                </a:lnTo>
                <a:lnTo>
                  <a:pt x="12070" y="3467"/>
                </a:lnTo>
                <a:lnTo>
                  <a:pt x="12050" y="3416"/>
                </a:lnTo>
                <a:lnTo>
                  <a:pt x="12031" y="3364"/>
                </a:lnTo>
                <a:lnTo>
                  <a:pt x="12016" y="3310"/>
                </a:lnTo>
                <a:lnTo>
                  <a:pt x="12004" y="3255"/>
                </a:lnTo>
                <a:lnTo>
                  <a:pt x="11994" y="3199"/>
                </a:lnTo>
                <a:lnTo>
                  <a:pt x="11987" y="3144"/>
                </a:lnTo>
                <a:lnTo>
                  <a:pt x="11982" y="3086"/>
                </a:lnTo>
                <a:lnTo>
                  <a:pt x="11981" y="3028"/>
                </a:lnTo>
                <a:lnTo>
                  <a:pt x="11982" y="2971"/>
                </a:lnTo>
                <a:lnTo>
                  <a:pt x="11987" y="2913"/>
                </a:lnTo>
                <a:lnTo>
                  <a:pt x="11994" y="2857"/>
                </a:lnTo>
                <a:lnTo>
                  <a:pt x="12004" y="2801"/>
                </a:lnTo>
                <a:lnTo>
                  <a:pt x="12016" y="2747"/>
                </a:lnTo>
                <a:lnTo>
                  <a:pt x="12031" y="2693"/>
                </a:lnTo>
                <a:lnTo>
                  <a:pt x="12050" y="2641"/>
                </a:lnTo>
                <a:lnTo>
                  <a:pt x="12070" y="2590"/>
                </a:lnTo>
                <a:lnTo>
                  <a:pt x="12092" y="2540"/>
                </a:lnTo>
                <a:lnTo>
                  <a:pt x="12117" y="2491"/>
                </a:lnTo>
                <a:lnTo>
                  <a:pt x="12144" y="2444"/>
                </a:lnTo>
                <a:lnTo>
                  <a:pt x="12174" y="2398"/>
                </a:lnTo>
                <a:lnTo>
                  <a:pt x="12205" y="2354"/>
                </a:lnTo>
                <a:lnTo>
                  <a:pt x="12238" y="2311"/>
                </a:lnTo>
                <a:lnTo>
                  <a:pt x="12273" y="2271"/>
                </a:lnTo>
                <a:lnTo>
                  <a:pt x="12311" y="2232"/>
                </a:lnTo>
                <a:lnTo>
                  <a:pt x="12350" y="2194"/>
                </a:lnTo>
                <a:lnTo>
                  <a:pt x="12391" y="2158"/>
                </a:lnTo>
                <a:lnTo>
                  <a:pt x="12434" y="2125"/>
                </a:lnTo>
                <a:lnTo>
                  <a:pt x="12478" y="2094"/>
                </a:lnTo>
                <a:lnTo>
                  <a:pt x="12523" y="2064"/>
                </a:lnTo>
                <a:lnTo>
                  <a:pt x="12571" y="2037"/>
                </a:lnTo>
                <a:lnTo>
                  <a:pt x="12619" y="2012"/>
                </a:lnTo>
                <a:lnTo>
                  <a:pt x="12670" y="1990"/>
                </a:lnTo>
                <a:lnTo>
                  <a:pt x="12720" y="1970"/>
                </a:lnTo>
                <a:lnTo>
                  <a:pt x="12772" y="1951"/>
                </a:lnTo>
                <a:lnTo>
                  <a:pt x="12826" y="1936"/>
                </a:lnTo>
                <a:lnTo>
                  <a:pt x="12881" y="1924"/>
                </a:lnTo>
                <a:lnTo>
                  <a:pt x="12937" y="1914"/>
                </a:lnTo>
                <a:lnTo>
                  <a:pt x="12992" y="1907"/>
                </a:lnTo>
                <a:lnTo>
                  <a:pt x="13050" y="1903"/>
                </a:lnTo>
                <a:lnTo>
                  <a:pt x="13108" y="1901"/>
                </a:lnTo>
                <a:lnTo>
                  <a:pt x="13165" y="1903"/>
                </a:lnTo>
                <a:lnTo>
                  <a:pt x="13223" y="1907"/>
                </a:lnTo>
                <a:lnTo>
                  <a:pt x="13279" y="1914"/>
                </a:lnTo>
                <a:lnTo>
                  <a:pt x="13335" y="1924"/>
                </a:lnTo>
                <a:lnTo>
                  <a:pt x="13389" y="1936"/>
                </a:lnTo>
                <a:lnTo>
                  <a:pt x="13443" y="1951"/>
                </a:lnTo>
                <a:lnTo>
                  <a:pt x="13495" y="1970"/>
                </a:lnTo>
                <a:lnTo>
                  <a:pt x="13547" y="1990"/>
                </a:lnTo>
                <a:lnTo>
                  <a:pt x="13596" y="2012"/>
                </a:lnTo>
                <a:lnTo>
                  <a:pt x="13645" y="2037"/>
                </a:lnTo>
                <a:lnTo>
                  <a:pt x="13692" y="2064"/>
                </a:lnTo>
                <a:lnTo>
                  <a:pt x="13738" y="2094"/>
                </a:lnTo>
                <a:lnTo>
                  <a:pt x="13782" y="2125"/>
                </a:lnTo>
                <a:lnTo>
                  <a:pt x="13825" y="2158"/>
                </a:lnTo>
                <a:lnTo>
                  <a:pt x="13865" y="2194"/>
                </a:lnTo>
                <a:lnTo>
                  <a:pt x="13904" y="2232"/>
                </a:lnTo>
                <a:lnTo>
                  <a:pt x="13942" y="2271"/>
                </a:lnTo>
                <a:lnTo>
                  <a:pt x="13977" y="2311"/>
                </a:lnTo>
                <a:lnTo>
                  <a:pt x="14011" y="2354"/>
                </a:lnTo>
                <a:lnTo>
                  <a:pt x="14042" y="2398"/>
                </a:lnTo>
                <a:lnTo>
                  <a:pt x="14072" y="2444"/>
                </a:lnTo>
                <a:lnTo>
                  <a:pt x="14099" y="2491"/>
                </a:lnTo>
                <a:lnTo>
                  <a:pt x="14124" y="2540"/>
                </a:lnTo>
                <a:lnTo>
                  <a:pt x="14146" y="2590"/>
                </a:lnTo>
                <a:lnTo>
                  <a:pt x="14166" y="2641"/>
                </a:lnTo>
                <a:lnTo>
                  <a:pt x="14184" y="2693"/>
                </a:lnTo>
                <a:lnTo>
                  <a:pt x="14200" y="2747"/>
                </a:lnTo>
                <a:lnTo>
                  <a:pt x="14212" y="2801"/>
                </a:lnTo>
                <a:lnTo>
                  <a:pt x="14222" y="2857"/>
                </a:lnTo>
                <a:lnTo>
                  <a:pt x="14229" y="2913"/>
                </a:lnTo>
                <a:lnTo>
                  <a:pt x="14233" y="2971"/>
                </a:lnTo>
                <a:lnTo>
                  <a:pt x="14235" y="3028"/>
                </a:lnTo>
                <a:lnTo>
                  <a:pt x="14233" y="3086"/>
                </a:lnTo>
                <a:lnTo>
                  <a:pt x="14229" y="3144"/>
                </a:lnTo>
                <a:lnTo>
                  <a:pt x="14222" y="3199"/>
                </a:lnTo>
                <a:lnTo>
                  <a:pt x="14212" y="3255"/>
                </a:lnTo>
                <a:lnTo>
                  <a:pt x="14200" y="3310"/>
                </a:lnTo>
                <a:lnTo>
                  <a:pt x="14184" y="3364"/>
                </a:lnTo>
                <a:lnTo>
                  <a:pt x="14166" y="3416"/>
                </a:lnTo>
                <a:lnTo>
                  <a:pt x="14146" y="3467"/>
                </a:lnTo>
                <a:lnTo>
                  <a:pt x="14124" y="3517"/>
                </a:lnTo>
                <a:lnTo>
                  <a:pt x="14099" y="3565"/>
                </a:lnTo>
                <a:lnTo>
                  <a:pt x="14072" y="3613"/>
                </a:lnTo>
                <a:lnTo>
                  <a:pt x="14042" y="3658"/>
                </a:lnTo>
                <a:lnTo>
                  <a:pt x="14011" y="3702"/>
                </a:lnTo>
                <a:lnTo>
                  <a:pt x="13977" y="3745"/>
                </a:lnTo>
                <a:lnTo>
                  <a:pt x="13942" y="3786"/>
                </a:lnTo>
                <a:lnTo>
                  <a:pt x="13904" y="3825"/>
                </a:lnTo>
                <a:lnTo>
                  <a:pt x="13865" y="3863"/>
                </a:lnTo>
                <a:lnTo>
                  <a:pt x="13825" y="3898"/>
                </a:lnTo>
                <a:lnTo>
                  <a:pt x="13782" y="3931"/>
                </a:lnTo>
                <a:lnTo>
                  <a:pt x="13738" y="3962"/>
                </a:lnTo>
                <a:lnTo>
                  <a:pt x="13692" y="3992"/>
                </a:lnTo>
                <a:lnTo>
                  <a:pt x="13645" y="4019"/>
                </a:lnTo>
                <a:lnTo>
                  <a:pt x="13596" y="4044"/>
                </a:lnTo>
                <a:lnTo>
                  <a:pt x="13547" y="4066"/>
                </a:lnTo>
                <a:lnTo>
                  <a:pt x="13495" y="4086"/>
                </a:lnTo>
                <a:lnTo>
                  <a:pt x="13443" y="4105"/>
                </a:lnTo>
                <a:lnTo>
                  <a:pt x="13389" y="4120"/>
                </a:lnTo>
                <a:lnTo>
                  <a:pt x="13335" y="4132"/>
                </a:lnTo>
                <a:lnTo>
                  <a:pt x="13279" y="4142"/>
                </a:lnTo>
                <a:lnTo>
                  <a:pt x="13223" y="4149"/>
                </a:lnTo>
                <a:lnTo>
                  <a:pt x="13165" y="4154"/>
                </a:lnTo>
                <a:lnTo>
                  <a:pt x="13108" y="4155"/>
                </a:lnTo>
                <a:close/>
                <a:moveTo>
                  <a:pt x="6047" y="12358"/>
                </a:moveTo>
                <a:lnTo>
                  <a:pt x="5931" y="12355"/>
                </a:lnTo>
                <a:lnTo>
                  <a:pt x="5816" y="12346"/>
                </a:lnTo>
                <a:lnTo>
                  <a:pt x="5703" y="12332"/>
                </a:lnTo>
                <a:lnTo>
                  <a:pt x="5591" y="12313"/>
                </a:lnTo>
                <a:lnTo>
                  <a:pt x="5483" y="12287"/>
                </a:lnTo>
                <a:lnTo>
                  <a:pt x="5375" y="12256"/>
                </a:lnTo>
                <a:lnTo>
                  <a:pt x="5270" y="12221"/>
                </a:lnTo>
                <a:lnTo>
                  <a:pt x="5167" y="12181"/>
                </a:lnTo>
                <a:lnTo>
                  <a:pt x="5067" y="12135"/>
                </a:lnTo>
                <a:lnTo>
                  <a:pt x="4969" y="12085"/>
                </a:lnTo>
                <a:lnTo>
                  <a:pt x="4875" y="12030"/>
                </a:lnTo>
                <a:lnTo>
                  <a:pt x="4783" y="11972"/>
                </a:lnTo>
                <a:lnTo>
                  <a:pt x="4694" y="11909"/>
                </a:lnTo>
                <a:lnTo>
                  <a:pt x="4609" y="11842"/>
                </a:lnTo>
                <a:lnTo>
                  <a:pt x="4527" y="11770"/>
                </a:lnTo>
                <a:lnTo>
                  <a:pt x="4448" y="11696"/>
                </a:lnTo>
                <a:lnTo>
                  <a:pt x="4373" y="11617"/>
                </a:lnTo>
                <a:lnTo>
                  <a:pt x="4302" y="11536"/>
                </a:lnTo>
                <a:lnTo>
                  <a:pt x="4235" y="11450"/>
                </a:lnTo>
                <a:lnTo>
                  <a:pt x="4172" y="11361"/>
                </a:lnTo>
                <a:lnTo>
                  <a:pt x="4113" y="11269"/>
                </a:lnTo>
                <a:lnTo>
                  <a:pt x="4058" y="11175"/>
                </a:lnTo>
                <a:lnTo>
                  <a:pt x="4009" y="11077"/>
                </a:lnTo>
                <a:lnTo>
                  <a:pt x="3963" y="10977"/>
                </a:lnTo>
                <a:lnTo>
                  <a:pt x="3923" y="10874"/>
                </a:lnTo>
                <a:lnTo>
                  <a:pt x="3887" y="10769"/>
                </a:lnTo>
                <a:lnTo>
                  <a:pt x="3857" y="10662"/>
                </a:lnTo>
                <a:lnTo>
                  <a:pt x="3831" y="10553"/>
                </a:lnTo>
                <a:lnTo>
                  <a:pt x="3811" y="10441"/>
                </a:lnTo>
                <a:lnTo>
                  <a:pt x="3797" y="10328"/>
                </a:lnTo>
                <a:lnTo>
                  <a:pt x="3789" y="10213"/>
                </a:lnTo>
                <a:lnTo>
                  <a:pt x="3786" y="10097"/>
                </a:lnTo>
                <a:lnTo>
                  <a:pt x="3789" y="9980"/>
                </a:lnTo>
                <a:lnTo>
                  <a:pt x="3797" y="9865"/>
                </a:lnTo>
                <a:lnTo>
                  <a:pt x="3811" y="9752"/>
                </a:lnTo>
                <a:lnTo>
                  <a:pt x="3831" y="9642"/>
                </a:lnTo>
                <a:lnTo>
                  <a:pt x="3857" y="9532"/>
                </a:lnTo>
                <a:lnTo>
                  <a:pt x="3887" y="9424"/>
                </a:lnTo>
                <a:lnTo>
                  <a:pt x="3923" y="9319"/>
                </a:lnTo>
                <a:lnTo>
                  <a:pt x="3963" y="9216"/>
                </a:lnTo>
                <a:lnTo>
                  <a:pt x="4009" y="9116"/>
                </a:lnTo>
                <a:lnTo>
                  <a:pt x="4058" y="9019"/>
                </a:lnTo>
                <a:lnTo>
                  <a:pt x="4113" y="8924"/>
                </a:lnTo>
                <a:lnTo>
                  <a:pt x="4172" y="8832"/>
                </a:lnTo>
                <a:lnTo>
                  <a:pt x="4235" y="8743"/>
                </a:lnTo>
                <a:lnTo>
                  <a:pt x="4302" y="8658"/>
                </a:lnTo>
                <a:lnTo>
                  <a:pt x="4373" y="8576"/>
                </a:lnTo>
                <a:lnTo>
                  <a:pt x="4448" y="8497"/>
                </a:lnTo>
                <a:lnTo>
                  <a:pt x="4527" y="8423"/>
                </a:lnTo>
                <a:lnTo>
                  <a:pt x="4609" y="8351"/>
                </a:lnTo>
                <a:lnTo>
                  <a:pt x="4694" y="8284"/>
                </a:lnTo>
                <a:lnTo>
                  <a:pt x="4783" y="8221"/>
                </a:lnTo>
                <a:lnTo>
                  <a:pt x="4875" y="8163"/>
                </a:lnTo>
                <a:lnTo>
                  <a:pt x="4969" y="8107"/>
                </a:lnTo>
                <a:lnTo>
                  <a:pt x="5067" y="8058"/>
                </a:lnTo>
                <a:lnTo>
                  <a:pt x="5167" y="8013"/>
                </a:lnTo>
                <a:lnTo>
                  <a:pt x="5270" y="7972"/>
                </a:lnTo>
                <a:lnTo>
                  <a:pt x="5375" y="7936"/>
                </a:lnTo>
                <a:lnTo>
                  <a:pt x="5483" y="7906"/>
                </a:lnTo>
                <a:lnTo>
                  <a:pt x="5591" y="7881"/>
                </a:lnTo>
                <a:lnTo>
                  <a:pt x="5703" y="7860"/>
                </a:lnTo>
                <a:lnTo>
                  <a:pt x="5816" y="7846"/>
                </a:lnTo>
                <a:lnTo>
                  <a:pt x="5931" y="7837"/>
                </a:lnTo>
                <a:lnTo>
                  <a:pt x="6047" y="7835"/>
                </a:lnTo>
                <a:lnTo>
                  <a:pt x="6164" y="7837"/>
                </a:lnTo>
                <a:lnTo>
                  <a:pt x="6279" y="7846"/>
                </a:lnTo>
                <a:lnTo>
                  <a:pt x="6392" y="7860"/>
                </a:lnTo>
                <a:lnTo>
                  <a:pt x="6504" y="7881"/>
                </a:lnTo>
                <a:lnTo>
                  <a:pt x="6612" y="7906"/>
                </a:lnTo>
                <a:lnTo>
                  <a:pt x="6720" y="7936"/>
                </a:lnTo>
                <a:lnTo>
                  <a:pt x="6825" y="7972"/>
                </a:lnTo>
                <a:lnTo>
                  <a:pt x="6928" y="8013"/>
                </a:lnTo>
                <a:lnTo>
                  <a:pt x="7028" y="8058"/>
                </a:lnTo>
                <a:lnTo>
                  <a:pt x="7126" y="8107"/>
                </a:lnTo>
                <a:lnTo>
                  <a:pt x="7220" y="8163"/>
                </a:lnTo>
                <a:lnTo>
                  <a:pt x="7312" y="8221"/>
                </a:lnTo>
                <a:lnTo>
                  <a:pt x="7401" y="8284"/>
                </a:lnTo>
                <a:lnTo>
                  <a:pt x="7486" y="8351"/>
                </a:lnTo>
                <a:lnTo>
                  <a:pt x="7568" y="8423"/>
                </a:lnTo>
                <a:lnTo>
                  <a:pt x="7647" y="8497"/>
                </a:lnTo>
                <a:lnTo>
                  <a:pt x="7721" y="8576"/>
                </a:lnTo>
                <a:lnTo>
                  <a:pt x="7793" y="8658"/>
                </a:lnTo>
                <a:lnTo>
                  <a:pt x="7859" y="8743"/>
                </a:lnTo>
                <a:lnTo>
                  <a:pt x="7923" y="8832"/>
                </a:lnTo>
                <a:lnTo>
                  <a:pt x="7981" y="8924"/>
                </a:lnTo>
                <a:lnTo>
                  <a:pt x="8036" y="9019"/>
                </a:lnTo>
                <a:lnTo>
                  <a:pt x="8086" y="9116"/>
                </a:lnTo>
                <a:lnTo>
                  <a:pt x="8132" y="9216"/>
                </a:lnTo>
                <a:lnTo>
                  <a:pt x="8172" y="9319"/>
                </a:lnTo>
                <a:lnTo>
                  <a:pt x="8207" y="9424"/>
                </a:lnTo>
                <a:lnTo>
                  <a:pt x="8237" y="9532"/>
                </a:lnTo>
                <a:lnTo>
                  <a:pt x="8263" y="9642"/>
                </a:lnTo>
                <a:lnTo>
                  <a:pt x="8283" y="9752"/>
                </a:lnTo>
                <a:lnTo>
                  <a:pt x="8297" y="9865"/>
                </a:lnTo>
                <a:lnTo>
                  <a:pt x="8306" y="9980"/>
                </a:lnTo>
                <a:lnTo>
                  <a:pt x="8309" y="10097"/>
                </a:lnTo>
                <a:lnTo>
                  <a:pt x="8306" y="10213"/>
                </a:lnTo>
                <a:lnTo>
                  <a:pt x="8297" y="10328"/>
                </a:lnTo>
                <a:lnTo>
                  <a:pt x="8283" y="10441"/>
                </a:lnTo>
                <a:lnTo>
                  <a:pt x="8263" y="10553"/>
                </a:lnTo>
                <a:lnTo>
                  <a:pt x="8237" y="10662"/>
                </a:lnTo>
                <a:lnTo>
                  <a:pt x="8207" y="10769"/>
                </a:lnTo>
                <a:lnTo>
                  <a:pt x="8172" y="10874"/>
                </a:lnTo>
                <a:lnTo>
                  <a:pt x="8132" y="10977"/>
                </a:lnTo>
                <a:lnTo>
                  <a:pt x="8086" y="11077"/>
                </a:lnTo>
                <a:lnTo>
                  <a:pt x="8036" y="11175"/>
                </a:lnTo>
                <a:lnTo>
                  <a:pt x="7981" y="11269"/>
                </a:lnTo>
                <a:lnTo>
                  <a:pt x="7923" y="11361"/>
                </a:lnTo>
                <a:lnTo>
                  <a:pt x="7859" y="11450"/>
                </a:lnTo>
                <a:lnTo>
                  <a:pt x="7793" y="11536"/>
                </a:lnTo>
                <a:lnTo>
                  <a:pt x="7721" y="11617"/>
                </a:lnTo>
                <a:lnTo>
                  <a:pt x="7647" y="11696"/>
                </a:lnTo>
                <a:lnTo>
                  <a:pt x="7568" y="11770"/>
                </a:lnTo>
                <a:lnTo>
                  <a:pt x="7486" y="11842"/>
                </a:lnTo>
                <a:lnTo>
                  <a:pt x="7401" y="11909"/>
                </a:lnTo>
                <a:lnTo>
                  <a:pt x="7312" y="11972"/>
                </a:lnTo>
                <a:lnTo>
                  <a:pt x="7220" y="12030"/>
                </a:lnTo>
                <a:lnTo>
                  <a:pt x="7126" y="12085"/>
                </a:lnTo>
                <a:lnTo>
                  <a:pt x="7028" y="12135"/>
                </a:lnTo>
                <a:lnTo>
                  <a:pt x="6928" y="12181"/>
                </a:lnTo>
                <a:lnTo>
                  <a:pt x="6825" y="12221"/>
                </a:lnTo>
                <a:lnTo>
                  <a:pt x="6720" y="12256"/>
                </a:lnTo>
                <a:lnTo>
                  <a:pt x="6612" y="12287"/>
                </a:lnTo>
                <a:lnTo>
                  <a:pt x="6504" y="12313"/>
                </a:lnTo>
                <a:lnTo>
                  <a:pt x="6392" y="12332"/>
                </a:lnTo>
                <a:lnTo>
                  <a:pt x="6279" y="12346"/>
                </a:lnTo>
                <a:lnTo>
                  <a:pt x="6164" y="12355"/>
                </a:lnTo>
                <a:lnTo>
                  <a:pt x="6047" y="123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9" name="Freeform 187"/>
          <p:cNvSpPr>
            <a:spLocks noEditPoints="1"/>
          </p:cNvSpPr>
          <p:nvPr/>
        </p:nvSpPr>
        <p:spPr bwMode="auto">
          <a:xfrm>
            <a:off x="7958198" y="2068971"/>
            <a:ext cx="525886" cy="275575"/>
          </a:xfrm>
          <a:custGeom>
            <a:avLst/>
            <a:gdLst>
              <a:gd name="T0" fmla="*/ 4850 w 16100"/>
              <a:gd name="T1" fmla="*/ 15 h 8484"/>
              <a:gd name="T2" fmla="*/ 4479 w 16100"/>
              <a:gd name="T3" fmla="*/ 156 h 8484"/>
              <a:gd name="T4" fmla="*/ 279 w 16100"/>
              <a:gd name="T5" fmla="*/ 3967 h 8484"/>
              <a:gd name="T6" fmla="*/ 6 w 16100"/>
              <a:gd name="T7" fmla="*/ 4246 h 8484"/>
              <a:gd name="T8" fmla="*/ 4355 w 16100"/>
              <a:gd name="T9" fmla="*/ 8242 h 8484"/>
              <a:gd name="T10" fmla="*/ 4561 w 16100"/>
              <a:gd name="T11" fmla="*/ 8371 h 8484"/>
              <a:gd name="T12" fmla="*/ 4894 w 16100"/>
              <a:gd name="T13" fmla="*/ 8476 h 8484"/>
              <a:gd name="T14" fmla="*/ 15780 w 16100"/>
              <a:gd name="T15" fmla="*/ 8480 h 8484"/>
              <a:gd name="T16" fmla="*/ 15933 w 16100"/>
              <a:gd name="T17" fmla="*/ 8419 h 8484"/>
              <a:gd name="T18" fmla="*/ 16046 w 16100"/>
              <a:gd name="T19" fmla="*/ 8301 h 8484"/>
              <a:gd name="T20" fmla="*/ 16098 w 16100"/>
              <a:gd name="T21" fmla="*/ 8144 h 8484"/>
              <a:gd name="T22" fmla="*/ 16083 w 16100"/>
              <a:gd name="T23" fmla="*/ 266 h 8484"/>
              <a:gd name="T24" fmla="*/ 16001 w 16100"/>
              <a:gd name="T25" fmla="*/ 124 h 8484"/>
              <a:gd name="T26" fmla="*/ 15870 w 16100"/>
              <a:gd name="T27" fmla="*/ 30 h 8484"/>
              <a:gd name="T28" fmla="*/ 11527 w 16100"/>
              <a:gd name="T29" fmla="*/ 4547 h 8484"/>
              <a:gd name="T30" fmla="*/ 12887 w 16100"/>
              <a:gd name="T31" fmla="*/ 5964 h 8484"/>
              <a:gd name="T32" fmla="*/ 12920 w 16100"/>
              <a:gd name="T33" fmla="*/ 6159 h 8484"/>
              <a:gd name="T34" fmla="*/ 12869 w 16100"/>
              <a:gd name="T35" fmla="*/ 6349 h 8484"/>
              <a:gd name="T36" fmla="*/ 12394 w 16100"/>
              <a:gd name="T37" fmla="*/ 6852 h 8484"/>
              <a:gd name="T38" fmla="*/ 12215 w 16100"/>
              <a:gd name="T39" fmla="*/ 6941 h 8484"/>
              <a:gd name="T40" fmla="*/ 12019 w 16100"/>
              <a:gd name="T41" fmla="*/ 6946 h 8484"/>
              <a:gd name="T42" fmla="*/ 11837 w 16100"/>
              <a:gd name="T43" fmla="*/ 6866 h 8484"/>
              <a:gd name="T44" fmla="*/ 10432 w 16100"/>
              <a:gd name="T45" fmla="*/ 5485 h 8484"/>
              <a:gd name="T46" fmla="*/ 10245 w 16100"/>
              <a:gd name="T47" fmla="*/ 5423 h 8484"/>
              <a:gd name="T48" fmla="*/ 10049 w 16100"/>
              <a:gd name="T49" fmla="*/ 5447 h 8484"/>
              <a:gd name="T50" fmla="*/ 9878 w 16100"/>
              <a:gd name="T51" fmla="*/ 5555 h 8484"/>
              <a:gd name="T52" fmla="*/ 8467 w 16100"/>
              <a:gd name="T53" fmla="*/ 6921 h 8484"/>
              <a:gd name="T54" fmla="*/ 8272 w 16100"/>
              <a:gd name="T55" fmla="*/ 6953 h 8484"/>
              <a:gd name="T56" fmla="*/ 8082 w 16100"/>
              <a:gd name="T57" fmla="*/ 6902 h 8484"/>
              <a:gd name="T58" fmla="*/ 7582 w 16100"/>
              <a:gd name="T59" fmla="*/ 6425 h 8484"/>
              <a:gd name="T60" fmla="*/ 7494 w 16100"/>
              <a:gd name="T61" fmla="*/ 6245 h 8484"/>
              <a:gd name="T62" fmla="*/ 7489 w 16100"/>
              <a:gd name="T63" fmla="*/ 6048 h 8484"/>
              <a:gd name="T64" fmla="*/ 7568 w 16100"/>
              <a:gd name="T65" fmla="*/ 5866 h 8484"/>
              <a:gd name="T66" fmla="*/ 8945 w 16100"/>
              <a:gd name="T67" fmla="*/ 4456 h 8484"/>
              <a:gd name="T68" fmla="*/ 9005 w 16100"/>
              <a:gd name="T69" fmla="*/ 4267 h 8484"/>
              <a:gd name="T70" fmla="*/ 8982 w 16100"/>
              <a:gd name="T71" fmla="*/ 4072 h 8484"/>
              <a:gd name="T72" fmla="*/ 8874 w 16100"/>
              <a:gd name="T73" fmla="*/ 3901 h 8484"/>
              <a:gd name="T74" fmla="*/ 7513 w 16100"/>
              <a:gd name="T75" fmla="*/ 2484 h 8484"/>
              <a:gd name="T76" fmla="*/ 7480 w 16100"/>
              <a:gd name="T77" fmla="*/ 2290 h 8484"/>
              <a:gd name="T78" fmla="*/ 7532 w 16100"/>
              <a:gd name="T79" fmla="*/ 2098 h 8484"/>
              <a:gd name="T80" fmla="*/ 8007 w 16100"/>
              <a:gd name="T81" fmla="*/ 1596 h 8484"/>
              <a:gd name="T82" fmla="*/ 8186 w 16100"/>
              <a:gd name="T83" fmla="*/ 1508 h 8484"/>
              <a:gd name="T84" fmla="*/ 8382 w 16100"/>
              <a:gd name="T85" fmla="*/ 1503 h 8484"/>
              <a:gd name="T86" fmla="*/ 8564 w 16100"/>
              <a:gd name="T87" fmla="*/ 1582 h 8484"/>
              <a:gd name="T88" fmla="*/ 9969 w 16100"/>
              <a:gd name="T89" fmla="*/ 2964 h 8484"/>
              <a:gd name="T90" fmla="*/ 10157 w 16100"/>
              <a:gd name="T91" fmla="*/ 3024 h 8484"/>
              <a:gd name="T92" fmla="*/ 10351 w 16100"/>
              <a:gd name="T93" fmla="*/ 3001 h 8484"/>
              <a:gd name="T94" fmla="*/ 10522 w 16100"/>
              <a:gd name="T95" fmla="*/ 2893 h 8484"/>
              <a:gd name="T96" fmla="*/ 11934 w 16100"/>
              <a:gd name="T97" fmla="*/ 1528 h 8484"/>
              <a:gd name="T98" fmla="*/ 12128 w 16100"/>
              <a:gd name="T99" fmla="*/ 1494 h 8484"/>
              <a:gd name="T100" fmla="*/ 12319 w 16100"/>
              <a:gd name="T101" fmla="*/ 1546 h 8484"/>
              <a:gd name="T102" fmla="*/ 12819 w 16100"/>
              <a:gd name="T103" fmla="*/ 2023 h 8484"/>
              <a:gd name="T104" fmla="*/ 12908 w 16100"/>
              <a:gd name="T105" fmla="*/ 2203 h 8484"/>
              <a:gd name="T106" fmla="*/ 12912 w 16100"/>
              <a:gd name="T107" fmla="*/ 2399 h 8484"/>
              <a:gd name="T108" fmla="*/ 12833 w 16100"/>
              <a:gd name="T109" fmla="*/ 2582 h 8484"/>
              <a:gd name="T110" fmla="*/ 11456 w 16100"/>
              <a:gd name="T111" fmla="*/ 3992 h 8484"/>
              <a:gd name="T112" fmla="*/ 11396 w 16100"/>
              <a:gd name="T113" fmla="*/ 4180 h 8484"/>
              <a:gd name="T114" fmla="*/ 11419 w 16100"/>
              <a:gd name="T115" fmla="*/ 4375 h 8484"/>
              <a:gd name="T116" fmla="*/ 11527 w 16100"/>
              <a:gd name="T117" fmla="*/ 4547 h 8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00" h="8484">
                <a:moveTo>
                  <a:pt x="15723" y="0"/>
                </a:moveTo>
                <a:lnTo>
                  <a:pt x="4997" y="0"/>
                </a:lnTo>
                <a:lnTo>
                  <a:pt x="4977" y="0"/>
                </a:lnTo>
                <a:lnTo>
                  <a:pt x="4957" y="1"/>
                </a:lnTo>
                <a:lnTo>
                  <a:pt x="4937" y="3"/>
                </a:lnTo>
                <a:lnTo>
                  <a:pt x="4916" y="5"/>
                </a:lnTo>
                <a:lnTo>
                  <a:pt x="4894" y="8"/>
                </a:lnTo>
                <a:lnTo>
                  <a:pt x="4872" y="11"/>
                </a:lnTo>
                <a:lnTo>
                  <a:pt x="4850" y="15"/>
                </a:lnTo>
                <a:lnTo>
                  <a:pt x="4828" y="20"/>
                </a:lnTo>
                <a:lnTo>
                  <a:pt x="4784" y="31"/>
                </a:lnTo>
                <a:lnTo>
                  <a:pt x="4738" y="43"/>
                </a:lnTo>
                <a:lnTo>
                  <a:pt x="4693" y="59"/>
                </a:lnTo>
                <a:lnTo>
                  <a:pt x="4649" y="75"/>
                </a:lnTo>
                <a:lnTo>
                  <a:pt x="4605" y="93"/>
                </a:lnTo>
                <a:lnTo>
                  <a:pt x="4561" y="113"/>
                </a:lnTo>
                <a:lnTo>
                  <a:pt x="4519" y="133"/>
                </a:lnTo>
                <a:lnTo>
                  <a:pt x="4479" y="156"/>
                </a:lnTo>
                <a:lnTo>
                  <a:pt x="4459" y="168"/>
                </a:lnTo>
                <a:lnTo>
                  <a:pt x="4441" y="180"/>
                </a:lnTo>
                <a:lnTo>
                  <a:pt x="4421" y="191"/>
                </a:lnTo>
                <a:lnTo>
                  <a:pt x="4404" y="204"/>
                </a:lnTo>
                <a:lnTo>
                  <a:pt x="4387" y="216"/>
                </a:lnTo>
                <a:lnTo>
                  <a:pt x="4371" y="229"/>
                </a:lnTo>
                <a:lnTo>
                  <a:pt x="4355" y="241"/>
                </a:lnTo>
                <a:lnTo>
                  <a:pt x="4341" y="254"/>
                </a:lnTo>
                <a:lnTo>
                  <a:pt x="279" y="3967"/>
                </a:lnTo>
                <a:lnTo>
                  <a:pt x="223" y="4019"/>
                </a:lnTo>
                <a:lnTo>
                  <a:pt x="171" y="4068"/>
                </a:lnTo>
                <a:lnTo>
                  <a:pt x="124" y="4113"/>
                </a:lnTo>
                <a:lnTo>
                  <a:pt x="82" y="4152"/>
                </a:lnTo>
                <a:lnTo>
                  <a:pt x="47" y="4185"/>
                </a:lnTo>
                <a:lnTo>
                  <a:pt x="22" y="4212"/>
                </a:lnTo>
                <a:lnTo>
                  <a:pt x="6" y="4230"/>
                </a:lnTo>
                <a:lnTo>
                  <a:pt x="0" y="4238"/>
                </a:lnTo>
                <a:lnTo>
                  <a:pt x="6" y="4246"/>
                </a:lnTo>
                <a:lnTo>
                  <a:pt x="22" y="4264"/>
                </a:lnTo>
                <a:lnTo>
                  <a:pt x="47" y="4290"/>
                </a:lnTo>
                <a:lnTo>
                  <a:pt x="82" y="4324"/>
                </a:lnTo>
                <a:lnTo>
                  <a:pt x="123" y="4363"/>
                </a:lnTo>
                <a:lnTo>
                  <a:pt x="170" y="4408"/>
                </a:lnTo>
                <a:lnTo>
                  <a:pt x="222" y="4456"/>
                </a:lnTo>
                <a:lnTo>
                  <a:pt x="279" y="4509"/>
                </a:lnTo>
                <a:lnTo>
                  <a:pt x="4341" y="8229"/>
                </a:lnTo>
                <a:lnTo>
                  <a:pt x="4355" y="8242"/>
                </a:lnTo>
                <a:lnTo>
                  <a:pt x="4371" y="8255"/>
                </a:lnTo>
                <a:lnTo>
                  <a:pt x="4387" y="8268"/>
                </a:lnTo>
                <a:lnTo>
                  <a:pt x="4404" y="8280"/>
                </a:lnTo>
                <a:lnTo>
                  <a:pt x="4422" y="8292"/>
                </a:lnTo>
                <a:lnTo>
                  <a:pt x="4441" y="8304"/>
                </a:lnTo>
                <a:lnTo>
                  <a:pt x="4460" y="8316"/>
                </a:lnTo>
                <a:lnTo>
                  <a:pt x="4479" y="8327"/>
                </a:lnTo>
                <a:lnTo>
                  <a:pt x="4519" y="8350"/>
                </a:lnTo>
                <a:lnTo>
                  <a:pt x="4561" y="8371"/>
                </a:lnTo>
                <a:lnTo>
                  <a:pt x="4605" y="8391"/>
                </a:lnTo>
                <a:lnTo>
                  <a:pt x="4649" y="8409"/>
                </a:lnTo>
                <a:lnTo>
                  <a:pt x="4693" y="8425"/>
                </a:lnTo>
                <a:lnTo>
                  <a:pt x="4738" y="8441"/>
                </a:lnTo>
                <a:lnTo>
                  <a:pt x="4784" y="8453"/>
                </a:lnTo>
                <a:lnTo>
                  <a:pt x="4828" y="8464"/>
                </a:lnTo>
                <a:lnTo>
                  <a:pt x="4850" y="8469"/>
                </a:lnTo>
                <a:lnTo>
                  <a:pt x="4872" y="8473"/>
                </a:lnTo>
                <a:lnTo>
                  <a:pt x="4894" y="8476"/>
                </a:lnTo>
                <a:lnTo>
                  <a:pt x="4916" y="8479"/>
                </a:lnTo>
                <a:lnTo>
                  <a:pt x="4937" y="8481"/>
                </a:lnTo>
                <a:lnTo>
                  <a:pt x="4957" y="8483"/>
                </a:lnTo>
                <a:lnTo>
                  <a:pt x="4977" y="8484"/>
                </a:lnTo>
                <a:lnTo>
                  <a:pt x="4997" y="8484"/>
                </a:lnTo>
                <a:lnTo>
                  <a:pt x="15723" y="8484"/>
                </a:lnTo>
                <a:lnTo>
                  <a:pt x="15742" y="8483"/>
                </a:lnTo>
                <a:lnTo>
                  <a:pt x="15761" y="8482"/>
                </a:lnTo>
                <a:lnTo>
                  <a:pt x="15780" y="8480"/>
                </a:lnTo>
                <a:lnTo>
                  <a:pt x="15798" y="8476"/>
                </a:lnTo>
                <a:lnTo>
                  <a:pt x="15816" y="8472"/>
                </a:lnTo>
                <a:lnTo>
                  <a:pt x="15834" y="8467"/>
                </a:lnTo>
                <a:lnTo>
                  <a:pt x="15852" y="8461"/>
                </a:lnTo>
                <a:lnTo>
                  <a:pt x="15870" y="8454"/>
                </a:lnTo>
                <a:lnTo>
                  <a:pt x="15886" y="8447"/>
                </a:lnTo>
                <a:lnTo>
                  <a:pt x="15902" y="8439"/>
                </a:lnTo>
                <a:lnTo>
                  <a:pt x="15918" y="8429"/>
                </a:lnTo>
                <a:lnTo>
                  <a:pt x="15933" y="8419"/>
                </a:lnTo>
                <a:lnTo>
                  <a:pt x="15948" y="8408"/>
                </a:lnTo>
                <a:lnTo>
                  <a:pt x="15962" y="8397"/>
                </a:lnTo>
                <a:lnTo>
                  <a:pt x="15976" y="8385"/>
                </a:lnTo>
                <a:lnTo>
                  <a:pt x="15989" y="8373"/>
                </a:lnTo>
                <a:lnTo>
                  <a:pt x="16001" y="8360"/>
                </a:lnTo>
                <a:lnTo>
                  <a:pt x="16013" y="8346"/>
                </a:lnTo>
                <a:lnTo>
                  <a:pt x="16025" y="8332"/>
                </a:lnTo>
                <a:lnTo>
                  <a:pt x="16036" y="8316"/>
                </a:lnTo>
                <a:lnTo>
                  <a:pt x="16046" y="8301"/>
                </a:lnTo>
                <a:lnTo>
                  <a:pt x="16055" y="8285"/>
                </a:lnTo>
                <a:lnTo>
                  <a:pt x="16063" y="8269"/>
                </a:lnTo>
                <a:lnTo>
                  <a:pt x="16070" y="8253"/>
                </a:lnTo>
                <a:lnTo>
                  <a:pt x="16077" y="8236"/>
                </a:lnTo>
                <a:lnTo>
                  <a:pt x="16083" y="8217"/>
                </a:lnTo>
                <a:lnTo>
                  <a:pt x="16088" y="8200"/>
                </a:lnTo>
                <a:lnTo>
                  <a:pt x="16092" y="8181"/>
                </a:lnTo>
                <a:lnTo>
                  <a:pt x="16096" y="8163"/>
                </a:lnTo>
                <a:lnTo>
                  <a:pt x="16098" y="8144"/>
                </a:lnTo>
                <a:lnTo>
                  <a:pt x="16099" y="8125"/>
                </a:lnTo>
                <a:lnTo>
                  <a:pt x="16100" y="8105"/>
                </a:lnTo>
                <a:lnTo>
                  <a:pt x="16100" y="379"/>
                </a:lnTo>
                <a:lnTo>
                  <a:pt x="16099" y="358"/>
                </a:lnTo>
                <a:lnTo>
                  <a:pt x="16098" y="339"/>
                </a:lnTo>
                <a:lnTo>
                  <a:pt x="16096" y="321"/>
                </a:lnTo>
                <a:lnTo>
                  <a:pt x="16092" y="302"/>
                </a:lnTo>
                <a:lnTo>
                  <a:pt x="16088" y="284"/>
                </a:lnTo>
                <a:lnTo>
                  <a:pt x="16083" y="266"/>
                </a:lnTo>
                <a:lnTo>
                  <a:pt x="16077" y="248"/>
                </a:lnTo>
                <a:lnTo>
                  <a:pt x="16070" y="231"/>
                </a:lnTo>
                <a:lnTo>
                  <a:pt x="16063" y="215"/>
                </a:lnTo>
                <a:lnTo>
                  <a:pt x="16055" y="198"/>
                </a:lnTo>
                <a:lnTo>
                  <a:pt x="16046" y="183"/>
                </a:lnTo>
                <a:lnTo>
                  <a:pt x="16036" y="168"/>
                </a:lnTo>
                <a:lnTo>
                  <a:pt x="16025" y="152"/>
                </a:lnTo>
                <a:lnTo>
                  <a:pt x="16013" y="138"/>
                </a:lnTo>
                <a:lnTo>
                  <a:pt x="16001" y="124"/>
                </a:lnTo>
                <a:lnTo>
                  <a:pt x="15989" y="111"/>
                </a:lnTo>
                <a:lnTo>
                  <a:pt x="15976" y="99"/>
                </a:lnTo>
                <a:lnTo>
                  <a:pt x="15962" y="87"/>
                </a:lnTo>
                <a:lnTo>
                  <a:pt x="15948" y="76"/>
                </a:lnTo>
                <a:lnTo>
                  <a:pt x="15933" y="65"/>
                </a:lnTo>
                <a:lnTo>
                  <a:pt x="15918" y="55"/>
                </a:lnTo>
                <a:lnTo>
                  <a:pt x="15902" y="45"/>
                </a:lnTo>
                <a:lnTo>
                  <a:pt x="15886" y="37"/>
                </a:lnTo>
                <a:lnTo>
                  <a:pt x="15870" y="30"/>
                </a:lnTo>
                <a:lnTo>
                  <a:pt x="15852" y="23"/>
                </a:lnTo>
                <a:lnTo>
                  <a:pt x="15834" y="17"/>
                </a:lnTo>
                <a:lnTo>
                  <a:pt x="15816" y="12"/>
                </a:lnTo>
                <a:lnTo>
                  <a:pt x="15798" y="8"/>
                </a:lnTo>
                <a:lnTo>
                  <a:pt x="15780" y="4"/>
                </a:lnTo>
                <a:lnTo>
                  <a:pt x="15761" y="2"/>
                </a:lnTo>
                <a:lnTo>
                  <a:pt x="15742" y="1"/>
                </a:lnTo>
                <a:lnTo>
                  <a:pt x="15723" y="0"/>
                </a:lnTo>
                <a:close/>
                <a:moveTo>
                  <a:pt x="11527" y="4547"/>
                </a:moveTo>
                <a:lnTo>
                  <a:pt x="12787" y="5813"/>
                </a:lnTo>
                <a:lnTo>
                  <a:pt x="12804" y="5830"/>
                </a:lnTo>
                <a:lnTo>
                  <a:pt x="12819" y="5848"/>
                </a:lnTo>
                <a:lnTo>
                  <a:pt x="12833" y="5866"/>
                </a:lnTo>
                <a:lnTo>
                  <a:pt x="12846" y="5885"/>
                </a:lnTo>
                <a:lnTo>
                  <a:pt x="12858" y="5904"/>
                </a:lnTo>
                <a:lnTo>
                  <a:pt x="12869" y="5923"/>
                </a:lnTo>
                <a:lnTo>
                  <a:pt x="12879" y="5943"/>
                </a:lnTo>
                <a:lnTo>
                  <a:pt x="12887" y="5964"/>
                </a:lnTo>
                <a:lnTo>
                  <a:pt x="12895" y="5985"/>
                </a:lnTo>
                <a:lnTo>
                  <a:pt x="12902" y="6006"/>
                </a:lnTo>
                <a:lnTo>
                  <a:pt x="12908" y="6027"/>
                </a:lnTo>
                <a:lnTo>
                  <a:pt x="12912" y="6048"/>
                </a:lnTo>
                <a:lnTo>
                  <a:pt x="12916" y="6071"/>
                </a:lnTo>
                <a:lnTo>
                  <a:pt x="12918" y="6093"/>
                </a:lnTo>
                <a:lnTo>
                  <a:pt x="12920" y="6114"/>
                </a:lnTo>
                <a:lnTo>
                  <a:pt x="12921" y="6136"/>
                </a:lnTo>
                <a:lnTo>
                  <a:pt x="12920" y="6159"/>
                </a:lnTo>
                <a:lnTo>
                  <a:pt x="12918" y="6180"/>
                </a:lnTo>
                <a:lnTo>
                  <a:pt x="12916" y="6202"/>
                </a:lnTo>
                <a:lnTo>
                  <a:pt x="12912" y="6224"/>
                </a:lnTo>
                <a:lnTo>
                  <a:pt x="12908" y="6245"/>
                </a:lnTo>
                <a:lnTo>
                  <a:pt x="12902" y="6267"/>
                </a:lnTo>
                <a:lnTo>
                  <a:pt x="12895" y="6288"/>
                </a:lnTo>
                <a:lnTo>
                  <a:pt x="12887" y="6309"/>
                </a:lnTo>
                <a:lnTo>
                  <a:pt x="12879" y="6329"/>
                </a:lnTo>
                <a:lnTo>
                  <a:pt x="12869" y="6349"/>
                </a:lnTo>
                <a:lnTo>
                  <a:pt x="12858" y="6369"/>
                </a:lnTo>
                <a:lnTo>
                  <a:pt x="12846" y="6388"/>
                </a:lnTo>
                <a:lnTo>
                  <a:pt x="12833" y="6407"/>
                </a:lnTo>
                <a:lnTo>
                  <a:pt x="12819" y="6425"/>
                </a:lnTo>
                <a:lnTo>
                  <a:pt x="12804" y="6442"/>
                </a:lnTo>
                <a:lnTo>
                  <a:pt x="12787" y="6459"/>
                </a:lnTo>
                <a:lnTo>
                  <a:pt x="12428" y="6821"/>
                </a:lnTo>
                <a:lnTo>
                  <a:pt x="12411" y="6837"/>
                </a:lnTo>
                <a:lnTo>
                  <a:pt x="12394" y="6852"/>
                </a:lnTo>
                <a:lnTo>
                  <a:pt x="12376" y="6866"/>
                </a:lnTo>
                <a:lnTo>
                  <a:pt x="12357" y="6879"/>
                </a:lnTo>
                <a:lnTo>
                  <a:pt x="12338" y="6891"/>
                </a:lnTo>
                <a:lnTo>
                  <a:pt x="12319" y="6902"/>
                </a:lnTo>
                <a:lnTo>
                  <a:pt x="12298" y="6912"/>
                </a:lnTo>
                <a:lnTo>
                  <a:pt x="12278" y="6921"/>
                </a:lnTo>
                <a:lnTo>
                  <a:pt x="12257" y="6929"/>
                </a:lnTo>
                <a:lnTo>
                  <a:pt x="12236" y="6935"/>
                </a:lnTo>
                <a:lnTo>
                  <a:pt x="12215" y="6941"/>
                </a:lnTo>
                <a:lnTo>
                  <a:pt x="12194" y="6946"/>
                </a:lnTo>
                <a:lnTo>
                  <a:pt x="12172" y="6949"/>
                </a:lnTo>
                <a:lnTo>
                  <a:pt x="12149" y="6952"/>
                </a:lnTo>
                <a:lnTo>
                  <a:pt x="12128" y="6953"/>
                </a:lnTo>
                <a:lnTo>
                  <a:pt x="12106" y="6954"/>
                </a:lnTo>
                <a:lnTo>
                  <a:pt x="12084" y="6953"/>
                </a:lnTo>
                <a:lnTo>
                  <a:pt x="12062" y="6952"/>
                </a:lnTo>
                <a:lnTo>
                  <a:pt x="12041" y="6949"/>
                </a:lnTo>
                <a:lnTo>
                  <a:pt x="12019" y="6946"/>
                </a:lnTo>
                <a:lnTo>
                  <a:pt x="11998" y="6941"/>
                </a:lnTo>
                <a:lnTo>
                  <a:pt x="11976" y="6935"/>
                </a:lnTo>
                <a:lnTo>
                  <a:pt x="11955" y="6929"/>
                </a:lnTo>
                <a:lnTo>
                  <a:pt x="11934" y="6921"/>
                </a:lnTo>
                <a:lnTo>
                  <a:pt x="11914" y="6912"/>
                </a:lnTo>
                <a:lnTo>
                  <a:pt x="11894" y="6902"/>
                </a:lnTo>
                <a:lnTo>
                  <a:pt x="11875" y="6891"/>
                </a:lnTo>
                <a:lnTo>
                  <a:pt x="11856" y="6879"/>
                </a:lnTo>
                <a:lnTo>
                  <a:pt x="11837" y="6866"/>
                </a:lnTo>
                <a:lnTo>
                  <a:pt x="11818" y="6852"/>
                </a:lnTo>
                <a:lnTo>
                  <a:pt x="11801" y="6837"/>
                </a:lnTo>
                <a:lnTo>
                  <a:pt x="11784" y="6821"/>
                </a:lnTo>
                <a:lnTo>
                  <a:pt x="10522" y="5555"/>
                </a:lnTo>
                <a:lnTo>
                  <a:pt x="10505" y="5539"/>
                </a:lnTo>
                <a:lnTo>
                  <a:pt x="10488" y="5523"/>
                </a:lnTo>
                <a:lnTo>
                  <a:pt x="10470" y="5509"/>
                </a:lnTo>
                <a:lnTo>
                  <a:pt x="10451" y="5496"/>
                </a:lnTo>
                <a:lnTo>
                  <a:pt x="10432" y="5485"/>
                </a:lnTo>
                <a:lnTo>
                  <a:pt x="10413" y="5474"/>
                </a:lnTo>
                <a:lnTo>
                  <a:pt x="10393" y="5464"/>
                </a:lnTo>
                <a:lnTo>
                  <a:pt x="10372" y="5455"/>
                </a:lnTo>
                <a:lnTo>
                  <a:pt x="10351" y="5447"/>
                </a:lnTo>
                <a:lnTo>
                  <a:pt x="10330" y="5441"/>
                </a:lnTo>
                <a:lnTo>
                  <a:pt x="10309" y="5435"/>
                </a:lnTo>
                <a:lnTo>
                  <a:pt x="10288" y="5429"/>
                </a:lnTo>
                <a:lnTo>
                  <a:pt x="10266" y="5426"/>
                </a:lnTo>
                <a:lnTo>
                  <a:pt x="10245" y="5423"/>
                </a:lnTo>
                <a:lnTo>
                  <a:pt x="10222" y="5422"/>
                </a:lnTo>
                <a:lnTo>
                  <a:pt x="10200" y="5421"/>
                </a:lnTo>
                <a:lnTo>
                  <a:pt x="10178" y="5422"/>
                </a:lnTo>
                <a:lnTo>
                  <a:pt x="10157" y="5423"/>
                </a:lnTo>
                <a:lnTo>
                  <a:pt x="10135" y="5426"/>
                </a:lnTo>
                <a:lnTo>
                  <a:pt x="10113" y="5429"/>
                </a:lnTo>
                <a:lnTo>
                  <a:pt x="10092" y="5435"/>
                </a:lnTo>
                <a:lnTo>
                  <a:pt x="10071" y="5441"/>
                </a:lnTo>
                <a:lnTo>
                  <a:pt x="10049" y="5447"/>
                </a:lnTo>
                <a:lnTo>
                  <a:pt x="10028" y="5455"/>
                </a:lnTo>
                <a:lnTo>
                  <a:pt x="10008" y="5464"/>
                </a:lnTo>
                <a:lnTo>
                  <a:pt x="9988" y="5474"/>
                </a:lnTo>
                <a:lnTo>
                  <a:pt x="9969" y="5485"/>
                </a:lnTo>
                <a:lnTo>
                  <a:pt x="9950" y="5496"/>
                </a:lnTo>
                <a:lnTo>
                  <a:pt x="9931" y="5509"/>
                </a:lnTo>
                <a:lnTo>
                  <a:pt x="9913" y="5523"/>
                </a:lnTo>
                <a:lnTo>
                  <a:pt x="9895" y="5539"/>
                </a:lnTo>
                <a:lnTo>
                  <a:pt x="9878" y="5555"/>
                </a:lnTo>
                <a:lnTo>
                  <a:pt x="8617" y="6821"/>
                </a:lnTo>
                <a:lnTo>
                  <a:pt x="8599" y="6837"/>
                </a:lnTo>
                <a:lnTo>
                  <a:pt x="8582" y="6852"/>
                </a:lnTo>
                <a:lnTo>
                  <a:pt x="8564" y="6866"/>
                </a:lnTo>
                <a:lnTo>
                  <a:pt x="8545" y="6879"/>
                </a:lnTo>
                <a:lnTo>
                  <a:pt x="8526" y="6891"/>
                </a:lnTo>
                <a:lnTo>
                  <a:pt x="8507" y="6902"/>
                </a:lnTo>
                <a:lnTo>
                  <a:pt x="8487" y="6912"/>
                </a:lnTo>
                <a:lnTo>
                  <a:pt x="8467" y="6921"/>
                </a:lnTo>
                <a:lnTo>
                  <a:pt x="8445" y="6929"/>
                </a:lnTo>
                <a:lnTo>
                  <a:pt x="8424" y="6935"/>
                </a:lnTo>
                <a:lnTo>
                  <a:pt x="8403" y="6941"/>
                </a:lnTo>
                <a:lnTo>
                  <a:pt x="8382" y="6946"/>
                </a:lnTo>
                <a:lnTo>
                  <a:pt x="8360" y="6949"/>
                </a:lnTo>
                <a:lnTo>
                  <a:pt x="8339" y="6952"/>
                </a:lnTo>
                <a:lnTo>
                  <a:pt x="8317" y="6953"/>
                </a:lnTo>
                <a:lnTo>
                  <a:pt x="8295" y="6954"/>
                </a:lnTo>
                <a:lnTo>
                  <a:pt x="8272" y="6953"/>
                </a:lnTo>
                <a:lnTo>
                  <a:pt x="8251" y="6952"/>
                </a:lnTo>
                <a:lnTo>
                  <a:pt x="8229" y="6949"/>
                </a:lnTo>
                <a:lnTo>
                  <a:pt x="8208" y="6946"/>
                </a:lnTo>
                <a:lnTo>
                  <a:pt x="8186" y="6941"/>
                </a:lnTo>
                <a:lnTo>
                  <a:pt x="8165" y="6935"/>
                </a:lnTo>
                <a:lnTo>
                  <a:pt x="8144" y="6929"/>
                </a:lnTo>
                <a:lnTo>
                  <a:pt x="8123" y="6921"/>
                </a:lnTo>
                <a:lnTo>
                  <a:pt x="8102" y="6912"/>
                </a:lnTo>
                <a:lnTo>
                  <a:pt x="8082" y="6902"/>
                </a:lnTo>
                <a:lnTo>
                  <a:pt x="8063" y="6891"/>
                </a:lnTo>
                <a:lnTo>
                  <a:pt x="8044" y="6879"/>
                </a:lnTo>
                <a:lnTo>
                  <a:pt x="8025" y="6866"/>
                </a:lnTo>
                <a:lnTo>
                  <a:pt x="8007" y="6852"/>
                </a:lnTo>
                <a:lnTo>
                  <a:pt x="7990" y="6837"/>
                </a:lnTo>
                <a:lnTo>
                  <a:pt x="7973" y="6821"/>
                </a:lnTo>
                <a:lnTo>
                  <a:pt x="7613" y="6460"/>
                </a:lnTo>
                <a:lnTo>
                  <a:pt x="7597" y="6443"/>
                </a:lnTo>
                <a:lnTo>
                  <a:pt x="7582" y="6425"/>
                </a:lnTo>
                <a:lnTo>
                  <a:pt x="7568" y="6407"/>
                </a:lnTo>
                <a:lnTo>
                  <a:pt x="7555" y="6389"/>
                </a:lnTo>
                <a:lnTo>
                  <a:pt x="7543" y="6370"/>
                </a:lnTo>
                <a:lnTo>
                  <a:pt x="7532" y="6349"/>
                </a:lnTo>
                <a:lnTo>
                  <a:pt x="7522" y="6329"/>
                </a:lnTo>
                <a:lnTo>
                  <a:pt x="7514" y="6309"/>
                </a:lnTo>
                <a:lnTo>
                  <a:pt x="7506" y="6288"/>
                </a:lnTo>
                <a:lnTo>
                  <a:pt x="7499" y="6267"/>
                </a:lnTo>
                <a:lnTo>
                  <a:pt x="7494" y="6245"/>
                </a:lnTo>
                <a:lnTo>
                  <a:pt x="7489" y="6224"/>
                </a:lnTo>
                <a:lnTo>
                  <a:pt x="7484" y="6202"/>
                </a:lnTo>
                <a:lnTo>
                  <a:pt x="7482" y="6181"/>
                </a:lnTo>
                <a:lnTo>
                  <a:pt x="7480" y="6159"/>
                </a:lnTo>
                <a:lnTo>
                  <a:pt x="7480" y="6136"/>
                </a:lnTo>
                <a:lnTo>
                  <a:pt x="7480" y="6114"/>
                </a:lnTo>
                <a:lnTo>
                  <a:pt x="7482" y="6093"/>
                </a:lnTo>
                <a:lnTo>
                  <a:pt x="7484" y="6071"/>
                </a:lnTo>
                <a:lnTo>
                  <a:pt x="7489" y="6048"/>
                </a:lnTo>
                <a:lnTo>
                  <a:pt x="7494" y="6027"/>
                </a:lnTo>
                <a:lnTo>
                  <a:pt x="7499" y="6006"/>
                </a:lnTo>
                <a:lnTo>
                  <a:pt x="7506" y="5985"/>
                </a:lnTo>
                <a:lnTo>
                  <a:pt x="7514" y="5964"/>
                </a:lnTo>
                <a:lnTo>
                  <a:pt x="7522" y="5943"/>
                </a:lnTo>
                <a:lnTo>
                  <a:pt x="7532" y="5923"/>
                </a:lnTo>
                <a:lnTo>
                  <a:pt x="7543" y="5904"/>
                </a:lnTo>
                <a:lnTo>
                  <a:pt x="7555" y="5885"/>
                </a:lnTo>
                <a:lnTo>
                  <a:pt x="7568" y="5866"/>
                </a:lnTo>
                <a:lnTo>
                  <a:pt x="7582" y="5848"/>
                </a:lnTo>
                <a:lnTo>
                  <a:pt x="7597" y="5830"/>
                </a:lnTo>
                <a:lnTo>
                  <a:pt x="7613" y="5813"/>
                </a:lnTo>
                <a:lnTo>
                  <a:pt x="8874" y="4547"/>
                </a:lnTo>
                <a:lnTo>
                  <a:pt x="8890" y="4531"/>
                </a:lnTo>
                <a:lnTo>
                  <a:pt x="8905" y="4513"/>
                </a:lnTo>
                <a:lnTo>
                  <a:pt x="8919" y="4494"/>
                </a:lnTo>
                <a:lnTo>
                  <a:pt x="8932" y="4476"/>
                </a:lnTo>
                <a:lnTo>
                  <a:pt x="8945" y="4456"/>
                </a:lnTo>
                <a:lnTo>
                  <a:pt x="8955" y="4437"/>
                </a:lnTo>
                <a:lnTo>
                  <a:pt x="8965" y="4417"/>
                </a:lnTo>
                <a:lnTo>
                  <a:pt x="8974" y="4396"/>
                </a:lnTo>
                <a:lnTo>
                  <a:pt x="8982" y="4375"/>
                </a:lnTo>
                <a:lnTo>
                  <a:pt x="8988" y="4354"/>
                </a:lnTo>
                <a:lnTo>
                  <a:pt x="8994" y="4333"/>
                </a:lnTo>
                <a:lnTo>
                  <a:pt x="8999" y="4312"/>
                </a:lnTo>
                <a:lnTo>
                  <a:pt x="9002" y="4289"/>
                </a:lnTo>
                <a:lnTo>
                  <a:pt x="9005" y="4267"/>
                </a:lnTo>
                <a:lnTo>
                  <a:pt x="9006" y="4246"/>
                </a:lnTo>
                <a:lnTo>
                  <a:pt x="9007" y="4224"/>
                </a:lnTo>
                <a:lnTo>
                  <a:pt x="9006" y="4202"/>
                </a:lnTo>
                <a:lnTo>
                  <a:pt x="9005" y="4180"/>
                </a:lnTo>
                <a:lnTo>
                  <a:pt x="9002" y="4158"/>
                </a:lnTo>
                <a:lnTo>
                  <a:pt x="8999" y="4136"/>
                </a:lnTo>
                <a:lnTo>
                  <a:pt x="8994" y="4115"/>
                </a:lnTo>
                <a:lnTo>
                  <a:pt x="8988" y="4094"/>
                </a:lnTo>
                <a:lnTo>
                  <a:pt x="8982" y="4072"/>
                </a:lnTo>
                <a:lnTo>
                  <a:pt x="8974" y="4051"/>
                </a:lnTo>
                <a:lnTo>
                  <a:pt x="8965" y="4031"/>
                </a:lnTo>
                <a:lnTo>
                  <a:pt x="8955" y="4011"/>
                </a:lnTo>
                <a:lnTo>
                  <a:pt x="8945" y="3992"/>
                </a:lnTo>
                <a:lnTo>
                  <a:pt x="8932" y="3972"/>
                </a:lnTo>
                <a:lnTo>
                  <a:pt x="8919" y="3953"/>
                </a:lnTo>
                <a:lnTo>
                  <a:pt x="8905" y="3935"/>
                </a:lnTo>
                <a:lnTo>
                  <a:pt x="8890" y="3918"/>
                </a:lnTo>
                <a:lnTo>
                  <a:pt x="8874" y="3901"/>
                </a:lnTo>
                <a:lnTo>
                  <a:pt x="7613" y="2634"/>
                </a:lnTo>
                <a:lnTo>
                  <a:pt x="7597" y="2618"/>
                </a:lnTo>
                <a:lnTo>
                  <a:pt x="7582" y="2600"/>
                </a:lnTo>
                <a:lnTo>
                  <a:pt x="7568" y="2582"/>
                </a:lnTo>
                <a:lnTo>
                  <a:pt x="7555" y="2564"/>
                </a:lnTo>
                <a:lnTo>
                  <a:pt x="7543" y="2545"/>
                </a:lnTo>
                <a:lnTo>
                  <a:pt x="7532" y="2524"/>
                </a:lnTo>
                <a:lnTo>
                  <a:pt x="7522" y="2504"/>
                </a:lnTo>
                <a:lnTo>
                  <a:pt x="7513" y="2484"/>
                </a:lnTo>
                <a:lnTo>
                  <a:pt x="7506" y="2463"/>
                </a:lnTo>
                <a:lnTo>
                  <a:pt x="7499" y="2443"/>
                </a:lnTo>
                <a:lnTo>
                  <a:pt x="7493" y="2420"/>
                </a:lnTo>
                <a:lnTo>
                  <a:pt x="7489" y="2399"/>
                </a:lnTo>
                <a:lnTo>
                  <a:pt x="7484" y="2378"/>
                </a:lnTo>
                <a:lnTo>
                  <a:pt x="7481" y="2356"/>
                </a:lnTo>
                <a:lnTo>
                  <a:pt x="7480" y="2334"/>
                </a:lnTo>
                <a:lnTo>
                  <a:pt x="7479" y="2312"/>
                </a:lnTo>
                <a:lnTo>
                  <a:pt x="7480" y="2290"/>
                </a:lnTo>
                <a:lnTo>
                  <a:pt x="7481" y="2268"/>
                </a:lnTo>
                <a:lnTo>
                  <a:pt x="7484" y="2246"/>
                </a:lnTo>
                <a:lnTo>
                  <a:pt x="7489" y="2225"/>
                </a:lnTo>
                <a:lnTo>
                  <a:pt x="7493" y="2202"/>
                </a:lnTo>
                <a:lnTo>
                  <a:pt x="7499" y="2181"/>
                </a:lnTo>
                <a:lnTo>
                  <a:pt x="7506" y="2160"/>
                </a:lnTo>
                <a:lnTo>
                  <a:pt x="7513" y="2140"/>
                </a:lnTo>
                <a:lnTo>
                  <a:pt x="7522" y="2118"/>
                </a:lnTo>
                <a:lnTo>
                  <a:pt x="7532" y="2098"/>
                </a:lnTo>
                <a:lnTo>
                  <a:pt x="7543" y="2079"/>
                </a:lnTo>
                <a:lnTo>
                  <a:pt x="7555" y="2060"/>
                </a:lnTo>
                <a:lnTo>
                  <a:pt x="7568" y="2041"/>
                </a:lnTo>
                <a:lnTo>
                  <a:pt x="7582" y="2023"/>
                </a:lnTo>
                <a:lnTo>
                  <a:pt x="7597" y="2005"/>
                </a:lnTo>
                <a:lnTo>
                  <a:pt x="7613" y="1988"/>
                </a:lnTo>
                <a:lnTo>
                  <a:pt x="7973" y="1628"/>
                </a:lnTo>
                <a:lnTo>
                  <a:pt x="7990" y="1612"/>
                </a:lnTo>
                <a:lnTo>
                  <a:pt x="8007" y="1596"/>
                </a:lnTo>
                <a:lnTo>
                  <a:pt x="8025" y="1582"/>
                </a:lnTo>
                <a:lnTo>
                  <a:pt x="8044" y="1569"/>
                </a:lnTo>
                <a:lnTo>
                  <a:pt x="8063" y="1557"/>
                </a:lnTo>
                <a:lnTo>
                  <a:pt x="8082" y="1546"/>
                </a:lnTo>
                <a:lnTo>
                  <a:pt x="8102" y="1537"/>
                </a:lnTo>
                <a:lnTo>
                  <a:pt x="8122" y="1528"/>
                </a:lnTo>
                <a:lnTo>
                  <a:pt x="8144" y="1520"/>
                </a:lnTo>
                <a:lnTo>
                  <a:pt x="8165" y="1513"/>
                </a:lnTo>
                <a:lnTo>
                  <a:pt x="8186" y="1508"/>
                </a:lnTo>
                <a:lnTo>
                  <a:pt x="8208" y="1503"/>
                </a:lnTo>
                <a:lnTo>
                  <a:pt x="8229" y="1498"/>
                </a:lnTo>
                <a:lnTo>
                  <a:pt x="8251" y="1496"/>
                </a:lnTo>
                <a:lnTo>
                  <a:pt x="8272" y="1494"/>
                </a:lnTo>
                <a:lnTo>
                  <a:pt x="8295" y="1494"/>
                </a:lnTo>
                <a:lnTo>
                  <a:pt x="8317" y="1494"/>
                </a:lnTo>
                <a:lnTo>
                  <a:pt x="8339" y="1496"/>
                </a:lnTo>
                <a:lnTo>
                  <a:pt x="8360" y="1498"/>
                </a:lnTo>
                <a:lnTo>
                  <a:pt x="8382" y="1503"/>
                </a:lnTo>
                <a:lnTo>
                  <a:pt x="8403" y="1508"/>
                </a:lnTo>
                <a:lnTo>
                  <a:pt x="8424" y="1513"/>
                </a:lnTo>
                <a:lnTo>
                  <a:pt x="8445" y="1520"/>
                </a:lnTo>
                <a:lnTo>
                  <a:pt x="8467" y="1528"/>
                </a:lnTo>
                <a:lnTo>
                  <a:pt x="8487" y="1537"/>
                </a:lnTo>
                <a:lnTo>
                  <a:pt x="8507" y="1546"/>
                </a:lnTo>
                <a:lnTo>
                  <a:pt x="8526" y="1557"/>
                </a:lnTo>
                <a:lnTo>
                  <a:pt x="8545" y="1569"/>
                </a:lnTo>
                <a:lnTo>
                  <a:pt x="8564" y="1582"/>
                </a:lnTo>
                <a:lnTo>
                  <a:pt x="8582" y="1596"/>
                </a:lnTo>
                <a:lnTo>
                  <a:pt x="8599" y="1612"/>
                </a:lnTo>
                <a:lnTo>
                  <a:pt x="8617" y="1628"/>
                </a:lnTo>
                <a:lnTo>
                  <a:pt x="9878" y="2893"/>
                </a:lnTo>
                <a:lnTo>
                  <a:pt x="9895" y="2909"/>
                </a:lnTo>
                <a:lnTo>
                  <a:pt x="9913" y="2924"/>
                </a:lnTo>
                <a:lnTo>
                  <a:pt x="9931" y="2938"/>
                </a:lnTo>
                <a:lnTo>
                  <a:pt x="9950" y="2952"/>
                </a:lnTo>
                <a:lnTo>
                  <a:pt x="9969" y="2964"/>
                </a:lnTo>
                <a:lnTo>
                  <a:pt x="9988" y="2975"/>
                </a:lnTo>
                <a:lnTo>
                  <a:pt x="10008" y="2984"/>
                </a:lnTo>
                <a:lnTo>
                  <a:pt x="10028" y="2993"/>
                </a:lnTo>
                <a:lnTo>
                  <a:pt x="10049" y="3001"/>
                </a:lnTo>
                <a:lnTo>
                  <a:pt x="10071" y="3008"/>
                </a:lnTo>
                <a:lnTo>
                  <a:pt x="10092" y="3013"/>
                </a:lnTo>
                <a:lnTo>
                  <a:pt x="10113" y="3018"/>
                </a:lnTo>
                <a:lnTo>
                  <a:pt x="10135" y="3022"/>
                </a:lnTo>
                <a:lnTo>
                  <a:pt x="10157" y="3024"/>
                </a:lnTo>
                <a:lnTo>
                  <a:pt x="10178" y="3026"/>
                </a:lnTo>
                <a:lnTo>
                  <a:pt x="10200" y="3026"/>
                </a:lnTo>
                <a:lnTo>
                  <a:pt x="10222" y="3026"/>
                </a:lnTo>
                <a:lnTo>
                  <a:pt x="10245" y="3024"/>
                </a:lnTo>
                <a:lnTo>
                  <a:pt x="10266" y="3022"/>
                </a:lnTo>
                <a:lnTo>
                  <a:pt x="10288" y="3018"/>
                </a:lnTo>
                <a:lnTo>
                  <a:pt x="10309" y="3013"/>
                </a:lnTo>
                <a:lnTo>
                  <a:pt x="10330" y="3008"/>
                </a:lnTo>
                <a:lnTo>
                  <a:pt x="10351" y="3001"/>
                </a:lnTo>
                <a:lnTo>
                  <a:pt x="10372" y="2993"/>
                </a:lnTo>
                <a:lnTo>
                  <a:pt x="10393" y="2984"/>
                </a:lnTo>
                <a:lnTo>
                  <a:pt x="10413" y="2975"/>
                </a:lnTo>
                <a:lnTo>
                  <a:pt x="10432" y="2964"/>
                </a:lnTo>
                <a:lnTo>
                  <a:pt x="10451" y="2952"/>
                </a:lnTo>
                <a:lnTo>
                  <a:pt x="10470" y="2938"/>
                </a:lnTo>
                <a:lnTo>
                  <a:pt x="10488" y="2924"/>
                </a:lnTo>
                <a:lnTo>
                  <a:pt x="10505" y="2909"/>
                </a:lnTo>
                <a:lnTo>
                  <a:pt x="10522" y="2893"/>
                </a:lnTo>
                <a:lnTo>
                  <a:pt x="11784" y="1628"/>
                </a:lnTo>
                <a:lnTo>
                  <a:pt x="11801" y="1612"/>
                </a:lnTo>
                <a:lnTo>
                  <a:pt x="11818" y="1596"/>
                </a:lnTo>
                <a:lnTo>
                  <a:pt x="11837" y="1582"/>
                </a:lnTo>
                <a:lnTo>
                  <a:pt x="11856" y="1569"/>
                </a:lnTo>
                <a:lnTo>
                  <a:pt x="11875" y="1557"/>
                </a:lnTo>
                <a:lnTo>
                  <a:pt x="11894" y="1546"/>
                </a:lnTo>
                <a:lnTo>
                  <a:pt x="11914" y="1537"/>
                </a:lnTo>
                <a:lnTo>
                  <a:pt x="11934" y="1528"/>
                </a:lnTo>
                <a:lnTo>
                  <a:pt x="11955" y="1520"/>
                </a:lnTo>
                <a:lnTo>
                  <a:pt x="11976" y="1513"/>
                </a:lnTo>
                <a:lnTo>
                  <a:pt x="11998" y="1508"/>
                </a:lnTo>
                <a:lnTo>
                  <a:pt x="12019" y="1503"/>
                </a:lnTo>
                <a:lnTo>
                  <a:pt x="12041" y="1498"/>
                </a:lnTo>
                <a:lnTo>
                  <a:pt x="12063" y="1496"/>
                </a:lnTo>
                <a:lnTo>
                  <a:pt x="12084" y="1494"/>
                </a:lnTo>
                <a:lnTo>
                  <a:pt x="12106" y="1494"/>
                </a:lnTo>
                <a:lnTo>
                  <a:pt x="12128" y="1494"/>
                </a:lnTo>
                <a:lnTo>
                  <a:pt x="12149" y="1496"/>
                </a:lnTo>
                <a:lnTo>
                  <a:pt x="12172" y="1498"/>
                </a:lnTo>
                <a:lnTo>
                  <a:pt x="12194" y="1503"/>
                </a:lnTo>
                <a:lnTo>
                  <a:pt x="12215" y="1508"/>
                </a:lnTo>
                <a:lnTo>
                  <a:pt x="12236" y="1513"/>
                </a:lnTo>
                <a:lnTo>
                  <a:pt x="12257" y="1520"/>
                </a:lnTo>
                <a:lnTo>
                  <a:pt x="12278" y="1528"/>
                </a:lnTo>
                <a:lnTo>
                  <a:pt x="12298" y="1537"/>
                </a:lnTo>
                <a:lnTo>
                  <a:pt x="12319" y="1546"/>
                </a:lnTo>
                <a:lnTo>
                  <a:pt x="12338" y="1557"/>
                </a:lnTo>
                <a:lnTo>
                  <a:pt x="12357" y="1569"/>
                </a:lnTo>
                <a:lnTo>
                  <a:pt x="12376" y="1582"/>
                </a:lnTo>
                <a:lnTo>
                  <a:pt x="12394" y="1596"/>
                </a:lnTo>
                <a:lnTo>
                  <a:pt x="12411" y="1612"/>
                </a:lnTo>
                <a:lnTo>
                  <a:pt x="12428" y="1628"/>
                </a:lnTo>
                <a:lnTo>
                  <a:pt x="12787" y="1988"/>
                </a:lnTo>
                <a:lnTo>
                  <a:pt x="12804" y="2005"/>
                </a:lnTo>
                <a:lnTo>
                  <a:pt x="12819" y="2023"/>
                </a:lnTo>
                <a:lnTo>
                  <a:pt x="12833" y="2041"/>
                </a:lnTo>
                <a:lnTo>
                  <a:pt x="12846" y="2060"/>
                </a:lnTo>
                <a:lnTo>
                  <a:pt x="12858" y="2079"/>
                </a:lnTo>
                <a:lnTo>
                  <a:pt x="12869" y="2099"/>
                </a:lnTo>
                <a:lnTo>
                  <a:pt x="12879" y="2118"/>
                </a:lnTo>
                <a:lnTo>
                  <a:pt x="12888" y="2140"/>
                </a:lnTo>
                <a:lnTo>
                  <a:pt x="12895" y="2160"/>
                </a:lnTo>
                <a:lnTo>
                  <a:pt x="12902" y="2181"/>
                </a:lnTo>
                <a:lnTo>
                  <a:pt x="12908" y="2203"/>
                </a:lnTo>
                <a:lnTo>
                  <a:pt x="12912" y="2225"/>
                </a:lnTo>
                <a:lnTo>
                  <a:pt x="12916" y="2246"/>
                </a:lnTo>
                <a:lnTo>
                  <a:pt x="12919" y="2268"/>
                </a:lnTo>
                <a:lnTo>
                  <a:pt x="12920" y="2290"/>
                </a:lnTo>
                <a:lnTo>
                  <a:pt x="12921" y="2312"/>
                </a:lnTo>
                <a:lnTo>
                  <a:pt x="12920" y="2334"/>
                </a:lnTo>
                <a:lnTo>
                  <a:pt x="12919" y="2356"/>
                </a:lnTo>
                <a:lnTo>
                  <a:pt x="12916" y="2378"/>
                </a:lnTo>
                <a:lnTo>
                  <a:pt x="12912" y="2399"/>
                </a:lnTo>
                <a:lnTo>
                  <a:pt x="12908" y="2420"/>
                </a:lnTo>
                <a:lnTo>
                  <a:pt x="12902" y="2443"/>
                </a:lnTo>
                <a:lnTo>
                  <a:pt x="12895" y="2464"/>
                </a:lnTo>
                <a:lnTo>
                  <a:pt x="12888" y="2484"/>
                </a:lnTo>
                <a:lnTo>
                  <a:pt x="12879" y="2504"/>
                </a:lnTo>
                <a:lnTo>
                  <a:pt x="12869" y="2524"/>
                </a:lnTo>
                <a:lnTo>
                  <a:pt x="12858" y="2545"/>
                </a:lnTo>
                <a:lnTo>
                  <a:pt x="12846" y="2564"/>
                </a:lnTo>
                <a:lnTo>
                  <a:pt x="12833" y="2582"/>
                </a:lnTo>
                <a:lnTo>
                  <a:pt x="12819" y="2600"/>
                </a:lnTo>
                <a:lnTo>
                  <a:pt x="12804" y="2618"/>
                </a:lnTo>
                <a:lnTo>
                  <a:pt x="12787" y="2634"/>
                </a:lnTo>
                <a:lnTo>
                  <a:pt x="11527" y="3901"/>
                </a:lnTo>
                <a:lnTo>
                  <a:pt x="11510" y="3918"/>
                </a:lnTo>
                <a:lnTo>
                  <a:pt x="11495" y="3935"/>
                </a:lnTo>
                <a:lnTo>
                  <a:pt x="11481" y="3953"/>
                </a:lnTo>
                <a:lnTo>
                  <a:pt x="11468" y="3972"/>
                </a:lnTo>
                <a:lnTo>
                  <a:pt x="11456" y="3992"/>
                </a:lnTo>
                <a:lnTo>
                  <a:pt x="11446" y="4011"/>
                </a:lnTo>
                <a:lnTo>
                  <a:pt x="11436" y="4031"/>
                </a:lnTo>
                <a:lnTo>
                  <a:pt x="11427" y="4051"/>
                </a:lnTo>
                <a:lnTo>
                  <a:pt x="11419" y="4072"/>
                </a:lnTo>
                <a:lnTo>
                  <a:pt x="11413" y="4094"/>
                </a:lnTo>
                <a:lnTo>
                  <a:pt x="11407" y="4115"/>
                </a:lnTo>
                <a:lnTo>
                  <a:pt x="11402" y="4136"/>
                </a:lnTo>
                <a:lnTo>
                  <a:pt x="11399" y="4158"/>
                </a:lnTo>
                <a:lnTo>
                  <a:pt x="11396" y="4180"/>
                </a:lnTo>
                <a:lnTo>
                  <a:pt x="11395" y="4202"/>
                </a:lnTo>
                <a:lnTo>
                  <a:pt x="11394" y="4224"/>
                </a:lnTo>
                <a:lnTo>
                  <a:pt x="11395" y="4246"/>
                </a:lnTo>
                <a:lnTo>
                  <a:pt x="11396" y="4267"/>
                </a:lnTo>
                <a:lnTo>
                  <a:pt x="11399" y="4289"/>
                </a:lnTo>
                <a:lnTo>
                  <a:pt x="11402" y="4312"/>
                </a:lnTo>
                <a:lnTo>
                  <a:pt x="11407" y="4333"/>
                </a:lnTo>
                <a:lnTo>
                  <a:pt x="11413" y="4354"/>
                </a:lnTo>
                <a:lnTo>
                  <a:pt x="11419" y="4375"/>
                </a:lnTo>
                <a:lnTo>
                  <a:pt x="11427" y="4396"/>
                </a:lnTo>
                <a:lnTo>
                  <a:pt x="11436" y="4417"/>
                </a:lnTo>
                <a:lnTo>
                  <a:pt x="11446" y="4437"/>
                </a:lnTo>
                <a:lnTo>
                  <a:pt x="11456" y="4456"/>
                </a:lnTo>
                <a:lnTo>
                  <a:pt x="11468" y="4476"/>
                </a:lnTo>
                <a:lnTo>
                  <a:pt x="11481" y="4494"/>
                </a:lnTo>
                <a:lnTo>
                  <a:pt x="11495" y="4513"/>
                </a:lnTo>
                <a:lnTo>
                  <a:pt x="11510" y="4531"/>
                </a:lnTo>
                <a:lnTo>
                  <a:pt x="11527" y="4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0" name="Freeform 191"/>
          <p:cNvSpPr>
            <a:spLocks noEditPoints="1"/>
          </p:cNvSpPr>
          <p:nvPr/>
        </p:nvSpPr>
        <p:spPr bwMode="auto">
          <a:xfrm>
            <a:off x="1513711" y="1238519"/>
            <a:ext cx="526801" cy="522954"/>
          </a:xfrm>
          <a:custGeom>
            <a:avLst/>
            <a:gdLst>
              <a:gd name="T0" fmla="*/ 13719 w 16128"/>
              <a:gd name="T1" fmla="*/ 5837 h 16100"/>
              <a:gd name="T2" fmla="*/ 13781 w 16128"/>
              <a:gd name="T3" fmla="*/ 5203 h 16100"/>
              <a:gd name="T4" fmla="*/ 14639 w 16128"/>
              <a:gd name="T5" fmla="*/ 4060 h 16100"/>
              <a:gd name="T6" fmla="*/ 14563 w 16128"/>
              <a:gd name="T7" fmla="*/ 3003 h 16100"/>
              <a:gd name="T8" fmla="*/ 13119 w 16128"/>
              <a:gd name="T9" fmla="*/ 1563 h 16100"/>
              <a:gd name="T10" fmla="*/ 12061 w 16128"/>
              <a:gd name="T11" fmla="*/ 1486 h 16100"/>
              <a:gd name="T12" fmla="*/ 10917 w 16128"/>
              <a:gd name="T13" fmla="*/ 2342 h 16100"/>
              <a:gd name="T14" fmla="*/ 10281 w 16128"/>
              <a:gd name="T15" fmla="*/ 2404 h 16100"/>
              <a:gd name="T16" fmla="*/ 10068 w 16128"/>
              <a:gd name="T17" fmla="*/ 1419 h 16100"/>
              <a:gd name="T18" fmla="*/ 9629 w 16128"/>
              <a:gd name="T19" fmla="*/ 440 h 16100"/>
              <a:gd name="T20" fmla="*/ 8648 w 16128"/>
              <a:gd name="T21" fmla="*/ 2 h 16100"/>
              <a:gd name="T22" fmla="*/ 6662 w 16128"/>
              <a:gd name="T23" fmla="*/ 298 h 16100"/>
              <a:gd name="T24" fmla="*/ 6089 w 16128"/>
              <a:gd name="T25" fmla="*/ 1195 h 16100"/>
              <a:gd name="T26" fmla="*/ 5930 w 16128"/>
              <a:gd name="T27" fmla="*/ 2305 h 16100"/>
              <a:gd name="T28" fmla="*/ 5363 w 16128"/>
              <a:gd name="T29" fmla="*/ 2431 h 16100"/>
              <a:gd name="T30" fmla="*/ 4272 w 16128"/>
              <a:gd name="T31" fmla="*/ 1563 h 16100"/>
              <a:gd name="T32" fmla="*/ 3214 w 16128"/>
              <a:gd name="T33" fmla="*/ 1486 h 16100"/>
              <a:gd name="T34" fmla="*/ 1673 w 16128"/>
              <a:gd name="T35" fmla="*/ 2810 h 16100"/>
              <a:gd name="T36" fmla="*/ 1442 w 16128"/>
              <a:gd name="T37" fmla="*/ 3849 h 16100"/>
              <a:gd name="T38" fmla="*/ 2217 w 16128"/>
              <a:gd name="T39" fmla="*/ 5044 h 16100"/>
              <a:gd name="T40" fmla="*/ 2473 w 16128"/>
              <a:gd name="T41" fmla="*/ 5738 h 16100"/>
              <a:gd name="T42" fmla="*/ 1801 w 16128"/>
              <a:gd name="T43" fmla="*/ 6047 h 16100"/>
              <a:gd name="T44" fmla="*/ 604 w 16128"/>
              <a:gd name="T45" fmla="*/ 6346 h 16100"/>
              <a:gd name="T46" fmla="*/ 30 w 16128"/>
              <a:gd name="T47" fmla="*/ 7243 h 16100"/>
              <a:gd name="T48" fmla="*/ 181 w 16128"/>
              <a:gd name="T49" fmla="*/ 9267 h 16100"/>
              <a:gd name="T50" fmla="*/ 985 w 16128"/>
              <a:gd name="T51" fmla="*/ 9960 h 16100"/>
              <a:gd name="T52" fmla="*/ 2174 w 16128"/>
              <a:gd name="T53" fmla="*/ 10116 h 16100"/>
              <a:gd name="T54" fmla="*/ 2486 w 16128"/>
              <a:gd name="T55" fmla="*/ 10606 h 16100"/>
              <a:gd name="T56" fmla="*/ 1673 w 16128"/>
              <a:gd name="T57" fmla="*/ 11641 h 16100"/>
              <a:gd name="T58" fmla="*/ 1442 w 16128"/>
              <a:gd name="T59" fmla="*/ 12681 h 16100"/>
              <a:gd name="T60" fmla="*/ 2637 w 16128"/>
              <a:gd name="T61" fmla="*/ 14292 h 16100"/>
              <a:gd name="T62" fmla="*/ 3640 w 16128"/>
              <a:gd name="T63" fmla="*/ 14675 h 16100"/>
              <a:gd name="T64" fmla="*/ 4644 w 16128"/>
              <a:gd name="T65" fmla="*/ 14292 h 16100"/>
              <a:gd name="T66" fmla="*/ 5633 w 16128"/>
              <a:gd name="T67" fmla="*/ 13606 h 16100"/>
              <a:gd name="T68" fmla="*/ 6037 w 16128"/>
              <a:gd name="T69" fmla="*/ 14099 h 16100"/>
              <a:gd name="T70" fmla="*/ 6241 w 16128"/>
              <a:gd name="T71" fmla="*/ 15316 h 16100"/>
              <a:gd name="T72" fmla="*/ 7043 w 16128"/>
              <a:gd name="T73" fmla="*/ 16008 h 16100"/>
              <a:gd name="T74" fmla="*/ 9085 w 16128"/>
              <a:gd name="T75" fmla="*/ 16008 h 16100"/>
              <a:gd name="T76" fmla="*/ 9887 w 16128"/>
              <a:gd name="T77" fmla="*/ 15316 h 16100"/>
              <a:gd name="T78" fmla="*/ 10091 w 16128"/>
              <a:gd name="T79" fmla="*/ 14100 h 16100"/>
              <a:gd name="T80" fmla="*/ 10496 w 16128"/>
              <a:gd name="T81" fmla="*/ 13607 h 16100"/>
              <a:gd name="T82" fmla="*/ 11484 w 16128"/>
              <a:gd name="T83" fmla="*/ 14292 h 16100"/>
              <a:gd name="T84" fmla="*/ 12488 w 16128"/>
              <a:gd name="T85" fmla="*/ 14675 h 16100"/>
              <a:gd name="T86" fmla="*/ 13492 w 16128"/>
              <a:gd name="T87" fmla="*/ 14291 h 16100"/>
              <a:gd name="T88" fmla="*/ 14686 w 16128"/>
              <a:gd name="T89" fmla="*/ 12681 h 16100"/>
              <a:gd name="T90" fmla="*/ 14456 w 16128"/>
              <a:gd name="T91" fmla="*/ 11641 h 16100"/>
              <a:gd name="T92" fmla="*/ 13643 w 16128"/>
              <a:gd name="T93" fmla="*/ 10606 h 16100"/>
              <a:gd name="T94" fmla="*/ 13955 w 16128"/>
              <a:gd name="T95" fmla="*/ 10116 h 16100"/>
              <a:gd name="T96" fmla="*/ 15143 w 16128"/>
              <a:gd name="T97" fmla="*/ 9961 h 16100"/>
              <a:gd name="T98" fmla="*/ 15947 w 16128"/>
              <a:gd name="T99" fmla="*/ 9268 h 16100"/>
              <a:gd name="T100" fmla="*/ 16098 w 16128"/>
              <a:gd name="T101" fmla="*/ 7243 h 16100"/>
              <a:gd name="T102" fmla="*/ 15525 w 16128"/>
              <a:gd name="T103" fmla="*/ 6346 h 16100"/>
              <a:gd name="T104" fmla="*/ 7899 w 16128"/>
              <a:gd name="T105" fmla="*/ 11084 h 16100"/>
              <a:gd name="T106" fmla="*/ 5924 w 16128"/>
              <a:gd name="T107" fmla="*/ 10207 h 16100"/>
              <a:gd name="T108" fmla="*/ 5046 w 16128"/>
              <a:gd name="T109" fmla="*/ 8236 h 16100"/>
              <a:gd name="T110" fmla="*/ 5729 w 16128"/>
              <a:gd name="T111" fmla="*/ 6168 h 16100"/>
              <a:gd name="T112" fmla="*/ 7595 w 16128"/>
              <a:gd name="T113" fmla="*/ 5109 h 16100"/>
              <a:gd name="T114" fmla="*/ 9738 w 16128"/>
              <a:gd name="T115" fmla="*/ 5588 h 16100"/>
              <a:gd name="T116" fmla="*/ 10971 w 16128"/>
              <a:gd name="T117" fmla="*/ 7330 h 16100"/>
              <a:gd name="T118" fmla="*/ 10703 w 16128"/>
              <a:gd name="T119" fmla="*/ 9514 h 16100"/>
              <a:gd name="T120" fmla="*/ 9090 w 16128"/>
              <a:gd name="T121" fmla="*/ 10906 h 1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128" h="16100">
                <a:moveTo>
                  <a:pt x="14630" y="6049"/>
                </a:moveTo>
                <a:lnTo>
                  <a:pt x="14402" y="6049"/>
                </a:lnTo>
                <a:lnTo>
                  <a:pt x="14327" y="6047"/>
                </a:lnTo>
                <a:lnTo>
                  <a:pt x="14255" y="6043"/>
                </a:lnTo>
                <a:lnTo>
                  <a:pt x="14187" y="6035"/>
                </a:lnTo>
                <a:lnTo>
                  <a:pt x="14123" y="6026"/>
                </a:lnTo>
                <a:lnTo>
                  <a:pt x="14063" y="6014"/>
                </a:lnTo>
                <a:lnTo>
                  <a:pt x="14006" y="6000"/>
                </a:lnTo>
                <a:lnTo>
                  <a:pt x="13953" y="5984"/>
                </a:lnTo>
                <a:lnTo>
                  <a:pt x="13904" y="5965"/>
                </a:lnTo>
                <a:lnTo>
                  <a:pt x="13859" y="5944"/>
                </a:lnTo>
                <a:lnTo>
                  <a:pt x="13818" y="5920"/>
                </a:lnTo>
                <a:lnTo>
                  <a:pt x="13780" y="5895"/>
                </a:lnTo>
                <a:lnTo>
                  <a:pt x="13747" y="5866"/>
                </a:lnTo>
                <a:lnTo>
                  <a:pt x="13719" y="5837"/>
                </a:lnTo>
                <a:lnTo>
                  <a:pt x="13694" y="5806"/>
                </a:lnTo>
                <a:lnTo>
                  <a:pt x="13673" y="5773"/>
                </a:lnTo>
                <a:lnTo>
                  <a:pt x="13655" y="5738"/>
                </a:lnTo>
                <a:lnTo>
                  <a:pt x="13642" y="5700"/>
                </a:lnTo>
                <a:lnTo>
                  <a:pt x="13634" y="5662"/>
                </a:lnTo>
                <a:lnTo>
                  <a:pt x="13629" y="5622"/>
                </a:lnTo>
                <a:lnTo>
                  <a:pt x="13629" y="5581"/>
                </a:lnTo>
                <a:lnTo>
                  <a:pt x="13633" y="5538"/>
                </a:lnTo>
                <a:lnTo>
                  <a:pt x="13641" y="5494"/>
                </a:lnTo>
                <a:lnTo>
                  <a:pt x="13653" y="5448"/>
                </a:lnTo>
                <a:lnTo>
                  <a:pt x="13670" y="5402"/>
                </a:lnTo>
                <a:lnTo>
                  <a:pt x="13692" y="5353"/>
                </a:lnTo>
                <a:lnTo>
                  <a:pt x="13717" y="5304"/>
                </a:lnTo>
                <a:lnTo>
                  <a:pt x="13747" y="5254"/>
                </a:lnTo>
                <a:lnTo>
                  <a:pt x="13781" y="5203"/>
                </a:lnTo>
                <a:lnTo>
                  <a:pt x="13820" y="5151"/>
                </a:lnTo>
                <a:lnTo>
                  <a:pt x="13863" y="5099"/>
                </a:lnTo>
                <a:lnTo>
                  <a:pt x="13911" y="5045"/>
                </a:lnTo>
                <a:lnTo>
                  <a:pt x="13964" y="4991"/>
                </a:lnTo>
                <a:lnTo>
                  <a:pt x="14263" y="4691"/>
                </a:lnTo>
                <a:lnTo>
                  <a:pt x="14317" y="4636"/>
                </a:lnTo>
                <a:lnTo>
                  <a:pt x="14366" y="4578"/>
                </a:lnTo>
                <a:lnTo>
                  <a:pt x="14412" y="4518"/>
                </a:lnTo>
                <a:lnTo>
                  <a:pt x="14455" y="4458"/>
                </a:lnTo>
                <a:lnTo>
                  <a:pt x="14494" y="4394"/>
                </a:lnTo>
                <a:lnTo>
                  <a:pt x="14530" y="4330"/>
                </a:lnTo>
                <a:lnTo>
                  <a:pt x="14563" y="4264"/>
                </a:lnTo>
                <a:lnTo>
                  <a:pt x="14591" y="4197"/>
                </a:lnTo>
                <a:lnTo>
                  <a:pt x="14617" y="4129"/>
                </a:lnTo>
                <a:lnTo>
                  <a:pt x="14639" y="4060"/>
                </a:lnTo>
                <a:lnTo>
                  <a:pt x="14658" y="3991"/>
                </a:lnTo>
                <a:lnTo>
                  <a:pt x="14673" y="3919"/>
                </a:lnTo>
                <a:lnTo>
                  <a:pt x="14686" y="3849"/>
                </a:lnTo>
                <a:lnTo>
                  <a:pt x="14694" y="3777"/>
                </a:lnTo>
                <a:lnTo>
                  <a:pt x="14699" y="3706"/>
                </a:lnTo>
                <a:lnTo>
                  <a:pt x="14701" y="3634"/>
                </a:lnTo>
                <a:lnTo>
                  <a:pt x="14699" y="3562"/>
                </a:lnTo>
                <a:lnTo>
                  <a:pt x="14694" y="3490"/>
                </a:lnTo>
                <a:lnTo>
                  <a:pt x="14686" y="3418"/>
                </a:lnTo>
                <a:lnTo>
                  <a:pt x="14673" y="3348"/>
                </a:lnTo>
                <a:lnTo>
                  <a:pt x="14658" y="3277"/>
                </a:lnTo>
                <a:lnTo>
                  <a:pt x="14639" y="3207"/>
                </a:lnTo>
                <a:lnTo>
                  <a:pt x="14617" y="3138"/>
                </a:lnTo>
                <a:lnTo>
                  <a:pt x="14592" y="3070"/>
                </a:lnTo>
                <a:lnTo>
                  <a:pt x="14563" y="3003"/>
                </a:lnTo>
                <a:lnTo>
                  <a:pt x="14530" y="2937"/>
                </a:lnTo>
                <a:lnTo>
                  <a:pt x="14494" y="2873"/>
                </a:lnTo>
                <a:lnTo>
                  <a:pt x="14455" y="2810"/>
                </a:lnTo>
                <a:lnTo>
                  <a:pt x="14412" y="2749"/>
                </a:lnTo>
                <a:lnTo>
                  <a:pt x="14366" y="2690"/>
                </a:lnTo>
                <a:lnTo>
                  <a:pt x="14317" y="2631"/>
                </a:lnTo>
                <a:lnTo>
                  <a:pt x="14264" y="2576"/>
                </a:lnTo>
                <a:lnTo>
                  <a:pt x="13548" y="1862"/>
                </a:lnTo>
                <a:lnTo>
                  <a:pt x="13492" y="1808"/>
                </a:lnTo>
                <a:lnTo>
                  <a:pt x="13434" y="1759"/>
                </a:lnTo>
                <a:lnTo>
                  <a:pt x="13374" y="1713"/>
                </a:lnTo>
                <a:lnTo>
                  <a:pt x="13313" y="1670"/>
                </a:lnTo>
                <a:lnTo>
                  <a:pt x="13250" y="1631"/>
                </a:lnTo>
                <a:lnTo>
                  <a:pt x="13186" y="1595"/>
                </a:lnTo>
                <a:lnTo>
                  <a:pt x="13119" y="1563"/>
                </a:lnTo>
                <a:lnTo>
                  <a:pt x="13053" y="1534"/>
                </a:lnTo>
                <a:lnTo>
                  <a:pt x="12984" y="1508"/>
                </a:lnTo>
                <a:lnTo>
                  <a:pt x="12916" y="1486"/>
                </a:lnTo>
                <a:lnTo>
                  <a:pt x="12845" y="1467"/>
                </a:lnTo>
                <a:lnTo>
                  <a:pt x="12774" y="1452"/>
                </a:lnTo>
                <a:lnTo>
                  <a:pt x="12703" y="1440"/>
                </a:lnTo>
                <a:lnTo>
                  <a:pt x="12631" y="1432"/>
                </a:lnTo>
                <a:lnTo>
                  <a:pt x="12560" y="1427"/>
                </a:lnTo>
                <a:lnTo>
                  <a:pt x="12488" y="1425"/>
                </a:lnTo>
                <a:lnTo>
                  <a:pt x="12416" y="1427"/>
                </a:lnTo>
                <a:lnTo>
                  <a:pt x="12344" y="1432"/>
                </a:lnTo>
                <a:lnTo>
                  <a:pt x="12272" y="1440"/>
                </a:lnTo>
                <a:lnTo>
                  <a:pt x="12201" y="1452"/>
                </a:lnTo>
                <a:lnTo>
                  <a:pt x="12130" y="1467"/>
                </a:lnTo>
                <a:lnTo>
                  <a:pt x="12061" y="1486"/>
                </a:lnTo>
                <a:lnTo>
                  <a:pt x="11991" y="1508"/>
                </a:lnTo>
                <a:lnTo>
                  <a:pt x="11924" y="1534"/>
                </a:lnTo>
                <a:lnTo>
                  <a:pt x="11856" y="1563"/>
                </a:lnTo>
                <a:lnTo>
                  <a:pt x="11791" y="1595"/>
                </a:lnTo>
                <a:lnTo>
                  <a:pt x="11726" y="1631"/>
                </a:lnTo>
                <a:lnTo>
                  <a:pt x="11663" y="1670"/>
                </a:lnTo>
                <a:lnTo>
                  <a:pt x="11601" y="1713"/>
                </a:lnTo>
                <a:lnTo>
                  <a:pt x="11542" y="1759"/>
                </a:lnTo>
                <a:lnTo>
                  <a:pt x="11484" y="1808"/>
                </a:lnTo>
                <a:lnTo>
                  <a:pt x="11429" y="1862"/>
                </a:lnTo>
                <a:lnTo>
                  <a:pt x="11129" y="2159"/>
                </a:lnTo>
                <a:lnTo>
                  <a:pt x="11075" y="2212"/>
                </a:lnTo>
                <a:lnTo>
                  <a:pt x="11021" y="2260"/>
                </a:lnTo>
                <a:lnTo>
                  <a:pt x="10968" y="2303"/>
                </a:lnTo>
                <a:lnTo>
                  <a:pt x="10917" y="2342"/>
                </a:lnTo>
                <a:lnTo>
                  <a:pt x="10865" y="2376"/>
                </a:lnTo>
                <a:lnTo>
                  <a:pt x="10815" y="2406"/>
                </a:lnTo>
                <a:lnTo>
                  <a:pt x="10765" y="2431"/>
                </a:lnTo>
                <a:lnTo>
                  <a:pt x="10717" y="2452"/>
                </a:lnTo>
                <a:lnTo>
                  <a:pt x="10671" y="2469"/>
                </a:lnTo>
                <a:lnTo>
                  <a:pt x="10625" y="2481"/>
                </a:lnTo>
                <a:lnTo>
                  <a:pt x="10581" y="2489"/>
                </a:lnTo>
                <a:lnTo>
                  <a:pt x="10538" y="2493"/>
                </a:lnTo>
                <a:lnTo>
                  <a:pt x="10496" y="2493"/>
                </a:lnTo>
                <a:lnTo>
                  <a:pt x="10456" y="2488"/>
                </a:lnTo>
                <a:lnTo>
                  <a:pt x="10418" y="2480"/>
                </a:lnTo>
                <a:lnTo>
                  <a:pt x="10380" y="2467"/>
                </a:lnTo>
                <a:lnTo>
                  <a:pt x="10345" y="2450"/>
                </a:lnTo>
                <a:lnTo>
                  <a:pt x="10312" y="2429"/>
                </a:lnTo>
                <a:lnTo>
                  <a:pt x="10281" y="2404"/>
                </a:lnTo>
                <a:lnTo>
                  <a:pt x="10251" y="2376"/>
                </a:lnTo>
                <a:lnTo>
                  <a:pt x="10223" y="2343"/>
                </a:lnTo>
                <a:lnTo>
                  <a:pt x="10198" y="2305"/>
                </a:lnTo>
                <a:lnTo>
                  <a:pt x="10175" y="2264"/>
                </a:lnTo>
                <a:lnTo>
                  <a:pt x="10153" y="2219"/>
                </a:lnTo>
                <a:lnTo>
                  <a:pt x="10134" y="2170"/>
                </a:lnTo>
                <a:lnTo>
                  <a:pt x="10117" y="2117"/>
                </a:lnTo>
                <a:lnTo>
                  <a:pt x="10103" y="2061"/>
                </a:lnTo>
                <a:lnTo>
                  <a:pt x="10091" y="2000"/>
                </a:lnTo>
                <a:lnTo>
                  <a:pt x="10082" y="1937"/>
                </a:lnTo>
                <a:lnTo>
                  <a:pt x="10075" y="1869"/>
                </a:lnTo>
                <a:lnTo>
                  <a:pt x="10071" y="1797"/>
                </a:lnTo>
                <a:lnTo>
                  <a:pt x="10070" y="1722"/>
                </a:lnTo>
                <a:lnTo>
                  <a:pt x="10070" y="1495"/>
                </a:lnTo>
                <a:lnTo>
                  <a:pt x="10068" y="1419"/>
                </a:lnTo>
                <a:lnTo>
                  <a:pt x="10062" y="1343"/>
                </a:lnTo>
                <a:lnTo>
                  <a:pt x="10052" y="1269"/>
                </a:lnTo>
                <a:lnTo>
                  <a:pt x="10039" y="1195"/>
                </a:lnTo>
                <a:lnTo>
                  <a:pt x="10023" y="1123"/>
                </a:lnTo>
                <a:lnTo>
                  <a:pt x="10001" y="1053"/>
                </a:lnTo>
                <a:lnTo>
                  <a:pt x="9978" y="983"/>
                </a:lnTo>
                <a:lnTo>
                  <a:pt x="9951" y="915"/>
                </a:lnTo>
                <a:lnTo>
                  <a:pt x="9921" y="848"/>
                </a:lnTo>
                <a:lnTo>
                  <a:pt x="9887" y="784"/>
                </a:lnTo>
                <a:lnTo>
                  <a:pt x="9852" y="721"/>
                </a:lnTo>
                <a:lnTo>
                  <a:pt x="9813" y="661"/>
                </a:lnTo>
                <a:lnTo>
                  <a:pt x="9771" y="602"/>
                </a:lnTo>
                <a:lnTo>
                  <a:pt x="9726" y="545"/>
                </a:lnTo>
                <a:lnTo>
                  <a:pt x="9679" y="491"/>
                </a:lnTo>
                <a:lnTo>
                  <a:pt x="9629" y="440"/>
                </a:lnTo>
                <a:lnTo>
                  <a:pt x="9577" y="389"/>
                </a:lnTo>
                <a:lnTo>
                  <a:pt x="9523" y="342"/>
                </a:lnTo>
                <a:lnTo>
                  <a:pt x="9466" y="298"/>
                </a:lnTo>
                <a:lnTo>
                  <a:pt x="9408" y="257"/>
                </a:lnTo>
                <a:lnTo>
                  <a:pt x="9346" y="217"/>
                </a:lnTo>
                <a:lnTo>
                  <a:pt x="9284" y="181"/>
                </a:lnTo>
                <a:lnTo>
                  <a:pt x="9219" y="148"/>
                </a:lnTo>
                <a:lnTo>
                  <a:pt x="9153" y="118"/>
                </a:lnTo>
                <a:lnTo>
                  <a:pt x="9085" y="92"/>
                </a:lnTo>
                <a:lnTo>
                  <a:pt x="9016" y="67"/>
                </a:lnTo>
                <a:lnTo>
                  <a:pt x="8944" y="47"/>
                </a:lnTo>
                <a:lnTo>
                  <a:pt x="8872" y="30"/>
                </a:lnTo>
                <a:lnTo>
                  <a:pt x="8799" y="17"/>
                </a:lnTo>
                <a:lnTo>
                  <a:pt x="8724" y="8"/>
                </a:lnTo>
                <a:lnTo>
                  <a:pt x="8648" y="2"/>
                </a:lnTo>
                <a:lnTo>
                  <a:pt x="8571" y="0"/>
                </a:lnTo>
                <a:lnTo>
                  <a:pt x="7557" y="0"/>
                </a:lnTo>
                <a:lnTo>
                  <a:pt x="7480" y="2"/>
                </a:lnTo>
                <a:lnTo>
                  <a:pt x="7405" y="8"/>
                </a:lnTo>
                <a:lnTo>
                  <a:pt x="7329" y="17"/>
                </a:lnTo>
                <a:lnTo>
                  <a:pt x="7256" y="30"/>
                </a:lnTo>
                <a:lnTo>
                  <a:pt x="7184" y="47"/>
                </a:lnTo>
                <a:lnTo>
                  <a:pt x="7112" y="67"/>
                </a:lnTo>
                <a:lnTo>
                  <a:pt x="7043" y="92"/>
                </a:lnTo>
                <a:lnTo>
                  <a:pt x="6975" y="118"/>
                </a:lnTo>
                <a:lnTo>
                  <a:pt x="6909" y="148"/>
                </a:lnTo>
                <a:lnTo>
                  <a:pt x="6844" y="181"/>
                </a:lnTo>
                <a:lnTo>
                  <a:pt x="6782" y="217"/>
                </a:lnTo>
                <a:lnTo>
                  <a:pt x="6720" y="257"/>
                </a:lnTo>
                <a:lnTo>
                  <a:pt x="6662" y="298"/>
                </a:lnTo>
                <a:lnTo>
                  <a:pt x="6605" y="342"/>
                </a:lnTo>
                <a:lnTo>
                  <a:pt x="6551" y="389"/>
                </a:lnTo>
                <a:lnTo>
                  <a:pt x="6499" y="440"/>
                </a:lnTo>
                <a:lnTo>
                  <a:pt x="6449" y="491"/>
                </a:lnTo>
                <a:lnTo>
                  <a:pt x="6402" y="545"/>
                </a:lnTo>
                <a:lnTo>
                  <a:pt x="6357" y="602"/>
                </a:lnTo>
                <a:lnTo>
                  <a:pt x="6315" y="661"/>
                </a:lnTo>
                <a:lnTo>
                  <a:pt x="6277" y="721"/>
                </a:lnTo>
                <a:lnTo>
                  <a:pt x="6241" y="784"/>
                </a:lnTo>
                <a:lnTo>
                  <a:pt x="6207" y="848"/>
                </a:lnTo>
                <a:lnTo>
                  <a:pt x="6177" y="915"/>
                </a:lnTo>
                <a:lnTo>
                  <a:pt x="6150" y="983"/>
                </a:lnTo>
                <a:lnTo>
                  <a:pt x="6127" y="1053"/>
                </a:lnTo>
                <a:lnTo>
                  <a:pt x="6106" y="1123"/>
                </a:lnTo>
                <a:lnTo>
                  <a:pt x="6089" y="1195"/>
                </a:lnTo>
                <a:lnTo>
                  <a:pt x="6076" y="1269"/>
                </a:lnTo>
                <a:lnTo>
                  <a:pt x="6066" y="1343"/>
                </a:lnTo>
                <a:lnTo>
                  <a:pt x="6061" y="1419"/>
                </a:lnTo>
                <a:lnTo>
                  <a:pt x="6059" y="1495"/>
                </a:lnTo>
                <a:lnTo>
                  <a:pt x="6059" y="1722"/>
                </a:lnTo>
                <a:lnTo>
                  <a:pt x="6057" y="1797"/>
                </a:lnTo>
                <a:lnTo>
                  <a:pt x="6053" y="1869"/>
                </a:lnTo>
                <a:lnTo>
                  <a:pt x="6046" y="1937"/>
                </a:lnTo>
                <a:lnTo>
                  <a:pt x="6037" y="2000"/>
                </a:lnTo>
                <a:lnTo>
                  <a:pt x="6025" y="2061"/>
                </a:lnTo>
                <a:lnTo>
                  <a:pt x="6011" y="2117"/>
                </a:lnTo>
                <a:lnTo>
                  <a:pt x="5995" y="2170"/>
                </a:lnTo>
                <a:lnTo>
                  <a:pt x="5975" y="2219"/>
                </a:lnTo>
                <a:lnTo>
                  <a:pt x="5954" y="2264"/>
                </a:lnTo>
                <a:lnTo>
                  <a:pt x="5930" y="2305"/>
                </a:lnTo>
                <a:lnTo>
                  <a:pt x="5905" y="2343"/>
                </a:lnTo>
                <a:lnTo>
                  <a:pt x="5878" y="2376"/>
                </a:lnTo>
                <a:lnTo>
                  <a:pt x="5847" y="2404"/>
                </a:lnTo>
                <a:lnTo>
                  <a:pt x="5816" y="2429"/>
                </a:lnTo>
                <a:lnTo>
                  <a:pt x="5783" y="2450"/>
                </a:lnTo>
                <a:lnTo>
                  <a:pt x="5748" y="2467"/>
                </a:lnTo>
                <a:lnTo>
                  <a:pt x="5710" y="2480"/>
                </a:lnTo>
                <a:lnTo>
                  <a:pt x="5672" y="2488"/>
                </a:lnTo>
                <a:lnTo>
                  <a:pt x="5632" y="2493"/>
                </a:lnTo>
                <a:lnTo>
                  <a:pt x="5590" y="2493"/>
                </a:lnTo>
                <a:lnTo>
                  <a:pt x="5548" y="2489"/>
                </a:lnTo>
                <a:lnTo>
                  <a:pt x="5504" y="2481"/>
                </a:lnTo>
                <a:lnTo>
                  <a:pt x="5457" y="2469"/>
                </a:lnTo>
                <a:lnTo>
                  <a:pt x="5411" y="2452"/>
                </a:lnTo>
                <a:lnTo>
                  <a:pt x="5363" y="2431"/>
                </a:lnTo>
                <a:lnTo>
                  <a:pt x="5313" y="2406"/>
                </a:lnTo>
                <a:lnTo>
                  <a:pt x="5264" y="2376"/>
                </a:lnTo>
                <a:lnTo>
                  <a:pt x="5212" y="2342"/>
                </a:lnTo>
                <a:lnTo>
                  <a:pt x="5160" y="2303"/>
                </a:lnTo>
                <a:lnTo>
                  <a:pt x="5108" y="2260"/>
                </a:lnTo>
                <a:lnTo>
                  <a:pt x="5054" y="2212"/>
                </a:lnTo>
                <a:lnTo>
                  <a:pt x="5000" y="2159"/>
                </a:lnTo>
                <a:lnTo>
                  <a:pt x="4700" y="1862"/>
                </a:lnTo>
                <a:lnTo>
                  <a:pt x="4644" y="1808"/>
                </a:lnTo>
                <a:lnTo>
                  <a:pt x="4586" y="1759"/>
                </a:lnTo>
                <a:lnTo>
                  <a:pt x="4527" y="1713"/>
                </a:lnTo>
                <a:lnTo>
                  <a:pt x="4465" y="1670"/>
                </a:lnTo>
                <a:lnTo>
                  <a:pt x="4402" y="1631"/>
                </a:lnTo>
                <a:lnTo>
                  <a:pt x="4337" y="1595"/>
                </a:lnTo>
                <a:lnTo>
                  <a:pt x="4272" y="1563"/>
                </a:lnTo>
                <a:lnTo>
                  <a:pt x="4205" y="1534"/>
                </a:lnTo>
                <a:lnTo>
                  <a:pt x="4137" y="1508"/>
                </a:lnTo>
                <a:lnTo>
                  <a:pt x="4067" y="1486"/>
                </a:lnTo>
                <a:lnTo>
                  <a:pt x="3998" y="1467"/>
                </a:lnTo>
                <a:lnTo>
                  <a:pt x="3927" y="1452"/>
                </a:lnTo>
                <a:lnTo>
                  <a:pt x="3856" y="1440"/>
                </a:lnTo>
                <a:lnTo>
                  <a:pt x="3784" y="1432"/>
                </a:lnTo>
                <a:lnTo>
                  <a:pt x="3712" y="1427"/>
                </a:lnTo>
                <a:lnTo>
                  <a:pt x="3640" y="1425"/>
                </a:lnTo>
                <a:lnTo>
                  <a:pt x="3568" y="1427"/>
                </a:lnTo>
                <a:lnTo>
                  <a:pt x="3497" y="1432"/>
                </a:lnTo>
                <a:lnTo>
                  <a:pt x="3425" y="1440"/>
                </a:lnTo>
                <a:lnTo>
                  <a:pt x="3354" y="1452"/>
                </a:lnTo>
                <a:lnTo>
                  <a:pt x="3283" y="1467"/>
                </a:lnTo>
                <a:lnTo>
                  <a:pt x="3214" y="1486"/>
                </a:lnTo>
                <a:lnTo>
                  <a:pt x="3144" y="1508"/>
                </a:lnTo>
                <a:lnTo>
                  <a:pt x="3075" y="1534"/>
                </a:lnTo>
                <a:lnTo>
                  <a:pt x="3009" y="1563"/>
                </a:lnTo>
                <a:lnTo>
                  <a:pt x="2942" y="1595"/>
                </a:lnTo>
                <a:lnTo>
                  <a:pt x="2878" y="1631"/>
                </a:lnTo>
                <a:lnTo>
                  <a:pt x="2815" y="1670"/>
                </a:lnTo>
                <a:lnTo>
                  <a:pt x="2754" y="1713"/>
                </a:lnTo>
                <a:lnTo>
                  <a:pt x="2694" y="1759"/>
                </a:lnTo>
                <a:lnTo>
                  <a:pt x="2636" y="1808"/>
                </a:lnTo>
                <a:lnTo>
                  <a:pt x="2580" y="1862"/>
                </a:lnTo>
                <a:lnTo>
                  <a:pt x="1865" y="2576"/>
                </a:lnTo>
                <a:lnTo>
                  <a:pt x="1811" y="2631"/>
                </a:lnTo>
                <a:lnTo>
                  <a:pt x="1762" y="2690"/>
                </a:lnTo>
                <a:lnTo>
                  <a:pt x="1716" y="2749"/>
                </a:lnTo>
                <a:lnTo>
                  <a:pt x="1673" y="2810"/>
                </a:lnTo>
                <a:lnTo>
                  <a:pt x="1634" y="2873"/>
                </a:lnTo>
                <a:lnTo>
                  <a:pt x="1599" y="2937"/>
                </a:lnTo>
                <a:lnTo>
                  <a:pt x="1565" y="3003"/>
                </a:lnTo>
                <a:lnTo>
                  <a:pt x="1537" y="3070"/>
                </a:lnTo>
                <a:lnTo>
                  <a:pt x="1511" y="3138"/>
                </a:lnTo>
                <a:lnTo>
                  <a:pt x="1489" y="3207"/>
                </a:lnTo>
                <a:lnTo>
                  <a:pt x="1470" y="3277"/>
                </a:lnTo>
                <a:lnTo>
                  <a:pt x="1455" y="3348"/>
                </a:lnTo>
                <a:lnTo>
                  <a:pt x="1442" y="3418"/>
                </a:lnTo>
                <a:lnTo>
                  <a:pt x="1434" y="3490"/>
                </a:lnTo>
                <a:lnTo>
                  <a:pt x="1429" y="3562"/>
                </a:lnTo>
                <a:lnTo>
                  <a:pt x="1427" y="3634"/>
                </a:lnTo>
                <a:lnTo>
                  <a:pt x="1429" y="3706"/>
                </a:lnTo>
                <a:lnTo>
                  <a:pt x="1434" y="3777"/>
                </a:lnTo>
                <a:lnTo>
                  <a:pt x="1442" y="3849"/>
                </a:lnTo>
                <a:lnTo>
                  <a:pt x="1455" y="3920"/>
                </a:lnTo>
                <a:lnTo>
                  <a:pt x="1470" y="3991"/>
                </a:lnTo>
                <a:lnTo>
                  <a:pt x="1489" y="4060"/>
                </a:lnTo>
                <a:lnTo>
                  <a:pt x="1511" y="4130"/>
                </a:lnTo>
                <a:lnTo>
                  <a:pt x="1537" y="4197"/>
                </a:lnTo>
                <a:lnTo>
                  <a:pt x="1565" y="4264"/>
                </a:lnTo>
                <a:lnTo>
                  <a:pt x="1599" y="4330"/>
                </a:lnTo>
                <a:lnTo>
                  <a:pt x="1634" y="4394"/>
                </a:lnTo>
                <a:lnTo>
                  <a:pt x="1673" y="4458"/>
                </a:lnTo>
                <a:lnTo>
                  <a:pt x="1716" y="4519"/>
                </a:lnTo>
                <a:lnTo>
                  <a:pt x="1762" y="4578"/>
                </a:lnTo>
                <a:lnTo>
                  <a:pt x="1811" y="4636"/>
                </a:lnTo>
                <a:lnTo>
                  <a:pt x="1865" y="4691"/>
                </a:lnTo>
                <a:lnTo>
                  <a:pt x="2164" y="4990"/>
                </a:lnTo>
                <a:lnTo>
                  <a:pt x="2217" y="5044"/>
                </a:lnTo>
                <a:lnTo>
                  <a:pt x="2264" y="5098"/>
                </a:lnTo>
                <a:lnTo>
                  <a:pt x="2307" y="5151"/>
                </a:lnTo>
                <a:lnTo>
                  <a:pt x="2347" y="5202"/>
                </a:lnTo>
                <a:lnTo>
                  <a:pt x="2381" y="5254"/>
                </a:lnTo>
                <a:lnTo>
                  <a:pt x="2411" y="5304"/>
                </a:lnTo>
                <a:lnTo>
                  <a:pt x="2436" y="5353"/>
                </a:lnTo>
                <a:lnTo>
                  <a:pt x="2458" y="5401"/>
                </a:lnTo>
                <a:lnTo>
                  <a:pt x="2474" y="5448"/>
                </a:lnTo>
                <a:lnTo>
                  <a:pt x="2487" y="5493"/>
                </a:lnTo>
                <a:lnTo>
                  <a:pt x="2495" y="5537"/>
                </a:lnTo>
                <a:lnTo>
                  <a:pt x="2499" y="5581"/>
                </a:lnTo>
                <a:lnTo>
                  <a:pt x="2499" y="5622"/>
                </a:lnTo>
                <a:lnTo>
                  <a:pt x="2494" y="5662"/>
                </a:lnTo>
                <a:lnTo>
                  <a:pt x="2485" y="5700"/>
                </a:lnTo>
                <a:lnTo>
                  <a:pt x="2473" y="5738"/>
                </a:lnTo>
                <a:lnTo>
                  <a:pt x="2455" y="5773"/>
                </a:lnTo>
                <a:lnTo>
                  <a:pt x="2434" y="5806"/>
                </a:lnTo>
                <a:lnTo>
                  <a:pt x="2409" y="5837"/>
                </a:lnTo>
                <a:lnTo>
                  <a:pt x="2380" y="5866"/>
                </a:lnTo>
                <a:lnTo>
                  <a:pt x="2347" y="5895"/>
                </a:lnTo>
                <a:lnTo>
                  <a:pt x="2309" y="5920"/>
                </a:lnTo>
                <a:lnTo>
                  <a:pt x="2269" y="5944"/>
                </a:lnTo>
                <a:lnTo>
                  <a:pt x="2224" y="5965"/>
                </a:lnTo>
                <a:lnTo>
                  <a:pt x="2174" y="5984"/>
                </a:lnTo>
                <a:lnTo>
                  <a:pt x="2122" y="6000"/>
                </a:lnTo>
                <a:lnTo>
                  <a:pt x="2065" y="6014"/>
                </a:lnTo>
                <a:lnTo>
                  <a:pt x="2005" y="6026"/>
                </a:lnTo>
                <a:lnTo>
                  <a:pt x="1940" y="6035"/>
                </a:lnTo>
                <a:lnTo>
                  <a:pt x="1873" y="6043"/>
                </a:lnTo>
                <a:lnTo>
                  <a:pt x="1801" y="6047"/>
                </a:lnTo>
                <a:lnTo>
                  <a:pt x="1726" y="6049"/>
                </a:lnTo>
                <a:lnTo>
                  <a:pt x="1499" y="6049"/>
                </a:lnTo>
                <a:lnTo>
                  <a:pt x="1421" y="6051"/>
                </a:lnTo>
                <a:lnTo>
                  <a:pt x="1346" y="6056"/>
                </a:lnTo>
                <a:lnTo>
                  <a:pt x="1271" y="6066"/>
                </a:lnTo>
                <a:lnTo>
                  <a:pt x="1198" y="6079"/>
                </a:lnTo>
                <a:lnTo>
                  <a:pt x="1125" y="6096"/>
                </a:lnTo>
                <a:lnTo>
                  <a:pt x="1054" y="6116"/>
                </a:lnTo>
                <a:lnTo>
                  <a:pt x="985" y="6139"/>
                </a:lnTo>
                <a:lnTo>
                  <a:pt x="916" y="6166"/>
                </a:lnTo>
                <a:lnTo>
                  <a:pt x="851" y="6196"/>
                </a:lnTo>
                <a:lnTo>
                  <a:pt x="786" y="6230"/>
                </a:lnTo>
                <a:lnTo>
                  <a:pt x="723" y="6266"/>
                </a:lnTo>
                <a:lnTo>
                  <a:pt x="662" y="6304"/>
                </a:lnTo>
                <a:lnTo>
                  <a:pt x="604" y="6346"/>
                </a:lnTo>
                <a:lnTo>
                  <a:pt x="546" y="6391"/>
                </a:lnTo>
                <a:lnTo>
                  <a:pt x="492" y="6438"/>
                </a:lnTo>
                <a:lnTo>
                  <a:pt x="440" y="6487"/>
                </a:lnTo>
                <a:lnTo>
                  <a:pt x="390" y="6540"/>
                </a:lnTo>
                <a:lnTo>
                  <a:pt x="344" y="6594"/>
                </a:lnTo>
                <a:lnTo>
                  <a:pt x="298" y="6650"/>
                </a:lnTo>
                <a:lnTo>
                  <a:pt x="257" y="6709"/>
                </a:lnTo>
                <a:lnTo>
                  <a:pt x="218" y="6770"/>
                </a:lnTo>
                <a:lnTo>
                  <a:pt x="181" y="6832"/>
                </a:lnTo>
                <a:lnTo>
                  <a:pt x="148" y="6897"/>
                </a:lnTo>
                <a:lnTo>
                  <a:pt x="118" y="6963"/>
                </a:lnTo>
                <a:lnTo>
                  <a:pt x="92" y="7031"/>
                </a:lnTo>
                <a:lnTo>
                  <a:pt x="68" y="7100"/>
                </a:lnTo>
                <a:lnTo>
                  <a:pt x="47" y="7172"/>
                </a:lnTo>
                <a:lnTo>
                  <a:pt x="30" y="7243"/>
                </a:lnTo>
                <a:lnTo>
                  <a:pt x="17" y="7316"/>
                </a:lnTo>
                <a:lnTo>
                  <a:pt x="8" y="7392"/>
                </a:lnTo>
                <a:lnTo>
                  <a:pt x="2" y="7467"/>
                </a:lnTo>
                <a:lnTo>
                  <a:pt x="0" y="7544"/>
                </a:lnTo>
                <a:lnTo>
                  <a:pt x="0" y="8555"/>
                </a:lnTo>
                <a:lnTo>
                  <a:pt x="2" y="8633"/>
                </a:lnTo>
                <a:lnTo>
                  <a:pt x="8" y="8708"/>
                </a:lnTo>
                <a:lnTo>
                  <a:pt x="17" y="8783"/>
                </a:lnTo>
                <a:lnTo>
                  <a:pt x="30" y="8856"/>
                </a:lnTo>
                <a:lnTo>
                  <a:pt x="47" y="8928"/>
                </a:lnTo>
                <a:lnTo>
                  <a:pt x="68" y="8999"/>
                </a:lnTo>
                <a:lnTo>
                  <a:pt x="92" y="9068"/>
                </a:lnTo>
                <a:lnTo>
                  <a:pt x="118" y="9137"/>
                </a:lnTo>
                <a:lnTo>
                  <a:pt x="148" y="9202"/>
                </a:lnTo>
                <a:lnTo>
                  <a:pt x="181" y="9267"/>
                </a:lnTo>
                <a:lnTo>
                  <a:pt x="218" y="9330"/>
                </a:lnTo>
                <a:lnTo>
                  <a:pt x="257" y="9390"/>
                </a:lnTo>
                <a:lnTo>
                  <a:pt x="298" y="9449"/>
                </a:lnTo>
                <a:lnTo>
                  <a:pt x="344" y="9506"/>
                </a:lnTo>
                <a:lnTo>
                  <a:pt x="390" y="9559"/>
                </a:lnTo>
                <a:lnTo>
                  <a:pt x="440" y="9612"/>
                </a:lnTo>
                <a:lnTo>
                  <a:pt x="492" y="9662"/>
                </a:lnTo>
                <a:lnTo>
                  <a:pt x="546" y="9708"/>
                </a:lnTo>
                <a:lnTo>
                  <a:pt x="604" y="9754"/>
                </a:lnTo>
                <a:lnTo>
                  <a:pt x="662" y="9795"/>
                </a:lnTo>
                <a:lnTo>
                  <a:pt x="723" y="9834"/>
                </a:lnTo>
                <a:lnTo>
                  <a:pt x="786" y="9870"/>
                </a:lnTo>
                <a:lnTo>
                  <a:pt x="851" y="9904"/>
                </a:lnTo>
                <a:lnTo>
                  <a:pt x="916" y="9934"/>
                </a:lnTo>
                <a:lnTo>
                  <a:pt x="985" y="9960"/>
                </a:lnTo>
                <a:lnTo>
                  <a:pt x="1054" y="9984"/>
                </a:lnTo>
                <a:lnTo>
                  <a:pt x="1125" y="10004"/>
                </a:lnTo>
                <a:lnTo>
                  <a:pt x="1198" y="10021"/>
                </a:lnTo>
                <a:lnTo>
                  <a:pt x="1271" y="10034"/>
                </a:lnTo>
                <a:lnTo>
                  <a:pt x="1346" y="10043"/>
                </a:lnTo>
                <a:lnTo>
                  <a:pt x="1421" y="10049"/>
                </a:lnTo>
                <a:lnTo>
                  <a:pt x="1499" y="10051"/>
                </a:lnTo>
                <a:lnTo>
                  <a:pt x="1725" y="10051"/>
                </a:lnTo>
                <a:lnTo>
                  <a:pt x="1800" y="10052"/>
                </a:lnTo>
                <a:lnTo>
                  <a:pt x="1872" y="10056"/>
                </a:lnTo>
                <a:lnTo>
                  <a:pt x="1940" y="10064"/>
                </a:lnTo>
                <a:lnTo>
                  <a:pt x="2004" y="10073"/>
                </a:lnTo>
                <a:lnTo>
                  <a:pt x="2064" y="10085"/>
                </a:lnTo>
                <a:lnTo>
                  <a:pt x="2121" y="10099"/>
                </a:lnTo>
                <a:lnTo>
                  <a:pt x="2174" y="10116"/>
                </a:lnTo>
                <a:lnTo>
                  <a:pt x="2223" y="10135"/>
                </a:lnTo>
                <a:lnTo>
                  <a:pt x="2268" y="10156"/>
                </a:lnTo>
                <a:lnTo>
                  <a:pt x="2309" y="10179"/>
                </a:lnTo>
                <a:lnTo>
                  <a:pt x="2347" y="10205"/>
                </a:lnTo>
                <a:lnTo>
                  <a:pt x="2380" y="10233"/>
                </a:lnTo>
                <a:lnTo>
                  <a:pt x="2409" y="10262"/>
                </a:lnTo>
                <a:lnTo>
                  <a:pt x="2433" y="10294"/>
                </a:lnTo>
                <a:lnTo>
                  <a:pt x="2454" y="10327"/>
                </a:lnTo>
                <a:lnTo>
                  <a:pt x="2472" y="10362"/>
                </a:lnTo>
                <a:lnTo>
                  <a:pt x="2485" y="10399"/>
                </a:lnTo>
                <a:lnTo>
                  <a:pt x="2494" y="10437"/>
                </a:lnTo>
                <a:lnTo>
                  <a:pt x="2498" y="10477"/>
                </a:lnTo>
                <a:lnTo>
                  <a:pt x="2498" y="10518"/>
                </a:lnTo>
                <a:lnTo>
                  <a:pt x="2494" y="10562"/>
                </a:lnTo>
                <a:lnTo>
                  <a:pt x="2486" y="10606"/>
                </a:lnTo>
                <a:lnTo>
                  <a:pt x="2474" y="10651"/>
                </a:lnTo>
                <a:lnTo>
                  <a:pt x="2456" y="10698"/>
                </a:lnTo>
                <a:lnTo>
                  <a:pt x="2435" y="10747"/>
                </a:lnTo>
                <a:lnTo>
                  <a:pt x="2410" y="10795"/>
                </a:lnTo>
                <a:lnTo>
                  <a:pt x="2380" y="10845"/>
                </a:lnTo>
                <a:lnTo>
                  <a:pt x="2346" y="10897"/>
                </a:lnTo>
                <a:lnTo>
                  <a:pt x="2307" y="10949"/>
                </a:lnTo>
                <a:lnTo>
                  <a:pt x="2264" y="11001"/>
                </a:lnTo>
                <a:lnTo>
                  <a:pt x="2216" y="11055"/>
                </a:lnTo>
                <a:lnTo>
                  <a:pt x="2164" y="11109"/>
                </a:lnTo>
                <a:lnTo>
                  <a:pt x="1864" y="11408"/>
                </a:lnTo>
                <a:lnTo>
                  <a:pt x="1811" y="11463"/>
                </a:lnTo>
                <a:lnTo>
                  <a:pt x="1762" y="11521"/>
                </a:lnTo>
                <a:lnTo>
                  <a:pt x="1716" y="11581"/>
                </a:lnTo>
                <a:lnTo>
                  <a:pt x="1673" y="11641"/>
                </a:lnTo>
                <a:lnTo>
                  <a:pt x="1634" y="11705"/>
                </a:lnTo>
                <a:lnTo>
                  <a:pt x="1598" y="11769"/>
                </a:lnTo>
                <a:lnTo>
                  <a:pt x="1565" y="11835"/>
                </a:lnTo>
                <a:lnTo>
                  <a:pt x="1536" y="11902"/>
                </a:lnTo>
                <a:lnTo>
                  <a:pt x="1511" y="11970"/>
                </a:lnTo>
                <a:lnTo>
                  <a:pt x="1489" y="12039"/>
                </a:lnTo>
                <a:lnTo>
                  <a:pt x="1470" y="12109"/>
                </a:lnTo>
                <a:lnTo>
                  <a:pt x="1455" y="12180"/>
                </a:lnTo>
                <a:lnTo>
                  <a:pt x="1442" y="12250"/>
                </a:lnTo>
                <a:lnTo>
                  <a:pt x="1434" y="12322"/>
                </a:lnTo>
                <a:lnTo>
                  <a:pt x="1429" y="12394"/>
                </a:lnTo>
                <a:lnTo>
                  <a:pt x="1427" y="12465"/>
                </a:lnTo>
                <a:lnTo>
                  <a:pt x="1429" y="12537"/>
                </a:lnTo>
                <a:lnTo>
                  <a:pt x="1434" y="12609"/>
                </a:lnTo>
                <a:lnTo>
                  <a:pt x="1442" y="12681"/>
                </a:lnTo>
                <a:lnTo>
                  <a:pt x="1455" y="12751"/>
                </a:lnTo>
                <a:lnTo>
                  <a:pt x="1470" y="12823"/>
                </a:lnTo>
                <a:lnTo>
                  <a:pt x="1489" y="12892"/>
                </a:lnTo>
                <a:lnTo>
                  <a:pt x="1511" y="12962"/>
                </a:lnTo>
                <a:lnTo>
                  <a:pt x="1536" y="13029"/>
                </a:lnTo>
                <a:lnTo>
                  <a:pt x="1565" y="13096"/>
                </a:lnTo>
                <a:lnTo>
                  <a:pt x="1598" y="13162"/>
                </a:lnTo>
                <a:lnTo>
                  <a:pt x="1634" y="13226"/>
                </a:lnTo>
                <a:lnTo>
                  <a:pt x="1673" y="13290"/>
                </a:lnTo>
                <a:lnTo>
                  <a:pt x="1716" y="13351"/>
                </a:lnTo>
                <a:lnTo>
                  <a:pt x="1762" y="13410"/>
                </a:lnTo>
                <a:lnTo>
                  <a:pt x="1811" y="13468"/>
                </a:lnTo>
                <a:lnTo>
                  <a:pt x="1864" y="13523"/>
                </a:lnTo>
                <a:lnTo>
                  <a:pt x="2580" y="14238"/>
                </a:lnTo>
                <a:lnTo>
                  <a:pt x="2637" y="14292"/>
                </a:lnTo>
                <a:lnTo>
                  <a:pt x="2694" y="14341"/>
                </a:lnTo>
                <a:lnTo>
                  <a:pt x="2754" y="14387"/>
                </a:lnTo>
                <a:lnTo>
                  <a:pt x="2815" y="14430"/>
                </a:lnTo>
                <a:lnTo>
                  <a:pt x="2879" y="14469"/>
                </a:lnTo>
                <a:lnTo>
                  <a:pt x="2943" y="14505"/>
                </a:lnTo>
                <a:lnTo>
                  <a:pt x="3009" y="14537"/>
                </a:lnTo>
                <a:lnTo>
                  <a:pt x="3075" y="14566"/>
                </a:lnTo>
                <a:lnTo>
                  <a:pt x="3144" y="14592"/>
                </a:lnTo>
                <a:lnTo>
                  <a:pt x="3214" y="14614"/>
                </a:lnTo>
                <a:lnTo>
                  <a:pt x="3283" y="14633"/>
                </a:lnTo>
                <a:lnTo>
                  <a:pt x="3354" y="14648"/>
                </a:lnTo>
                <a:lnTo>
                  <a:pt x="3425" y="14660"/>
                </a:lnTo>
                <a:lnTo>
                  <a:pt x="3497" y="14668"/>
                </a:lnTo>
                <a:lnTo>
                  <a:pt x="3568" y="14673"/>
                </a:lnTo>
                <a:lnTo>
                  <a:pt x="3640" y="14675"/>
                </a:lnTo>
                <a:lnTo>
                  <a:pt x="3712" y="14673"/>
                </a:lnTo>
                <a:lnTo>
                  <a:pt x="3784" y="14668"/>
                </a:lnTo>
                <a:lnTo>
                  <a:pt x="3856" y="14660"/>
                </a:lnTo>
                <a:lnTo>
                  <a:pt x="3927" y="14648"/>
                </a:lnTo>
                <a:lnTo>
                  <a:pt x="3998" y="14633"/>
                </a:lnTo>
                <a:lnTo>
                  <a:pt x="4067" y="14614"/>
                </a:lnTo>
                <a:lnTo>
                  <a:pt x="4137" y="14592"/>
                </a:lnTo>
                <a:lnTo>
                  <a:pt x="4204" y="14565"/>
                </a:lnTo>
                <a:lnTo>
                  <a:pt x="4272" y="14537"/>
                </a:lnTo>
                <a:lnTo>
                  <a:pt x="4337" y="14504"/>
                </a:lnTo>
                <a:lnTo>
                  <a:pt x="4402" y="14469"/>
                </a:lnTo>
                <a:lnTo>
                  <a:pt x="4465" y="14430"/>
                </a:lnTo>
                <a:lnTo>
                  <a:pt x="4527" y="14386"/>
                </a:lnTo>
                <a:lnTo>
                  <a:pt x="4586" y="14341"/>
                </a:lnTo>
                <a:lnTo>
                  <a:pt x="4644" y="14292"/>
                </a:lnTo>
                <a:lnTo>
                  <a:pt x="4699" y="14238"/>
                </a:lnTo>
                <a:lnTo>
                  <a:pt x="5000" y="13940"/>
                </a:lnTo>
                <a:lnTo>
                  <a:pt x="5054" y="13887"/>
                </a:lnTo>
                <a:lnTo>
                  <a:pt x="5108" y="13839"/>
                </a:lnTo>
                <a:lnTo>
                  <a:pt x="5160" y="13796"/>
                </a:lnTo>
                <a:lnTo>
                  <a:pt x="5212" y="13757"/>
                </a:lnTo>
                <a:lnTo>
                  <a:pt x="5264" y="13723"/>
                </a:lnTo>
                <a:lnTo>
                  <a:pt x="5313" y="13693"/>
                </a:lnTo>
                <a:lnTo>
                  <a:pt x="5363" y="13668"/>
                </a:lnTo>
                <a:lnTo>
                  <a:pt x="5411" y="13647"/>
                </a:lnTo>
                <a:lnTo>
                  <a:pt x="5457" y="13630"/>
                </a:lnTo>
                <a:lnTo>
                  <a:pt x="5504" y="13618"/>
                </a:lnTo>
                <a:lnTo>
                  <a:pt x="5548" y="13609"/>
                </a:lnTo>
                <a:lnTo>
                  <a:pt x="5590" y="13606"/>
                </a:lnTo>
                <a:lnTo>
                  <a:pt x="5633" y="13606"/>
                </a:lnTo>
                <a:lnTo>
                  <a:pt x="5672" y="13610"/>
                </a:lnTo>
                <a:lnTo>
                  <a:pt x="5710" y="13619"/>
                </a:lnTo>
                <a:lnTo>
                  <a:pt x="5748" y="13632"/>
                </a:lnTo>
                <a:lnTo>
                  <a:pt x="5783" y="13649"/>
                </a:lnTo>
                <a:lnTo>
                  <a:pt x="5816" y="13669"/>
                </a:lnTo>
                <a:lnTo>
                  <a:pt x="5847" y="13694"/>
                </a:lnTo>
                <a:lnTo>
                  <a:pt x="5878" y="13723"/>
                </a:lnTo>
                <a:lnTo>
                  <a:pt x="5905" y="13756"/>
                </a:lnTo>
                <a:lnTo>
                  <a:pt x="5930" y="13794"/>
                </a:lnTo>
                <a:lnTo>
                  <a:pt x="5954" y="13835"/>
                </a:lnTo>
                <a:lnTo>
                  <a:pt x="5975" y="13879"/>
                </a:lnTo>
                <a:lnTo>
                  <a:pt x="5995" y="13929"/>
                </a:lnTo>
                <a:lnTo>
                  <a:pt x="6011" y="13981"/>
                </a:lnTo>
                <a:lnTo>
                  <a:pt x="6025" y="14038"/>
                </a:lnTo>
                <a:lnTo>
                  <a:pt x="6037" y="14099"/>
                </a:lnTo>
                <a:lnTo>
                  <a:pt x="6046" y="14162"/>
                </a:lnTo>
                <a:lnTo>
                  <a:pt x="6053" y="14230"/>
                </a:lnTo>
                <a:lnTo>
                  <a:pt x="6057" y="14302"/>
                </a:lnTo>
                <a:lnTo>
                  <a:pt x="6059" y="14377"/>
                </a:lnTo>
                <a:lnTo>
                  <a:pt x="6059" y="14605"/>
                </a:lnTo>
                <a:lnTo>
                  <a:pt x="6061" y="14681"/>
                </a:lnTo>
                <a:lnTo>
                  <a:pt x="6066" y="14757"/>
                </a:lnTo>
                <a:lnTo>
                  <a:pt x="6076" y="14831"/>
                </a:lnTo>
                <a:lnTo>
                  <a:pt x="6089" y="14905"/>
                </a:lnTo>
                <a:lnTo>
                  <a:pt x="6106" y="14977"/>
                </a:lnTo>
                <a:lnTo>
                  <a:pt x="6127" y="15047"/>
                </a:lnTo>
                <a:lnTo>
                  <a:pt x="6150" y="15117"/>
                </a:lnTo>
                <a:lnTo>
                  <a:pt x="6177" y="15185"/>
                </a:lnTo>
                <a:lnTo>
                  <a:pt x="6207" y="15252"/>
                </a:lnTo>
                <a:lnTo>
                  <a:pt x="6241" y="15316"/>
                </a:lnTo>
                <a:lnTo>
                  <a:pt x="6277" y="15379"/>
                </a:lnTo>
                <a:lnTo>
                  <a:pt x="6315" y="15439"/>
                </a:lnTo>
                <a:lnTo>
                  <a:pt x="6357" y="15497"/>
                </a:lnTo>
                <a:lnTo>
                  <a:pt x="6402" y="15555"/>
                </a:lnTo>
                <a:lnTo>
                  <a:pt x="6449" y="15609"/>
                </a:lnTo>
                <a:lnTo>
                  <a:pt x="6499" y="15660"/>
                </a:lnTo>
                <a:lnTo>
                  <a:pt x="6551" y="15711"/>
                </a:lnTo>
                <a:lnTo>
                  <a:pt x="6605" y="15758"/>
                </a:lnTo>
                <a:lnTo>
                  <a:pt x="6662" y="15802"/>
                </a:lnTo>
                <a:lnTo>
                  <a:pt x="6720" y="15843"/>
                </a:lnTo>
                <a:lnTo>
                  <a:pt x="6782" y="15883"/>
                </a:lnTo>
                <a:lnTo>
                  <a:pt x="6844" y="15919"/>
                </a:lnTo>
                <a:lnTo>
                  <a:pt x="6909" y="15952"/>
                </a:lnTo>
                <a:lnTo>
                  <a:pt x="6975" y="15982"/>
                </a:lnTo>
                <a:lnTo>
                  <a:pt x="7043" y="16008"/>
                </a:lnTo>
                <a:lnTo>
                  <a:pt x="7112" y="16033"/>
                </a:lnTo>
                <a:lnTo>
                  <a:pt x="7184" y="16053"/>
                </a:lnTo>
                <a:lnTo>
                  <a:pt x="7256" y="16070"/>
                </a:lnTo>
                <a:lnTo>
                  <a:pt x="7329" y="16083"/>
                </a:lnTo>
                <a:lnTo>
                  <a:pt x="7405" y="16092"/>
                </a:lnTo>
                <a:lnTo>
                  <a:pt x="7480" y="16098"/>
                </a:lnTo>
                <a:lnTo>
                  <a:pt x="7557" y="16100"/>
                </a:lnTo>
                <a:lnTo>
                  <a:pt x="8571" y="16100"/>
                </a:lnTo>
                <a:lnTo>
                  <a:pt x="8648" y="16098"/>
                </a:lnTo>
                <a:lnTo>
                  <a:pt x="8724" y="16092"/>
                </a:lnTo>
                <a:lnTo>
                  <a:pt x="8799" y="16083"/>
                </a:lnTo>
                <a:lnTo>
                  <a:pt x="8872" y="16070"/>
                </a:lnTo>
                <a:lnTo>
                  <a:pt x="8944" y="16053"/>
                </a:lnTo>
                <a:lnTo>
                  <a:pt x="9016" y="16033"/>
                </a:lnTo>
                <a:lnTo>
                  <a:pt x="9085" y="16008"/>
                </a:lnTo>
                <a:lnTo>
                  <a:pt x="9153" y="15982"/>
                </a:lnTo>
                <a:lnTo>
                  <a:pt x="9219" y="15952"/>
                </a:lnTo>
                <a:lnTo>
                  <a:pt x="9284" y="15919"/>
                </a:lnTo>
                <a:lnTo>
                  <a:pt x="9346" y="15883"/>
                </a:lnTo>
                <a:lnTo>
                  <a:pt x="9408" y="15843"/>
                </a:lnTo>
                <a:lnTo>
                  <a:pt x="9466" y="15802"/>
                </a:lnTo>
                <a:lnTo>
                  <a:pt x="9523" y="15758"/>
                </a:lnTo>
                <a:lnTo>
                  <a:pt x="9577" y="15711"/>
                </a:lnTo>
                <a:lnTo>
                  <a:pt x="9629" y="15660"/>
                </a:lnTo>
                <a:lnTo>
                  <a:pt x="9679" y="15609"/>
                </a:lnTo>
                <a:lnTo>
                  <a:pt x="9726" y="15555"/>
                </a:lnTo>
                <a:lnTo>
                  <a:pt x="9771" y="15497"/>
                </a:lnTo>
                <a:lnTo>
                  <a:pt x="9813" y="15439"/>
                </a:lnTo>
                <a:lnTo>
                  <a:pt x="9852" y="15379"/>
                </a:lnTo>
                <a:lnTo>
                  <a:pt x="9887" y="15316"/>
                </a:lnTo>
                <a:lnTo>
                  <a:pt x="9921" y="15252"/>
                </a:lnTo>
                <a:lnTo>
                  <a:pt x="9951" y="15185"/>
                </a:lnTo>
                <a:lnTo>
                  <a:pt x="9978" y="15117"/>
                </a:lnTo>
                <a:lnTo>
                  <a:pt x="10001" y="15047"/>
                </a:lnTo>
                <a:lnTo>
                  <a:pt x="10023" y="14977"/>
                </a:lnTo>
                <a:lnTo>
                  <a:pt x="10039" y="14905"/>
                </a:lnTo>
                <a:lnTo>
                  <a:pt x="10052" y="14831"/>
                </a:lnTo>
                <a:lnTo>
                  <a:pt x="10062" y="14757"/>
                </a:lnTo>
                <a:lnTo>
                  <a:pt x="10068" y="14681"/>
                </a:lnTo>
                <a:lnTo>
                  <a:pt x="10070" y="14605"/>
                </a:lnTo>
                <a:lnTo>
                  <a:pt x="10070" y="14378"/>
                </a:lnTo>
                <a:lnTo>
                  <a:pt x="10071" y="14303"/>
                </a:lnTo>
                <a:lnTo>
                  <a:pt x="10075" y="14231"/>
                </a:lnTo>
                <a:lnTo>
                  <a:pt x="10082" y="14163"/>
                </a:lnTo>
                <a:lnTo>
                  <a:pt x="10091" y="14100"/>
                </a:lnTo>
                <a:lnTo>
                  <a:pt x="10103" y="14039"/>
                </a:lnTo>
                <a:lnTo>
                  <a:pt x="10117" y="13982"/>
                </a:lnTo>
                <a:lnTo>
                  <a:pt x="10134" y="13930"/>
                </a:lnTo>
                <a:lnTo>
                  <a:pt x="10153" y="13881"/>
                </a:lnTo>
                <a:lnTo>
                  <a:pt x="10175" y="13836"/>
                </a:lnTo>
                <a:lnTo>
                  <a:pt x="10198" y="13795"/>
                </a:lnTo>
                <a:lnTo>
                  <a:pt x="10223" y="13757"/>
                </a:lnTo>
                <a:lnTo>
                  <a:pt x="10251" y="13724"/>
                </a:lnTo>
                <a:lnTo>
                  <a:pt x="10281" y="13695"/>
                </a:lnTo>
                <a:lnTo>
                  <a:pt x="10312" y="13670"/>
                </a:lnTo>
                <a:lnTo>
                  <a:pt x="10345" y="13650"/>
                </a:lnTo>
                <a:lnTo>
                  <a:pt x="10380" y="13633"/>
                </a:lnTo>
                <a:lnTo>
                  <a:pt x="10418" y="13620"/>
                </a:lnTo>
                <a:lnTo>
                  <a:pt x="10456" y="13611"/>
                </a:lnTo>
                <a:lnTo>
                  <a:pt x="10496" y="13607"/>
                </a:lnTo>
                <a:lnTo>
                  <a:pt x="10538" y="13607"/>
                </a:lnTo>
                <a:lnTo>
                  <a:pt x="10581" y="13611"/>
                </a:lnTo>
                <a:lnTo>
                  <a:pt x="10625" y="13619"/>
                </a:lnTo>
                <a:lnTo>
                  <a:pt x="10671" y="13631"/>
                </a:lnTo>
                <a:lnTo>
                  <a:pt x="10717" y="13648"/>
                </a:lnTo>
                <a:lnTo>
                  <a:pt x="10765" y="13669"/>
                </a:lnTo>
                <a:lnTo>
                  <a:pt x="10815" y="13694"/>
                </a:lnTo>
                <a:lnTo>
                  <a:pt x="10865" y="13724"/>
                </a:lnTo>
                <a:lnTo>
                  <a:pt x="10917" y="13758"/>
                </a:lnTo>
                <a:lnTo>
                  <a:pt x="10968" y="13797"/>
                </a:lnTo>
                <a:lnTo>
                  <a:pt x="11021" y="13840"/>
                </a:lnTo>
                <a:lnTo>
                  <a:pt x="11075" y="13887"/>
                </a:lnTo>
                <a:lnTo>
                  <a:pt x="11129" y="13940"/>
                </a:lnTo>
                <a:lnTo>
                  <a:pt x="11428" y="14238"/>
                </a:lnTo>
                <a:lnTo>
                  <a:pt x="11484" y="14292"/>
                </a:lnTo>
                <a:lnTo>
                  <a:pt x="11542" y="14341"/>
                </a:lnTo>
                <a:lnTo>
                  <a:pt x="11601" y="14386"/>
                </a:lnTo>
                <a:lnTo>
                  <a:pt x="11663" y="14430"/>
                </a:lnTo>
                <a:lnTo>
                  <a:pt x="11726" y="14469"/>
                </a:lnTo>
                <a:lnTo>
                  <a:pt x="11791" y="14504"/>
                </a:lnTo>
                <a:lnTo>
                  <a:pt x="11856" y="14536"/>
                </a:lnTo>
                <a:lnTo>
                  <a:pt x="11924" y="14565"/>
                </a:lnTo>
                <a:lnTo>
                  <a:pt x="11991" y="14592"/>
                </a:lnTo>
                <a:lnTo>
                  <a:pt x="12061" y="14614"/>
                </a:lnTo>
                <a:lnTo>
                  <a:pt x="12130" y="14632"/>
                </a:lnTo>
                <a:lnTo>
                  <a:pt x="12201" y="14648"/>
                </a:lnTo>
                <a:lnTo>
                  <a:pt x="12272" y="14659"/>
                </a:lnTo>
                <a:lnTo>
                  <a:pt x="12344" y="14668"/>
                </a:lnTo>
                <a:lnTo>
                  <a:pt x="12416" y="14673"/>
                </a:lnTo>
                <a:lnTo>
                  <a:pt x="12488" y="14675"/>
                </a:lnTo>
                <a:lnTo>
                  <a:pt x="12560" y="14673"/>
                </a:lnTo>
                <a:lnTo>
                  <a:pt x="12631" y="14668"/>
                </a:lnTo>
                <a:lnTo>
                  <a:pt x="12703" y="14659"/>
                </a:lnTo>
                <a:lnTo>
                  <a:pt x="12774" y="14648"/>
                </a:lnTo>
                <a:lnTo>
                  <a:pt x="12845" y="14632"/>
                </a:lnTo>
                <a:lnTo>
                  <a:pt x="12916" y="14614"/>
                </a:lnTo>
                <a:lnTo>
                  <a:pt x="12984" y="14592"/>
                </a:lnTo>
                <a:lnTo>
                  <a:pt x="13053" y="14565"/>
                </a:lnTo>
                <a:lnTo>
                  <a:pt x="13119" y="14536"/>
                </a:lnTo>
                <a:lnTo>
                  <a:pt x="13186" y="14504"/>
                </a:lnTo>
                <a:lnTo>
                  <a:pt x="13250" y="14469"/>
                </a:lnTo>
                <a:lnTo>
                  <a:pt x="13313" y="14430"/>
                </a:lnTo>
                <a:lnTo>
                  <a:pt x="13374" y="14386"/>
                </a:lnTo>
                <a:lnTo>
                  <a:pt x="13434" y="14341"/>
                </a:lnTo>
                <a:lnTo>
                  <a:pt x="13492" y="14291"/>
                </a:lnTo>
                <a:lnTo>
                  <a:pt x="13548" y="14238"/>
                </a:lnTo>
                <a:lnTo>
                  <a:pt x="14264" y="13523"/>
                </a:lnTo>
                <a:lnTo>
                  <a:pt x="14317" y="13468"/>
                </a:lnTo>
                <a:lnTo>
                  <a:pt x="14366" y="13410"/>
                </a:lnTo>
                <a:lnTo>
                  <a:pt x="14412" y="13351"/>
                </a:lnTo>
                <a:lnTo>
                  <a:pt x="14455" y="13290"/>
                </a:lnTo>
                <a:lnTo>
                  <a:pt x="14494" y="13226"/>
                </a:lnTo>
                <a:lnTo>
                  <a:pt x="14530" y="13162"/>
                </a:lnTo>
                <a:lnTo>
                  <a:pt x="14563" y="13096"/>
                </a:lnTo>
                <a:lnTo>
                  <a:pt x="14592" y="13029"/>
                </a:lnTo>
                <a:lnTo>
                  <a:pt x="14617" y="12961"/>
                </a:lnTo>
                <a:lnTo>
                  <a:pt x="14639" y="12892"/>
                </a:lnTo>
                <a:lnTo>
                  <a:pt x="14658" y="12823"/>
                </a:lnTo>
                <a:lnTo>
                  <a:pt x="14673" y="12751"/>
                </a:lnTo>
                <a:lnTo>
                  <a:pt x="14686" y="12681"/>
                </a:lnTo>
                <a:lnTo>
                  <a:pt x="14695" y="12609"/>
                </a:lnTo>
                <a:lnTo>
                  <a:pt x="14700" y="12537"/>
                </a:lnTo>
                <a:lnTo>
                  <a:pt x="14701" y="12465"/>
                </a:lnTo>
                <a:lnTo>
                  <a:pt x="14700" y="12394"/>
                </a:lnTo>
                <a:lnTo>
                  <a:pt x="14695" y="12322"/>
                </a:lnTo>
                <a:lnTo>
                  <a:pt x="14686" y="12250"/>
                </a:lnTo>
                <a:lnTo>
                  <a:pt x="14673" y="12180"/>
                </a:lnTo>
                <a:lnTo>
                  <a:pt x="14658" y="12109"/>
                </a:lnTo>
                <a:lnTo>
                  <a:pt x="14639" y="12039"/>
                </a:lnTo>
                <a:lnTo>
                  <a:pt x="14617" y="11970"/>
                </a:lnTo>
                <a:lnTo>
                  <a:pt x="14592" y="11902"/>
                </a:lnTo>
                <a:lnTo>
                  <a:pt x="14563" y="11835"/>
                </a:lnTo>
                <a:lnTo>
                  <a:pt x="14530" y="11769"/>
                </a:lnTo>
                <a:lnTo>
                  <a:pt x="14495" y="11705"/>
                </a:lnTo>
                <a:lnTo>
                  <a:pt x="14456" y="11641"/>
                </a:lnTo>
                <a:lnTo>
                  <a:pt x="14412" y="11580"/>
                </a:lnTo>
                <a:lnTo>
                  <a:pt x="14367" y="11521"/>
                </a:lnTo>
                <a:lnTo>
                  <a:pt x="14317" y="11463"/>
                </a:lnTo>
                <a:lnTo>
                  <a:pt x="14264" y="11408"/>
                </a:lnTo>
                <a:lnTo>
                  <a:pt x="13966" y="11109"/>
                </a:lnTo>
                <a:lnTo>
                  <a:pt x="13913" y="11055"/>
                </a:lnTo>
                <a:lnTo>
                  <a:pt x="13865" y="11001"/>
                </a:lnTo>
                <a:lnTo>
                  <a:pt x="13822" y="10949"/>
                </a:lnTo>
                <a:lnTo>
                  <a:pt x="13783" y="10897"/>
                </a:lnTo>
                <a:lnTo>
                  <a:pt x="13749" y="10845"/>
                </a:lnTo>
                <a:lnTo>
                  <a:pt x="13719" y="10796"/>
                </a:lnTo>
                <a:lnTo>
                  <a:pt x="13694" y="10747"/>
                </a:lnTo>
                <a:lnTo>
                  <a:pt x="13673" y="10698"/>
                </a:lnTo>
                <a:lnTo>
                  <a:pt x="13655" y="10652"/>
                </a:lnTo>
                <a:lnTo>
                  <a:pt x="13643" y="10606"/>
                </a:lnTo>
                <a:lnTo>
                  <a:pt x="13635" y="10562"/>
                </a:lnTo>
                <a:lnTo>
                  <a:pt x="13631" y="10518"/>
                </a:lnTo>
                <a:lnTo>
                  <a:pt x="13631" y="10477"/>
                </a:lnTo>
                <a:lnTo>
                  <a:pt x="13636" y="10438"/>
                </a:lnTo>
                <a:lnTo>
                  <a:pt x="13644" y="10399"/>
                </a:lnTo>
                <a:lnTo>
                  <a:pt x="13657" y="10362"/>
                </a:lnTo>
                <a:lnTo>
                  <a:pt x="13675" y="10327"/>
                </a:lnTo>
                <a:lnTo>
                  <a:pt x="13696" y="10294"/>
                </a:lnTo>
                <a:lnTo>
                  <a:pt x="13721" y="10262"/>
                </a:lnTo>
                <a:lnTo>
                  <a:pt x="13750" y="10233"/>
                </a:lnTo>
                <a:lnTo>
                  <a:pt x="13783" y="10205"/>
                </a:lnTo>
                <a:lnTo>
                  <a:pt x="13821" y="10179"/>
                </a:lnTo>
                <a:lnTo>
                  <a:pt x="13861" y="10156"/>
                </a:lnTo>
                <a:lnTo>
                  <a:pt x="13906" y="10135"/>
                </a:lnTo>
                <a:lnTo>
                  <a:pt x="13955" y="10116"/>
                </a:lnTo>
                <a:lnTo>
                  <a:pt x="14008" y="10099"/>
                </a:lnTo>
                <a:lnTo>
                  <a:pt x="14065" y="10085"/>
                </a:lnTo>
                <a:lnTo>
                  <a:pt x="14125" y="10073"/>
                </a:lnTo>
                <a:lnTo>
                  <a:pt x="14190" y="10064"/>
                </a:lnTo>
                <a:lnTo>
                  <a:pt x="14257" y="10057"/>
                </a:lnTo>
                <a:lnTo>
                  <a:pt x="14329" y="10052"/>
                </a:lnTo>
                <a:lnTo>
                  <a:pt x="14404" y="10051"/>
                </a:lnTo>
                <a:lnTo>
                  <a:pt x="14630" y="10051"/>
                </a:lnTo>
                <a:lnTo>
                  <a:pt x="14707" y="10049"/>
                </a:lnTo>
                <a:lnTo>
                  <a:pt x="14782" y="10043"/>
                </a:lnTo>
                <a:lnTo>
                  <a:pt x="14857" y="10034"/>
                </a:lnTo>
                <a:lnTo>
                  <a:pt x="14930" y="10021"/>
                </a:lnTo>
                <a:lnTo>
                  <a:pt x="15003" y="10004"/>
                </a:lnTo>
                <a:lnTo>
                  <a:pt x="15074" y="9984"/>
                </a:lnTo>
                <a:lnTo>
                  <a:pt x="15143" y="9961"/>
                </a:lnTo>
                <a:lnTo>
                  <a:pt x="15212" y="9934"/>
                </a:lnTo>
                <a:lnTo>
                  <a:pt x="15278" y="9904"/>
                </a:lnTo>
                <a:lnTo>
                  <a:pt x="15343" y="9870"/>
                </a:lnTo>
                <a:lnTo>
                  <a:pt x="15405" y="9834"/>
                </a:lnTo>
                <a:lnTo>
                  <a:pt x="15466" y="9796"/>
                </a:lnTo>
                <a:lnTo>
                  <a:pt x="15525" y="9754"/>
                </a:lnTo>
                <a:lnTo>
                  <a:pt x="15582" y="9709"/>
                </a:lnTo>
                <a:lnTo>
                  <a:pt x="15636" y="9662"/>
                </a:lnTo>
                <a:lnTo>
                  <a:pt x="15688" y="9613"/>
                </a:lnTo>
                <a:lnTo>
                  <a:pt x="15738" y="9560"/>
                </a:lnTo>
                <a:lnTo>
                  <a:pt x="15785" y="9506"/>
                </a:lnTo>
                <a:lnTo>
                  <a:pt x="15830" y="9450"/>
                </a:lnTo>
                <a:lnTo>
                  <a:pt x="15871" y="9390"/>
                </a:lnTo>
                <a:lnTo>
                  <a:pt x="15910" y="9330"/>
                </a:lnTo>
                <a:lnTo>
                  <a:pt x="15947" y="9268"/>
                </a:lnTo>
                <a:lnTo>
                  <a:pt x="15980" y="9203"/>
                </a:lnTo>
                <a:lnTo>
                  <a:pt x="16010" y="9137"/>
                </a:lnTo>
                <a:lnTo>
                  <a:pt x="16036" y="9069"/>
                </a:lnTo>
                <a:lnTo>
                  <a:pt x="16060" y="9000"/>
                </a:lnTo>
                <a:lnTo>
                  <a:pt x="16081" y="8928"/>
                </a:lnTo>
                <a:lnTo>
                  <a:pt x="16098" y="8856"/>
                </a:lnTo>
                <a:lnTo>
                  <a:pt x="16111" y="8783"/>
                </a:lnTo>
                <a:lnTo>
                  <a:pt x="16120" y="8708"/>
                </a:lnTo>
                <a:lnTo>
                  <a:pt x="16126" y="8633"/>
                </a:lnTo>
                <a:lnTo>
                  <a:pt x="16128" y="8556"/>
                </a:lnTo>
                <a:lnTo>
                  <a:pt x="16128" y="7544"/>
                </a:lnTo>
                <a:lnTo>
                  <a:pt x="16126" y="7467"/>
                </a:lnTo>
                <a:lnTo>
                  <a:pt x="16120" y="7392"/>
                </a:lnTo>
                <a:lnTo>
                  <a:pt x="16111" y="7316"/>
                </a:lnTo>
                <a:lnTo>
                  <a:pt x="16098" y="7243"/>
                </a:lnTo>
                <a:lnTo>
                  <a:pt x="16081" y="7172"/>
                </a:lnTo>
                <a:lnTo>
                  <a:pt x="16060" y="7100"/>
                </a:lnTo>
                <a:lnTo>
                  <a:pt x="16036" y="7031"/>
                </a:lnTo>
                <a:lnTo>
                  <a:pt x="16010" y="6963"/>
                </a:lnTo>
                <a:lnTo>
                  <a:pt x="15980" y="6897"/>
                </a:lnTo>
                <a:lnTo>
                  <a:pt x="15947" y="6832"/>
                </a:lnTo>
                <a:lnTo>
                  <a:pt x="15910" y="6770"/>
                </a:lnTo>
                <a:lnTo>
                  <a:pt x="15871" y="6709"/>
                </a:lnTo>
                <a:lnTo>
                  <a:pt x="15830" y="6650"/>
                </a:lnTo>
                <a:lnTo>
                  <a:pt x="15785" y="6594"/>
                </a:lnTo>
                <a:lnTo>
                  <a:pt x="15738" y="6540"/>
                </a:lnTo>
                <a:lnTo>
                  <a:pt x="15688" y="6487"/>
                </a:lnTo>
                <a:lnTo>
                  <a:pt x="15636" y="6438"/>
                </a:lnTo>
                <a:lnTo>
                  <a:pt x="15582" y="6391"/>
                </a:lnTo>
                <a:lnTo>
                  <a:pt x="15525" y="6346"/>
                </a:lnTo>
                <a:lnTo>
                  <a:pt x="15466" y="6304"/>
                </a:lnTo>
                <a:lnTo>
                  <a:pt x="15405" y="6266"/>
                </a:lnTo>
                <a:lnTo>
                  <a:pt x="15343" y="6230"/>
                </a:lnTo>
                <a:lnTo>
                  <a:pt x="15278" y="6196"/>
                </a:lnTo>
                <a:lnTo>
                  <a:pt x="15212" y="6166"/>
                </a:lnTo>
                <a:lnTo>
                  <a:pt x="15143" y="6139"/>
                </a:lnTo>
                <a:lnTo>
                  <a:pt x="15074" y="6116"/>
                </a:lnTo>
                <a:lnTo>
                  <a:pt x="15003" y="6096"/>
                </a:lnTo>
                <a:lnTo>
                  <a:pt x="14930" y="6079"/>
                </a:lnTo>
                <a:lnTo>
                  <a:pt x="14857" y="6066"/>
                </a:lnTo>
                <a:lnTo>
                  <a:pt x="14782" y="6056"/>
                </a:lnTo>
                <a:lnTo>
                  <a:pt x="14707" y="6051"/>
                </a:lnTo>
                <a:lnTo>
                  <a:pt x="14630" y="6049"/>
                </a:lnTo>
                <a:close/>
                <a:moveTo>
                  <a:pt x="8054" y="11088"/>
                </a:moveTo>
                <a:lnTo>
                  <a:pt x="7899" y="11084"/>
                </a:lnTo>
                <a:lnTo>
                  <a:pt x="7746" y="11073"/>
                </a:lnTo>
                <a:lnTo>
                  <a:pt x="7595" y="11054"/>
                </a:lnTo>
                <a:lnTo>
                  <a:pt x="7447" y="11026"/>
                </a:lnTo>
                <a:lnTo>
                  <a:pt x="7301" y="10993"/>
                </a:lnTo>
                <a:lnTo>
                  <a:pt x="7159" y="10953"/>
                </a:lnTo>
                <a:lnTo>
                  <a:pt x="7019" y="10906"/>
                </a:lnTo>
                <a:lnTo>
                  <a:pt x="6882" y="10851"/>
                </a:lnTo>
                <a:lnTo>
                  <a:pt x="6749" y="10791"/>
                </a:lnTo>
                <a:lnTo>
                  <a:pt x="6619" y="10725"/>
                </a:lnTo>
                <a:lnTo>
                  <a:pt x="6493" y="10652"/>
                </a:lnTo>
                <a:lnTo>
                  <a:pt x="6370" y="10575"/>
                </a:lnTo>
                <a:lnTo>
                  <a:pt x="6252" y="10490"/>
                </a:lnTo>
                <a:lnTo>
                  <a:pt x="6138" y="10402"/>
                </a:lnTo>
                <a:lnTo>
                  <a:pt x="6029" y="10307"/>
                </a:lnTo>
                <a:lnTo>
                  <a:pt x="5924" y="10207"/>
                </a:lnTo>
                <a:lnTo>
                  <a:pt x="5824" y="10103"/>
                </a:lnTo>
                <a:lnTo>
                  <a:pt x="5729" y="9994"/>
                </a:lnTo>
                <a:lnTo>
                  <a:pt x="5641" y="9880"/>
                </a:lnTo>
                <a:lnTo>
                  <a:pt x="5556" y="9763"/>
                </a:lnTo>
                <a:lnTo>
                  <a:pt x="5477" y="9640"/>
                </a:lnTo>
                <a:lnTo>
                  <a:pt x="5405" y="9514"/>
                </a:lnTo>
                <a:lnTo>
                  <a:pt x="5339" y="9384"/>
                </a:lnTo>
                <a:lnTo>
                  <a:pt x="5279" y="9251"/>
                </a:lnTo>
                <a:lnTo>
                  <a:pt x="5224" y="9115"/>
                </a:lnTo>
                <a:lnTo>
                  <a:pt x="5177" y="8976"/>
                </a:lnTo>
                <a:lnTo>
                  <a:pt x="5137" y="8833"/>
                </a:lnTo>
                <a:lnTo>
                  <a:pt x="5104" y="8687"/>
                </a:lnTo>
                <a:lnTo>
                  <a:pt x="5076" y="8539"/>
                </a:lnTo>
                <a:lnTo>
                  <a:pt x="5057" y="8388"/>
                </a:lnTo>
                <a:lnTo>
                  <a:pt x="5046" y="8236"/>
                </a:lnTo>
                <a:lnTo>
                  <a:pt x="5042" y="8081"/>
                </a:lnTo>
                <a:lnTo>
                  <a:pt x="5046" y="7926"/>
                </a:lnTo>
                <a:lnTo>
                  <a:pt x="5057" y="7773"/>
                </a:lnTo>
                <a:lnTo>
                  <a:pt x="5076" y="7623"/>
                </a:lnTo>
                <a:lnTo>
                  <a:pt x="5104" y="7475"/>
                </a:lnTo>
                <a:lnTo>
                  <a:pt x="5137" y="7330"/>
                </a:lnTo>
                <a:lnTo>
                  <a:pt x="5177" y="7187"/>
                </a:lnTo>
                <a:lnTo>
                  <a:pt x="5224" y="7047"/>
                </a:lnTo>
                <a:lnTo>
                  <a:pt x="5279" y="6911"/>
                </a:lnTo>
                <a:lnTo>
                  <a:pt x="5339" y="6777"/>
                </a:lnTo>
                <a:lnTo>
                  <a:pt x="5405" y="6647"/>
                </a:lnTo>
                <a:lnTo>
                  <a:pt x="5477" y="6522"/>
                </a:lnTo>
                <a:lnTo>
                  <a:pt x="5556" y="6400"/>
                </a:lnTo>
                <a:lnTo>
                  <a:pt x="5641" y="6282"/>
                </a:lnTo>
                <a:lnTo>
                  <a:pt x="5729" y="6168"/>
                </a:lnTo>
                <a:lnTo>
                  <a:pt x="5824" y="6060"/>
                </a:lnTo>
                <a:lnTo>
                  <a:pt x="5924" y="5955"/>
                </a:lnTo>
                <a:lnTo>
                  <a:pt x="6029" y="5855"/>
                </a:lnTo>
                <a:lnTo>
                  <a:pt x="6138" y="5761"/>
                </a:lnTo>
                <a:lnTo>
                  <a:pt x="6252" y="5671"/>
                </a:lnTo>
                <a:lnTo>
                  <a:pt x="6370" y="5588"/>
                </a:lnTo>
                <a:lnTo>
                  <a:pt x="6493" y="5509"/>
                </a:lnTo>
                <a:lnTo>
                  <a:pt x="6619" y="5437"/>
                </a:lnTo>
                <a:lnTo>
                  <a:pt x="6749" y="5370"/>
                </a:lnTo>
                <a:lnTo>
                  <a:pt x="6882" y="5310"/>
                </a:lnTo>
                <a:lnTo>
                  <a:pt x="7019" y="5257"/>
                </a:lnTo>
                <a:lnTo>
                  <a:pt x="7159" y="5209"/>
                </a:lnTo>
                <a:lnTo>
                  <a:pt x="7301" y="5169"/>
                </a:lnTo>
                <a:lnTo>
                  <a:pt x="7447" y="5135"/>
                </a:lnTo>
                <a:lnTo>
                  <a:pt x="7595" y="5109"/>
                </a:lnTo>
                <a:lnTo>
                  <a:pt x="7746" y="5090"/>
                </a:lnTo>
                <a:lnTo>
                  <a:pt x="7899" y="5078"/>
                </a:lnTo>
                <a:lnTo>
                  <a:pt x="8054" y="5074"/>
                </a:lnTo>
                <a:lnTo>
                  <a:pt x="8209" y="5078"/>
                </a:lnTo>
                <a:lnTo>
                  <a:pt x="8362" y="5090"/>
                </a:lnTo>
                <a:lnTo>
                  <a:pt x="8513" y="5109"/>
                </a:lnTo>
                <a:lnTo>
                  <a:pt x="8661" y="5135"/>
                </a:lnTo>
                <a:lnTo>
                  <a:pt x="8807" y="5169"/>
                </a:lnTo>
                <a:lnTo>
                  <a:pt x="8950" y="5209"/>
                </a:lnTo>
                <a:lnTo>
                  <a:pt x="9090" y="5257"/>
                </a:lnTo>
                <a:lnTo>
                  <a:pt x="9226" y="5310"/>
                </a:lnTo>
                <a:lnTo>
                  <a:pt x="9360" y="5370"/>
                </a:lnTo>
                <a:lnTo>
                  <a:pt x="9490" y="5437"/>
                </a:lnTo>
                <a:lnTo>
                  <a:pt x="9616" y="5509"/>
                </a:lnTo>
                <a:lnTo>
                  <a:pt x="9738" y="5588"/>
                </a:lnTo>
                <a:lnTo>
                  <a:pt x="9856" y="5671"/>
                </a:lnTo>
                <a:lnTo>
                  <a:pt x="9970" y="5761"/>
                </a:lnTo>
                <a:lnTo>
                  <a:pt x="10079" y="5855"/>
                </a:lnTo>
                <a:lnTo>
                  <a:pt x="10184" y="5955"/>
                </a:lnTo>
                <a:lnTo>
                  <a:pt x="10284" y="6060"/>
                </a:lnTo>
                <a:lnTo>
                  <a:pt x="10378" y="6168"/>
                </a:lnTo>
                <a:lnTo>
                  <a:pt x="10468" y="6282"/>
                </a:lnTo>
                <a:lnTo>
                  <a:pt x="10552" y="6400"/>
                </a:lnTo>
                <a:lnTo>
                  <a:pt x="10630" y="6522"/>
                </a:lnTo>
                <a:lnTo>
                  <a:pt x="10703" y="6647"/>
                </a:lnTo>
                <a:lnTo>
                  <a:pt x="10769" y="6777"/>
                </a:lnTo>
                <a:lnTo>
                  <a:pt x="10830" y="6911"/>
                </a:lnTo>
                <a:lnTo>
                  <a:pt x="10883" y="7047"/>
                </a:lnTo>
                <a:lnTo>
                  <a:pt x="10931" y="7187"/>
                </a:lnTo>
                <a:lnTo>
                  <a:pt x="10971" y="7330"/>
                </a:lnTo>
                <a:lnTo>
                  <a:pt x="11005" y="7475"/>
                </a:lnTo>
                <a:lnTo>
                  <a:pt x="11032" y="7623"/>
                </a:lnTo>
                <a:lnTo>
                  <a:pt x="11051" y="7773"/>
                </a:lnTo>
                <a:lnTo>
                  <a:pt x="11062" y="7926"/>
                </a:lnTo>
                <a:lnTo>
                  <a:pt x="11066" y="8081"/>
                </a:lnTo>
                <a:lnTo>
                  <a:pt x="11062" y="8236"/>
                </a:lnTo>
                <a:lnTo>
                  <a:pt x="11051" y="8388"/>
                </a:lnTo>
                <a:lnTo>
                  <a:pt x="11032" y="8539"/>
                </a:lnTo>
                <a:lnTo>
                  <a:pt x="11005" y="8687"/>
                </a:lnTo>
                <a:lnTo>
                  <a:pt x="10971" y="8833"/>
                </a:lnTo>
                <a:lnTo>
                  <a:pt x="10931" y="8976"/>
                </a:lnTo>
                <a:lnTo>
                  <a:pt x="10883" y="9115"/>
                </a:lnTo>
                <a:lnTo>
                  <a:pt x="10830" y="9251"/>
                </a:lnTo>
                <a:lnTo>
                  <a:pt x="10769" y="9384"/>
                </a:lnTo>
                <a:lnTo>
                  <a:pt x="10703" y="9514"/>
                </a:lnTo>
                <a:lnTo>
                  <a:pt x="10630" y="9640"/>
                </a:lnTo>
                <a:lnTo>
                  <a:pt x="10552" y="9763"/>
                </a:lnTo>
                <a:lnTo>
                  <a:pt x="10468" y="9880"/>
                </a:lnTo>
                <a:lnTo>
                  <a:pt x="10378" y="9994"/>
                </a:lnTo>
                <a:lnTo>
                  <a:pt x="10284" y="10103"/>
                </a:lnTo>
                <a:lnTo>
                  <a:pt x="10184" y="10207"/>
                </a:lnTo>
                <a:lnTo>
                  <a:pt x="10079" y="10307"/>
                </a:lnTo>
                <a:lnTo>
                  <a:pt x="9970" y="10402"/>
                </a:lnTo>
                <a:lnTo>
                  <a:pt x="9856" y="10490"/>
                </a:lnTo>
                <a:lnTo>
                  <a:pt x="9738" y="10575"/>
                </a:lnTo>
                <a:lnTo>
                  <a:pt x="9616" y="10652"/>
                </a:lnTo>
                <a:lnTo>
                  <a:pt x="9490" y="10725"/>
                </a:lnTo>
                <a:lnTo>
                  <a:pt x="9360" y="10791"/>
                </a:lnTo>
                <a:lnTo>
                  <a:pt x="9226" y="10851"/>
                </a:lnTo>
                <a:lnTo>
                  <a:pt x="9090" y="10906"/>
                </a:lnTo>
                <a:lnTo>
                  <a:pt x="8950" y="10953"/>
                </a:lnTo>
                <a:lnTo>
                  <a:pt x="8807" y="10993"/>
                </a:lnTo>
                <a:lnTo>
                  <a:pt x="8661" y="11026"/>
                </a:lnTo>
                <a:lnTo>
                  <a:pt x="8513" y="11054"/>
                </a:lnTo>
                <a:lnTo>
                  <a:pt x="8362" y="11073"/>
                </a:lnTo>
                <a:lnTo>
                  <a:pt x="8209" y="11084"/>
                </a:lnTo>
                <a:lnTo>
                  <a:pt x="8054" y="110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1" name="Freeform 199"/>
          <p:cNvSpPr>
            <a:spLocks noEditPoints="1"/>
          </p:cNvSpPr>
          <p:nvPr/>
        </p:nvSpPr>
        <p:spPr bwMode="auto">
          <a:xfrm>
            <a:off x="3555869" y="1313262"/>
            <a:ext cx="525886" cy="392898"/>
          </a:xfrm>
          <a:custGeom>
            <a:avLst/>
            <a:gdLst>
              <a:gd name="T0" fmla="*/ 16100 w 16100"/>
              <a:gd name="T1" fmla="*/ 12096 h 12096"/>
              <a:gd name="T2" fmla="*/ 4296 w 16100"/>
              <a:gd name="T3" fmla="*/ 5401 h 12096"/>
              <a:gd name="T4" fmla="*/ 4489 w 16100"/>
              <a:gd name="T5" fmla="*/ 5386 h 12096"/>
              <a:gd name="T6" fmla="*/ 4674 w 16100"/>
              <a:gd name="T7" fmla="*/ 5344 h 12096"/>
              <a:gd name="T8" fmla="*/ 4847 w 16100"/>
              <a:gd name="T9" fmla="*/ 5275 h 12096"/>
              <a:gd name="T10" fmla="*/ 5006 w 16100"/>
              <a:gd name="T11" fmla="*/ 5183 h 12096"/>
              <a:gd name="T12" fmla="*/ 5150 w 16100"/>
              <a:gd name="T13" fmla="*/ 5071 h 12096"/>
              <a:gd name="T14" fmla="*/ 5277 w 16100"/>
              <a:gd name="T15" fmla="*/ 4938 h 12096"/>
              <a:gd name="T16" fmla="*/ 5382 w 16100"/>
              <a:gd name="T17" fmla="*/ 4789 h 12096"/>
              <a:gd name="T18" fmla="*/ 5467 w 16100"/>
              <a:gd name="T19" fmla="*/ 4623 h 12096"/>
              <a:gd name="T20" fmla="*/ 5526 w 16100"/>
              <a:gd name="T21" fmla="*/ 4446 h 12096"/>
              <a:gd name="T22" fmla="*/ 5561 w 16100"/>
              <a:gd name="T23" fmla="*/ 4259 h 12096"/>
              <a:gd name="T24" fmla="*/ 5565 w 16100"/>
              <a:gd name="T25" fmla="*/ 4064 h 12096"/>
              <a:gd name="T26" fmla="*/ 5540 w 16100"/>
              <a:gd name="T27" fmla="*/ 3872 h 12096"/>
              <a:gd name="T28" fmla="*/ 5489 w 16100"/>
              <a:gd name="T29" fmla="*/ 3691 h 12096"/>
              <a:gd name="T30" fmla="*/ 5414 w 16100"/>
              <a:gd name="T31" fmla="*/ 3523 h 12096"/>
              <a:gd name="T32" fmla="*/ 5314 w 16100"/>
              <a:gd name="T33" fmla="*/ 3368 h 12096"/>
              <a:gd name="T34" fmla="*/ 5194 w 16100"/>
              <a:gd name="T35" fmla="*/ 3230 h 12096"/>
              <a:gd name="T36" fmla="*/ 5056 w 16100"/>
              <a:gd name="T37" fmla="*/ 3110 h 12096"/>
              <a:gd name="T38" fmla="*/ 4901 w 16100"/>
              <a:gd name="T39" fmla="*/ 3010 h 12096"/>
              <a:gd name="T40" fmla="*/ 4732 w 16100"/>
              <a:gd name="T41" fmla="*/ 2934 h 12096"/>
              <a:gd name="T42" fmla="*/ 4552 w 16100"/>
              <a:gd name="T43" fmla="*/ 2882 h 12096"/>
              <a:gd name="T44" fmla="*/ 4361 w 16100"/>
              <a:gd name="T45" fmla="*/ 2858 h 12096"/>
              <a:gd name="T46" fmla="*/ 4166 w 16100"/>
              <a:gd name="T47" fmla="*/ 2863 h 12096"/>
              <a:gd name="T48" fmla="*/ 3978 w 16100"/>
              <a:gd name="T49" fmla="*/ 2896 h 12096"/>
              <a:gd name="T50" fmla="*/ 3801 w 16100"/>
              <a:gd name="T51" fmla="*/ 2957 h 12096"/>
              <a:gd name="T52" fmla="*/ 3637 w 16100"/>
              <a:gd name="T53" fmla="*/ 3040 h 12096"/>
              <a:gd name="T54" fmla="*/ 3488 w 16100"/>
              <a:gd name="T55" fmla="*/ 3147 h 12096"/>
              <a:gd name="T56" fmla="*/ 3355 w 16100"/>
              <a:gd name="T57" fmla="*/ 3273 h 12096"/>
              <a:gd name="T58" fmla="*/ 3242 w 16100"/>
              <a:gd name="T59" fmla="*/ 3417 h 12096"/>
              <a:gd name="T60" fmla="*/ 3150 w 16100"/>
              <a:gd name="T61" fmla="*/ 3577 h 12096"/>
              <a:gd name="T62" fmla="*/ 3082 w 16100"/>
              <a:gd name="T63" fmla="*/ 3750 h 12096"/>
              <a:gd name="T64" fmla="*/ 3039 w 16100"/>
              <a:gd name="T65" fmla="*/ 3935 h 12096"/>
              <a:gd name="T66" fmla="*/ 3025 w 16100"/>
              <a:gd name="T67" fmla="*/ 4129 h 12096"/>
              <a:gd name="T68" fmla="*/ 3039 w 16100"/>
              <a:gd name="T69" fmla="*/ 4322 h 12096"/>
              <a:gd name="T70" fmla="*/ 3082 w 16100"/>
              <a:gd name="T71" fmla="*/ 4507 h 12096"/>
              <a:gd name="T72" fmla="*/ 3150 w 16100"/>
              <a:gd name="T73" fmla="*/ 4680 h 12096"/>
              <a:gd name="T74" fmla="*/ 3242 w 16100"/>
              <a:gd name="T75" fmla="*/ 4840 h 12096"/>
              <a:gd name="T76" fmla="*/ 3355 w 16100"/>
              <a:gd name="T77" fmla="*/ 4984 h 12096"/>
              <a:gd name="T78" fmla="*/ 3488 w 16100"/>
              <a:gd name="T79" fmla="*/ 5110 h 12096"/>
              <a:gd name="T80" fmla="*/ 3637 w 16100"/>
              <a:gd name="T81" fmla="*/ 5217 h 12096"/>
              <a:gd name="T82" fmla="*/ 3801 w 16100"/>
              <a:gd name="T83" fmla="*/ 5300 h 12096"/>
              <a:gd name="T84" fmla="*/ 3978 w 16100"/>
              <a:gd name="T85" fmla="*/ 5361 h 12096"/>
              <a:gd name="T86" fmla="*/ 4166 w 16100"/>
              <a:gd name="T87" fmla="*/ 5394 h 12096"/>
              <a:gd name="T88" fmla="*/ 2962 w 16100"/>
              <a:gd name="T89" fmla="*/ 9635 h 12096"/>
              <a:gd name="T90" fmla="*/ 11036 w 16100"/>
              <a:gd name="T91" fmla="*/ 5340 h 12096"/>
              <a:gd name="T92" fmla="*/ 5486 w 16100"/>
              <a:gd name="T93" fmla="*/ 6889 h 12096"/>
              <a:gd name="T94" fmla="*/ 1343 w 16100"/>
              <a:gd name="T95" fmla="*/ 10752 h 12096"/>
              <a:gd name="T96" fmla="*/ 14757 w 16100"/>
              <a:gd name="T97" fmla="*/ 10752 h 1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100" h="12096">
                <a:moveTo>
                  <a:pt x="0" y="0"/>
                </a:moveTo>
                <a:lnTo>
                  <a:pt x="0" y="12096"/>
                </a:lnTo>
                <a:lnTo>
                  <a:pt x="16100" y="12096"/>
                </a:lnTo>
                <a:lnTo>
                  <a:pt x="16100" y="0"/>
                </a:lnTo>
                <a:lnTo>
                  <a:pt x="0" y="0"/>
                </a:lnTo>
                <a:close/>
                <a:moveTo>
                  <a:pt x="4296" y="5401"/>
                </a:moveTo>
                <a:lnTo>
                  <a:pt x="4361" y="5399"/>
                </a:lnTo>
                <a:lnTo>
                  <a:pt x="4425" y="5394"/>
                </a:lnTo>
                <a:lnTo>
                  <a:pt x="4489" y="5386"/>
                </a:lnTo>
                <a:lnTo>
                  <a:pt x="4552" y="5375"/>
                </a:lnTo>
                <a:lnTo>
                  <a:pt x="4614" y="5361"/>
                </a:lnTo>
                <a:lnTo>
                  <a:pt x="4674" y="5344"/>
                </a:lnTo>
                <a:lnTo>
                  <a:pt x="4732" y="5323"/>
                </a:lnTo>
                <a:lnTo>
                  <a:pt x="4791" y="5300"/>
                </a:lnTo>
                <a:lnTo>
                  <a:pt x="4847" y="5275"/>
                </a:lnTo>
                <a:lnTo>
                  <a:pt x="4901" y="5247"/>
                </a:lnTo>
                <a:lnTo>
                  <a:pt x="4955" y="5217"/>
                </a:lnTo>
                <a:lnTo>
                  <a:pt x="5006" y="5183"/>
                </a:lnTo>
                <a:lnTo>
                  <a:pt x="5056" y="5148"/>
                </a:lnTo>
                <a:lnTo>
                  <a:pt x="5104" y="5110"/>
                </a:lnTo>
                <a:lnTo>
                  <a:pt x="5150" y="5071"/>
                </a:lnTo>
                <a:lnTo>
                  <a:pt x="5194" y="5028"/>
                </a:lnTo>
                <a:lnTo>
                  <a:pt x="5237" y="4984"/>
                </a:lnTo>
                <a:lnTo>
                  <a:pt x="5277" y="4938"/>
                </a:lnTo>
                <a:lnTo>
                  <a:pt x="5314" y="4889"/>
                </a:lnTo>
                <a:lnTo>
                  <a:pt x="5349" y="4840"/>
                </a:lnTo>
                <a:lnTo>
                  <a:pt x="5382" y="4789"/>
                </a:lnTo>
                <a:lnTo>
                  <a:pt x="5414" y="4735"/>
                </a:lnTo>
                <a:lnTo>
                  <a:pt x="5441" y="4680"/>
                </a:lnTo>
                <a:lnTo>
                  <a:pt x="5467" y="4623"/>
                </a:lnTo>
                <a:lnTo>
                  <a:pt x="5489" y="4566"/>
                </a:lnTo>
                <a:lnTo>
                  <a:pt x="5509" y="4507"/>
                </a:lnTo>
                <a:lnTo>
                  <a:pt x="5526" y="4446"/>
                </a:lnTo>
                <a:lnTo>
                  <a:pt x="5540" y="4385"/>
                </a:lnTo>
                <a:lnTo>
                  <a:pt x="5551" y="4322"/>
                </a:lnTo>
                <a:lnTo>
                  <a:pt x="5561" y="4259"/>
                </a:lnTo>
                <a:lnTo>
                  <a:pt x="5565" y="4194"/>
                </a:lnTo>
                <a:lnTo>
                  <a:pt x="5567" y="4129"/>
                </a:lnTo>
                <a:lnTo>
                  <a:pt x="5565" y="4064"/>
                </a:lnTo>
                <a:lnTo>
                  <a:pt x="5561" y="3999"/>
                </a:lnTo>
                <a:lnTo>
                  <a:pt x="5551" y="3935"/>
                </a:lnTo>
                <a:lnTo>
                  <a:pt x="5540" y="3872"/>
                </a:lnTo>
                <a:lnTo>
                  <a:pt x="5526" y="3811"/>
                </a:lnTo>
                <a:lnTo>
                  <a:pt x="5509" y="3750"/>
                </a:lnTo>
                <a:lnTo>
                  <a:pt x="5489" y="3691"/>
                </a:lnTo>
                <a:lnTo>
                  <a:pt x="5467" y="3634"/>
                </a:lnTo>
                <a:lnTo>
                  <a:pt x="5441" y="3577"/>
                </a:lnTo>
                <a:lnTo>
                  <a:pt x="5414" y="3523"/>
                </a:lnTo>
                <a:lnTo>
                  <a:pt x="5382" y="3469"/>
                </a:lnTo>
                <a:lnTo>
                  <a:pt x="5349" y="3417"/>
                </a:lnTo>
                <a:lnTo>
                  <a:pt x="5314" y="3368"/>
                </a:lnTo>
                <a:lnTo>
                  <a:pt x="5277" y="3319"/>
                </a:lnTo>
                <a:lnTo>
                  <a:pt x="5237" y="3273"/>
                </a:lnTo>
                <a:lnTo>
                  <a:pt x="5194" y="3230"/>
                </a:lnTo>
                <a:lnTo>
                  <a:pt x="5150" y="3187"/>
                </a:lnTo>
                <a:lnTo>
                  <a:pt x="5104" y="3147"/>
                </a:lnTo>
                <a:lnTo>
                  <a:pt x="5056" y="3110"/>
                </a:lnTo>
                <a:lnTo>
                  <a:pt x="5006" y="3074"/>
                </a:lnTo>
                <a:lnTo>
                  <a:pt x="4955" y="3040"/>
                </a:lnTo>
                <a:lnTo>
                  <a:pt x="4901" y="3010"/>
                </a:lnTo>
                <a:lnTo>
                  <a:pt x="4847" y="2982"/>
                </a:lnTo>
                <a:lnTo>
                  <a:pt x="4791" y="2957"/>
                </a:lnTo>
                <a:lnTo>
                  <a:pt x="4732" y="2934"/>
                </a:lnTo>
                <a:lnTo>
                  <a:pt x="4674" y="2913"/>
                </a:lnTo>
                <a:lnTo>
                  <a:pt x="4614" y="2896"/>
                </a:lnTo>
                <a:lnTo>
                  <a:pt x="4552" y="2882"/>
                </a:lnTo>
                <a:lnTo>
                  <a:pt x="4489" y="2871"/>
                </a:lnTo>
                <a:lnTo>
                  <a:pt x="4425" y="2863"/>
                </a:lnTo>
                <a:lnTo>
                  <a:pt x="4361" y="2858"/>
                </a:lnTo>
                <a:lnTo>
                  <a:pt x="4296" y="2857"/>
                </a:lnTo>
                <a:lnTo>
                  <a:pt x="4230" y="2858"/>
                </a:lnTo>
                <a:lnTo>
                  <a:pt x="4166" y="2863"/>
                </a:lnTo>
                <a:lnTo>
                  <a:pt x="4102" y="2871"/>
                </a:lnTo>
                <a:lnTo>
                  <a:pt x="4039" y="2882"/>
                </a:lnTo>
                <a:lnTo>
                  <a:pt x="3978" y="2896"/>
                </a:lnTo>
                <a:lnTo>
                  <a:pt x="3917" y="2913"/>
                </a:lnTo>
                <a:lnTo>
                  <a:pt x="3859" y="2934"/>
                </a:lnTo>
                <a:lnTo>
                  <a:pt x="3801" y="2957"/>
                </a:lnTo>
                <a:lnTo>
                  <a:pt x="3744" y="2982"/>
                </a:lnTo>
                <a:lnTo>
                  <a:pt x="3690" y="3010"/>
                </a:lnTo>
                <a:lnTo>
                  <a:pt x="3637" y="3040"/>
                </a:lnTo>
                <a:lnTo>
                  <a:pt x="3585" y="3074"/>
                </a:lnTo>
                <a:lnTo>
                  <a:pt x="3535" y="3110"/>
                </a:lnTo>
                <a:lnTo>
                  <a:pt x="3488" y="3147"/>
                </a:lnTo>
                <a:lnTo>
                  <a:pt x="3441" y="3187"/>
                </a:lnTo>
                <a:lnTo>
                  <a:pt x="3397" y="3230"/>
                </a:lnTo>
                <a:lnTo>
                  <a:pt x="3355" y="3273"/>
                </a:lnTo>
                <a:lnTo>
                  <a:pt x="3315" y="3319"/>
                </a:lnTo>
                <a:lnTo>
                  <a:pt x="3277" y="3368"/>
                </a:lnTo>
                <a:lnTo>
                  <a:pt x="3242" y="3417"/>
                </a:lnTo>
                <a:lnTo>
                  <a:pt x="3209" y="3469"/>
                </a:lnTo>
                <a:lnTo>
                  <a:pt x="3178" y="3523"/>
                </a:lnTo>
                <a:lnTo>
                  <a:pt x="3150" y="3577"/>
                </a:lnTo>
                <a:lnTo>
                  <a:pt x="3124" y="3634"/>
                </a:lnTo>
                <a:lnTo>
                  <a:pt x="3102" y="3691"/>
                </a:lnTo>
                <a:lnTo>
                  <a:pt x="3082" y="3750"/>
                </a:lnTo>
                <a:lnTo>
                  <a:pt x="3065" y="3811"/>
                </a:lnTo>
                <a:lnTo>
                  <a:pt x="3051" y="3872"/>
                </a:lnTo>
                <a:lnTo>
                  <a:pt x="3039" y="3935"/>
                </a:lnTo>
                <a:lnTo>
                  <a:pt x="3031" y="3999"/>
                </a:lnTo>
                <a:lnTo>
                  <a:pt x="3027" y="4064"/>
                </a:lnTo>
                <a:lnTo>
                  <a:pt x="3025" y="4129"/>
                </a:lnTo>
                <a:lnTo>
                  <a:pt x="3027" y="4194"/>
                </a:lnTo>
                <a:lnTo>
                  <a:pt x="3031" y="4259"/>
                </a:lnTo>
                <a:lnTo>
                  <a:pt x="3039" y="4322"/>
                </a:lnTo>
                <a:lnTo>
                  <a:pt x="3051" y="4385"/>
                </a:lnTo>
                <a:lnTo>
                  <a:pt x="3065" y="4446"/>
                </a:lnTo>
                <a:lnTo>
                  <a:pt x="3082" y="4507"/>
                </a:lnTo>
                <a:lnTo>
                  <a:pt x="3102" y="4566"/>
                </a:lnTo>
                <a:lnTo>
                  <a:pt x="3124" y="4623"/>
                </a:lnTo>
                <a:lnTo>
                  <a:pt x="3150" y="4680"/>
                </a:lnTo>
                <a:lnTo>
                  <a:pt x="3178" y="4735"/>
                </a:lnTo>
                <a:lnTo>
                  <a:pt x="3209" y="4789"/>
                </a:lnTo>
                <a:lnTo>
                  <a:pt x="3242" y="4840"/>
                </a:lnTo>
                <a:lnTo>
                  <a:pt x="3277" y="4889"/>
                </a:lnTo>
                <a:lnTo>
                  <a:pt x="3315" y="4938"/>
                </a:lnTo>
                <a:lnTo>
                  <a:pt x="3355" y="4984"/>
                </a:lnTo>
                <a:lnTo>
                  <a:pt x="3397" y="5028"/>
                </a:lnTo>
                <a:lnTo>
                  <a:pt x="3441" y="5071"/>
                </a:lnTo>
                <a:lnTo>
                  <a:pt x="3488" y="5110"/>
                </a:lnTo>
                <a:lnTo>
                  <a:pt x="3535" y="5148"/>
                </a:lnTo>
                <a:lnTo>
                  <a:pt x="3585" y="5183"/>
                </a:lnTo>
                <a:lnTo>
                  <a:pt x="3637" y="5217"/>
                </a:lnTo>
                <a:lnTo>
                  <a:pt x="3690" y="5247"/>
                </a:lnTo>
                <a:lnTo>
                  <a:pt x="3744" y="5275"/>
                </a:lnTo>
                <a:lnTo>
                  <a:pt x="3801" y="5300"/>
                </a:lnTo>
                <a:lnTo>
                  <a:pt x="3859" y="5323"/>
                </a:lnTo>
                <a:lnTo>
                  <a:pt x="3917" y="5344"/>
                </a:lnTo>
                <a:lnTo>
                  <a:pt x="3978" y="5361"/>
                </a:lnTo>
                <a:lnTo>
                  <a:pt x="4039" y="5375"/>
                </a:lnTo>
                <a:lnTo>
                  <a:pt x="4102" y="5386"/>
                </a:lnTo>
                <a:lnTo>
                  <a:pt x="4166" y="5394"/>
                </a:lnTo>
                <a:lnTo>
                  <a:pt x="4230" y="5399"/>
                </a:lnTo>
                <a:lnTo>
                  <a:pt x="4296" y="5401"/>
                </a:lnTo>
                <a:close/>
                <a:moveTo>
                  <a:pt x="2962" y="9635"/>
                </a:moveTo>
                <a:lnTo>
                  <a:pt x="13542" y="9635"/>
                </a:lnTo>
                <a:lnTo>
                  <a:pt x="12110" y="4981"/>
                </a:lnTo>
                <a:lnTo>
                  <a:pt x="11036" y="5340"/>
                </a:lnTo>
                <a:lnTo>
                  <a:pt x="10105" y="3583"/>
                </a:lnTo>
                <a:lnTo>
                  <a:pt x="7098" y="7928"/>
                </a:lnTo>
                <a:lnTo>
                  <a:pt x="5486" y="6889"/>
                </a:lnTo>
                <a:lnTo>
                  <a:pt x="2962" y="9635"/>
                </a:lnTo>
                <a:close/>
                <a:moveTo>
                  <a:pt x="14757" y="10752"/>
                </a:moveTo>
                <a:lnTo>
                  <a:pt x="1343" y="10752"/>
                </a:lnTo>
                <a:lnTo>
                  <a:pt x="1343" y="1344"/>
                </a:lnTo>
                <a:lnTo>
                  <a:pt x="14757" y="1344"/>
                </a:lnTo>
                <a:lnTo>
                  <a:pt x="14757" y="107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2" name="Freeform 219"/>
          <p:cNvSpPr>
            <a:spLocks noEditPoints="1"/>
          </p:cNvSpPr>
          <p:nvPr/>
        </p:nvSpPr>
        <p:spPr bwMode="auto">
          <a:xfrm>
            <a:off x="8697196" y="2595438"/>
            <a:ext cx="310959" cy="522955"/>
          </a:xfrm>
          <a:custGeom>
            <a:avLst/>
            <a:gdLst>
              <a:gd name="T0" fmla="*/ 4756 w 9520"/>
              <a:gd name="T1" fmla="*/ 1 h 16100"/>
              <a:gd name="T2" fmla="*/ 4460 w 9520"/>
              <a:gd name="T3" fmla="*/ 8 h 16100"/>
              <a:gd name="T4" fmla="*/ 3557 w 9520"/>
              <a:gd name="T5" fmla="*/ 148 h 16100"/>
              <a:gd name="T6" fmla="*/ 2355 w 9520"/>
              <a:gd name="T7" fmla="*/ 611 h 16100"/>
              <a:gd name="T8" fmla="*/ 1158 w 9520"/>
              <a:gd name="T9" fmla="*/ 1588 h 16100"/>
              <a:gd name="T10" fmla="*/ 274 w 9520"/>
              <a:gd name="T11" fmla="*/ 3271 h 16100"/>
              <a:gd name="T12" fmla="*/ 8 w 9520"/>
              <a:gd name="T13" fmla="*/ 5570 h 16100"/>
              <a:gd name="T14" fmla="*/ 342 w 9520"/>
              <a:gd name="T15" fmla="*/ 7064 h 16100"/>
              <a:gd name="T16" fmla="*/ 1006 w 9520"/>
              <a:gd name="T17" fmla="*/ 8726 h 16100"/>
              <a:gd name="T18" fmla="*/ 2024 w 9520"/>
              <a:gd name="T19" fmla="*/ 10869 h 16100"/>
              <a:gd name="T20" fmla="*/ 2602 w 9520"/>
              <a:gd name="T21" fmla="*/ 12169 h 16100"/>
              <a:gd name="T22" fmla="*/ 6753 w 9520"/>
              <a:gd name="T23" fmla="*/ 12894 h 16100"/>
              <a:gd name="T24" fmla="*/ 7009 w 9520"/>
              <a:gd name="T25" fmla="*/ 11979 h 16100"/>
              <a:gd name="T26" fmla="*/ 7629 w 9520"/>
              <a:gd name="T27" fmla="*/ 10619 h 16100"/>
              <a:gd name="T28" fmla="*/ 8645 w 9520"/>
              <a:gd name="T29" fmla="*/ 8445 h 16100"/>
              <a:gd name="T30" fmla="*/ 9265 w 9520"/>
              <a:gd name="T31" fmla="*/ 6797 h 16100"/>
              <a:gd name="T32" fmla="*/ 9520 w 9520"/>
              <a:gd name="T33" fmla="*/ 5351 h 16100"/>
              <a:gd name="T34" fmla="*/ 9133 w 9520"/>
              <a:gd name="T35" fmla="*/ 2933 h 16100"/>
              <a:gd name="T36" fmla="*/ 8176 w 9520"/>
              <a:gd name="T37" fmla="*/ 1381 h 16100"/>
              <a:gd name="T38" fmla="*/ 6957 w 9520"/>
              <a:gd name="T39" fmla="*/ 503 h 16100"/>
              <a:gd name="T40" fmla="*/ 5783 w 9520"/>
              <a:gd name="T41" fmla="*/ 108 h 16100"/>
              <a:gd name="T42" fmla="*/ 4961 w 9520"/>
              <a:gd name="T43" fmla="*/ 3 h 16100"/>
              <a:gd name="T44" fmla="*/ 3785 w 9520"/>
              <a:gd name="T45" fmla="*/ 15058 h 16100"/>
              <a:gd name="T46" fmla="*/ 2784 w 9520"/>
              <a:gd name="T47" fmla="*/ 14502 h 16100"/>
              <a:gd name="T48" fmla="*/ 3651 w 9520"/>
              <a:gd name="T49" fmla="*/ 11776 h 16100"/>
              <a:gd name="T50" fmla="*/ 3393 w 9520"/>
              <a:gd name="T51" fmla="*/ 11156 h 16100"/>
              <a:gd name="T52" fmla="*/ 3046 w 9520"/>
              <a:gd name="T53" fmla="*/ 10412 h 16100"/>
              <a:gd name="T54" fmla="*/ 2497 w 9520"/>
              <a:gd name="T55" fmla="*/ 9274 h 16100"/>
              <a:gd name="T56" fmla="*/ 1941 w 9520"/>
              <a:gd name="T57" fmla="*/ 8071 h 16100"/>
              <a:gd name="T58" fmla="*/ 1565 w 9520"/>
              <a:gd name="T59" fmla="*/ 7161 h 16100"/>
              <a:gd name="T60" fmla="*/ 1280 w 9520"/>
              <a:gd name="T61" fmla="*/ 6307 h 16100"/>
              <a:gd name="T62" fmla="*/ 1131 w 9520"/>
              <a:gd name="T63" fmla="*/ 5565 h 16100"/>
              <a:gd name="T64" fmla="*/ 1146 w 9520"/>
              <a:gd name="T65" fmla="*/ 4714 h 16100"/>
              <a:gd name="T66" fmla="*/ 1279 w 9520"/>
              <a:gd name="T67" fmla="*/ 3852 h 16100"/>
              <a:gd name="T68" fmla="*/ 1527 w 9520"/>
              <a:gd name="T69" fmla="*/ 3105 h 16100"/>
              <a:gd name="T70" fmla="*/ 1888 w 9520"/>
              <a:gd name="T71" fmla="*/ 2473 h 16100"/>
              <a:gd name="T72" fmla="*/ 2362 w 9520"/>
              <a:gd name="T73" fmla="*/ 1958 h 16100"/>
              <a:gd name="T74" fmla="*/ 2906 w 9520"/>
              <a:gd name="T75" fmla="*/ 1584 h 16100"/>
              <a:gd name="T76" fmla="*/ 3402 w 9520"/>
              <a:gd name="T77" fmla="*/ 1361 h 16100"/>
              <a:gd name="T78" fmla="*/ 3868 w 9520"/>
              <a:gd name="T79" fmla="*/ 1225 h 16100"/>
              <a:gd name="T80" fmla="*/ 4265 w 9520"/>
              <a:gd name="T81" fmla="*/ 1151 h 16100"/>
              <a:gd name="T82" fmla="*/ 4622 w 9520"/>
              <a:gd name="T83" fmla="*/ 1120 h 16100"/>
              <a:gd name="T84" fmla="*/ 4819 w 9520"/>
              <a:gd name="T85" fmla="*/ 1118 h 16100"/>
              <a:gd name="T86" fmla="*/ 5145 w 9520"/>
              <a:gd name="T87" fmla="*/ 1138 h 16100"/>
              <a:gd name="T88" fmla="*/ 5511 w 9520"/>
              <a:gd name="T89" fmla="*/ 1193 h 16100"/>
              <a:gd name="T90" fmla="*/ 5958 w 9520"/>
              <a:gd name="T91" fmla="*/ 1307 h 16100"/>
              <a:gd name="T92" fmla="*/ 6448 w 9520"/>
              <a:gd name="T93" fmla="*/ 1499 h 16100"/>
              <a:gd name="T94" fmla="*/ 6975 w 9520"/>
              <a:gd name="T95" fmla="*/ 1812 h 16100"/>
              <a:gd name="T96" fmla="*/ 7487 w 9520"/>
              <a:gd name="T97" fmla="*/ 2288 h 16100"/>
              <a:gd name="T98" fmla="*/ 7885 w 9520"/>
              <a:gd name="T99" fmla="*/ 2881 h 16100"/>
              <a:gd name="T100" fmla="*/ 8172 w 9520"/>
              <a:gd name="T101" fmla="*/ 3590 h 16100"/>
              <a:gd name="T102" fmla="*/ 8343 w 9520"/>
              <a:gd name="T103" fmla="*/ 4414 h 16100"/>
              <a:gd name="T104" fmla="*/ 8400 w 9520"/>
              <a:gd name="T105" fmla="*/ 5351 h 16100"/>
              <a:gd name="T106" fmla="*/ 8309 w 9520"/>
              <a:gd name="T107" fmla="*/ 6046 h 16100"/>
              <a:gd name="T108" fmla="*/ 8065 w 9520"/>
              <a:gd name="T109" fmla="*/ 6870 h 16100"/>
              <a:gd name="T110" fmla="*/ 7716 w 9520"/>
              <a:gd name="T111" fmla="*/ 7767 h 16100"/>
              <a:gd name="T112" fmla="*/ 7310 w 9520"/>
              <a:gd name="T113" fmla="*/ 8683 h 16100"/>
              <a:gd name="T114" fmla="*/ 6620 w 9520"/>
              <a:gd name="T115" fmla="*/ 10133 h 16100"/>
              <a:gd name="T116" fmla="*/ 6248 w 9520"/>
              <a:gd name="T117" fmla="*/ 10924 h 16100"/>
              <a:gd name="T118" fmla="*/ 5962 w 9520"/>
              <a:gd name="T119" fmla="*/ 11582 h 1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20" h="16100">
                <a:moveTo>
                  <a:pt x="4819" y="0"/>
                </a:moveTo>
                <a:lnTo>
                  <a:pt x="4794" y="0"/>
                </a:lnTo>
                <a:lnTo>
                  <a:pt x="4775" y="1"/>
                </a:lnTo>
                <a:lnTo>
                  <a:pt x="4764" y="1"/>
                </a:lnTo>
                <a:lnTo>
                  <a:pt x="4761" y="1"/>
                </a:lnTo>
                <a:lnTo>
                  <a:pt x="4756" y="1"/>
                </a:lnTo>
                <a:lnTo>
                  <a:pt x="4745" y="1"/>
                </a:lnTo>
                <a:lnTo>
                  <a:pt x="4727" y="0"/>
                </a:lnTo>
                <a:lnTo>
                  <a:pt x="4702" y="0"/>
                </a:lnTo>
                <a:lnTo>
                  <a:pt x="4640" y="1"/>
                </a:lnTo>
                <a:lnTo>
                  <a:pt x="4559" y="3"/>
                </a:lnTo>
                <a:lnTo>
                  <a:pt x="4460" y="8"/>
                </a:lnTo>
                <a:lnTo>
                  <a:pt x="4343" y="17"/>
                </a:lnTo>
                <a:lnTo>
                  <a:pt x="4212" y="31"/>
                </a:lnTo>
                <a:lnTo>
                  <a:pt x="4066" y="50"/>
                </a:lnTo>
                <a:lnTo>
                  <a:pt x="3907" y="75"/>
                </a:lnTo>
                <a:lnTo>
                  <a:pt x="3737" y="108"/>
                </a:lnTo>
                <a:lnTo>
                  <a:pt x="3557" y="148"/>
                </a:lnTo>
                <a:lnTo>
                  <a:pt x="3370" y="197"/>
                </a:lnTo>
                <a:lnTo>
                  <a:pt x="3175" y="257"/>
                </a:lnTo>
                <a:lnTo>
                  <a:pt x="2974" y="327"/>
                </a:lnTo>
                <a:lnTo>
                  <a:pt x="2771" y="409"/>
                </a:lnTo>
                <a:lnTo>
                  <a:pt x="2563" y="503"/>
                </a:lnTo>
                <a:lnTo>
                  <a:pt x="2355" y="611"/>
                </a:lnTo>
                <a:lnTo>
                  <a:pt x="2146" y="733"/>
                </a:lnTo>
                <a:lnTo>
                  <a:pt x="1941" y="869"/>
                </a:lnTo>
                <a:lnTo>
                  <a:pt x="1737" y="1023"/>
                </a:lnTo>
                <a:lnTo>
                  <a:pt x="1537" y="1193"/>
                </a:lnTo>
                <a:lnTo>
                  <a:pt x="1344" y="1382"/>
                </a:lnTo>
                <a:lnTo>
                  <a:pt x="1158" y="1588"/>
                </a:lnTo>
                <a:lnTo>
                  <a:pt x="980" y="1814"/>
                </a:lnTo>
                <a:lnTo>
                  <a:pt x="814" y="2061"/>
                </a:lnTo>
                <a:lnTo>
                  <a:pt x="658" y="2329"/>
                </a:lnTo>
                <a:lnTo>
                  <a:pt x="515" y="2619"/>
                </a:lnTo>
                <a:lnTo>
                  <a:pt x="387" y="2933"/>
                </a:lnTo>
                <a:lnTo>
                  <a:pt x="274" y="3271"/>
                </a:lnTo>
                <a:lnTo>
                  <a:pt x="180" y="3634"/>
                </a:lnTo>
                <a:lnTo>
                  <a:pt x="103" y="4022"/>
                </a:lnTo>
                <a:lnTo>
                  <a:pt x="46" y="4438"/>
                </a:lnTo>
                <a:lnTo>
                  <a:pt x="12" y="4880"/>
                </a:lnTo>
                <a:lnTo>
                  <a:pt x="0" y="5351"/>
                </a:lnTo>
                <a:lnTo>
                  <a:pt x="8" y="5570"/>
                </a:lnTo>
                <a:lnTo>
                  <a:pt x="31" y="5799"/>
                </a:lnTo>
                <a:lnTo>
                  <a:pt x="69" y="6038"/>
                </a:lnTo>
                <a:lnTo>
                  <a:pt x="120" y="6283"/>
                </a:lnTo>
                <a:lnTo>
                  <a:pt x="183" y="6538"/>
                </a:lnTo>
                <a:lnTo>
                  <a:pt x="257" y="6797"/>
                </a:lnTo>
                <a:lnTo>
                  <a:pt x="342" y="7064"/>
                </a:lnTo>
                <a:lnTo>
                  <a:pt x="435" y="7335"/>
                </a:lnTo>
                <a:lnTo>
                  <a:pt x="537" y="7608"/>
                </a:lnTo>
                <a:lnTo>
                  <a:pt x="647" y="7886"/>
                </a:lnTo>
                <a:lnTo>
                  <a:pt x="761" y="8165"/>
                </a:lnTo>
                <a:lnTo>
                  <a:pt x="882" y="8445"/>
                </a:lnTo>
                <a:lnTo>
                  <a:pt x="1006" y="8726"/>
                </a:lnTo>
                <a:lnTo>
                  <a:pt x="1133" y="9006"/>
                </a:lnTo>
                <a:lnTo>
                  <a:pt x="1263" y="9284"/>
                </a:lnTo>
                <a:lnTo>
                  <a:pt x="1393" y="9559"/>
                </a:lnTo>
                <a:lnTo>
                  <a:pt x="1652" y="10100"/>
                </a:lnTo>
                <a:lnTo>
                  <a:pt x="1904" y="10619"/>
                </a:lnTo>
                <a:lnTo>
                  <a:pt x="2024" y="10869"/>
                </a:lnTo>
                <a:lnTo>
                  <a:pt x="2139" y="11110"/>
                </a:lnTo>
                <a:lnTo>
                  <a:pt x="2248" y="11343"/>
                </a:lnTo>
                <a:lnTo>
                  <a:pt x="2350" y="11566"/>
                </a:lnTo>
                <a:lnTo>
                  <a:pt x="2444" y="11779"/>
                </a:lnTo>
                <a:lnTo>
                  <a:pt x="2529" y="11979"/>
                </a:lnTo>
                <a:lnTo>
                  <a:pt x="2602" y="12169"/>
                </a:lnTo>
                <a:lnTo>
                  <a:pt x="2666" y="12344"/>
                </a:lnTo>
                <a:lnTo>
                  <a:pt x="2716" y="12505"/>
                </a:lnTo>
                <a:lnTo>
                  <a:pt x="2754" y="12651"/>
                </a:lnTo>
                <a:lnTo>
                  <a:pt x="2778" y="12780"/>
                </a:lnTo>
                <a:lnTo>
                  <a:pt x="2786" y="12894"/>
                </a:lnTo>
                <a:lnTo>
                  <a:pt x="6753" y="12894"/>
                </a:lnTo>
                <a:lnTo>
                  <a:pt x="6762" y="12780"/>
                </a:lnTo>
                <a:lnTo>
                  <a:pt x="6785" y="12651"/>
                </a:lnTo>
                <a:lnTo>
                  <a:pt x="6822" y="12505"/>
                </a:lnTo>
                <a:lnTo>
                  <a:pt x="6872" y="12344"/>
                </a:lnTo>
                <a:lnTo>
                  <a:pt x="6935" y="12169"/>
                </a:lnTo>
                <a:lnTo>
                  <a:pt x="7009" y="11979"/>
                </a:lnTo>
                <a:lnTo>
                  <a:pt x="7092" y="11779"/>
                </a:lnTo>
                <a:lnTo>
                  <a:pt x="7186" y="11566"/>
                </a:lnTo>
                <a:lnTo>
                  <a:pt x="7287" y="11343"/>
                </a:lnTo>
                <a:lnTo>
                  <a:pt x="7395" y="11110"/>
                </a:lnTo>
                <a:lnTo>
                  <a:pt x="7510" y="10869"/>
                </a:lnTo>
                <a:lnTo>
                  <a:pt x="7629" y="10619"/>
                </a:lnTo>
                <a:lnTo>
                  <a:pt x="7879" y="10100"/>
                </a:lnTo>
                <a:lnTo>
                  <a:pt x="8137" y="9559"/>
                </a:lnTo>
                <a:lnTo>
                  <a:pt x="8266" y="9284"/>
                </a:lnTo>
                <a:lnTo>
                  <a:pt x="8394" y="9006"/>
                </a:lnTo>
                <a:lnTo>
                  <a:pt x="8522" y="8726"/>
                </a:lnTo>
                <a:lnTo>
                  <a:pt x="8645" y="8445"/>
                </a:lnTo>
                <a:lnTo>
                  <a:pt x="8764" y="8165"/>
                </a:lnTo>
                <a:lnTo>
                  <a:pt x="8879" y="7886"/>
                </a:lnTo>
                <a:lnTo>
                  <a:pt x="8986" y="7608"/>
                </a:lnTo>
                <a:lnTo>
                  <a:pt x="9087" y="7335"/>
                </a:lnTo>
                <a:lnTo>
                  <a:pt x="9181" y="7064"/>
                </a:lnTo>
                <a:lnTo>
                  <a:pt x="9265" y="6797"/>
                </a:lnTo>
                <a:lnTo>
                  <a:pt x="9338" y="6538"/>
                </a:lnTo>
                <a:lnTo>
                  <a:pt x="9401" y="6283"/>
                </a:lnTo>
                <a:lnTo>
                  <a:pt x="9451" y="6038"/>
                </a:lnTo>
                <a:lnTo>
                  <a:pt x="9489" y="5799"/>
                </a:lnTo>
                <a:lnTo>
                  <a:pt x="9512" y="5570"/>
                </a:lnTo>
                <a:lnTo>
                  <a:pt x="9520" y="5351"/>
                </a:lnTo>
                <a:lnTo>
                  <a:pt x="9508" y="4880"/>
                </a:lnTo>
                <a:lnTo>
                  <a:pt x="9474" y="4438"/>
                </a:lnTo>
                <a:lnTo>
                  <a:pt x="9417" y="4022"/>
                </a:lnTo>
                <a:lnTo>
                  <a:pt x="9340" y="3634"/>
                </a:lnTo>
                <a:lnTo>
                  <a:pt x="9246" y="3271"/>
                </a:lnTo>
                <a:lnTo>
                  <a:pt x="9133" y="2933"/>
                </a:lnTo>
                <a:lnTo>
                  <a:pt x="9005" y="2619"/>
                </a:lnTo>
                <a:lnTo>
                  <a:pt x="8862" y="2329"/>
                </a:lnTo>
                <a:lnTo>
                  <a:pt x="8706" y="2061"/>
                </a:lnTo>
                <a:lnTo>
                  <a:pt x="8540" y="1814"/>
                </a:lnTo>
                <a:lnTo>
                  <a:pt x="8362" y="1588"/>
                </a:lnTo>
                <a:lnTo>
                  <a:pt x="8176" y="1381"/>
                </a:lnTo>
                <a:lnTo>
                  <a:pt x="7983" y="1193"/>
                </a:lnTo>
                <a:lnTo>
                  <a:pt x="7783" y="1022"/>
                </a:lnTo>
                <a:lnTo>
                  <a:pt x="7579" y="869"/>
                </a:lnTo>
                <a:lnTo>
                  <a:pt x="7374" y="733"/>
                </a:lnTo>
                <a:lnTo>
                  <a:pt x="7165" y="611"/>
                </a:lnTo>
                <a:lnTo>
                  <a:pt x="6957" y="503"/>
                </a:lnTo>
                <a:lnTo>
                  <a:pt x="6749" y="409"/>
                </a:lnTo>
                <a:lnTo>
                  <a:pt x="6546" y="327"/>
                </a:lnTo>
                <a:lnTo>
                  <a:pt x="6345" y="257"/>
                </a:lnTo>
                <a:lnTo>
                  <a:pt x="6150" y="197"/>
                </a:lnTo>
                <a:lnTo>
                  <a:pt x="5963" y="148"/>
                </a:lnTo>
                <a:lnTo>
                  <a:pt x="5783" y="108"/>
                </a:lnTo>
                <a:lnTo>
                  <a:pt x="5613" y="75"/>
                </a:lnTo>
                <a:lnTo>
                  <a:pt x="5454" y="49"/>
                </a:lnTo>
                <a:lnTo>
                  <a:pt x="5309" y="31"/>
                </a:lnTo>
                <a:lnTo>
                  <a:pt x="5177" y="17"/>
                </a:lnTo>
                <a:lnTo>
                  <a:pt x="5060" y="8"/>
                </a:lnTo>
                <a:lnTo>
                  <a:pt x="4961" y="3"/>
                </a:lnTo>
                <a:lnTo>
                  <a:pt x="4880" y="1"/>
                </a:lnTo>
                <a:lnTo>
                  <a:pt x="4819" y="0"/>
                </a:lnTo>
                <a:close/>
                <a:moveTo>
                  <a:pt x="3785" y="16100"/>
                </a:moveTo>
                <a:lnTo>
                  <a:pt x="5759" y="16100"/>
                </a:lnTo>
                <a:lnTo>
                  <a:pt x="5759" y="15058"/>
                </a:lnTo>
                <a:lnTo>
                  <a:pt x="3785" y="15058"/>
                </a:lnTo>
                <a:lnTo>
                  <a:pt x="3785" y="16100"/>
                </a:lnTo>
                <a:close/>
                <a:moveTo>
                  <a:pt x="2784" y="14502"/>
                </a:moveTo>
                <a:lnTo>
                  <a:pt x="6752" y="14502"/>
                </a:lnTo>
                <a:lnTo>
                  <a:pt x="6752" y="13460"/>
                </a:lnTo>
                <a:lnTo>
                  <a:pt x="2784" y="13460"/>
                </a:lnTo>
                <a:lnTo>
                  <a:pt x="2784" y="14502"/>
                </a:lnTo>
                <a:close/>
                <a:moveTo>
                  <a:pt x="5886" y="11776"/>
                </a:moveTo>
                <a:lnTo>
                  <a:pt x="5448" y="11776"/>
                </a:lnTo>
                <a:lnTo>
                  <a:pt x="5448" y="8892"/>
                </a:lnTo>
                <a:lnTo>
                  <a:pt x="4109" y="8892"/>
                </a:lnTo>
                <a:lnTo>
                  <a:pt x="4109" y="11776"/>
                </a:lnTo>
                <a:lnTo>
                  <a:pt x="3651" y="11776"/>
                </a:lnTo>
                <a:lnTo>
                  <a:pt x="3615" y="11681"/>
                </a:lnTo>
                <a:lnTo>
                  <a:pt x="3574" y="11582"/>
                </a:lnTo>
                <a:lnTo>
                  <a:pt x="3533" y="11480"/>
                </a:lnTo>
                <a:lnTo>
                  <a:pt x="3489" y="11376"/>
                </a:lnTo>
                <a:lnTo>
                  <a:pt x="3442" y="11267"/>
                </a:lnTo>
                <a:lnTo>
                  <a:pt x="3393" y="11156"/>
                </a:lnTo>
                <a:lnTo>
                  <a:pt x="3341" y="11042"/>
                </a:lnTo>
                <a:lnTo>
                  <a:pt x="3287" y="10923"/>
                </a:lnTo>
                <a:lnTo>
                  <a:pt x="3230" y="10801"/>
                </a:lnTo>
                <a:lnTo>
                  <a:pt x="3171" y="10675"/>
                </a:lnTo>
                <a:lnTo>
                  <a:pt x="3110" y="10546"/>
                </a:lnTo>
                <a:lnTo>
                  <a:pt x="3046" y="10412"/>
                </a:lnTo>
                <a:lnTo>
                  <a:pt x="2980" y="10274"/>
                </a:lnTo>
                <a:lnTo>
                  <a:pt x="2912" y="10131"/>
                </a:lnTo>
                <a:lnTo>
                  <a:pt x="2840" y="9984"/>
                </a:lnTo>
                <a:lnTo>
                  <a:pt x="2768" y="9833"/>
                </a:lnTo>
                <a:lnTo>
                  <a:pt x="2634" y="9558"/>
                </a:lnTo>
                <a:lnTo>
                  <a:pt x="2497" y="9274"/>
                </a:lnTo>
                <a:lnTo>
                  <a:pt x="2357" y="8980"/>
                </a:lnTo>
                <a:lnTo>
                  <a:pt x="2217" y="8681"/>
                </a:lnTo>
                <a:lnTo>
                  <a:pt x="2146" y="8529"/>
                </a:lnTo>
                <a:lnTo>
                  <a:pt x="2077" y="8377"/>
                </a:lnTo>
                <a:lnTo>
                  <a:pt x="2008" y="8224"/>
                </a:lnTo>
                <a:lnTo>
                  <a:pt x="1941" y="8071"/>
                </a:lnTo>
                <a:lnTo>
                  <a:pt x="1874" y="7918"/>
                </a:lnTo>
                <a:lnTo>
                  <a:pt x="1808" y="7765"/>
                </a:lnTo>
                <a:lnTo>
                  <a:pt x="1745" y="7613"/>
                </a:lnTo>
                <a:lnTo>
                  <a:pt x="1683" y="7461"/>
                </a:lnTo>
                <a:lnTo>
                  <a:pt x="1623" y="7310"/>
                </a:lnTo>
                <a:lnTo>
                  <a:pt x="1565" y="7161"/>
                </a:lnTo>
                <a:lnTo>
                  <a:pt x="1510" y="7014"/>
                </a:lnTo>
                <a:lnTo>
                  <a:pt x="1457" y="6868"/>
                </a:lnTo>
                <a:lnTo>
                  <a:pt x="1408" y="6724"/>
                </a:lnTo>
                <a:lnTo>
                  <a:pt x="1362" y="6583"/>
                </a:lnTo>
                <a:lnTo>
                  <a:pt x="1319" y="6444"/>
                </a:lnTo>
                <a:lnTo>
                  <a:pt x="1280" y="6307"/>
                </a:lnTo>
                <a:lnTo>
                  <a:pt x="1244" y="6174"/>
                </a:lnTo>
                <a:lnTo>
                  <a:pt x="1212" y="6045"/>
                </a:lnTo>
                <a:lnTo>
                  <a:pt x="1185" y="5919"/>
                </a:lnTo>
                <a:lnTo>
                  <a:pt x="1162" y="5796"/>
                </a:lnTo>
                <a:lnTo>
                  <a:pt x="1144" y="5678"/>
                </a:lnTo>
                <a:lnTo>
                  <a:pt x="1131" y="5565"/>
                </a:lnTo>
                <a:lnTo>
                  <a:pt x="1123" y="5455"/>
                </a:lnTo>
                <a:lnTo>
                  <a:pt x="1121" y="5351"/>
                </a:lnTo>
                <a:lnTo>
                  <a:pt x="1122" y="5187"/>
                </a:lnTo>
                <a:lnTo>
                  <a:pt x="1127" y="5026"/>
                </a:lnTo>
                <a:lnTo>
                  <a:pt x="1135" y="4868"/>
                </a:lnTo>
                <a:lnTo>
                  <a:pt x="1146" y="4714"/>
                </a:lnTo>
                <a:lnTo>
                  <a:pt x="1160" y="4562"/>
                </a:lnTo>
                <a:lnTo>
                  <a:pt x="1177" y="4414"/>
                </a:lnTo>
                <a:lnTo>
                  <a:pt x="1198" y="4269"/>
                </a:lnTo>
                <a:lnTo>
                  <a:pt x="1222" y="4127"/>
                </a:lnTo>
                <a:lnTo>
                  <a:pt x="1249" y="3988"/>
                </a:lnTo>
                <a:lnTo>
                  <a:pt x="1279" y="3852"/>
                </a:lnTo>
                <a:lnTo>
                  <a:pt x="1312" y="3720"/>
                </a:lnTo>
                <a:lnTo>
                  <a:pt x="1349" y="3590"/>
                </a:lnTo>
                <a:lnTo>
                  <a:pt x="1389" y="3465"/>
                </a:lnTo>
                <a:lnTo>
                  <a:pt x="1432" y="3341"/>
                </a:lnTo>
                <a:lnTo>
                  <a:pt x="1478" y="3221"/>
                </a:lnTo>
                <a:lnTo>
                  <a:pt x="1527" y="3105"/>
                </a:lnTo>
                <a:lnTo>
                  <a:pt x="1579" y="2992"/>
                </a:lnTo>
                <a:lnTo>
                  <a:pt x="1635" y="2881"/>
                </a:lnTo>
                <a:lnTo>
                  <a:pt x="1693" y="2774"/>
                </a:lnTo>
                <a:lnTo>
                  <a:pt x="1755" y="2671"/>
                </a:lnTo>
                <a:lnTo>
                  <a:pt x="1819" y="2570"/>
                </a:lnTo>
                <a:lnTo>
                  <a:pt x="1888" y="2473"/>
                </a:lnTo>
                <a:lnTo>
                  <a:pt x="1959" y="2379"/>
                </a:lnTo>
                <a:lnTo>
                  <a:pt x="2033" y="2288"/>
                </a:lnTo>
                <a:lnTo>
                  <a:pt x="2111" y="2201"/>
                </a:lnTo>
                <a:lnTo>
                  <a:pt x="2192" y="2116"/>
                </a:lnTo>
                <a:lnTo>
                  <a:pt x="2275" y="2036"/>
                </a:lnTo>
                <a:lnTo>
                  <a:pt x="2362" y="1958"/>
                </a:lnTo>
                <a:lnTo>
                  <a:pt x="2452" y="1884"/>
                </a:lnTo>
                <a:lnTo>
                  <a:pt x="2545" y="1812"/>
                </a:lnTo>
                <a:lnTo>
                  <a:pt x="2640" y="1745"/>
                </a:lnTo>
                <a:lnTo>
                  <a:pt x="2740" y="1680"/>
                </a:lnTo>
                <a:lnTo>
                  <a:pt x="2823" y="1631"/>
                </a:lnTo>
                <a:lnTo>
                  <a:pt x="2906" y="1584"/>
                </a:lnTo>
                <a:lnTo>
                  <a:pt x="2988" y="1541"/>
                </a:lnTo>
                <a:lnTo>
                  <a:pt x="3072" y="1499"/>
                </a:lnTo>
                <a:lnTo>
                  <a:pt x="3155" y="1461"/>
                </a:lnTo>
                <a:lnTo>
                  <a:pt x="3238" y="1425"/>
                </a:lnTo>
                <a:lnTo>
                  <a:pt x="3320" y="1393"/>
                </a:lnTo>
                <a:lnTo>
                  <a:pt x="3402" y="1361"/>
                </a:lnTo>
                <a:lnTo>
                  <a:pt x="3483" y="1333"/>
                </a:lnTo>
                <a:lnTo>
                  <a:pt x="3562" y="1307"/>
                </a:lnTo>
                <a:lnTo>
                  <a:pt x="3641" y="1284"/>
                </a:lnTo>
                <a:lnTo>
                  <a:pt x="3718" y="1262"/>
                </a:lnTo>
                <a:lnTo>
                  <a:pt x="3793" y="1242"/>
                </a:lnTo>
                <a:lnTo>
                  <a:pt x="3868" y="1225"/>
                </a:lnTo>
                <a:lnTo>
                  <a:pt x="3940" y="1209"/>
                </a:lnTo>
                <a:lnTo>
                  <a:pt x="4009" y="1193"/>
                </a:lnTo>
                <a:lnTo>
                  <a:pt x="4077" y="1181"/>
                </a:lnTo>
                <a:lnTo>
                  <a:pt x="4142" y="1170"/>
                </a:lnTo>
                <a:lnTo>
                  <a:pt x="4205" y="1160"/>
                </a:lnTo>
                <a:lnTo>
                  <a:pt x="4265" y="1151"/>
                </a:lnTo>
                <a:lnTo>
                  <a:pt x="4322" y="1144"/>
                </a:lnTo>
                <a:lnTo>
                  <a:pt x="4375" y="1138"/>
                </a:lnTo>
                <a:lnTo>
                  <a:pt x="4426" y="1133"/>
                </a:lnTo>
                <a:lnTo>
                  <a:pt x="4473" y="1129"/>
                </a:lnTo>
                <a:lnTo>
                  <a:pt x="4556" y="1123"/>
                </a:lnTo>
                <a:lnTo>
                  <a:pt x="4622" y="1120"/>
                </a:lnTo>
                <a:lnTo>
                  <a:pt x="4672" y="1118"/>
                </a:lnTo>
                <a:lnTo>
                  <a:pt x="4702" y="1118"/>
                </a:lnTo>
                <a:lnTo>
                  <a:pt x="4714" y="1118"/>
                </a:lnTo>
                <a:lnTo>
                  <a:pt x="4752" y="1119"/>
                </a:lnTo>
                <a:lnTo>
                  <a:pt x="4799" y="1118"/>
                </a:lnTo>
                <a:lnTo>
                  <a:pt x="4819" y="1118"/>
                </a:lnTo>
                <a:lnTo>
                  <a:pt x="4849" y="1118"/>
                </a:lnTo>
                <a:lnTo>
                  <a:pt x="4898" y="1120"/>
                </a:lnTo>
                <a:lnTo>
                  <a:pt x="4964" y="1123"/>
                </a:lnTo>
                <a:lnTo>
                  <a:pt x="5047" y="1129"/>
                </a:lnTo>
                <a:lnTo>
                  <a:pt x="5094" y="1133"/>
                </a:lnTo>
                <a:lnTo>
                  <a:pt x="5145" y="1138"/>
                </a:lnTo>
                <a:lnTo>
                  <a:pt x="5198" y="1144"/>
                </a:lnTo>
                <a:lnTo>
                  <a:pt x="5256" y="1151"/>
                </a:lnTo>
                <a:lnTo>
                  <a:pt x="5315" y="1160"/>
                </a:lnTo>
                <a:lnTo>
                  <a:pt x="5378" y="1170"/>
                </a:lnTo>
                <a:lnTo>
                  <a:pt x="5443" y="1181"/>
                </a:lnTo>
                <a:lnTo>
                  <a:pt x="5511" y="1193"/>
                </a:lnTo>
                <a:lnTo>
                  <a:pt x="5580" y="1209"/>
                </a:lnTo>
                <a:lnTo>
                  <a:pt x="5653" y="1225"/>
                </a:lnTo>
                <a:lnTo>
                  <a:pt x="5727" y="1242"/>
                </a:lnTo>
                <a:lnTo>
                  <a:pt x="5802" y="1262"/>
                </a:lnTo>
                <a:lnTo>
                  <a:pt x="5879" y="1284"/>
                </a:lnTo>
                <a:lnTo>
                  <a:pt x="5958" y="1307"/>
                </a:lnTo>
                <a:lnTo>
                  <a:pt x="6037" y="1333"/>
                </a:lnTo>
                <a:lnTo>
                  <a:pt x="6119" y="1361"/>
                </a:lnTo>
                <a:lnTo>
                  <a:pt x="6200" y="1393"/>
                </a:lnTo>
                <a:lnTo>
                  <a:pt x="6282" y="1425"/>
                </a:lnTo>
                <a:lnTo>
                  <a:pt x="6365" y="1461"/>
                </a:lnTo>
                <a:lnTo>
                  <a:pt x="6448" y="1499"/>
                </a:lnTo>
                <a:lnTo>
                  <a:pt x="6532" y="1541"/>
                </a:lnTo>
                <a:lnTo>
                  <a:pt x="6614" y="1584"/>
                </a:lnTo>
                <a:lnTo>
                  <a:pt x="6698" y="1631"/>
                </a:lnTo>
                <a:lnTo>
                  <a:pt x="6781" y="1680"/>
                </a:lnTo>
                <a:lnTo>
                  <a:pt x="6880" y="1745"/>
                </a:lnTo>
                <a:lnTo>
                  <a:pt x="6975" y="1812"/>
                </a:lnTo>
                <a:lnTo>
                  <a:pt x="7069" y="1884"/>
                </a:lnTo>
                <a:lnTo>
                  <a:pt x="7159" y="1958"/>
                </a:lnTo>
                <a:lnTo>
                  <a:pt x="7246" y="2036"/>
                </a:lnTo>
                <a:lnTo>
                  <a:pt x="7329" y="2116"/>
                </a:lnTo>
                <a:lnTo>
                  <a:pt x="7409" y="2201"/>
                </a:lnTo>
                <a:lnTo>
                  <a:pt x="7487" y="2288"/>
                </a:lnTo>
                <a:lnTo>
                  <a:pt x="7561" y="2379"/>
                </a:lnTo>
                <a:lnTo>
                  <a:pt x="7632" y="2473"/>
                </a:lnTo>
                <a:lnTo>
                  <a:pt x="7701" y="2570"/>
                </a:lnTo>
                <a:lnTo>
                  <a:pt x="7765" y="2671"/>
                </a:lnTo>
                <a:lnTo>
                  <a:pt x="7827" y="2774"/>
                </a:lnTo>
                <a:lnTo>
                  <a:pt x="7885" y="2881"/>
                </a:lnTo>
                <a:lnTo>
                  <a:pt x="7941" y="2992"/>
                </a:lnTo>
                <a:lnTo>
                  <a:pt x="7993" y="3105"/>
                </a:lnTo>
                <a:lnTo>
                  <a:pt x="8042" y="3221"/>
                </a:lnTo>
                <a:lnTo>
                  <a:pt x="8089" y="3341"/>
                </a:lnTo>
                <a:lnTo>
                  <a:pt x="8131" y="3465"/>
                </a:lnTo>
                <a:lnTo>
                  <a:pt x="8172" y="3590"/>
                </a:lnTo>
                <a:lnTo>
                  <a:pt x="8208" y="3720"/>
                </a:lnTo>
                <a:lnTo>
                  <a:pt x="8241" y="3852"/>
                </a:lnTo>
                <a:lnTo>
                  <a:pt x="8271" y="3988"/>
                </a:lnTo>
                <a:lnTo>
                  <a:pt x="8299" y="4127"/>
                </a:lnTo>
                <a:lnTo>
                  <a:pt x="8322" y="4269"/>
                </a:lnTo>
                <a:lnTo>
                  <a:pt x="8343" y="4414"/>
                </a:lnTo>
                <a:lnTo>
                  <a:pt x="8360" y="4562"/>
                </a:lnTo>
                <a:lnTo>
                  <a:pt x="8374" y="4714"/>
                </a:lnTo>
                <a:lnTo>
                  <a:pt x="8385" y="4868"/>
                </a:lnTo>
                <a:lnTo>
                  <a:pt x="8393" y="5026"/>
                </a:lnTo>
                <a:lnTo>
                  <a:pt x="8398" y="5187"/>
                </a:lnTo>
                <a:lnTo>
                  <a:pt x="8400" y="5351"/>
                </a:lnTo>
                <a:lnTo>
                  <a:pt x="8397" y="5456"/>
                </a:lnTo>
                <a:lnTo>
                  <a:pt x="8389" y="5565"/>
                </a:lnTo>
                <a:lnTo>
                  <a:pt x="8376" y="5678"/>
                </a:lnTo>
                <a:lnTo>
                  <a:pt x="8358" y="5797"/>
                </a:lnTo>
                <a:lnTo>
                  <a:pt x="8335" y="5919"/>
                </a:lnTo>
                <a:lnTo>
                  <a:pt x="8309" y="6046"/>
                </a:lnTo>
                <a:lnTo>
                  <a:pt x="8276" y="6175"/>
                </a:lnTo>
                <a:lnTo>
                  <a:pt x="8241" y="6308"/>
                </a:lnTo>
                <a:lnTo>
                  <a:pt x="8203" y="6445"/>
                </a:lnTo>
                <a:lnTo>
                  <a:pt x="8159" y="6584"/>
                </a:lnTo>
                <a:lnTo>
                  <a:pt x="8114" y="6726"/>
                </a:lnTo>
                <a:lnTo>
                  <a:pt x="8065" y="6870"/>
                </a:lnTo>
                <a:lnTo>
                  <a:pt x="8012" y="7016"/>
                </a:lnTo>
                <a:lnTo>
                  <a:pt x="7958" y="7162"/>
                </a:lnTo>
                <a:lnTo>
                  <a:pt x="7900" y="7312"/>
                </a:lnTo>
                <a:lnTo>
                  <a:pt x="7841" y="7463"/>
                </a:lnTo>
                <a:lnTo>
                  <a:pt x="7779" y="7614"/>
                </a:lnTo>
                <a:lnTo>
                  <a:pt x="7716" y="7767"/>
                </a:lnTo>
                <a:lnTo>
                  <a:pt x="7651" y="7920"/>
                </a:lnTo>
                <a:lnTo>
                  <a:pt x="7585" y="8073"/>
                </a:lnTo>
                <a:lnTo>
                  <a:pt x="7517" y="8226"/>
                </a:lnTo>
                <a:lnTo>
                  <a:pt x="7448" y="8379"/>
                </a:lnTo>
                <a:lnTo>
                  <a:pt x="7380" y="8531"/>
                </a:lnTo>
                <a:lnTo>
                  <a:pt x="7310" y="8683"/>
                </a:lnTo>
                <a:lnTo>
                  <a:pt x="7171" y="8983"/>
                </a:lnTo>
                <a:lnTo>
                  <a:pt x="7032" y="9276"/>
                </a:lnTo>
                <a:lnTo>
                  <a:pt x="6896" y="9561"/>
                </a:lnTo>
                <a:lnTo>
                  <a:pt x="6763" y="9836"/>
                </a:lnTo>
                <a:lnTo>
                  <a:pt x="6690" y="9987"/>
                </a:lnTo>
                <a:lnTo>
                  <a:pt x="6620" y="10133"/>
                </a:lnTo>
                <a:lnTo>
                  <a:pt x="6552" y="10276"/>
                </a:lnTo>
                <a:lnTo>
                  <a:pt x="6486" y="10414"/>
                </a:lnTo>
                <a:lnTo>
                  <a:pt x="6423" y="10547"/>
                </a:lnTo>
                <a:lnTo>
                  <a:pt x="6362" y="10676"/>
                </a:lnTo>
                <a:lnTo>
                  <a:pt x="6304" y="10802"/>
                </a:lnTo>
                <a:lnTo>
                  <a:pt x="6248" y="10924"/>
                </a:lnTo>
                <a:lnTo>
                  <a:pt x="6194" y="11043"/>
                </a:lnTo>
                <a:lnTo>
                  <a:pt x="6142" y="11157"/>
                </a:lnTo>
                <a:lnTo>
                  <a:pt x="6094" y="11268"/>
                </a:lnTo>
                <a:lnTo>
                  <a:pt x="6047" y="11376"/>
                </a:lnTo>
                <a:lnTo>
                  <a:pt x="6003" y="11480"/>
                </a:lnTo>
                <a:lnTo>
                  <a:pt x="5962" y="11582"/>
                </a:lnTo>
                <a:lnTo>
                  <a:pt x="5922" y="11681"/>
                </a:lnTo>
                <a:lnTo>
                  <a:pt x="5886" y="117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3" name="Freeform 223"/>
          <p:cNvSpPr>
            <a:spLocks noEditPoints="1"/>
          </p:cNvSpPr>
          <p:nvPr/>
        </p:nvSpPr>
        <p:spPr bwMode="auto">
          <a:xfrm>
            <a:off x="4715029" y="604265"/>
            <a:ext cx="524971" cy="382894"/>
          </a:xfrm>
          <a:custGeom>
            <a:avLst/>
            <a:gdLst>
              <a:gd name="T0" fmla="*/ 14054 w 16072"/>
              <a:gd name="T1" fmla="*/ 2237 h 11788"/>
              <a:gd name="T2" fmla="*/ 14849 w 16072"/>
              <a:gd name="T3" fmla="*/ 4513 h 11788"/>
              <a:gd name="T4" fmla="*/ 14901 w 16072"/>
              <a:gd name="T5" fmla="*/ 6902 h 11788"/>
              <a:gd name="T6" fmla="*/ 14213 w 16072"/>
              <a:gd name="T7" fmla="*/ 9213 h 11788"/>
              <a:gd name="T8" fmla="*/ 13833 w 16072"/>
              <a:gd name="T9" fmla="*/ 11788 h 11788"/>
              <a:gd name="T10" fmla="*/ 15366 w 16072"/>
              <a:gd name="T11" fmla="*/ 9444 h 11788"/>
              <a:gd name="T12" fmla="*/ 16038 w 16072"/>
              <a:gd name="T13" fmla="*/ 6703 h 11788"/>
              <a:gd name="T14" fmla="*/ 15849 w 16072"/>
              <a:gd name="T15" fmla="*/ 3874 h 11788"/>
              <a:gd name="T16" fmla="*/ 14800 w 16072"/>
              <a:gd name="T17" fmla="*/ 1269 h 11788"/>
              <a:gd name="T18" fmla="*/ 7767 w 16072"/>
              <a:gd name="T19" fmla="*/ 3325 h 11788"/>
              <a:gd name="T20" fmla="*/ 6908 w 16072"/>
              <a:gd name="T21" fmla="*/ 3567 h 11788"/>
              <a:gd name="T22" fmla="*/ 6199 w 16072"/>
              <a:gd name="T23" fmla="*/ 4072 h 11788"/>
              <a:gd name="T24" fmla="*/ 5696 w 16072"/>
              <a:gd name="T25" fmla="*/ 4782 h 11788"/>
              <a:gd name="T26" fmla="*/ 5453 w 16072"/>
              <a:gd name="T27" fmla="*/ 5641 h 11788"/>
              <a:gd name="T28" fmla="*/ 5522 w 16072"/>
              <a:gd name="T29" fmla="*/ 6554 h 11788"/>
              <a:gd name="T30" fmla="*/ 5882 w 16072"/>
              <a:gd name="T31" fmla="*/ 7356 h 11788"/>
              <a:gd name="T32" fmla="*/ 6481 w 16072"/>
              <a:gd name="T33" fmla="*/ 7984 h 11788"/>
              <a:gd name="T34" fmla="*/ 7261 w 16072"/>
              <a:gd name="T35" fmla="*/ 8383 h 11788"/>
              <a:gd name="T36" fmla="*/ 8166 w 16072"/>
              <a:gd name="T37" fmla="*/ 8497 h 11788"/>
              <a:gd name="T38" fmla="*/ 9041 w 16072"/>
              <a:gd name="T39" fmla="*/ 8296 h 11788"/>
              <a:gd name="T40" fmla="*/ 9775 w 16072"/>
              <a:gd name="T41" fmla="*/ 7827 h 11788"/>
              <a:gd name="T42" fmla="*/ 10311 w 16072"/>
              <a:gd name="T43" fmla="*/ 7142 h 11788"/>
              <a:gd name="T44" fmla="*/ 10594 w 16072"/>
              <a:gd name="T45" fmla="*/ 6301 h 11788"/>
              <a:gd name="T46" fmla="*/ 10571 w 16072"/>
              <a:gd name="T47" fmla="*/ 5383 h 11788"/>
              <a:gd name="T48" fmla="*/ 10249 w 16072"/>
              <a:gd name="T49" fmla="*/ 4561 h 11788"/>
              <a:gd name="T50" fmla="*/ 9681 w 16072"/>
              <a:gd name="T51" fmla="*/ 3904 h 11788"/>
              <a:gd name="T52" fmla="*/ 8923 w 16072"/>
              <a:gd name="T53" fmla="*/ 3470 h 11788"/>
              <a:gd name="T54" fmla="*/ 8032 w 16072"/>
              <a:gd name="T55" fmla="*/ 3312 h 11788"/>
              <a:gd name="T56" fmla="*/ 3166 w 16072"/>
              <a:gd name="T57" fmla="*/ 3235 h 11788"/>
              <a:gd name="T58" fmla="*/ 2630 w 16072"/>
              <a:gd name="T59" fmla="*/ 5065 h 11788"/>
              <a:gd name="T60" fmla="*/ 2671 w 16072"/>
              <a:gd name="T61" fmla="*/ 6959 h 11788"/>
              <a:gd name="T62" fmla="*/ 3290 w 16072"/>
              <a:gd name="T63" fmla="*/ 8774 h 11788"/>
              <a:gd name="T64" fmla="*/ 4743 w 16072"/>
              <a:gd name="T65" fmla="*/ 8961 h 11788"/>
              <a:gd name="T66" fmla="*/ 4003 w 16072"/>
              <a:gd name="T67" fmla="*/ 7592 h 11788"/>
              <a:gd name="T68" fmla="*/ 3715 w 16072"/>
              <a:gd name="T69" fmla="*/ 6100 h 11788"/>
              <a:gd name="T70" fmla="*/ 3877 w 16072"/>
              <a:gd name="T71" fmla="*/ 4593 h 11788"/>
              <a:gd name="T72" fmla="*/ 4491 w 16072"/>
              <a:gd name="T73" fmla="*/ 3182 h 11788"/>
              <a:gd name="T74" fmla="*/ 1986 w 16072"/>
              <a:gd name="T75" fmla="*/ 298 h 11788"/>
              <a:gd name="T76" fmla="*/ 567 w 16072"/>
              <a:gd name="T77" fmla="*/ 2712 h 11788"/>
              <a:gd name="T78" fmla="*/ 9 w 16072"/>
              <a:gd name="T79" fmla="*/ 5483 h 11788"/>
              <a:gd name="T80" fmla="*/ 312 w 16072"/>
              <a:gd name="T81" fmla="*/ 8300 h 11788"/>
              <a:gd name="T82" fmla="*/ 1477 w 16072"/>
              <a:gd name="T83" fmla="*/ 10852 h 11788"/>
              <a:gd name="T84" fmla="*/ 2381 w 16072"/>
              <a:gd name="T85" fmla="*/ 10132 h 11788"/>
              <a:gd name="T86" fmla="*/ 1375 w 16072"/>
              <a:gd name="T87" fmla="*/ 7913 h 11788"/>
              <a:gd name="T88" fmla="*/ 1110 w 16072"/>
              <a:gd name="T89" fmla="*/ 5535 h 11788"/>
              <a:gd name="T90" fmla="*/ 1587 w 16072"/>
              <a:gd name="T91" fmla="*/ 3186 h 11788"/>
              <a:gd name="T92" fmla="*/ 2806 w 16072"/>
              <a:gd name="T93" fmla="*/ 1057 h 11788"/>
              <a:gd name="T94" fmla="*/ 11696 w 16072"/>
              <a:gd name="T95" fmla="*/ 3374 h 11788"/>
              <a:gd name="T96" fmla="*/ 12246 w 16072"/>
              <a:gd name="T97" fmla="*/ 4805 h 11788"/>
              <a:gd name="T98" fmla="*/ 12343 w 16072"/>
              <a:gd name="T99" fmla="*/ 6316 h 11788"/>
              <a:gd name="T100" fmla="*/ 11991 w 16072"/>
              <a:gd name="T101" fmla="*/ 7798 h 11788"/>
              <a:gd name="T102" fmla="*/ 11187 w 16072"/>
              <a:gd name="T103" fmla="*/ 9140 h 11788"/>
              <a:gd name="T104" fmla="*/ 12906 w 16072"/>
              <a:gd name="T105" fmla="*/ 8525 h 11788"/>
              <a:gd name="T106" fmla="*/ 13442 w 16072"/>
              <a:gd name="T107" fmla="*/ 6691 h 11788"/>
              <a:gd name="T108" fmla="*/ 13401 w 16072"/>
              <a:gd name="T109" fmla="*/ 4796 h 11788"/>
              <a:gd name="T110" fmla="*/ 12782 w 16072"/>
              <a:gd name="T111" fmla="*/ 2987 h 1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2" h="11788">
                <a:moveTo>
                  <a:pt x="13814" y="0"/>
                </a:moveTo>
                <a:lnTo>
                  <a:pt x="13031" y="782"/>
                </a:lnTo>
                <a:lnTo>
                  <a:pt x="13266" y="1057"/>
                </a:lnTo>
                <a:lnTo>
                  <a:pt x="13485" y="1341"/>
                </a:lnTo>
                <a:lnTo>
                  <a:pt x="13690" y="1632"/>
                </a:lnTo>
                <a:lnTo>
                  <a:pt x="13879" y="1931"/>
                </a:lnTo>
                <a:lnTo>
                  <a:pt x="14054" y="2237"/>
                </a:lnTo>
                <a:lnTo>
                  <a:pt x="14213" y="2547"/>
                </a:lnTo>
                <a:lnTo>
                  <a:pt x="14356" y="2865"/>
                </a:lnTo>
                <a:lnTo>
                  <a:pt x="14485" y="3186"/>
                </a:lnTo>
                <a:lnTo>
                  <a:pt x="14598" y="3513"/>
                </a:lnTo>
                <a:lnTo>
                  <a:pt x="14697" y="3844"/>
                </a:lnTo>
                <a:lnTo>
                  <a:pt x="14780" y="4178"/>
                </a:lnTo>
                <a:lnTo>
                  <a:pt x="14849" y="4513"/>
                </a:lnTo>
                <a:lnTo>
                  <a:pt x="14901" y="4852"/>
                </a:lnTo>
                <a:lnTo>
                  <a:pt x="14939" y="5193"/>
                </a:lnTo>
                <a:lnTo>
                  <a:pt x="14962" y="5535"/>
                </a:lnTo>
                <a:lnTo>
                  <a:pt x="14969" y="5877"/>
                </a:lnTo>
                <a:lnTo>
                  <a:pt x="14961" y="6219"/>
                </a:lnTo>
                <a:lnTo>
                  <a:pt x="14939" y="6561"/>
                </a:lnTo>
                <a:lnTo>
                  <a:pt x="14901" y="6902"/>
                </a:lnTo>
                <a:lnTo>
                  <a:pt x="14848" y="7241"/>
                </a:lnTo>
                <a:lnTo>
                  <a:pt x="14780" y="7578"/>
                </a:lnTo>
                <a:lnTo>
                  <a:pt x="14697" y="7913"/>
                </a:lnTo>
                <a:lnTo>
                  <a:pt x="14598" y="8244"/>
                </a:lnTo>
                <a:lnTo>
                  <a:pt x="14485" y="8571"/>
                </a:lnTo>
                <a:lnTo>
                  <a:pt x="14356" y="8895"/>
                </a:lnTo>
                <a:lnTo>
                  <a:pt x="14213" y="9213"/>
                </a:lnTo>
                <a:lnTo>
                  <a:pt x="14054" y="9525"/>
                </a:lnTo>
                <a:lnTo>
                  <a:pt x="13880" y="9832"/>
                </a:lnTo>
                <a:lnTo>
                  <a:pt x="13690" y="10132"/>
                </a:lnTo>
                <a:lnTo>
                  <a:pt x="13486" y="10425"/>
                </a:lnTo>
                <a:lnTo>
                  <a:pt x="13267" y="10710"/>
                </a:lnTo>
                <a:lnTo>
                  <a:pt x="13032" y="10988"/>
                </a:lnTo>
                <a:lnTo>
                  <a:pt x="13833" y="11788"/>
                </a:lnTo>
                <a:lnTo>
                  <a:pt x="14104" y="11489"/>
                </a:lnTo>
                <a:lnTo>
                  <a:pt x="14358" y="11177"/>
                </a:lnTo>
                <a:lnTo>
                  <a:pt x="14595" y="10852"/>
                </a:lnTo>
                <a:lnTo>
                  <a:pt x="14814" y="10515"/>
                </a:lnTo>
                <a:lnTo>
                  <a:pt x="15015" y="10168"/>
                </a:lnTo>
                <a:lnTo>
                  <a:pt x="15199" y="9811"/>
                </a:lnTo>
                <a:lnTo>
                  <a:pt x="15366" y="9444"/>
                </a:lnTo>
                <a:lnTo>
                  <a:pt x="15515" y="9070"/>
                </a:lnTo>
                <a:lnTo>
                  <a:pt x="15646" y="8688"/>
                </a:lnTo>
                <a:lnTo>
                  <a:pt x="15760" y="8300"/>
                </a:lnTo>
                <a:lnTo>
                  <a:pt x="15855" y="7907"/>
                </a:lnTo>
                <a:lnTo>
                  <a:pt x="15933" y="7509"/>
                </a:lnTo>
                <a:lnTo>
                  <a:pt x="15995" y="7107"/>
                </a:lnTo>
                <a:lnTo>
                  <a:pt x="16038" y="6703"/>
                </a:lnTo>
                <a:lnTo>
                  <a:pt x="16064" y="6297"/>
                </a:lnTo>
                <a:lnTo>
                  <a:pt x="16072" y="5889"/>
                </a:lnTo>
                <a:lnTo>
                  <a:pt x="16063" y="5483"/>
                </a:lnTo>
                <a:lnTo>
                  <a:pt x="16036" y="5077"/>
                </a:lnTo>
                <a:lnTo>
                  <a:pt x="15991" y="4673"/>
                </a:lnTo>
                <a:lnTo>
                  <a:pt x="15929" y="4272"/>
                </a:lnTo>
                <a:lnTo>
                  <a:pt x="15849" y="3874"/>
                </a:lnTo>
                <a:lnTo>
                  <a:pt x="15753" y="3481"/>
                </a:lnTo>
                <a:lnTo>
                  <a:pt x="15637" y="3093"/>
                </a:lnTo>
                <a:lnTo>
                  <a:pt x="15505" y="2712"/>
                </a:lnTo>
                <a:lnTo>
                  <a:pt x="15355" y="2338"/>
                </a:lnTo>
                <a:lnTo>
                  <a:pt x="15188" y="1972"/>
                </a:lnTo>
                <a:lnTo>
                  <a:pt x="15002" y="1615"/>
                </a:lnTo>
                <a:lnTo>
                  <a:pt x="14800" y="1269"/>
                </a:lnTo>
                <a:lnTo>
                  <a:pt x="14579" y="933"/>
                </a:lnTo>
                <a:lnTo>
                  <a:pt x="14342" y="609"/>
                </a:lnTo>
                <a:lnTo>
                  <a:pt x="14086" y="298"/>
                </a:lnTo>
                <a:lnTo>
                  <a:pt x="13814" y="0"/>
                </a:lnTo>
                <a:close/>
                <a:moveTo>
                  <a:pt x="8032" y="3312"/>
                </a:moveTo>
                <a:lnTo>
                  <a:pt x="7898" y="3315"/>
                </a:lnTo>
                <a:lnTo>
                  <a:pt x="7767" y="3325"/>
                </a:lnTo>
                <a:lnTo>
                  <a:pt x="7637" y="3342"/>
                </a:lnTo>
                <a:lnTo>
                  <a:pt x="7510" y="3364"/>
                </a:lnTo>
                <a:lnTo>
                  <a:pt x="7384" y="3394"/>
                </a:lnTo>
                <a:lnTo>
                  <a:pt x="7261" y="3429"/>
                </a:lnTo>
                <a:lnTo>
                  <a:pt x="7141" y="3470"/>
                </a:lnTo>
                <a:lnTo>
                  <a:pt x="7022" y="3516"/>
                </a:lnTo>
                <a:lnTo>
                  <a:pt x="6908" y="3567"/>
                </a:lnTo>
                <a:lnTo>
                  <a:pt x="6796" y="3625"/>
                </a:lnTo>
                <a:lnTo>
                  <a:pt x="6688" y="3688"/>
                </a:lnTo>
                <a:lnTo>
                  <a:pt x="6582" y="3755"/>
                </a:lnTo>
                <a:lnTo>
                  <a:pt x="6481" y="3828"/>
                </a:lnTo>
                <a:lnTo>
                  <a:pt x="6383" y="3904"/>
                </a:lnTo>
                <a:lnTo>
                  <a:pt x="6289" y="3986"/>
                </a:lnTo>
                <a:lnTo>
                  <a:pt x="6199" y="4072"/>
                </a:lnTo>
                <a:lnTo>
                  <a:pt x="6113" y="4162"/>
                </a:lnTo>
                <a:lnTo>
                  <a:pt x="6032" y="4256"/>
                </a:lnTo>
                <a:lnTo>
                  <a:pt x="5955" y="4355"/>
                </a:lnTo>
                <a:lnTo>
                  <a:pt x="5882" y="4456"/>
                </a:lnTo>
                <a:lnTo>
                  <a:pt x="5815" y="4561"/>
                </a:lnTo>
                <a:lnTo>
                  <a:pt x="5753" y="4669"/>
                </a:lnTo>
                <a:lnTo>
                  <a:pt x="5696" y="4782"/>
                </a:lnTo>
                <a:lnTo>
                  <a:pt x="5643" y="4896"/>
                </a:lnTo>
                <a:lnTo>
                  <a:pt x="5597" y="5014"/>
                </a:lnTo>
                <a:lnTo>
                  <a:pt x="5556" y="5135"/>
                </a:lnTo>
                <a:lnTo>
                  <a:pt x="5522" y="5258"/>
                </a:lnTo>
                <a:lnTo>
                  <a:pt x="5493" y="5383"/>
                </a:lnTo>
                <a:lnTo>
                  <a:pt x="5470" y="5511"/>
                </a:lnTo>
                <a:lnTo>
                  <a:pt x="5453" y="5641"/>
                </a:lnTo>
                <a:lnTo>
                  <a:pt x="5443" y="5773"/>
                </a:lnTo>
                <a:lnTo>
                  <a:pt x="5439" y="5906"/>
                </a:lnTo>
                <a:lnTo>
                  <a:pt x="5443" y="6039"/>
                </a:lnTo>
                <a:lnTo>
                  <a:pt x="5453" y="6171"/>
                </a:lnTo>
                <a:lnTo>
                  <a:pt x="5470" y="6301"/>
                </a:lnTo>
                <a:lnTo>
                  <a:pt x="5493" y="6428"/>
                </a:lnTo>
                <a:lnTo>
                  <a:pt x="5522" y="6554"/>
                </a:lnTo>
                <a:lnTo>
                  <a:pt x="5556" y="6678"/>
                </a:lnTo>
                <a:lnTo>
                  <a:pt x="5597" y="6798"/>
                </a:lnTo>
                <a:lnTo>
                  <a:pt x="5643" y="6916"/>
                </a:lnTo>
                <a:lnTo>
                  <a:pt x="5696" y="7030"/>
                </a:lnTo>
                <a:lnTo>
                  <a:pt x="5753" y="7142"/>
                </a:lnTo>
                <a:lnTo>
                  <a:pt x="5815" y="7251"/>
                </a:lnTo>
                <a:lnTo>
                  <a:pt x="5882" y="7356"/>
                </a:lnTo>
                <a:lnTo>
                  <a:pt x="5955" y="7458"/>
                </a:lnTo>
                <a:lnTo>
                  <a:pt x="6032" y="7556"/>
                </a:lnTo>
                <a:lnTo>
                  <a:pt x="6113" y="7651"/>
                </a:lnTo>
                <a:lnTo>
                  <a:pt x="6199" y="7740"/>
                </a:lnTo>
                <a:lnTo>
                  <a:pt x="6289" y="7827"/>
                </a:lnTo>
                <a:lnTo>
                  <a:pt x="6383" y="7908"/>
                </a:lnTo>
                <a:lnTo>
                  <a:pt x="6481" y="7984"/>
                </a:lnTo>
                <a:lnTo>
                  <a:pt x="6582" y="8057"/>
                </a:lnTo>
                <a:lnTo>
                  <a:pt x="6688" y="8125"/>
                </a:lnTo>
                <a:lnTo>
                  <a:pt x="6796" y="8187"/>
                </a:lnTo>
                <a:lnTo>
                  <a:pt x="6908" y="8245"/>
                </a:lnTo>
                <a:lnTo>
                  <a:pt x="7022" y="8296"/>
                </a:lnTo>
                <a:lnTo>
                  <a:pt x="7141" y="8343"/>
                </a:lnTo>
                <a:lnTo>
                  <a:pt x="7261" y="8383"/>
                </a:lnTo>
                <a:lnTo>
                  <a:pt x="7384" y="8419"/>
                </a:lnTo>
                <a:lnTo>
                  <a:pt x="7510" y="8448"/>
                </a:lnTo>
                <a:lnTo>
                  <a:pt x="7637" y="8471"/>
                </a:lnTo>
                <a:lnTo>
                  <a:pt x="7767" y="8487"/>
                </a:lnTo>
                <a:lnTo>
                  <a:pt x="7898" y="8497"/>
                </a:lnTo>
                <a:lnTo>
                  <a:pt x="8032" y="8500"/>
                </a:lnTo>
                <a:lnTo>
                  <a:pt x="8166" y="8497"/>
                </a:lnTo>
                <a:lnTo>
                  <a:pt x="8297" y="8487"/>
                </a:lnTo>
                <a:lnTo>
                  <a:pt x="8427" y="8471"/>
                </a:lnTo>
                <a:lnTo>
                  <a:pt x="8554" y="8448"/>
                </a:lnTo>
                <a:lnTo>
                  <a:pt x="8680" y="8419"/>
                </a:lnTo>
                <a:lnTo>
                  <a:pt x="8802" y="8383"/>
                </a:lnTo>
                <a:lnTo>
                  <a:pt x="8923" y="8343"/>
                </a:lnTo>
                <a:lnTo>
                  <a:pt x="9041" y="8296"/>
                </a:lnTo>
                <a:lnTo>
                  <a:pt x="9156" y="8245"/>
                </a:lnTo>
                <a:lnTo>
                  <a:pt x="9268" y="8187"/>
                </a:lnTo>
                <a:lnTo>
                  <a:pt x="9376" y="8125"/>
                </a:lnTo>
                <a:lnTo>
                  <a:pt x="9481" y="8057"/>
                </a:lnTo>
                <a:lnTo>
                  <a:pt x="9583" y="7984"/>
                </a:lnTo>
                <a:lnTo>
                  <a:pt x="9681" y="7908"/>
                </a:lnTo>
                <a:lnTo>
                  <a:pt x="9775" y="7827"/>
                </a:lnTo>
                <a:lnTo>
                  <a:pt x="9865" y="7740"/>
                </a:lnTo>
                <a:lnTo>
                  <a:pt x="9951" y="7651"/>
                </a:lnTo>
                <a:lnTo>
                  <a:pt x="10032" y="7556"/>
                </a:lnTo>
                <a:lnTo>
                  <a:pt x="10109" y="7458"/>
                </a:lnTo>
                <a:lnTo>
                  <a:pt x="10182" y="7356"/>
                </a:lnTo>
                <a:lnTo>
                  <a:pt x="10249" y="7251"/>
                </a:lnTo>
                <a:lnTo>
                  <a:pt x="10311" y="7142"/>
                </a:lnTo>
                <a:lnTo>
                  <a:pt x="10368" y="7030"/>
                </a:lnTo>
                <a:lnTo>
                  <a:pt x="10421" y="6916"/>
                </a:lnTo>
                <a:lnTo>
                  <a:pt x="10467" y="6798"/>
                </a:lnTo>
                <a:lnTo>
                  <a:pt x="10508" y="6678"/>
                </a:lnTo>
                <a:lnTo>
                  <a:pt x="10542" y="6554"/>
                </a:lnTo>
                <a:lnTo>
                  <a:pt x="10571" y="6428"/>
                </a:lnTo>
                <a:lnTo>
                  <a:pt x="10594" y="6301"/>
                </a:lnTo>
                <a:lnTo>
                  <a:pt x="10611" y="6171"/>
                </a:lnTo>
                <a:lnTo>
                  <a:pt x="10621" y="6039"/>
                </a:lnTo>
                <a:lnTo>
                  <a:pt x="10625" y="5906"/>
                </a:lnTo>
                <a:lnTo>
                  <a:pt x="10621" y="5773"/>
                </a:lnTo>
                <a:lnTo>
                  <a:pt x="10611" y="5641"/>
                </a:lnTo>
                <a:lnTo>
                  <a:pt x="10594" y="5511"/>
                </a:lnTo>
                <a:lnTo>
                  <a:pt x="10571" y="5383"/>
                </a:lnTo>
                <a:lnTo>
                  <a:pt x="10542" y="5258"/>
                </a:lnTo>
                <a:lnTo>
                  <a:pt x="10508" y="5135"/>
                </a:lnTo>
                <a:lnTo>
                  <a:pt x="10467" y="5014"/>
                </a:lnTo>
                <a:lnTo>
                  <a:pt x="10421" y="4896"/>
                </a:lnTo>
                <a:lnTo>
                  <a:pt x="10368" y="4782"/>
                </a:lnTo>
                <a:lnTo>
                  <a:pt x="10311" y="4669"/>
                </a:lnTo>
                <a:lnTo>
                  <a:pt x="10249" y="4561"/>
                </a:lnTo>
                <a:lnTo>
                  <a:pt x="10182" y="4456"/>
                </a:lnTo>
                <a:lnTo>
                  <a:pt x="10109" y="4355"/>
                </a:lnTo>
                <a:lnTo>
                  <a:pt x="10032" y="4256"/>
                </a:lnTo>
                <a:lnTo>
                  <a:pt x="9951" y="4162"/>
                </a:lnTo>
                <a:lnTo>
                  <a:pt x="9865" y="4072"/>
                </a:lnTo>
                <a:lnTo>
                  <a:pt x="9775" y="3986"/>
                </a:lnTo>
                <a:lnTo>
                  <a:pt x="9681" y="3904"/>
                </a:lnTo>
                <a:lnTo>
                  <a:pt x="9583" y="3828"/>
                </a:lnTo>
                <a:lnTo>
                  <a:pt x="9481" y="3755"/>
                </a:lnTo>
                <a:lnTo>
                  <a:pt x="9376" y="3688"/>
                </a:lnTo>
                <a:lnTo>
                  <a:pt x="9268" y="3625"/>
                </a:lnTo>
                <a:lnTo>
                  <a:pt x="9156" y="3567"/>
                </a:lnTo>
                <a:lnTo>
                  <a:pt x="9041" y="3516"/>
                </a:lnTo>
                <a:lnTo>
                  <a:pt x="8923" y="3470"/>
                </a:lnTo>
                <a:lnTo>
                  <a:pt x="8802" y="3429"/>
                </a:lnTo>
                <a:lnTo>
                  <a:pt x="8680" y="3394"/>
                </a:lnTo>
                <a:lnTo>
                  <a:pt x="8554" y="3364"/>
                </a:lnTo>
                <a:lnTo>
                  <a:pt x="8427" y="3342"/>
                </a:lnTo>
                <a:lnTo>
                  <a:pt x="8297" y="3325"/>
                </a:lnTo>
                <a:lnTo>
                  <a:pt x="8166" y="3315"/>
                </a:lnTo>
                <a:lnTo>
                  <a:pt x="8032" y="3312"/>
                </a:lnTo>
                <a:close/>
                <a:moveTo>
                  <a:pt x="4085" y="1827"/>
                </a:moveTo>
                <a:lnTo>
                  <a:pt x="3902" y="2048"/>
                </a:lnTo>
                <a:lnTo>
                  <a:pt x="3732" y="2274"/>
                </a:lnTo>
                <a:lnTo>
                  <a:pt x="3572" y="2507"/>
                </a:lnTo>
                <a:lnTo>
                  <a:pt x="3425" y="2744"/>
                </a:lnTo>
                <a:lnTo>
                  <a:pt x="3290" y="2987"/>
                </a:lnTo>
                <a:lnTo>
                  <a:pt x="3166" y="3235"/>
                </a:lnTo>
                <a:lnTo>
                  <a:pt x="3054" y="3487"/>
                </a:lnTo>
                <a:lnTo>
                  <a:pt x="2953" y="3743"/>
                </a:lnTo>
                <a:lnTo>
                  <a:pt x="2865" y="4003"/>
                </a:lnTo>
                <a:lnTo>
                  <a:pt x="2788" y="4264"/>
                </a:lnTo>
                <a:lnTo>
                  <a:pt x="2724" y="4529"/>
                </a:lnTo>
                <a:lnTo>
                  <a:pt x="2671" y="4796"/>
                </a:lnTo>
                <a:lnTo>
                  <a:pt x="2630" y="5065"/>
                </a:lnTo>
                <a:lnTo>
                  <a:pt x="2601" y="5335"/>
                </a:lnTo>
                <a:lnTo>
                  <a:pt x="2583" y="5606"/>
                </a:lnTo>
                <a:lnTo>
                  <a:pt x="2577" y="5877"/>
                </a:lnTo>
                <a:lnTo>
                  <a:pt x="2583" y="6149"/>
                </a:lnTo>
                <a:lnTo>
                  <a:pt x="2601" y="6420"/>
                </a:lnTo>
                <a:lnTo>
                  <a:pt x="2630" y="6691"/>
                </a:lnTo>
                <a:lnTo>
                  <a:pt x="2671" y="6959"/>
                </a:lnTo>
                <a:lnTo>
                  <a:pt x="2724" y="7227"/>
                </a:lnTo>
                <a:lnTo>
                  <a:pt x="2789" y="7493"/>
                </a:lnTo>
                <a:lnTo>
                  <a:pt x="2866" y="7755"/>
                </a:lnTo>
                <a:lnTo>
                  <a:pt x="2954" y="8015"/>
                </a:lnTo>
                <a:lnTo>
                  <a:pt x="3054" y="8272"/>
                </a:lnTo>
                <a:lnTo>
                  <a:pt x="3166" y="8525"/>
                </a:lnTo>
                <a:lnTo>
                  <a:pt x="3290" y="8774"/>
                </a:lnTo>
                <a:lnTo>
                  <a:pt x="3425" y="9019"/>
                </a:lnTo>
                <a:lnTo>
                  <a:pt x="3572" y="9258"/>
                </a:lnTo>
                <a:lnTo>
                  <a:pt x="3731" y="9492"/>
                </a:lnTo>
                <a:lnTo>
                  <a:pt x="3901" y="9720"/>
                </a:lnTo>
                <a:lnTo>
                  <a:pt x="4084" y="9941"/>
                </a:lnTo>
                <a:lnTo>
                  <a:pt x="4885" y="9140"/>
                </a:lnTo>
                <a:lnTo>
                  <a:pt x="4743" y="8961"/>
                </a:lnTo>
                <a:lnTo>
                  <a:pt x="4610" y="8777"/>
                </a:lnTo>
                <a:lnTo>
                  <a:pt x="4485" y="8588"/>
                </a:lnTo>
                <a:lnTo>
                  <a:pt x="4371" y="8396"/>
                </a:lnTo>
                <a:lnTo>
                  <a:pt x="4265" y="8200"/>
                </a:lnTo>
                <a:lnTo>
                  <a:pt x="4169" y="8000"/>
                </a:lnTo>
                <a:lnTo>
                  <a:pt x="4081" y="7798"/>
                </a:lnTo>
                <a:lnTo>
                  <a:pt x="4003" y="7592"/>
                </a:lnTo>
                <a:lnTo>
                  <a:pt x="3935" y="7384"/>
                </a:lnTo>
                <a:lnTo>
                  <a:pt x="3874" y="7173"/>
                </a:lnTo>
                <a:lnTo>
                  <a:pt x="3824" y="6961"/>
                </a:lnTo>
                <a:lnTo>
                  <a:pt x="3783" y="6747"/>
                </a:lnTo>
                <a:lnTo>
                  <a:pt x="3751" y="6532"/>
                </a:lnTo>
                <a:lnTo>
                  <a:pt x="3728" y="6316"/>
                </a:lnTo>
                <a:lnTo>
                  <a:pt x="3715" y="6100"/>
                </a:lnTo>
                <a:lnTo>
                  <a:pt x="3710" y="5882"/>
                </a:lnTo>
                <a:lnTo>
                  <a:pt x="3715" y="5665"/>
                </a:lnTo>
                <a:lnTo>
                  <a:pt x="3729" y="5449"/>
                </a:lnTo>
                <a:lnTo>
                  <a:pt x="3752" y="5233"/>
                </a:lnTo>
                <a:lnTo>
                  <a:pt x="3785" y="5018"/>
                </a:lnTo>
                <a:lnTo>
                  <a:pt x="3826" y="4805"/>
                </a:lnTo>
                <a:lnTo>
                  <a:pt x="3877" y="4593"/>
                </a:lnTo>
                <a:lnTo>
                  <a:pt x="3937" y="4383"/>
                </a:lnTo>
                <a:lnTo>
                  <a:pt x="4006" y="4176"/>
                </a:lnTo>
                <a:lnTo>
                  <a:pt x="4085" y="3971"/>
                </a:lnTo>
                <a:lnTo>
                  <a:pt x="4173" y="3769"/>
                </a:lnTo>
                <a:lnTo>
                  <a:pt x="4269" y="3569"/>
                </a:lnTo>
                <a:lnTo>
                  <a:pt x="4376" y="3374"/>
                </a:lnTo>
                <a:lnTo>
                  <a:pt x="4491" y="3182"/>
                </a:lnTo>
                <a:lnTo>
                  <a:pt x="4616" y="2996"/>
                </a:lnTo>
                <a:lnTo>
                  <a:pt x="4749" y="2814"/>
                </a:lnTo>
                <a:lnTo>
                  <a:pt x="4893" y="2636"/>
                </a:lnTo>
                <a:lnTo>
                  <a:pt x="4085" y="1827"/>
                </a:lnTo>
                <a:close/>
                <a:moveTo>
                  <a:pt x="3041" y="782"/>
                </a:moveTo>
                <a:lnTo>
                  <a:pt x="2258" y="0"/>
                </a:lnTo>
                <a:lnTo>
                  <a:pt x="1986" y="298"/>
                </a:lnTo>
                <a:lnTo>
                  <a:pt x="1730" y="609"/>
                </a:lnTo>
                <a:lnTo>
                  <a:pt x="1493" y="933"/>
                </a:lnTo>
                <a:lnTo>
                  <a:pt x="1272" y="1269"/>
                </a:lnTo>
                <a:lnTo>
                  <a:pt x="1070" y="1615"/>
                </a:lnTo>
                <a:lnTo>
                  <a:pt x="884" y="1972"/>
                </a:lnTo>
                <a:lnTo>
                  <a:pt x="717" y="2338"/>
                </a:lnTo>
                <a:lnTo>
                  <a:pt x="567" y="2712"/>
                </a:lnTo>
                <a:lnTo>
                  <a:pt x="435" y="3093"/>
                </a:lnTo>
                <a:lnTo>
                  <a:pt x="319" y="3481"/>
                </a:lnTo>
                <a:lnTo>
                  <a:pt x="223" y="3874"/>
                </a:lnTo>
                <a:lnTo>
                  <a:pt x="143" y="4272"/>
                </a:lnTo>
                <a:lnTo>
                  <a:pt x="81" y="4673"/>
                </a:lnTo>
                <a:lnTo>
                  <a:pt x="36" y="5077"/>
                </a:lnTo>
                <a:lnTo>
                  <a:pt x="9" y="5483"/>
                </a:lnTo>
                <a:lnTo>
                  <a:pt x="0" y="5889"/>
                </a:lnTo>
                <a:lnTo>
                  <a:pt x="8" y="6297"/>
                </a:lnTo>
                <a:lnTo>
                  <a:pt x="34" y="6703"/>
                </a:lnTo>
                <a:lnTo>
                  <a:pt x="77" y="7107"/>
                </a:lnTo>
                <a:lnTo>
                  <a:pt x="139" y="7509"/>
                </a:lnTo>
                <a:lnTo>
                  <a:pt x="217" y="7907"/>
                </a:lnTo>
                <a:lnTo>
                  <a:pt x="312" y="8300"/>
                </a:lnTo>
                <a:lnTo>
                  <a:pt x="426" y="8688"/>
                </a:lnTo>
                <a:lnTo>
                  <a:pt x="557" y="9070"/>
                </a:lnTo>
                <a:lnTo>
                  <a:pt x="706" y="9444"/>
                </a:lnTo>
                <a:lnTo>
                  <a:pt x="873" y="9811"/>
                </a:lnTo>
                <a:lnTo>
                  <a:pt x="1057" y="10168"/>
                </a:lnTo>
                <a:lnTo>
                  <a:pt x="1258" y="10515"/>
                </a:lnTo>
                <a:lnTo>
                  <a:pt x="1477" y="10852"/>
                </a:lnTo>
                <a:lnTo>
                  <a:pt x="1714" y="11177"/>
                </a:lnTo>
                <a:lnTo>
                  <a:pt x="1968" y="11489"/>
                </a:lnTo>
                <a:lnTo>
                  <a:pt x="2239" y="11788"/>
                </a:lnTo>
                <a:lnTo>
                  <a:pt x="3039" y="10988"/>
                </a:lnTo>
                <a:lnTo>
                  <a:pt x="2805" y="10710"/>
                </a:lnTo>
                <a:lnTo>
                  <a:pt x="2586" y="10425"/>
                </a:lnTo>
                <a:lnTo>
                  <a:pt x="2381" y="10132"/>
                </a:lnTo>
                <a:lnTo>
                  <a:pt x="2192" y="9832"/>
                </a:lnTo>
                <a:lnTo>
                  <a:pt x="2018" y="9525"/>
                </a:lnTo>
                <a:lnTo>
                  <a:pt x="1859" y="9213"/>
                </a:lnTo>
                <a:lnTo>
                  <a:pt x="1716" y="8895"/>
                </a:lnTo>
                <a:lnTo>
                  <a:pt x="1587" y="8571"/>
                </a:lnTo>
                <a:lnTo>
                  <a:pt x="1474" y="8244"/>
                </a:lnTo>
                <a:lnTo>
                  <a:pt x="1375" y="7913"/>
                </a:lnTo>
                <a:lnTo>
                  <a:pt x="1292" y="7578"/>
                </a:lnTo>
                <a:lnTo>
                  <a:pt x="1223" y="7241"/>
                </a:lnTo>
                <a:lnTo>
                  <a:pt x="1170" y="6902"/>
                </a:lnTo>
                <a:lnTo>
                  <a:pt x="1133" y="6561"/>
                </a:lnTo>
                <a:lnTo>
                  <a:pt x="1110" y="6219"/>
                </a:lnTo>
                <a:lnTo>
                  <a:pt x="1103" y="5877"/>
                </a:lnTo>
                <a:lnTo>
                  <a:pt x="1110" y="5535"/>
                </a:lnTo>
                <a:lnTo>
                  <a:pt x="1133" y="5193"/>
                </a:lnTo>
                <a:lnTo>
                  <a:pt x="1170" y="4852"/>
                </a:lnTo>
                <a:lnTo>
                  <a:pt x="1223" y="4513"/>
                </a:lnTo>
                <a:lnTo>
                  <a:pt x="1292" y="4178"/>
                </a:lnTo>
                <a:lnTo>
                  <a:pt x="1375" y="3844"/>
                </a:lnTo>
                <a:lnTo>
                  <a:pt x="1474" y="3513"/>
                </a:lnTo>
                <a:lnTo>
                  <a:pt x="1587" y="3186"/>
                </a:lnTo>
                <a:lnTo>
                  <a:pt x="1716" y="2865"/>
                </a:lnTo>
                <a:lnTo>
                  <a:pt x="1859" y="2547"/>
                </a:lnTo>
                <a:lnTo>
                  <a:pt x="2018" y="2237"/>
                </a:lnTo>
                <a:lnTo>
                  <a:pt x="2193" y="1931"/>
                </a:lnTo>
                <a:lnTo>
                  <a:pt x="2382" y="1632"/>
                </a:lnTo>
                <a:lnTo>
                  <a:pt x="2586" y="1341"/>
                </a:lnTo>
                <a:lnTo>
                  <a:pt x="2806" y="1057"/>
                </a:lnTo>
                <a:lnTo>
                  <a:pt x="3041" y="782"/>
                </a:lnTo>
                <a:close/>
                <a:moveTo>
                  <a:pt x="11987" y="1827"/>
                </a:moveTo>
                <a:lnTo>
                  <a:pt x="11179" y="2636"/>
                </a:lnTo>
                <a:lnTo>
                  <a:pt x="11322" y="2814"/>
                </a:lnTo>
                <a:lnTo>
                  <a:pt x="11456" y="2996"/>
                </a:lnTo>
                <a:lnTo>
                  <a:pt x="11581" y="3182"/>
                </a:lnTo>
                <a:lnTo>
                  <a:pt x="11696" y="3374"/>
                </a:lnTo>
                <a:lnTo>
                  <a:pt x="11802" y="3569"/>
                </a:lnTo>
                <a:lnTo>
                  <a:pt x="11899" y="3769"/>
                </a:lnTo>
                <a:lnTo>
                  <a:pt x="11987" y="3971"/>
                </a:lnTo>
                <a:lnTo>
                  <a:pt x="12065" y="4176"/>
                </a:lnTo>
                <a:lnTo>
                  <a:pt x="12134" y="4383"/>
                </a:lnTo>
                <a:lnTo>
                  <a:pt x="12195" y="4593"/>
                </a:lnTo>
                <a:lnTo>
                  <a:pt x="12246" y="4805"/>
                </a:lnTo>
                <a:lnTo>
                  <a:pt x="12287" y="5018"/>
                </a:lnTo>
                <a:lnTo>
                  <a:pt x="12320" y="5233"/>
                </a:lnTo>
                <a:lnTo>
                  <a:pt x="12343" y="5449"/>
                </a:lnTo>
                <a:lnTo>
                  <a:pt x="12357" y="5665"/>
                </a:lnTo>
                <a:lnTo>
                  <a:pt x="12361" y="5882"/>
                </a:lnTo>
                <a:lnTo>
                  <a:pt x="12357" y="6100"/>
                </a:lnTo>
                <a:lnTo>
                  <a:pt x="12343" y="6316"/>
                </a:lnTo>
                <a:lnTo>
                  <a:pt x="12321" y="6532"/>
                </a:lnTo>
                <a:lnTo>
                  <a:pt x="12289" y="6747"/>
                </a:lnTo>
                <a:lnTo>
                  <a:pt x="12248" y="6961"/>
                </a:lnTo>
                <a:lnTo>
                  <a:pt x="12198" y="7173"/>
                </a:lnTo>
                <a:lnTo>
                  <a:pt x="12137" y="7384"/>
                </a:lnTo>
                <a:lnTo>
                  <a:pt x="12069" y="7592"/>
                </a:lnTo>
                <a:lnTo>
                  <a:pt x="11991" y="7798"/>
                </a:lnTo>
                <a:lnTo>
                  <a:pt x="11903" y="8000"/>
                </a:lnTo>
                <a:lnTo>
                  <a:pt x="11807" y="8200"/>
                </a:lnTo>
                <a:lnTo>
                  <a:pt x="11701" y="8396"/>
                </a:lnTo>
                <a:lnTo>
                  <a:pt x="11587" y="8588"/>
                </a:lnTo>
                <a:lnTo>
                  <a:pt x="11462" y="8777"/>
                </a:lnTo>
                <a:lnTo>
                  <a:pt x="11329" y="8961"/>
                </a:lnTo>
                <a:lnTo>
                  <a:pt x="11187" y="9140"/>
                </a:lnTo>
                <a:lnTo>
                  <a:pt x="11988" y="9941"/>
                </a:lnTo>
                <a:lnTo>
                  <a:pt x="12171" y="9720"/>
                </a:lnTo>
                <a:lnTo>
                  <a:pt x="12340" y="9492"/>
                </a:lnTo>
                <a:lnTo>
                  <a:pt x="12500" y="9258"/>
                </a:lnTo>
                <a:lnTo>
                  <a:pt x="12647" y="9019"/>
                </a:lnTo>
                <a:lnTo>
                  <a:pt x="12782" y="8774"/>
                </a:lnTo>
                <a:lnTo>
                  <a:pt x="12906" y="8525"/>
                </a:lnTo>
                <a:lnTo>
                  <a:pt x="13017" y="8272"/>
                </a:lnTo>
                <a:lnTo>
                  <a:pt x="13118" y="8015"/>
                </a:lnTo>
                <a:lnTo>
                  <a:pt x="13206" y="7755"/>
                </a:lnTo>
                <a:lnTo>
                  <a:pt x="13283" y="7493"/>
                </a:lnTo>
                <a:lnTo>
                  <a:pt x="13348" y="7227"/>
                </a:lnTo>
                <a:lnTo>
                  <a:pt x="13401" y="6959"/>
                </a:lnTo>
                <a:lnTo>
                  <a:pt x="13442" y="6691"/>
                </a:lnTo>
                <a:lnTo>
                  <a:pt x="13471" y="6420"/>
                </a:lnTo>
                <a:lnTo>
                  <a:pt x="13489" y="6149"/>
                </a:lnTo>
                <a:lnTo>
                  <a:pt x="13495" y="5877"/>
                </a:lnTo>
                <a:lnTo>
                  <a:pt x="13489" y="5606"/>
                </a:lnTo>
                <a:lnTo>
                  <a:pt x="13471" y="5335"/>
                </a:lnTo>
                <a:lnTo>
                  <a:pt x="13442" y="5065"/>
                </a:lnTo>
                <a:lnTo>
                  <a:pt x="13401" y="4796"/>
                </a:lnTo>
                <a:lnTo>
                  <a:pt x="13348" y="4529"/>
                </a:lnTo>
                <a:lnTo>
                  <a:pt x="13284" y="4264"/>
                </a:lnTo>
                <a:lnTo>
                  <a:pt x="13206" y="4003"/>
                </a:lnTo>
                <a:lnTo>
                  <a:pt x="13118" y="3743"/>
                </a:lnTo>
                <a:lnTo>
                  <a:pt x="13018" y="3487"/>
                </a:lnTo>
                <a:lnTo>
                  <a:pt x="12906" y="3235"/>
                </a:lnTo>
                <a:lnTo>
                  <a:pt x="12782" y="2987"/>
                </a:lnTo>
                <a:lnTo>
                  <a:pt x="12647" y="2744"/>
                </a:lnTo>
                <a:lnTo>
                  <a:pt x="12499" y="2507"/>
                </a:lnTo>
                <a:lnTo>
                  <a:pt x="12340" y="2274"/>
                </a:lnTo>
                <a:lnTo>
                  <a:pt x="12170" y="2048"/>
                </a:lnTo>
                <a:lnTo>
                  <a:pt x="11987" y="18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4" name="Freeform 227"/>
          <p:cNvSpPr>
            <a:spLocks noEditPoints="1"/>
          </p:cNvSpPr>
          <p:nvPr/>
        </p:nvSpPr>
        <p:spPr bwMode="auto">
          <a:xfrm>
            <a:off x="7029894" y="1145089"/>
            <a:ext cx="526801" cy="523864"/>
          </a:xfrm>
          <a:custGeom>
            <a:avLst/>
            <a:gdLst>
              <a:gd name="T0" fmla="*/ 6439 w 16128"/>
              <a:gd name="T1" fmla="*/ 164 h 16128"/>
              <a:gd name="T2" fmla="*/ 4568 w 16128"/>
              <a:gd name="T3" fmla="*/ 795 h 16128"/>
              <a:gd name="T4" fmla="*/ 2934 w 16128"/>
              <a:gd name="T5" fmla="*/ 1842 h 16128"/>
              <a:gd name="T6" fmla="*/ 1602 w 16128"/>
              <a:gd name="T7" fmla="*/ 3239 h 16128"/>
              <a:gd name="T8" fmla="*/ 634 w 16128"/>
              <a:gd name="T9" fmla="*/ 4925 h 16128"/>
              <a:gd name="T10" fmla="*/ 93 w 16128"/>
              <a:gd name="T11" fmla="*/ 6836 h 16128"/>
              <a:gd name="T12" fmla="*/ 41 w 16128"/>
              <a:gd name="T13" fmla="*/ 8889 h 16128"/>
              <a:gd name="T14" fmla="*/ 489 w 16128"/>
              <a:gd name="T15" fmla="*/ 10837 h 16128"/>
              <a:gd name="T16" fmla="*/ 1377 w 16128"/>
              <a:gd name="T17" fmla="*/ 12573 h 16128"/>
              <a:gd name="T18" fmla="*/ 2642 w 16128"/>
              <a:gd name="T19" fmla="*/ 14033 h 16128"/>
              <a:gd name="T20" fmla="*/ 4220 w 16128"/>
              <a:gd name="T21" fmla="*/ 15154 h 16128"/>
              <a:gd name="T22" fmla="*/ 6049 w 16128"/>
              <a:gd name="T23" fmla="*/ 15874 h 16128"/>
              <a:gd name="T24" fmla="*/ 8064 w 16128"/>
              <a:gd name="T25" fmla="*/ 16128 h 16128"/>
              <a:gd name="T26" fmla="*/ 10079 w 16128"/>
              <a:gd name="T27" fmla="*/ 15874 h 16128"/>
              <a:gd name="T28" fmla="*/ 11908 w 16128"/>
              <a:gd name="T29" fmla="*/ 15154 h 16128"/>
              <a:gd name="T30" fmla="*/ 13486 w 16128"/>
              <a:gd name="T31" fmla="*/ 14033 h 16128"/>
              <a:gd name="T32" fmla="*/ 14751 w 16128"/>
              <a:gd name="T33" fmla="*/ 12573 h 16128"/>
              <a:gd name="T34" fmla="*/ 15639 w 16128"/>
              <a:gd name="T35" fmla="*/ 10837 h 16128"/>
              <a:gd name="T36" fmla="*/ 16087 w 16128"/>
              <a:gd name="T37" fmla="*/ 8889 h 16128"/>
              <a:gd name="T38" fmla="*/ 16035 w 16128"/>
              <a:gd name="T39" fmla="*/ 6836 h 16128"/>
              <a:gd name="T40" fmla="*/ 15494 w 16128"/>
              <a:gd name="T41" fmla="*/ 4925 h 16128"/>
              <a:gd name="T42" fmla="*/ 14526 w 16128"/>
              <a:gd name="T43" fmla="*/ 3239 h 16128"/>
              <a:gd name="T44" fmla="*/ 13194 w 16128"/>
              <a:gd name="T45" fmla="*/ 1842 h 16128"/>
              <a:gd name="T46" fmla="*/ 11560 w 16128"/>
              <a:gd name="T47" fmla="*/ 795 h 16128"/>
              <a:gd name="T48" fmla="*/ 9689 w 16128"/>
              <a:gd name="T49" fmla="*/ 164 h 16128"/>
              <a:gd name="T50" fmla="*/ 6821 w 16128"/>
              <a:gd name="T51" fmla="*/ 6778 h 16128"/>
              <a:gd name="T52" fmla="*/ 9340 w 16128"/>
              <a:gd name="T53" fmla="*/ 9300 h 16128"/>
              <a:gd name="T54" fmla="*/ 11993 w 16128"/>
              <a:gd name="T55" fmla="*/ 4130 h 16128"/>
              <a:gd name="T56" fmla="*/ 5742 w 16128"/>
              <a:gd name="T57" fmla="*/ 10376 h 16128"/>
              <a:gd name="T58" fmla="*/ 7424 w 16128"/>
              <a:gd name="T59" fmla="*/ 14304 h 16128"/>
              <a:gd name="T60" fmla="*/ 5910 w 16128"/>
              <a:gd name="T61" fmla="*/ 13955 h 16128"/>
              <a:gd name="T62" fmla="*/ 4560 w 16128"/>
              <a:gd name="T63" fmla="*/ 13263 h 16128"/>
              <a:gd name="T64" fmla="*/ 3423 w 16128"/>
              <a:gd name="T65" fmla="*/ 12279 h 16128"/>
              <a:gd name="T66" fmla="*/ 2550 w 16128"/>
              <a:gd name="T67" fmla="*/ 11051 h 16128"/>
              <a:gd name="T68" fmla="*/ 1990 w 16128"/>
              <a:gd name="T69" fmla="*/ 9629 h 16128"/>
              <a:gd name="T70" fmla="*/ 1792 w 16128"/>
              <a:gd name="T71" fmla="*/ 8064 h 16128"/>
              <a:gd name="T72" fmla="*/ 1990 w 16128"/>
              <a:gd name="T73" fmla="*/ 6499 h 16128"/>
              <a:gd name="T74" fmla="*/ 2550 w 16128"/>
              <a:gd name="T75" fmla="*/ 5077 h 16128"/>
              <a:gd name="T76" fmla="*/ 3423 w 16128"/>
              <a:gd name="T77" fmla="*/ 3850 h 16128"/>
              <a:gd name="T78" fmla="*/ 4560 w 16128"/>
              <a:gd name="T79" fmla="*/ 2865 h 16128"/>
              <a:gd name="T80" fmla="*/ 5910 w 16128"/>
              <a:gd name="T81" fmla="*/ 2173 h 16128"/>
              <a:gd name="T82" fmla="*/ 7424 w 16128"/>
              <a:gd name="T83" fmla="*/ 1824 h 16128"/>
              <a:gd name="T84" fmla="*/ 9018 w 16128"/>
              <a:gd name="T85" fmla="*/ 1865 h 16128"/>
              <a:gd name="T86" fmla="*/ 10503 w 16128"/>
              <a:gd name="T87" fmla="*/ 2286 h 16128"/>
              <a:gd name="T88" fmla="*/ 11815 w 16128"/>
              <a:gd name="T89" fmla="*/ 3040 h 16128"/>
              <a:gd name="T90" fmla="*/ 12902 w 16128"/>
              <a:gd name="T91" fmla="*/ 4076 h 16128"/>
              <a:gd name="T92" fmla="*/ 13717 w 16128"/>
              <a:gd name="T93" fmla="*/ 5347 h 16128"/>
              <a:gd name="T94" fmla="*/ 14209 w 16128"/>
              <a:gd name="T95" fmla="*/ 6802 h 16128"/>
              <a:gd name="T96" fmla="*/ 14328 w 16128"/>
              <a:gd name="T97" fmla="*/ 8387 h 16128"/>
              <a:gd name="T98" fmla="*/ 14054 w 16128"/>
              <a:gd name="T99" fmla="*/ 9927 h 16128"/>
              <a:gd name="T100" fmla="*/ 13427 w 16128"/>
              <a:gd name="T101" fmla="*/ 11314 h 16128"/>
              <a:gd name="T102" fmla="*/ 12497 w 16128"/>
              <a:gd name="T103" fmla="*/ 12497 h 16128"/>
              <a:gd name="T104" fmla="*/ 11314 w 16128"/>
              <a:gd name="T105" fmla="*/ 13427 h 16128"/>
              <a:gd name="T106" fmla="*/ 9927 w 16128"/>
              <a:gd name="T107" fmla="*/ 14054 h 16128"/>
              <a:gd name="T108" fmla="*/ 8387 w 16128"/>
              <a:gd name="T109" fmla="*/ 14328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28" h="16128">
                <a:moveTo>
                  <a:pt x="8064" y="0"/>
                </a:moveTo>
                <a:lnTo>
                  <a:pt x="7649" y="10"/>
                </a:lnTo>
                <a:lnTo>
                  <a:pt x="7239" y="41"/>
                </a:lnTo>
                <a:lnTo>
                  <a:pt x="6836" y="93"/>
                </a:lnTo>
                <a:lnTo>
                  <a:pt x="6439" y="164"/>
                </a:lnTo>
                <a:lnTo>
                  <a:pt x="6049" y="254"/>
                </a:lnTo>
                <a:lnTo>
                  <a:pt x="5666" y="363"/>
                </a:lnTo>
                <a:lnTo>
                  <a:pt x="5291" y="489"/>
                </a:lnTo>
                <a:lnTo>
                  <a:pt x="4925" y="634"/>
                </a:lnTo>
                <a:lnTo>
                  <a:pt x="4568" y="795"/>
                </a:lnTo>
                <a:lnTo>
                  <a:pt x="4220" y="974"/>
                </a:lnTo>
                <a:lnTo>
                  <a:pt x="3883" y="1167"/>
                </a:lnTo>
                <a:lnTo>
                  <a:pt x="3555" y="1377"/>
                </a:lnTo>
                <a:lnTo>
                  <a:pt x="3240" y="1602"/>
                </a:lnTo>
                <a:lnTo>
                  <a:pt x="2934" y="1842"/>
                </a:lnTo>
                <a:lnTo>
                  <a:pt x="2642" y="2095"/>
                </a:lnTo>
                <a:lnTo>
                  <a:pt x="2362" y="2362"/>
                </a:lnTo>
                <a:lnTo>
                  <a:pt x="2095" y="2642"/>
                </a:lnTo>
                <a:lnTo>
                  <a:pt x="1842" y="2934"/>
                </a:lnTo>
                <a:lnTo>
                  <a:pt x="1602" y="3239"/>
                </a:lnTo>
                <a:lnTo>
                  <a:pt x="1377" y="3555"/>
                </a:lnTo>
                <a:lnTo>
                  <a:pt x="1167" y="3883"/>
                </a:lnTo>
                <a:lnTo>
                  <a:pt x="974" y="4220"/>
                </a:lnTo>
                <a:lnTo>
                  <a:pt x="795" y="4568"/>
                </a:lnTo>
                <a:lnTo>
                  <a:pt x="634" y="4925"/>
                </a:lnTo>
                <a:lnTo>
                  <a:pt x="489" y="5291"/>
                </a:lnTo>
                <a:lnTo>
                  <a:pt x="363" y="5666"/>
                </a:lnTo>
                <a:lnTo>
                  <a:pt x="254" y="6049"/>
                </a:lnTo>
                <a:lnTo>
                  <a:pt x="164" y="6439"/>
                </a:lnTo>
                <a:lnTo>
                  <a:pt x="93" y="6836"/>
                </a:lnTo>
                <a:lnTo>
                  <a:pt x="41" y="7239"/>
                </a:lnTo>
                <a:lnTo>
                  <a:pt x="10" y="7649"/>
                </a:lnTo>
                <a:lnTo>
                  <a:pt x="0" y="8064"/>
                </a:lnTo>
                <a:lnTo>
                  <a:pt x="10" y="8479"/>
                </a:lnTo>
                <a:lnTo>
                  <a:pt x="41" y="8889"/>
                </a:lnTo>
                <a:lnTo>
                  <a:pt x="93" y="9292"/>
                </a:lnTo>
                <a:lnTo>
                  <a:pt x="164" y="9689"/>
                </a:lnTo>
                <a:lnTo>
                  <a:pt x="254" y="10079"/>
                </a:lnTo>
                <a:lnTo>
                  <a:pt x="363" y="10462"/>
                </a:lnTo>
                <a:lnTo>
                  <a:pt x="489" y="10837"/>
                </a:lnTo>
                <a:lnTo>
                  <a:pt x="634" y="11203"/>
                </a:lnTo>
                <a:lnTo>
                  <a:pt x="795" y="11560"/>
                </a:lnTo>
                <a:lnTo>
                  <a:pt x="974" y="11908"/>
                </a:lnTo>
                <a:lnTo>
                  <a:pt x="1167" y="12245"/>
                </a:lnTo>
                <a:lnTo>
                  <a:pt x="1377" y="12573"/>
                </a:lnTo>
                <a:lnTo>
                  <a:pt x="1602" y="12889"/>
                </a:lnTo>
                <a:lnTo>
                  <a:pt x="1842" y="13194"/>
                </a:lnTo>
                <a:lnTo>
                  <a:pt x="2095" y="13486"/>
                </a:lnTo>
                <a:lnTo>
                  <a:pt x="2362" y="13766"/>
                </a:lnTo>
                <a:lnTo>
                  <a:pt x="2642" y="14033"/>
                </a:lnTo>
                <a:lnTo>
                  <a:pt x="2934" y="14286"/>
                </a:lnTo>
                <a:lnTo>
                  <a:pt x="3240" y="14526"/>
                </a:lnTo>
                <a:lnTo>
                  <a:pt x="3555" y="14751"/>
                </a:lnTo>
                <a:lnTo>
                  <a:pt x="3883" y="14961"/>
                </a:lnTo>
                <a:lnTo>
                  <a:pt x="4220" y="15154"/>
                </a:lnTo>
                <a:lnTo>
                  <a:pt x="4568" y="15333"/>
                </a:lnTo>
                <a:lnTo>
                  <a:pt x="4925" y="15494"/>
                </a:lnTo>
                <a:lnTo>
                  <a:pt x="5291" y="15639"/>
                </a:lnTo>
                <a:lnTo>
                  <a:pt x="5666" y="15765"/>
                </a:lnTo>
                <a:lnTo>
                  <a:pt x="6049" y="15874"/>
                </a:lnTo>
                <a:lnTo>
                  <a:pt x="6439" y="15964"/>
                </a:lnTo>
                <a:lnTo>
                  <a:pt x="6836" y="16035"/>
                </a:lnTo>
                <a:lnTo>
                  <a:pt x="7239" y="16087"/>
                </a:lnTo>
                <a:lnTo>
                  <a:pt x="7649" y="16118"/>
                </a:lnTo>
                <a:lnTo>
                  <a:pt x="8064" y="16128"/>
                </a:lnTo>
                <a:lnTo>
                  <a:pt x="8479" y="16118"/>
                </a:lnTo>
                <a:lnTo>
                  <a:pt x="8889" y="16087"/>
                </a:lnTo>
                <a:lnTo>
                  <a:pt x="9292" y="16035"/>
                </a:lnTo>
                <a:lnTo>
                  <a:pt x="9689" y="15964"/>
                </a:lnTo>
                <a:lnTo>
                  <a:pt x="10079" y="15874"/>
                </a:lnTo>
                <a:lnTo>
                  <a:pt x="10462" y="15765"/>
                </a:lnTo>
                <a:lnTo>
                  <a:pt x="10837" y="15639"/>
                </a:lnTo>
                <a:lnTo>
                  <a:pt x="11203" y="15494"/>
                </a:lnTo>
                <a:lnTo>
                  <a:pt x="11560" y="15333"/>
                </a:lnTo>
                <a:lnTo>
                  <a:pt x="11908" y="15154"/>
                </a:lnTo>
                <a:lnTo>
                  <a:pt x="12245" y="14961"/>
                </a:lnTo>
                <a:lnTo>
                  <a:pt x="12573" y="14751"/>
                </a:lnTo>
                <a:lnTo>
                  <a:pt x="12889" y="14526"/>
                </a:lnTo>
                <a:lnTo>
                  <a:pt x="13194" y="14286"/>
                </a:lnTo>
                <a:lnTo>
                  <a:pt x="13486" y="14033"/>
                </a:lnTo>
                <a:lnTo>
                  <a:pt x="13766" y="13766"/>
                </a:lnTo>
                <a:lnTo>
                  <a:pt x="14033" y="13486"/>
                </a:lnTo>
                <a:lnTo>
                  <a:pt x="14286" y="13194"/>
                </a:lnTo>
                <a:lnTo>
                  <a:pt x="14526" y="12889"/>
                </a:lnTo>
                <a:lnTo>
                  <a:pt x="14751" y="12573"/>
                </a:lnTo>
                <a:lnTo>
                  <a:pt x="14961" y="12245"/>
                </a:lnTo>
                <a:lnTo>
                  <a:pt x="15154" y="11908"/>
                </a:lnTo>
                <a:lnTo>
                  <a:pt x="15333" y="11560"/>
                </a:lnTo>
                <a:lnTo>
                  <a:pt x="15494" y="11203"/>
                </a:lnTo>
                <a:lnTo>
                  <a:pt x="15639" y="10837"/>
                </a:lnTo>
                <a:lnTo>
                  <a:pt x="15765" y="10462"/>
                </a:lnTo>
                <a:lnTo>
                  <a:pt x="15874" y="10079"/>
                </a:lnTo>
                <a:lnTo>
                  <a:pt x="15964" y="9689"/>
                </a:lnTo>
                <a:lnTo>
                  <a:pt x="16035" y="9292"/>
                </a:lnTo>
                <a:lnTo>
                  <a:pt x="16087" y="8889"/>
                </a:lnTo>
                <a:lnTo>
                  <a:pt x="16118" y="8479"/>
                </a:lnTo>
                <a:lnTo>
                  <a:pt x="16128" y="8064"/>
                </a:lnTo>
                <a:lnTo>
                  <a:pt x="16118" y="7649"/>
                </a:lnTo>
                <a:lnTo>
                  <a:pt x="16087" y="7239"/>
                </a:lnTo>
                <a:lnTo>
                  <a:pt x="16035" y="6836"/>
                </a:lnTo>
                <a:lnTo>
                  <a:pt x="15964" y="6439"/>
                </a:lnTo>
                <a:lnTo>
                  <a:pt x="15874" y="6049"/>
                </a:lnTo>
                <a:lnTo>
                  <a:pt x="15765" y="5666"/>
                </a:lnTo>
                <a:lnTo>
                  <a:pt x="15639" y="5291"/>
                </a:lnTo>
                <a:lnTo>
                  <a:pt x="15494" y="4925"/>
                </a:lnTo>
                <a:lnTo>
                  <a:pt x="15333" y="4568"/>
                </a:lnTo>
                <a:lnTo>
                  <a:pt x="15154" y="4220"/>
                </a:lnTo>
                <a:lnTo>
                  <a:pt x="14961" y="3883"/>
                </a:lnTo>
                <a:lnTo>
                  <a:pt x="14751" y="3555"/>
                </a:lnTo>
                <a:lnTo>
                  <a:pt x="14526" y="3239"/>
                </a:lnTo>
                <a:lnTo>
                  <a:pt x="14286" y="2934"/>
                </a:lnTo>
                <a:lnTo>
                  <a:pt x="14033" y="2642"/>
                </a:lnTo>
                <a:lnTo>
                  <a:pt x="13766" y="2362"/>
                </a:lnTo>
                <a:lnTo>
                  <a:pt x="13486" y="2095"/>
                </a:lnTo>
                <a:lnTo>
                  <a:pt x="13194" y="1842"/>
                </a:lnTo>
                <a:lnTo>
                  <a:pt x="12889" y="1602"/>
                </a:lnTo>
                <a:lnTo>
                  <a:pt x="12573" y="1377"/>
                </a:lnTo>
                <a:lnTo>
                  <a:pt x="12245" y="1167"/>
                </a:lnTo>
                <a:lnTo>
                  <a:pt x="11908" y="974"/>
                </a:lnTo>
                <a:lnTo>
                  <a:pt x="11560" y="795"/>
                </a:lnTo>
                <a:lnTo>
                  <a:pt x="11203" y="634"/>
                </a:lnTo>
                <a:lnTo>
                  <a:pt x="10837" y="489"/>
                </a:lnTo>
                <a:lnTo>
                  <a:pt x="10462" y="363"/>
                </a:lnTo>
                <a:lnTo>
                  <a:pt x="10079" y="254"/>
                </a:lnTo>
                <a:lnTo>
                  <a:pt x="9689" y="164"/>
                </a:lnTo>
                <a:lnTo>
                  <a:pt x="9292" y="93"/>
                </a:lnTo>
                <a:lnTo>
                  <a:pt x="8889" y="41"/>
                </a:lnTo>
                <a:lnTo>
                  <a:pt x="8479" y="10"/>
                </a:lnTo>
                <a:lnTo>
                  <a:pt x="8064" y="0"/>
                </a:lnTo>
                <a:close/>
                <a:moveTo>
                  <a:pt x="6821" y="6778"/>
                </a:moveTo>
                <a:lnTo>
                  <a:pt x="6821" y="6779"/>
                </a:lnTo>
                <a:lnTo>
                  <a:pt x="6820" y="6779"/>
                </a:lnTo>
                <a:lnTo>
                  <a:pt x="6820" y="6780"/>
                </a:lnTo>
                <a:lnTo>
                  <a:pt x="4168" y="11947"/>
                </a:lnTo>
                <a:lnTo>
                  <a:pt x="9340" y="9300"/>
                </a:lnTo>
                <a:lnTo>
                  <a:pt x="9340" y="9300"/>
                </a:lnTo>
                <a:lnTo>
                  <a:pt x="9341" y="9299"/>
                </a:lnTo>
                <a:lnTo>
                  <a:pt x="9342" y="9299"/>
                </a:lnTo>
                <a:lnTo>
                  <a:pt x="9385" y="9221"/>
                </a:lnTo>
                <a:lnTo>
                  <a:pt x="11993" y="4130"/>
                </a:lnTo>
                <a:lnTo>
                  <a:pt x="6899" y="6733"/>
                </a:lnTo>
                <a:lnTo>
                  <a:pt x="6821" y="6778"/>
                </a:lnTo>
                <a:close/>
                <a:moveTo>
                  <a:pt x="7296" y="7256"/>
                </a:moveTo>
                <a:lnTo>
                  <a:pt x="8864" y="8823"/>
                </a:lnTo>
                <a:lnTo>
                  <a:pt x="5742" y="10376"/>
                </a:lnTo>
                <a:lnTo>
                  <a:pt x="7296" y="7256"/>
                </a:lnTo>
                <a:lnTo>
                  <a:pt x="7296" y="7256"/>
                </a:lnTo>
                <a:close/>
                <a:moveTo>
                  <a:pt x="8064" y="14336"/>
                </a:moveTo>
                <a:lnTo>
                  <a:pt x="7742" y="14328"/>
                </a:lnTo>
                <a:lnTo>
                  <a:pt x="7424" y="14304"/>
                </a:lnTo>
                <a:lnTo>
                  <a:pt x="7110" y="14263"/>
                </a:lnTo>
                <a:lnTo>
                  <a:pt x="6802" y="14209"/>
                </a:lnTo>
                <a:lnTo>
                  <a:pt x="6499" y="14138"/>
                </a:lnTo>
                <a:lnTo>
                  <a:pt x="6201" y="14054"/>
                </a:lnTo>
                <a:lnTo>
                  <a:pt x="5910" y="13955"/>
                </a:lnTo>
                <a:lnTo>
                  <a:pt x="5625" y="13842"/>
                </a:lnTo>
                <a:lnTo>
                  <a:pt x="5347" y="13717"/>
                </a:lnTo>
                <a:lnTo>
                  <a:pt x="5077" y="13578"/>
                </a:lnTo>
                <a:lnTo>
                  <a:pt x="4814" y="13427"/>
                </a:lnTo>
                <a:lnTo>
                  <a:pt x="4560" y="13263"/>
                </a:lnTo>
                <a:lnTo>
                  <a:pt x="4314" y="13089"/>
                </a:lnTo>
                <a:lnTo>
                  <a:pt x="4076" y="12902"/>
                </a:lnTo>
                <a:lnTo>
                  <a:pt x="3850" y="12705"/>
                </a:lnTo>
                <a:lnTo>
                  <a:pt x="3631" y="12497"/>
                </a:lnTo>
                <a:lnTo>
                  <a:pt x="3423" y="12279"/>
                </a:lnTo>
                <a:lnTo>
                  <a:pt x="3226" y="12052"/>
                </a:lnTo>
                <a:lnTo>
                  <a:pt x="3040" y="11815"/>
                </a:lnTo>
                <a:lnTo>
                  <a:pt x="2865" y="11569"/>
                </a:lnTo>
                <a:lnTo>
                  <a:pt x="2701" y="11314"/>
                </a:lnTo>
                <a:lnTo>
                  <a:pt x="2550" y="11051"/>
                </a:lnTo>
                <a:lnTo>
                  <a:pt x="2411" y="10781"/>
                </a:lnTo>
                <a:lnTo>
                  <a:pt x="2286" y="10503"/>
                </a:lnTo>
                <a:lnTo>
                  <a:pt x="2173" y="10218"/>
                </a:lnTo>
                <a:lnTo>
                  <a:pt x="2074" y="9927"/>
                </a:lnTo>
                <a:lnTo>
                  <a:pt x="1990" y="9629"/>
                </a:lnTo>
                <a:lnTo>
                  <a:pt x="1919" y="9326"/>
                </a:lnTo>
                <a:lnTo>
                  <a:pt x="1865" y="9018"/>
                </a:lnTo>
                <a:lnTo>
                  <a:pt x="1824" y="8704"/>
                </a:lnTo>
                <a:lnTo>
                  <a:pt x="1800" y="8387"/>
                </a:lnTo>
                <a:lnTo>
                  <a:pt x="1792" y="8064"/>
                </a:lnTo>
                <a:lnTo>
                  <a:pt x="1800" y="7741"/>
                </a:lnTo>
                <a:lnTo>
                  <a:pt x="1824" y="7424"/>
                </a:lnTo>
                <a:lnTo>
                  <a:pt x="1865" y="7110"/>
                </a:lnTo>
                <a:lnTo>
                  <a:pt x="1919" y="6802"/>
                </a:lnTo>
                <a:lnTo>
                  <a:pt x="1990" y="6499"/>
                </a:lnTo>
                <a:lnTo>
                  <a:pt x="2074" y="6201"/>
                </a:lnTo>
                <a:lnTo>
                  <a:pt x="2173" y="5910"/>
                </a:lnTo>
                <a:lnTo>
                  <a:pt x="2286" y="5625"/>
                </a:lnTo>
                <a:lnTo>
                  <a:pt x="2411" y="5347"/>
                </a:lnTo>
                <a:lnTo>
                  <a:pt x="2550" y="5077"/>
                </a:lnTo>
                <a:lnTo>
                  <a:pt x="2701" y="4814"/>
                </a:lnTo>
                <a:lnTo>
                  <a:pt x="2865" y="4560"/>
                </a:lnTo>
                <a:lnTo>
                  <a:pt x="3040" y="4313"/>
                </a:lnTo>
                <a:lnTo>
                  <a:pt x="3226" y="4076"/>
                </a:lnTo>
                <a:lnTo>
                  <a:pt x="3423" y="3850"/>
                </a:lnTo>
                <a:lnTo>
                  <a:pt x="3631" y="3631"/>
                </a:lnTo>
                <a:lnTo>
                  <a:pt x="3850" y="3423"/>
                </a:lnTo>
                <a:lnTo>
                  <a:pt x="4076" y="3226"/>
                </a:lnTo>
                <a:lnTo>
                  <a:pt x="4314" y="3040"/>
                </a:lnTo>
                <a:lnTo>
                  <a:pt x="4560" y="2865"/>
                </a:lnTo>
                <a:lnTo>
                  <a:pt x="4814" y="2701"/>
                </a:lnTo>
                <a:lnTo>
                  <a:pt x="5077" y="2550"/>
                </a:lnTo>
                <a:lnTo>
                  <a:pt x="5347" y="2411"/>
                </a:lnTo>
                <a:lnTo>
                  <a:pt x="5625" y="2286"/>
                </a:lnTo>
                <a:lnTo>
                  <a:pt x="5910" y="2173"/>
                </a:lnTo>
                <a:lnTo>
                  <a:pt x="6201" y="2074"/>
                </a:lnTo>
                <a:lnTo>
                  <a:pt x="6499" y="1990"/>
                </a:lnTo>
                <a:lnTo>
                  <a:pt x="6802" y="1919"/>
                </a:lnTo>
                <a:lnTo>
                  <a:pt x="7110" y="1865"/>
                </a:lnTo>
                <a:lnTo>
                  <a:pt x="7424" y="1824"/>
                </a:lnTo>
                <a:lnTo>
                  <a:pt x="7742" y="1800"/>
                </a:lnTo>
                <a:lnTo>
                  <a:pt x="8064" y="1792"/>
                </a:lnTo>
                <a:lnTo>
                  <a:pt x="8387" y="1800"/>
                </a:lnTo>
                <a:lnTo>
                  <a:pt x="8704" y="1824"/>
                </a:lnTo>
                <a:lnTo>
                  <a:pt x="9018" y="1865"/>
                </a:lnTo>
                <a:lnTo>
                  <a:pt x="9327" y="1919"/>
                </a:lnTo>
                <a:lnTo>
                  <a:pt x="9629" y="1990"/>
                </a:lnTo>
                <a:lnTo>
                  <a:pt x="9927" y="2074"/>
                </a:lnTo>
                <a:lnTo>
                  <a:pt x="10218" y="2173"/>
                </a:lnTo>
                <a:lnTo>
                  <a:pt x="10503" y="2286"/>
                </a:lnTo>
                <a:lnTo>
                  <a:pt x="10781" y="2411"/>
                </a:lnTo>
                <a:lnTo>
                  <a:pt x="11051" y="2550"/>
                </a:lnTo>
                <a:lnTo>
                  <a:pt x="11314" y="2701"/>
                </a:lnTo>
                <a:lnTo>
                  <a:pt x="11569" y="2865"/>
                </a:lnTo>
                <a:lnTo>
                  <a:pt x="11815" y="3040"/>
                </a:lnTo>
                <a:lnTo>
                  <a:pt x="12052" y="3226"/>
                </a:lnTo>
                <a:lnTo>
                  <a:pt x="12279" y="3423"/>
                </a:lnTo>
                <a:lnTo>
                  <a:pt x="12497" y="3631"/>
                </a:lnTo>
                <a:lnTo>
                  <a:pt x="12705" y="3850"/>
                </a:lnTo>
                <a:lnTo>
                  <a:pt x="12902" y="4076"/>
                </a:lnTo>
                <a:lnTo>
                  <a:pt x="13088" y="4313"/>
                </a:lnTo>
                <a:lnTo>
                  <a:pt x="13263" y="4560"/>
                </a:lnTo>
                <a:lnTo>
                  <a:pt x="13427" y="4814"/>
                </a:lnTo>
                <a:lnTo>
                  <a:pt x="13578" y="5077"/>
                </a:lnTo>
                <a:lnTo>
                  <a:pt x="13717" y="5347"/>
                </a:lnTo>
                <a:lnTo>
                  <a:pt x="13842" y="5625"/>
                </a:lnTo>
                <a:lnTo>
                  <a:pt x="13955" y="5910"/>
                </a:lnTo>
                <a:lnTo>
                  <a:pt x="14054" y="6201"/>
                </a:lnTo>
                <a:lnTo>
                  <a:pt x="14138" y="6499"/>
                </a:lnTo>
                <a:lnTo>
                  <a:pt x="14209" y="6802"/>
                </a:lnTo>
                <a:lnTo>
                  <a:pt x="14263" y="7110"/>
                </a:lnTo>
                <a:lnTo>
                  <a:pt x="14304" y="7424"/>
                </a:lnTo>
                <a:lnTo>
                  <a:pt x="14328" y="7741"/>
                </a:lnTo>
                <a:lnTo>
                  <a:pt x="14336" y="8064"/>
                </a:lnTo>
                <a:lnTo>
                  <a:pt x="14328" y="8387"/>
                </a:lnTo>
                <a:lnTo>
                  <a:pt x="14304" y="8704"/>
                </a:lnTo>
                <a:lnTo>
                  <a:pt x="14263" y="9018"/>
                </a:lnTo>
                <a:lnTo>
                  <a:pt x="14209" y="9326"/>
                </a:lnTo>
                <a:lnTo>
                  <a:pt x="14138" y="9629"/>
                </a:lnTo>
                <a:lnTo>
                  <a:pt x="14054" y="9927"/>
                </a:lnTo>
                <a:lnTo>
                  <a:pt x="13955" y="10218"/>
                </a:lnTo>
                <a:lnTo>
                  <a:pt x="13842" y="10503"/>
                </a:lnTo>
                <a:lnTo>
                  <a:pt x="13717" y="10781"/>
                </a:lnTo>
                <a:lnTo>
                  <a:pt x="13578" y="11051"/>
                </a:lnTo>
                <a:lnTo>
                  <a:pt x="13427" y="11314"/>
                </a:lnTo>
                <a:lnTo>
                  <a:pt x="13263" y="11569"/>
                </a:lnTo>
                <a:lnTo>
                  <a:pt x="13088" y="11815"/>
                </a:lnTo>
                <a:lnTo>
                  <a:pt x="12902" y="12052"/>
                </a:lnTo>
                <a:lnTo>
                  <a:pt x="12705" y="12279"/>
                </a:lnTo>
                <a:lnTo>
                  <a:pt x="12497" y="12497"/>
                </a:lnTo>
                <a:lnTo>
                  <a:pt x="12279" y="12705"/>
                </a:lnTo>
                <a:lnTo>
                  <a:pt x="12052" y="12902"/>
                </a:lnTo>
                <a:lnTo>
                  <a:pt x="11815" y="13089"/>
                </a:lnTo>
                <a:lnTo>
                  <a:pt x="11569" y="13263"/>
                </a:lnTo>
                <a:lnTo>
                  <a:pt x="11314" y="13427"/>
                </a:lnTo>
                <a:lnTo>
                  <a:pt x="11051" y="13578"/>
                </a:lnTo>
                <a:lnTo>
                  <a:pt x="10781" y="13717"/>
                </a:lnTo>
                <a:lnTo>
                  <a:pt x="10503" y="13842"/>
                </a:lnTo>
                <a:lnTo>
                  <a:pt x="10218" y="13955"/>
                </a:lnTo>
                <a:lnTo>
                  <a:pt x="9927" y="14054"/>
                </a:lnTo>
                <a:lnTo>
                  <a:pt x="9629" y="14138"/>
                </a:lnTo>
                <a:lnTo>
                  <a:pt x="9327" y="14209"/>
                </a:lnTo>
                <a:lnTo>
                  <a:pt x="9018" y="14263"/>
                </a:lnTo>
                <a:lnTo>
                  <a:pt x="8704" y="14304"/>
                </a:lnTo>
                <a:lnTo>
                  <a:pt x="8387" y="14328"/>
                </a:lnTo>
                <a:lnTo>
                  <a:pt x="8064" y="143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5" name="Freeform 231"/>
          <p:cNvSpPr>
            <a:spLocks noEditPoints="1"/>
          </p:cNvSpPr>
          <p:nvPr/>
        </p:nvSpPr>
        <p:spPr bwMode="auto">
          <a:xfrm>
            <a:off x="8688050" y="3320085"/>
            <a:ext cx="329250" cy="524773"/>
          </a:xfrm>
          <a:custGeom>
            <a:avLst/>
            <a:gdLst>
              <a:gd name="T0" fmla="*/ 10080 w 10080"/>
              <a:gd name="T1" fmla="*/ 7681 h 16156"/>
              <a:gd name="T2" fmla="*/ 10080 w 10080"/>
              <a:gd name="T3" fmla="*/ 6074 h 16156"/>
              <a:gd name="T4" fmla="*/ 10022 w 10080"/>
              <a:gd name="T5" fmla="*/ 5050 h 16156"/>
              <a:gd name="T6" fmla="*/ 9713 w 10080"/>
              <a:gd name="T7" fmla="*/ 4756 h 16156"/>
              <a:gd name="T8" fmla="*/ 9283 w 10080"/>
              <a:gd name="T9" fmla="*/ 4703 h 16156"/>
              <a:gd name="T10" fmla="*/ 8901 w 10080"/>
              <a:gd name="T11" fmla="*/ 4892 h 16156"/>
              <a:gd name="T12" fmla="*/ 8737 w 10080"/>
              <a:gd name="T13" fmla="*/ 5324 h 16156"/>
              <a:gd name="T14" fmla="*/ 8737 w 10080"/>
              <a:gd name="T15" fmla="*/ 7056 h 16156"/>
              <a:gd name="T16" fmla="*/ 8737 w 10080"/>
              <a:gd name="T17" fmla="*/ 8201 h 16156"/>
              <a:gd name="T18" fmla="*/ 8624 w 10080"/>
              <a:gd name="T19" fmla="*/ 9176 h 16156"/>
              <a:gd name="T20" fmla="*/ 8121 w 10080"/>
              <a:gd name="T21" fmla="*/ 10290 h 16156"/>
              <a:gd name="T22" fmla="*/ 7287 w 10080"/>
              <a:gd name="T23" fmla="*/ 11164 h 16156"/>
              <a:gd name="T24" fmla="*/ 6203 w 10080"/>
              <a:gd name="T25" fmla="*/ 11718 h 16156"/>
              <a:gd name="T26" fmla="*/ 5115 w 10080"/>
              <a:gd name="T27" fmla="*/ 11881 h 16156"/>
              <a:gd name="T28" fmla="*/ 4986 w 10080"/>
              <a:gd name="T29" fmla="*/ 11881 h 16156"/>
              <a:gd name="T30" fmla="*/ 4049 w 10080"/>
              <a:gd name="T31" fmla="*/ 11767 h 16156"/>
              <a:gd name="T32" fmla="*/ 2934 w 10080"/>
              <a:gd name="T33" fmla="*/ 11264 h 16156"/>
              <a:gd name="T34" fmla="*/ 2060 w 10080"/>
              <a:gd name="T35" fmla="*/ 10432 h 16156"/>
              <a:gd name="T36" fmla="*/ 1506 w 10080"/>
              <a:gd name="T37" fmla="*/ 9346 h 16156"/>
              <a:gd name="T38" fmla="*/ 1343 w 10080"/>
              <a:gd name="T39" fmla="*/ 8257 h 16156"/>
              <a:gd name="T40" fmla="*/ 1343 w 10080"/>
              <a:gd name="T41" fmla="*/ 7279 h 16156"/>
              <a:gd name="T42" fmla="*/ 1343 w 10080"/>
              <a:gd name="T43" fmla="*/ 5568 h 16156"/>
              <a:gd name="T44" fmla="*/ 1219 w 10080"/>
              <a:gd name="T45" fmla="*/ 4945 h 16156"/>
              <a:gd name="T46" fmla="*/ 859 w 10080"/>
              <a:gd name="T47" fmla="*/ 4720 h 16156"/>
              <a:gd name="T48" fmla="*/ 425 w 10080"/>
              <a:gd name="T49" fmla="*/ 4735 h 16156"/>
              <a:gd name="T50" fmla="*/ 88 w 10080"/>
              <a:gd name="T51" fmla="*/ 4991 h 16156"/>
              <a:gd name="T52" fmla="*/ 0 w 10080"/>
              <a:gd name="T53" fmla="*/ 5567 h 16156"/>
              <a:gd name="T54" fmla="*/ 0 w 10080"/>
              <a:gd name="T55" fmla="*/ 7206 h 16156"/>
              <a:gd name="T56" fmla="*/ 0 w 10080"/>
              <a:gd name="T57" fmla="*/ 8276 h 16156"/>
              <a:gd name="T58" fmla="*/ 251 w 10080"/>
              <a:gd name="T59" fmla="*/ 9838 h 16156"/>
              <a:gd name="T60" fmla="*/ 953 w 10080"/>
              <a:gd name="T61" fmla="*/ 11195 h 16156"/>
              <a:gd name="T62" fmla="*/ 2022 w 10080"/>
              <a:gd name="T63" fmla="*/ 12265 h 16156"/>
              <a:gd name="T64" fmla="*/ 3379 w 10080"/>
              <a:gd name="T65" fmla="*/ 12968 h 16156"/>
              <a:gd name="T66" fmla="*/ 8854 w 10080"/>
              <a:gd name="T67" fmla="*/ 16156 h 16156"/>
              <a:gd name="T68" fmla="*/ 6901 w 10080"/>
              <a:gd name="T69" fmla="*/ 12896 h 16156"/>
              <a:gd name="T70" fmla="*/ 8226 w 10080"/>
              <a:gd name="T71" fmla="*/ 12136 h 16156"/>
              <a:gd name="T72" fmla="*/ 9250 w 10080"/>
              <a:gd name="T73" fmla="*/ 11019 h 16156"/>
              <a:gd name="T74" fmla="*/ 9893 w 10080"/>
              <a:gd name="T75" fmla="*/ 9627 h 16156"/>
              <a:gd name="T76" fmla="*/ 4996 w 10080"/>
              <a:gd name="T77" fmla="*/ 10630 h 16156"/>
              <a:gd name="T78" fmla="*/ 5074 w 10080"/>
              <a:gd name="T79" fmla="*/ 10630 h 16156"/>
              <a:gd name="T80" fmla="*/ 5802 w 10080"/>
              <a:gd name="T81" fmla="*/ 10521 h 16156"/>
              <a:gd name="T82" fmla="*/ 6526 w 10080"/>
              <a:gd name="T83" fmla="*/ 10151 h 16156"/>
              <a:gd name="T84" fmla="*/ 7082 w 10080"/>
              <a:gd name="T85" fmla="*/ 9567 h 16156"/>
              <a:gd name="T86" fmla="*/ 7418 w 10080"/>
              <a:gd name="T87" fmla="*/ 8822 h 16156"/>
              <a:gd name="T88" fmla="*/ 7490 w 10080"/>
              <a:gd name="T89" fmla="*/ 2285 h 16156"/>
              <a:gd name="T90" fmla="*/ 7304 w 10080"/>
              <a:gd name="T91" fmla="*/ 1472 h 16156"/>
              <a:gd name="T92" fmla="*/ 6868 w 10080"/>
              <a:gd name="T93" fmla="*/ 790 h 16156"/>
              <a:gd name="T94" fmla="*/ 6233 w 10080"/>
              <a:gd name="T95" fmla="*/ 292 h 16156"/>
              <a:gd name="T96" fmla="*/ 5451 w 10080"/>
              <a:gd name="T97" fmla="*/ 28 h 16156"/>
              <a:gd name="T98" fmla="*/ 5040 w 10080"/>
              <a:gd name="T99" fmla="*/ 0 h 16156"/>
              <a:gd name="T100" fmla="*/ 4628 w 10080"/>
              <a:gd name="T101" fmla="*/ 29 h 16156"/>
              <a:gd name="T102" fmla="*/ 3847 w 10080"/>
              <a:gd name="T103" fmla="*/ 292 h 16156"/>
              <a:gd name="T104" fmla="*/ 3212 w 10080"/>
              <a:gd name="T105" fmla="*/ 790 h 16156"/>
              <a:gd name="T106" fmla="*/ 2776 w 10080"/>
              <a:gd name="T107" fmla="*/ 1472 h 16156"/>
              <a:gd name="T108" fmla="*/ 2590 w 10080"/>
              <a:gd name="T109" fmla="*/ 2286 h 16156"/>
              <a:gd name="T110" fmla="*/ 2662 w 10080"/>
              <a:gd name="T111" fmla="*/ 8823 h 16156"/>
              <a:gd name="T112" fmla="*/ 2998 w 10080"/>
              <a:gd name="T113" fmla="*/ 9567 h 16156"/>
              <a:gd name="T114" fmla="*/ 3554 w 10080"/>
              <a:gd name="T115" fmla="*/ 10151 h 16156"/>
              <a:gd name="T116" fmla="*/ 4279 w 10080"/>
              <a:gd name="T117" fmla="*/ 10521 h 16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080" h="16156">
                <a:moveTo>
                  <a:pt x="10080" y="8276"/>
                </a:moveTo>
                <a:lnTo>
                  <a:pt x="10080" y="8257"/>
                </a:lnTo>
                <a:lnTo>
                  <a:pt x="10080" y="8202"/>
                </a:lnTo>
                <a:lnTo>
                  <a:pt x="10080" y="8113"/>
                </a:lnTo>
                <a:lnTo>
                  <a:pt x="10080" y="7995"/>
                </a:lnTo>
                <a:lnTo>
                  <a:pt x="10080" y="7850"/>
                </a:lnTo>
                <a:lnTo>
                  <a:pt x="10080" y="7681"/>
                </a:lnTo>
                <a:lnTo>
                  <a:pt x="10080" y="7490"/>
                </a:lnTo>
                <a:lnTo>
                  <a:pt x="10080" y="7282"/>
                </a:lnTo>
                <a:lnTo>
                  <a:pt x="10080" y="7058"/>
                </a:lnTo>
                <a:lnTo>
                  <a:pt x="10080" y="6823"/>
                </a:lnTo>
                <a:lnTo>
                  <a:pt x="10080" y="6579"/>
                </a:lnTo>
                <a:lnTo>
                  <a:pt x="10080" y="6327"/>
                </a:lnTo>
                <a:lnTo>
                  <a:pt x="10080" y="6074"/>
                </a:lnTo>
                <a:lnTo>
                  <a:pt x="10080" y="5820"/>
                </a:lnTo>
                <a:lnTo>
                  <a:pt x="10080" y="5570"/>
                </a:lnTo>
                <a:lnTo>
                  <a:pt x="10080" y="5324"/>
                </a:lnTo>
                <a:lnTo>
                  <a:pt x="10076" y="5249"/>
                </a:lnTo>
                <a:lnTo>
                  <a:pt x="10065" y="5177"/>
                </a:lnTo>
                <a:lnTo>
                  <a:pt x="10047" y="5111"/>
                </a:lnTo>
                <a:lnTo>
                  <a:pt x="10022" y="5050"/>
                </a:lnTo>
                <a:lnTo>
                  <a:pt x="9992" y="4993"/>
                </a:lnTo>
                <a:lnTo>
                  <a:pt x="9956" y="4942"/>
                </a:lnTo>
                <a:lnTo>
                  <a:pt x="9915" y="4894"/>
                </a:lnTo>
                <a:lnTo>
                  <a:pt x="9870" y="4853"/>
                </a:lnTo>
                <a:lnTo>
                  <a:pt x="9821" y="4815"/>
                </a:lnTo>
                <a:lnTo>
                  <a:pt x="9769" y="4783"/>
                </a:lnTo>
                <a:lnTo>
                  <a:pt x="9713" y="4756"/>
                </a:lnTo>
                <a:lnTo>
                  <a:pt x="9655" y="4734"/>
                </a:lnTo>
                <a:lnTo>
                  <a:pt x="9595" y="4717"/>
                </a:lnTo>
                <a:lnTo>
                  <a:pt x="9534" y="4704"/>
                </a:lnTo>
                <a:lnTo>
                  <a:pt x="9471" y="4696"/>
                </a:lnTo>
                <a:lnTo>
                  <a:pt x="9408" y="4694"/>
                </a:lnTo>
                <a:lnTo>
                  <a:pt x="9346" y="4696"/>
                </a:lnTo>
                <a:lnTo>
                  <a:pt x="9283" y="4703"/>
                </a:lnTo>
                <a:lnTo>
                  <a:pt x="9221" y="4716"/>
                </a:lnTo>
                <a:lnTo>
                  <a:pt x="9162" y="4733"/>
                </a:lnTo>
                <a:lnTo>
                  <a:pt x="9104" y="4755"/>
                </a:lnTo>
                <a:lnTo>
                  <a:pt x="9049" y="4782"/>
                </a:lnTo>
                <a:lnTo>
                  <a:pt x="8996" y="4813"/>
                </a:lnTo>
                <a:lnTo>
                  <a:pt x="8947" y="4851"/>
                </a:lnTo>
                <a:lnTo>
                  <a:pt x="8901" y="4892"/>
                </a:lnTo>
                <a:lnTo>
                  <a:pt x="8861" y="4939"/>
                </a:lnTo>
                <a:lnTo>
                  <a:pt x="8825" y="4991"/>
                </a:lnTo>
                <a:lnTo>
                  <a:pt x="8794" y="5048"/>
                </a:lnTo>
                <a:lnTo>
                  <a:pt x="8770" y="5109"/>
                </a:lnTo>
                <a:lnTo>
                  <a:pt x="8752" y="5176"/>
                </a:lnTo>
                <a:lnTo>
                  <a:pt x="8741" y="5248"/>
                </a:lnTo>
                <a:lnTo>
                  <a:pt x="8737" y="5324"/>
                </a:lnTo>
                <a:lnTo>
                  <a:pt x="8737" y="5569"/>
                </a:lnTo>
                <a:lnTo>
                  <a:pt x="8737" y="5819"/>
                </a:lnTo>
                <a:lnTo>
                  <a:pt x="8737" y="6073"/>
                </a:lnTo>
                <a:lnTo>
                  <a:pt x="8737" y="6326"/>
                </a:lnTo>
                <a:lnTo>
                  <a:pt x="8737" y="6577"/>
                </a:lnTo>
                <a:lnTo>
                  <a:pt x="8737" y="6821"/>
                </a:lnTo>
                <a:lnTo>
                  <a:pt x="8737" y="7056"/>
                </a:lnTo>
                <a:lnTo>
                  <a:pt x="8737" y="7280"/>
                </a:lnTo>
                <a:lnTo>
                  <a:pt x="8737" y="7489"/>
                </a:lnTo>
                <a:lnTo>
                  <a:pt x="8737" y="7679"/>
                </a:lnTo>
                <a:lnTo>
                  <a:pt x="8737" y="7849"/>
                </a:lnTo>
                <a:lnTo>
                  <a:pt x="8737" y="7995"/>
                </a:lnTo>
                <a:lnTo>
                  <a:pt x="8737" y="8113"/>
                </a:lnTo>
                <a:lnTo>
                  <a:pt x="8737" y="8201"/>
                </a:lnTo>
                <a:lnTo>
                  <a:pt x="8737" y="8257"/>
                </a:lnTo>
                <a:lnTo>
                  <a:pt x="8737" y="8276"/>
                </a:lnTo>
                <a:lnTo>
                  <a:pt x="8732" y="8461"/>
                </a:lnTo>
                <a:lnTo>
                  <a:pt x="8718" y="8644"/>
                </a:lnTo>
                <a:lnTo>
                  <a:pt x="8695" y="8824"/>
                </a:lnTo>
                <a:lnTo>
                  <a:pt x="8663" y="9002"/>
                </a:lnTo>
                <a:lnTo>
                  <a:pt x="8624" y="9176"/>
                </a:lnTo>
                <a:lnTo>
                  <a:pt x="8574" y="9346"/>
                </a:lnTo>
                <a:lnTo>
                  <a:pt x="8517" y="9514"/>
                </a:lnTo>
                <a:lnTo>
                  <a:pt x="8453" y="9677"/>
                </a:lnTo>
                <a:lnTo>
                  <a:pt x="8381" y="9837"/>
                </a:lnTo>
                <a:lnTo>
                  <a:pt x="8301" y="9992"/>
                </a:lnTo>
                <a:lnTo>
                  <a:pt x="8214" y="10144"/>
                </a:lnTo>
                <a:lnTo>
                  <a:pt x="8121" y="10290"/>
                </a:lnTo>
                <a:lnTo>
                  <a:pt x="8020" y="10432"/>
                </a:lnTo>
                <a:lnTo>
                  <a:pt x="7912" y="10567"/>
                </a:lnTo>
                <a:lnTo>
                  <a:pt x="7799" y="10698"/>
                </a:lnTo>
                <a:lnTo>
                  <a:pt x="7680" y="10824"/>
                </a:lnTo>
                <a:lnTo>
                  <a:pt x="7555" y="10943"/>
                </a:lnTo>
                <a:lnTo>
                  <a:pt x="7424" y="11057"/>
                </a:lnTo>
                <a:lnTo>
                  <a:pt x="7287" y="11164"/>
                </a:lnTo>
                <a:lnTo>
                  <a:pt x="7146" y="11264"/>
                </a:lnTo>
                <a:lnTo>
                  <a:pt x="6999" y="11358"/>
                </a:lnTo>
                <a:lnTo>
                  <a:pt x="6849" y="11445"/>
                </a:lnTo>
                <a:lnTo>
                  <a:pt x="6693" y="11524"/>
                </a:lnTo>
                <a:lnTo>
                  <a:pt x="6534" y="11597"/>
                </a:lnTo>
                <a:lnTo>
                  <a:pt x="6370" y="11662"/>
                </a:lnTo>
                <a:lnTo>
                  <a:pt x="6203" y="11718"/>
                </a:lnTo>
                <a:lnTo>
                  <a:pt x="6032" y="11767"/>
                </a:lnTo>
                <a:lnTo>
                  <a:pt x="5857" y="11807"/>
                </a:lnTo>
                <a:lnTo>
                  <a:pt x="5680" y="11839"/>
                </a:lnTo>
                <a:lnTo>
                  <a:pt x="5500" y="11862"/>
                </a:lnTo>
                <a:lnTo>
                  <a:pt x="5317" y="11876"/>
                </a:lnTo>
                <a:lnTo>
                  <a:pt x="5132" y="11881"/>
                </a:lnTo>
                <a:lnTo>
                  <a:pt x="5115" y="11881"/>
                </a:lnTo>
                <a:lnTo>
                  <a:pt x="5097" y="11881"/>
                </a:lnTo>
                <a:lnTo>
                  <a:pt x="5078" y="11881"/>
                </a:lnTo>
                <a:lnTo>
                  <a:pt x="5060" y="11882"/>
                </a:lnTo>
                <a:lnTo>
                  <a:pt x="5045" y="11881"/>
                </a:lnTo>
                <a:lnTo>
                  <a:pt x="5022" y="11882"/>
                </a:lnTo>
                <a:lnTo>
                  <a:pt x="5004" y="11881"/>
                </a:lnTo>
                <a:lnTo>
                  <a:pt x="4986" y="11881"/>
                </a:lnTo>
                <a:lnTo>
                  <a:pt x="4968" y="11881"/>
                </a:lnTo>
                <a:lnTo>
                  <a:pt x="4949" y="11881"/>
                </a:lnTo>
                <a:lnTo>
                  <a:pt x="4763" y="11876"/>
                </a:lnTo>
                <a:lnTo>
                  <a:pt x="4580" y="11862"/>
                </a:lnTo>
                <a:lnTo>
                  <a:pt x="4401" y="11839"/>
                </a:lnTo>
                <a:lnTo>
                  <a:pt x="4223" y="11807"/>
                </a:lnTo>
                <a:lnTo>
                  <a:pt x="4049" y="11767"/>
                </a:lnTo>
                <a:lnTo>
                  <a:pt x="3877" y="11718"/>
                </a:lnTo>
                <a:lnTo>
                  <a:pt x="3711" y="11662"/>
                </a:lnTo>
                <a:lnTo>
                  <a:pt x="3547" y="11597"/>
                </a:lnTo>
                <a:lnTo>
                  <a:pt x="3387" y="11524"/>
                </a:lnTo>
                <a:lnTo>
                  <a:pt x="3232" y="11445"/>
                </a:lnTo>
                <a:lnTo>
                  <a:pt x="3081" y="11358"/>
                </a:lnTo>
                <a:lnTo>
                  <a:pt x="2934" y="11264"/>
                </a:lnTo>
                <a:lnTo>
                  <a:pt x="2793" y="11164"/>
                </a:lnTo>
                <a:lnTo>
                  <a:pt x="2656" y="11057"/>
                </a:lnTo>
                <a:lnTo>
                  <a:pt x="2526" y="10943"/>
                </a:lnTo>
                <a:lnTo>
                  <a:pt x="2401" y="10824"/>
                </a:lnTo>
                <a:lnTo>
                  <a:pt x="2281" y="10698"/>
                </a:lnTo>
                <a:lnTo>
                  <a:pt x="2168" y="10567"/>
                </a:lnTo>
                <a:lnTo>
                  <a:pt x="2060" y="10432"/>
                </a:lnTo>
                <a:lnTo>
                  <a:pt x="1959" y="10290"/>
                </a:lnTo>
                <a:lnTo>
                  <a:pt x="1866" y="10144"/>
                </a:lnTo>
                <a:lnTo>
                  <a:pt x="1779" y="9992"/>
                </a:lnTo>
                <a:lnTo>
                  <a:pt x="1699" y="9837"/>
                </a:lnTo>
                <a:lnTo>
                  <a:pt x="1627" y="9677"/>
                </a:lnTo>
                <a:lnTo>
                  <a:pt x="1563" y="9514"/>
                </a:lnTo>
                <a:lnTo>
                  <a:pt x="1506" y="9346"/>
                </a:lnTo>
                <a:lnTo>
                  <a:pt x="1456" y="9176"/>
                </a:lnTo>
                <a:lnTo>
                  <a:pt x="1417" y="9002"/>
                </a:lnTo>
                <a:lnTo>
                  <a:pt x="1385" y="8824"/>
                </a:lnTo>
                <a:lnTo>
                  <a:pt x="1362" y="8644"/>
                </a:lnTo>
                <a:lnTo>
                  <a:pt x="1348" y="8461"/>
                </a:lnTo>
                <a:lnTo>
                  <a:pt x="1343" y="8276"/>
                </a:lnTo>
                <a:lnTo>
                  <a:pt x="1343" y="8257"/>
                </a:lnTo>
                <a:lnTo>
                  <a:pt x="1343" y="8201"/>
                </a:lnTo>
                <a:lnTo>
                  <a:pt x="1343" y="8113"/>
                </a:lnTo>
                <a:lnTo>
                  <a:pt x="1343" y="7994"/>
                </a:lnTo>
                <a:lnTo>
                  <a:pt x="1343" y="7849"/>
                </a:lnTo>
                <a:lnTo>
                  <a:pt x="1343" y="7679"/>
                </a:lnTo>
                <a:lnTo>
                  <a:pt x="1343" y="7488"/>
                </a:lnTo>
                <a:lnTo>
                  <a:pt x="1343" y="7279"/>
                </a:lnTo>
                <a:lnTo>
                  <a:pt x="1343" y="7055"/>
                </a:lnTo>
                <a:lnTo>
                  <a:pt x="1343" y="6819"/>
                </a:lnTo>
                <a:lnTo>
                  <a:pt x="1343" y="6574"/>
                </a:lnTo>
                <a:lnTo>
                  <a:pt x="1343" y="6324"/>
                </a:lnTo>
                <a:lnTo>
                  <a:pt x="1343" y="6071"/>
                </a:lnTo>
                <a:lnTo>
                  <a:pt x="1343" y="5818"/>
                </a:lnTo>
                <a:lnTo>
                  <a:pt x="1343" y="5568"/>
                </a:lnTo>
                <a:lnTo>
                  <a:pt x="1343" y="5324"/>
                </a:lnTo>
                <a:lnTo>
                  <a:pt x="1339" y="5249"/>
                </a:lnTo>
                <a:lnTo>
                  <a:pt x="1328" y="5179"/>
                </a:lnTo>
                <a:lnTo>
                  <a:pt x="1310" y="5112"/>
                </a:lnTo>
                <a:lnTo>
                  <a:pt x="1286" y="5052"/>
                </a:lnTo>
                <a:lnTo>
                  <a:pt x="1255" y="4995"/>
                </a:lnTo>
                <a:lnTo>
                  <a:pt x="1219" y="4945"/>
                </a:lnTo>
                <a:lnTo>
                  <a:pt x="1179" y="4897"/>
                </a:lnTo>
                <a:lnTo>
                  <a:pt x="1133" y="4856"/>
                </a:lnTo>
                <a:lnTo>
                  <a:pt x="1084" y="4820"/>
                </a:lnTo>
                <a:lnTo>
                  <a:pt x="1031" y="4787"/>
                </a:lnTo>
                <a:lnTo>
                  <a:pt x="976" y="4760"/>
                </a:lnTo>
                <a:lnTo>
                  <a:pt x="918" y="4738"/>
                </a:lnTo>
                <a:lnTo>
                  <a:pt x="859" y="4720"/>
                </a:lnTo>
                <a:lnTo>
                  <a:pt x="797" y="4707"/>
                </a:lnTo>
                <a:lnTo>
                  <a:pt x="734" y="4699"/>
                </a:lnTo>
                <a:lnTo>
                  <a:pt x="672" y="4697"/>
                </a:lnTo>
                <a:lnTo>
                  <a:pt x="609" y="4699"/>
                </a:lnTo>
                <a:lnTo>
                  <a:pt x="546" y="4706"/>
                </a:lnTo>
                <a:lnTo>
                  <a:pt x="485" y="4718"/>
                </a:lnTo>
                <a:lnTo>
                  <a:pt x="425" y="4735"/>
                </a:lnTo>
                <a:lnTo>
                  <a:pt x="367" y="4757"/>
                </a:lnTo>
                <a:lnTo>
                  <a:pt x="311" y="4783"/>
                </a:lnTo>
                <a:lnTo>
                  <a:pt x="259" y="4815"/>
                </a:lnTo>
                <a:lnTo>
                  <a:pt x="210" y="4852"/>
                </a:lnTo>
                <a:lnTo>
                  <a:pt x="165" y="4893"/>
                </a:lnTo>
                <a:lnTo>
                  <a:pt x="124" y="4940"/>
                </a:lnTo>
                <a:lnTo>
                  <a:pt x="88" y="4991"/>
                </a:lnTo>
                <a:lnTo>
                  <a:pt x="58" y="5048"/>
                </a:lnTo>
                <a:lnTo>
                  <a:pt x="33" y="5109"/>
                </a:lnTo>
                <a:lnTo>
                  <a:pt x="15" y="5176"/>
                </a:lnTo>
                <a:lnTo>
                  <a:pt x="4" y="5248"/>
                </a:lnTo>
                <a:lnTo>
                  <a:pt x="0" y="5324"/>
                </a:lnTo>
                <a:lnTo>
                  <a:pt x="0" y="5424"/>
                </a:lnTo>
                <a:lnTo>
                  <a:pt x="0" y="5567"/>
                </a:lnTo>
                <a:lnTo>
                  <a:pt x="0" y="5746"/>
                </a:lnTo>
                <a:lnTo>
                  <a:pt x="0" y="5956"/>
                </a:lnTo>
                <a:lnTo>
                  <a:pt x="0" y="6187"/>
                </a:lnTo>
                <a:lnTo>
                  <a:pt x="0" y="6435"/>
                </a:lnTo>
                <a:lnTo>
                  <a:pt x="0" y="6692"/>
                </a:lnTo>
                <a:lnTo>
                  <a:pt x="0" y="6951"/>
                </a:lnTo>
                <a:lnTo>
                  <a:pt x="0" y="7206"/>
                </a:lnTo>
                <a:lnTo>
                  <a:pt x="0" y="7448"/>
                </a:lnTo>
                <a:lnTo>
                  <a:pt x="0" y="7672"/>
                </a:lnTo>
                <a:lnTo>
                  <a:pt x="0" y="7871"/>
                </a:lnTo>
                <a:lnTo>
                  <a:pt x="0" y="8038"/>
                </a:lnTo>
                <a:lnTo>
                  <a:pt x="0" y="8166"/>
                </a:lnTo>
                <a:lnTo>
                  <a:pt x="0" y="8248"/>
                </a:lnTo>
                <a:lnTo>
                  <a:pt x="0" y="8276"/>
                </a:lnTo>
                <a:lnTo>
                  <a:pt x="5" y="8508"/>
                </a:lnTo>
                <a:lnTo>
                  <a:pt x="21" y="8738"/>
                </a:lnTo>
                <a:lnTo>
                  <a:pt x="47" y="8966"/>
                </a:lnTo>
                <a:lnTo>
                  <a:pt x="84" y="9189"/>
                </a:lnTo>
                <a:lnTo>
                  <a:pt x="130" y="9409"/>
                </a:lnTo>
                <a:lnTo>
                  <a:pt x="187" y="9626"/>
                </a:lnTo>
                <a:lnTo>
                  <a:pt x="251" y="9838"/>
                </a:lnTo>
                <a:lnTo>
                  <a:pt x="326" y="10046"/>
                </a:lnTo>
                <a:lnTo>
                  <a:pt x="410" y="10250"/>
                </a:lnTo>
                <a:lnTo>
                  <a:pt x="502" y="10449"/>
                </a:lnTo>
                <a:lnTo>
                  <a:pt x="603" y="10644"/>
                </a:lnTo>
                <a:lnTo>
                  <a:pt x="711" y="10833"/>
                </a:lnTo>
                <a:lnTo>
                  <a:pt x="828" y="11016"/>
                </a:lnTo>
                <a:lnTo>
                  <a:pt x="953" y="11195"/>
                </a:lnTo>
                <a:lnTo>
                  <a:pt x="1085" y="11367"/>
                </a:lnTo>
                <a:lnTo>
                  <a:pt x="1224" y="11533"/>
                </a:lnTo>
                <a:lnTo>
                  <a:pt x="1371" y="11693"/>
                </a:lnTo>
                <a:lnTo>
                  <a:pt x="1524" y="11846"/>
                </a:lnTo>
                <a:lnTo>
                  <a:pt x="1684" y="11993"/>
                </a:lnTo>
                <a:lnTo>
                  <a:pt x="1850" y="12133"/>
                </a:lnTo>
                <a:lnTo>
                  <a:pt x="2022" y="12265"/>
                </a:lnTo>
                <a:lnTo>
                  <a:pt x="2201" y="12390"/>
                </a:lnTo>
                <a:lnTo>
                  <a:pt x="2385" y="12507"/>
                </a:lnTo>
                <a:lnTo>
                  <a:pt x="2574" y="12616"/>
                </a:lnTo>
                <a:lnTo>
                  <a:pt x="2767" y="12717"/>
                </a:lnTo>
                <a:lnTo>
                  <a:pt x="2966" y="12810"/>
                </a:lnTo>
                <a:lnTo>
                  <a:pt x="3170" y="12893"/>
                </a:lnTo>
                <a:lnTo>
                  <a:pt x="3379" y="12968"/>
                </a:lnTo>
                <a:lnTo>
                  <a:pt x="3592" y="13034"/>
                </a:lnTo>
                <a:lnTo>
                  <a:pt x="3808" y="13089"/>
                </a:lnTo>
                <a:lnTo>
                  <a:pt x="4028" y="13137"/>
                </a:lnTo>
                <a:lnTo>
                  <a:pt x="4251" y="13173"/>
                </a:lnTo>
                <a:lnTo>
                  <a:pt x="4251" y="15304"/>
                </a:lnTo>
                <a:lnTo>
                  <a:pt x="1236" y="16156"/>
                </a:lnTo>
                <a:lnTo>
                  <a:pt x="8854" y="16156"/>
                </a:lnTo>
                <a:lnTo>
                  <a:pt x="5819" y="15292"/>
                </a:lnTo>
                <a:lnTo>
                  <a:pt x="5819" y="13174"/>
                </a:lnTo>
                <a:lnTo>
                  <a:pt x="6043" y="13138"/>
                </a:lnTo>
                <a:lnTo>
                  <a:pt x="6263" y="13091"/>
                </a:lnTo>
                <a:lnTo>
                  <a:pt x="6480" y="13036"/>
                </a:lnTo>
                <a:lnTo>
                  <a:pt x="6693" y="12970"/>
                </a:lnTo>
                <a:lnTo>
                  <a:pt x="6901" y="12896"/>
                </a:lnTo>
                <a:lnTo>
                  <a:pt x="7107" y="12813"/>
                </a:lnTo>
                <a:lnTo>
                  <a:pt x="7305" y="12720"/>
                </a:lnTo>
                <a:lnTo>
                  <a:pt x="7500" y="12620"/>
                </a:lnTo>
                <a:lnTo>
                  <a:pt x="7690" y="12511"/>
                </a:lnTo>
                <a:lnTo>
                  <a:pt x="7874" y="12394"/>
                </a:lnTo>
                <a:lnTo>
                  <a:pt x="8053" y="12268"/>
                </a:lnTo>
                <a:lnTo>
                  <a:pt x="8226" y="12136"/>
                </a:lnTo>
                <a:lnTo>
                  <a:pt x="8391" y="11997"/>
                </a:lnTo>
                <a:lnTo>
                  <a:pt x="8552" y="11850"/>
                </a:lnTo>
                <a:lnTo>
                  <a:pt x="8705" y="11697"/>
                </a:lnTo>
                <a:lnTo>
                  <a:pt x="8853" y="11536"/>
                </a:lnTo>
                <a:lnTo>
                  <a:pt x="8992" y="11371"/>
                </a:lnTo>
                <a:lnTo>
                  <a:pt x="9125" y="11198"/>
                </a:lnTo>
                <a:lnTo>
                  <a:pt x="9250" y="11019"/>
                </a:lnTo>
                <a:lnTo>
                  <a:pt x="9367" y="10836"/>
                </a:lnTo>
                <a:lnTo>
                  <a:pt x="9476" y="10647"/>
                </a:lnTo>
                <a:lnTo>
                  <a:pt x="9577" y="10452"/>
                </a:lnTo>
                <a:lnTo>
                  <a:pt x="9669" y="10252"/>
                </a:lnTo>
                <a:lnTo>
                  <a:pt x="9753" y="10048"/>
                </a:lnTo>
                <a:lnTo>
                  <a:pt x="9827" y="9840"/>
                </a:lnTo>
                <a:lnTo>
                  <a:pt x="9893" y="9627"/>
                </a:lnTo>
                <a:lnTo>
                  <a:pt x="9950" y="9411"/>
                </a:lnTo>
                <a:lnTo>
                  <a:pt x="9996" y="9190"/>
                </a:lnTo>
                <a:lnTo>
                  <a:pt x="10033" y="8967"/>
                </a:lnTo>
                <a:lnTo>
                  <a:pt x="10059" y="8739"/>
                </a:lnTo>
                <a:lnTo>
                  <a:pt x="10075" y="8509"/>
                </a:lnTo>
                <a:lnTo>
                  <a:pt x="10080" y="8276"/>
                </a:lnTo>
                <a:close/>
                <a:moveTo>
                  <a:pt x="4996" y="10630"/>
                </a:moveTo>
                <a:lnTo>
                  <a:pt x="5008" y="10630"/>
                </a:lnTo>
                <a:lnTo>
                  <a:pt x="5018" y="10630"/>
                </a:lnTo>
                <a:lnTo>
                  <a:pt x="5029" y="10630"/>
                </a:lnTo>
                <a:lnTo>
                  <a:pt x="5040" y="10630"/>
                </a:lnTo>
                <a:lnTo>
                  <a:pt x="5051" y="10630"/>
                </a:lnTo>
                <a:lnTo>
                  <a:pt x="5062" y="10630"/>
                </a:lnTo>
                <a:lnTo>
                  <a:pt x="5074" y="10630"/>
                </a:lnTo>
                <a:lnTo>
                  <a:pt x="5084" y="10630"/>
                </a:lnTo>
                <a:lnTo>
                  <a:pt x="5209" y="10627"/>
                </a:lnTo>
                <a:lnTo>
                  <a:pt x="5331" y="10617"/>
                </a:lnTo>
                <a:lnTo>
                  <a:pt x="5452" y="10601"/>
                </a:lnTo>
                <a:lnTo>
                  <a:pt x="5570" y="10580"/>
                </a:lnTo>
                <a:lnTo>
                  <a:pt x="5686" y="10554"/>
                </a:lnTo>
                <a:lnTo>
                  <a:pt x="5802" y="10521"/>
                </a:lnTo>
                <a:lnTo>
                  <a:pt x="5913" y="10483"/>
                </a:lnTo>
                <a:lnTo>
                  <a:pt x="6023" y="10440"/>
                </a:lnTo>
                <a:lnTo>
                  <a:pt x="6129" y="10391"/>
                </a:lnTo>
                <a:lnTo>
                  <a:pt x="6233" y="10339"/>
                </a:lnTo>
                <a:lnTo>
                  <a:pt x="6334" y="10280"/>
                </a:lnTo>
                <a:lnTo>
                  <a:pt x="6432" y="10218"/>
                </a:lnTo>
                <a:lnTo>
                  <a:pt x="6526" y="10151"/>
                </a:lnTo>
                <a:lnTo>
                  <a:pt x="6618" y="10079"/>
                </a:lnTo>
                <a:lnTo>
                  <a:pt x="6705" y="10004"/>
                </a:lnTo>
                <a:lnTo>
                  <a:pt x="6788" y="9924"/>
                </a:lnTo>
                <a:lnTo>
                  <a:pt x="6868" y="9840"/>
                </a:lnTo>
                <a:lnTo>
                  <a:pt x="6944" y="9753"/>
                </a:lnTo>
                <a:lnTo>
                  <a:pt x="7016" y="9661"/>
                </a:lnTo>
                <a:lnTo>
                  <a:pt x="7082" y="9567"/>
                </a:lnTo>
                <a:lnTo>
                  <a:pt x="7145" y="9469"/>
                </a:lnTo>
                <a:lnTo>
                  <a:pt x="7203" y="9368"/>
                </a:lnTo>
                <a:lnTo>
                  <a:pt x="7256" y="9264"/>
                </a:lnTo>
                <a:lnTo>
                  <a:pt x="7304" y="9158"/>
                </a:lnTo>
                <a:lnTo>
                  <a:pt x="7348" y="9048"/>
                </a:lnTo>
                <a:lnTo>
                  <a:pt x="7385" y="8937"/>
                </a:lnTo>
                <a:lnTo>
                  <a:pt x="7418" y="8822"/>
                </a:lnTo>
                <a:lnTo>
                  <a:pt x="7445" y="8706"/>
                </a:lnTo>
                <a:lnTo>
                  <a:pt x="7466" y="8588"/>
                </a:lnTo>
                <a:lnTo>
                  <a:pt x="7481" y="8467"/>
                </a:lnTo>
                <a:lnTo>
                  <a:pt x="7490" y="8345"/>
                </a:lnTo>
                <a:lnTo>
                  <a:pt x="7493" y="8220"/>
                </a:lnTo>
                <a:lnTo>
                  <a:pt x="7493" y="2409"/>
                </a:lnTo>
                <a:lnTo>
                  <a:pt x="7490" y="2285"/>
                </a:lnTo>
                <a:lnTo>
                  <a:pt x="7481" y="2163"/>
                </a:lnTo>
                <a:lnTo>
                  <a:pt x="7466" y="2043"/>
                </a:lnTo>
                <a:lnTo>
                  <a:pt x="7445" y="1924"/>
                </a:lnTo>
                <a:lnTo>
                  <a:pt x="7418" y="1807"/>
                </a:lnTo>
                <a:lnTo>
                  <a:pt x="7385" y="1693"/>
                </a:lnTo>
                <a:lnTo>
                  <a:pt x="7348" y="1581"/>
                </a:lnTo>
                <a:lnTo>
                  <a:pt x="7304" y="1472"/>
                </a:lnTo>
                <a:lnTo>
                  <a:pt x="7256" y="1365"/>
                </a:lnTo>
                <a:lnTo>
                  <a:pt x="7203" y="1261"/>
                </a:lnTo>
                <a:lnTo>
                  <a:pt x="7145" y="1160"/>
                </a:lnTo>
                <a:lnTo>
                  <a:pt x="7082" y="1062"/>
                </a:lnTo>
                <a:lnTo>
                  <a:pt x="7016" y="968"/>
                </a:lnTo>
                <a:lnTo>
                  <a:pt x="6944" y="877"/>
                </a:lnTo>
                <a:lnTo>
                  <a:pt x="6868" y="790"/>
                </a:lnTo>
                <a:lnTo>
                  <a:pt x="6788" y="706"/>
                </a:lnTo>
                <a:lnTo>
                  <a:pt x="6705" y="626"/>
                </a:lnTo>
                <a:lnTo>
                  <a:pt x="6617" y="550"/>
                </a:lnTo>
                <a:lnTo>
                  <a:pt x="6526" y="480"/>
                </a:lnTo>
                <a:lnTo>
                  <a:pt x="6432" y="412"/>
                </a:lnTo>
                <a:lnTo>
                  <a:pt x="6334" y="349"/>
                </a:lnTo>
                <a:lnTo>
                  <a:pt x="6233" y="292"/>
                </a:lnTo>
                <a:lnTo>
                  <a:pt x="6129" y="238"/>
                </a:lnTo>
                <a:lnTo>
                  <a:pt x="6023" y="190"/>
                </a:lnTo>
                <a:lnTo>
                  <a:pt x="5913" y="146"/>
                </a:lnTo>
                <a:lnTo>
                  <a:pt x="5801" y="109"/>
                </a:lnTo>
                <a:lnTo>
                  <a:pt x="5686" y="77"/>
                </a:lnTo>
                <a:lnTo>
                  <a:pt x="5570" y="49"/>
                </a:lnTo>
                <a:lnTo>
                  <a:pt x="5451" y="28"/>
                </a:lnTo>
                <a:lnTo>
                  <a:pt x="5331" y="13"/>
                </a:lnTo>
                <a:lnTo>
                  <a:pt x="5209" y="4"/>
                </a:lnTo>
                <a:lnTo>
                  <a:pt x="5084" y="1"/>
                </a:lnTo>
                <a:lnTo>
                  <a:pt x="5072" y="0"/>
                </a:lnTo>
                <a:lnTo>
                  <a:pt x="5062" y="0"/>
                </a:lnTo>
                <a:lnTo>
                  <a:pt x="5051" y="0"/>
                </a:lnTo>
                <a:lnTo>
                  <a:pt x="5040" y="0"/>
                </a:lnTo>
                <a:lnTo>
                  <a:pt x="5029" y="0"/>
                </a:lnTo>
                <a:lnTo>
                  <a:pt x="5018" y="1"/>
                </a:lnTo>
                <a:lnTo>
                  <a:pt x="5006" y="1"/>
                </a:lnTo>
                <a:lnTo>
                  <a:pt x="4996" y="1"/>
                </a:lnTo>
                <a:lnTo>
                  <a:pt x="4871" y="4"/>
                </a:lnTo>
                <a:lnTo>
                  <a:pt x="4749" y="13"/>
                </a:lnTo>
                <a:lnTo>
                  <a:pt x="4628" y="29"/>
                </a:lnTo>
                <a:lnTo>
                  <a:pt x="4510" y="50"/>
                </a:lnTo>
                <a:lnTo>
                  <a:pt x="4394" y="77"/>
                </a:lnTo>
                <a:lnTo>
                  <a:pt x="4278" y="109"/>
                </a:lnTo>
                <a:lnTo>
                  <a:pt x="4167" y="147"/>
                </a:lnTo>
                <a:lnTo>
                  <a:pt x="4057" y="190"/>
                </a:lnTo>
                <a:lnTo>
                  <a:pt x="3951" y="238"/>
                </a:lnTo>
                <a:lnTo>
                  <a:pt x="3847" y="292"/>
                </a:lnTo>
                <a:lnTo>
                  <a:pt x="3746" y="349"/>
                </a:lnTo>
                <a:lnTo>
                  <a:pt x="3648" y="412"/>
                </a:lnTo>
                <a:lnTo>
                  <a:pt x="3554" y="480"/>
                </a:lnTo>
                <a:lnTo>
                  <a:pt x="3462" y="551"/>
                </a:lnTo>
                <a:lnTo>
                  <a:pt x="3375" y="627"/>
                </a:lnTo>
                <a:lnTo>
                  <a:pt x="3292" y="707"/>
                </a:lnTo>
                <a:lnTo>
                  <a:pt x="3212" y="790"/>
                </a:lnTo>
                <a:lnTo>
                  <a:pt x="3136" y="877"/>
                </a:lnTo>
                <a:lnTo>
                  <a:pt x="3064" y="968"/>
                </a:lnTo>
                <a:lnTo>
                  <a:pt x="2998" y="1063"/>
                </a:lnTo>
                <a:lnTo>
                  <a:pt x="2935" y="1160"/>
                </a:lnTo>
                <a:lnTo>
                  <a:pt x="2877" y="1261"/>
                </a:lnTo>
                <a:lnTo>
                  <a:pt x="2824" y="1365"/>
                </a:lnTo>
                <a:lnTo>
                  <a:pt x="2776" y="1472"/>
                </a:lnTo>
                <a:lnTo>
                  <a:pt x="2732" y="1581"/>
                </a:lnTo>
                <a:lnTo>
                  <a:pt x="2695" y="1693"/>
                </a:lnTo>
                <a:lnTo>
                  <a:pt x="2662" y="1807"/>
                </a:lnTo>
                <a:lnTo>
                  <a:pt x="2635" y="1925"/>
                </a:lnTo>
                <a:lnTo>
                  <a:pt x="2614" y="2043"/>
                </a:lnTo>
                <a:lnTo>
                  <a:pt x="2599" y="2164"/>
                </a:lnTo>
                <a:lnTo>
                  <a:pt x="2590" y="2286"/>
                </a:lnTo>
                <a:lnTo>
                  <a:pt x="2587" y="2409"/>
                </a:lnTo>
                <a:lnTo>
                  <a:pt x="2587" y="8220"/>
                </a:lnTo>
                <a:lnTo>
                  <a:pt x="2590" y="8345"/>
                </a:lnTo>
                <a:lnTo>
                  <a:pt x="2599" y="8467"/>
                </a:lnTo>
                <a:lnTo>
                  <a:pt x="2614" y="8588"/>
                </a:lnTo>
                <a:lnTo>
                  <a:pt x="2635" y="8706"/>
                </a:lnTo>
                <a:lnTo>
                  <a:pt x="2662" y="8823"/>
                </a:lnTo>
                <a:lnTo>
                  <a:pt x="2695" y="8937"/>
                </a:lnTo>
                <a:lnTo>
                  <a:pt x="2732" y="9049"/>
                </a:lnTo>
                <a:lnTo>
                  <a:pt x="2776" y="9158"/>
                </a:lnTo>
                <a:lnTo>
                  <a:pt x="2824" y="9265"/>
                </a:lnTo>
                <a:lnTo>
                  <a:pt x="2877" y="9368"/>
                </a:lnTo>
                <a:lnTo>
                  <a:pt x="2935" y="9469"/>
                </a:lnTo>
                <a:lnTo>
                  <a:pt x="2998" y="9567"/>
                </a:lnTo>
                <a:lnTo>
                  <a:pt x="3064" y="9662"/>
                </a:lnTo>
                <a:lnTo>
                  <a:pt x="3136" y="9753"/>
                </a:lnTo>
                <a:lnTo>
                  <a:pt x="3212" y="9840"/>
                </a:lnTo>
                <a:lnTo>
                  <a:pt x="3292" y="9924"/>
                </a:lnTo>
                <a:lnTo>
                  <a:pt x="3375" y="10004"/>
                </a:lnTo>
                <a:lnTo>
                  <a:pt x="3463" y="10079"/>
                </a:lnTo>
                <a:lnTo>
                  <a:pt x="3554" y="10151"/>
                </a:lnTo>
                <a:lnTo>
                  <a:pt x="3648" y="10218"/>
                </a:lnTo>
                <a:lnTo>
                  <a:pt x="3746" y="10280"/>
                </a:lnTo>
                <a:lnTo>
                  <a:pt x="3847" y="10339"/>
                </a:lnTo>
                <a:lnTo>
                  <a:pt x="3951" y="10391"/>
                </a:lnTo>
                <a:lnTo>
                  <a:pt x="4057" y="10440"/>
                </a:lnTo>
                <a:lnTo>
                  <a:pt x="4167" y="10483"/>
                </a:lnTo>
                <a:lnTo>
                  <a:pt x="4279" y="10521"/>
                </a:lnTo>
                <a:lnTo>
                  <a:pt x="4394" y="10554"/>
                </a:lnTo>
                <a:lnTo>
                  <a:pt x="4510" y="10580"/>
                </a:lnTo>
                <a:lnTo>
                  <a:pt x="4629" y="10601"/>
                </a:lnTo>
                <a:lnTo>
                  <a:pt x="4749" y="10617"/>
                </a:lnTo>
                <a:lnTo>
                  <a:pt x="4871" y="10627"/>
                </a:lnTo>
                <a:lnTo>
                  <a:pt x="4996" y="106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6" name="Freeform 235"/>
          <p:cNvSpPr>
            <a:spLocks noEditPoints="1"/>
          </p:cNvSpPr>
          <p:nvPr/>
        </p:nvSpPr>
        <p:spPr bwMode="auto">
          <a:xfrm>
            <a:off x="7754676" y="1186845"/>
            <a:ext cx="525886" cy="425639"/>
          </a:xfrm>
          <a:custGeom>
            <a:avLst/>
            <a:gdLst>
              <a:gd name="T0" fmla="*/ 5294 w 16100"/>
              <a:gd name="T1" fmla="*/ 484 h 13104"/>
              <a:gd name="T2" fmla="*/ 2657 w 16100"/>
              <a:gd name="T3" fmla="*/ 2075 h 13104"/>
              <a:gd name="T4" fmla="*/ 811 w 16100"/>
              <a:gd name="T5" fmla="*/ 4528 h 13104"/>
              <a:gd name="T6" fmla="*/ 13 w 16100"/>
              <a:gd name="T7" fmla="*/ 7585 h 13104"/>
              <a:gd name="T8" fmla="*/ 0 w 16100"/>
              <a:gd name="T9" fmla="*/ 8665 h 13104"/>
              <a:gd name="T10" fmla="*/ 0 w 16100"/>
              <a:gd name="T11" fmla="*/ 9979 h 13104"/>
              <a:gd name="T12" fmla="*/ 1611 w 16100"/>
              <a:gd name="T13" fmla="*/ 9174 h 13104"/>
              <a:gd name="T14" fmla="*/ 1611 w 16100"/>
              <a:gd name="T15" fmla="*/ 8052 h 13104"/>
              <a:gd name="T16" fmla="*/ 1918 w 16100"/>
              <a:gd name="T17" fmla="*/ 6085 h 13104"/>
              <a:gd name="T18" fmla="*/ 3108 w 16100"/>
              <a:gd name="T19" fmla="*/ 3929 h 13104"/>
              <a:gd name="T20" fmla="*/ 5002 w 16100"/>
              <a:gd name="T21" fmla="*/ 2380 h 13104"/>
              <a:gd name="T22" fmla="*/ 7397 w 16100"/>
              <a:gd name="T23" fmla="*/ 1644 h 13104"/>
              <a:gd name="T24" fmla="*/ 9951 w 16100"/>
              <a:gd name="T25" fmla="*/ 1898 h 13104"/>
              <a:gd name="T26" fmla="*/ 12122 w 16100"/>
              <a:gd name="T27" fmla="*/ 3066 h 13104"/>
              <a:gd name="T28" fmla="*/ 13689 w 16100"/>
              <a:gd name="T29" fmla="*/ 4946 h 13104"/>
              <a:gd name="T30" fmla="*/ 14449 w 16100"/>
              <a:gd name="T31" fmla="*/ 7331 h 13104"/>
              <a:gd name="T32" fmla="*/ 14489 w 16100"/>
              <a:gd name="T33" fmla="*/ 8506 h 13104"/>
              <a:gd name="T34" fmla="*/ 14489 w 16100"/>
              <a:gd name="T35" fmla="*/ 9841 h 13104"/>
              <a:gd name="T36" fmla="*/ 16100 w 16100"/>
              <a:gd name="T37" fmla="*/ 9352 h 13104"/>
              <a:gd name="T38" fmla="*/ 16100 w 16100"/>
              <a:gd name="T39" fmla="*/ 8139 h 13104"/>
              <a:gd name="T40" fmla="*/ 15834 w 16100"/>
              <a:gd name="T41" fmla="*/ 5993 h 13104"/>
              <a:gd name="T42" fmla="*/ 14480 w 16100"/>
              <a:gd name="T43" fmla="*/ 3208 h 13104"/>
              <a:gd name="T44" fmla="*/ 12208 w 16100"/>
              <a:gd name="T45" fmla="*/ 1156 h 13104"/>
              <a:gd name="T46" fmla="*/ 9271 w 16100"/>
              <a:gd name="T47" fmla="*/ 92 h 13104"/>
              <a:gd name="T48" fmla="*/ 11607 w 16100"/>
              <a:gd name="T49" fmla="*/ 7075 h 13104"/>
              <a:gd name="T50" fmla="*/ 11365 w 16100"/>
              <a:gd name="T51" fmla="*/ 7164 h 13104"/>
              <a:gd name="T52" fmla="*/ 11176 w 16100"/>
              <a:gd name="T53" fmla="*/ 7334 h 13104"/>
              <a:gd name="T54" fmla="*/ 11066 w 16100"/>
              <a:gd name="T55" fmla="*/ 7564 h 13104"/>
              <a:gd name="T56" fmla="*/ 11049 w 16100"/>
              <a:gd name="T57" fmla="*/ 12509 h 13104"/>
              <a:gd name="T58" fmla="*/ 11125 w 16100"/>
              <a:gd name="T59" fmla="*/ 12757 h 13104"/>
              <a:gd name="T60" fmla="*/ 11286 w 16100"/>
              <a:gd name="T61" fmla="*/ 12952 h 13104"/>
              <a:gd name="T62" fmla="*/ 11510 w 16100"/>
              <a:gd name="T63" fmla="*/ 13074 h 13104"/>
              <a:gd name="T64" fmla="*/ 12763 w 16100"/>
              <a:gd name="T65" fmla="*/ 13103 h 13104"/>
              <a:gd name="T66" fmla="*/ 13016 w 16100"/>
              <a:gd name="T67" fmla="*/ 13039 h 13104"/>
              <a:gd name="T68" fmla="*/ 13219 w 16100"/>
              <a:gd name="T69" fmla="*/ 12887 h 13104"/>
              <a:gd name="T70" fmla="*/ 13351 w 16100"/>
              <a:gd name="T71" fmla="*/ 12668 h 13104"/>
              <a:gd name="T72" fmla="*/ 13391 w 16100"/>
              <a:gd name="T73" fmla="*/ 7729 h 13104"/>
              <a:gd name="T74" fmla="*/ 13339 w 16100"/>
              <a:gd name="T75" fmla="*/ 7473 h 13104"/>
              <a:gd name="T76" fmla="*/ 13197 w 16100"/>
              <a:gd name="T77" fmla="*/ 7261 h 13104"/>
              <a:gd name="T78" fmla="*/ 12987 w 16100"/>
              <a:gd name="T79" fmla="*/ 7119 h 13104"/>
              <a:gd name="T80" fmla="*/ 12729 w 16100"/>
              <a:gd name="T81" fmla="*/ 7067 h 13104"/>
              <a:gd name="T82" fmla="*/ 3184 w 16100"/>
              <a:gd name="T83" fmla="*/ 7097 h 13104"/>
              <a:gd name="T84" fmla="*/ 2959 w 16100"/>
              <a:gd name="T85" fmla="*/ 7219 h 13104"/>
              <a:gd name="T86" fmla="*/ 2798 w 16100"/>
              <a:gd name="T87" fmla="*/ 7414 h 13104"/>
              <a:gd name="T88" fmla="*/ 2722 w 16100"/>
              <a:gd name="T89" fmla="*/ 7662 h 13104"/>
              <a:gd name="T90" fmla="*/ 2739 w 16100"/>
              <a:gd name="T91" fmla="*/ 12607 h 13104"/>
              <a:gd name="T92" fmla="*/ 2850 w 16100"/>
              <a:gd name="T93" fmla="*/ 12837 h 13104"/>
              <a:gd name="T94" fmla="*/ 3038 w 16100"/>
              <a:gd name="T95" fmla="*/ 13007 h 13104"/>
              <a:gd name="T96" fmla="*/ 3280 w 16100"/>
              <a:gd name="T97" fmla="*/ 13096 h 13104"/>
              <a:gd name="T98" fmla="*/ 4536 w 16100"/>
              <a:gd name="T99" fmla="*/ 13091 h 13104"/>
              <a:gd name="T100" fmla="*/ 4773 w 16100"/>
              <a:gd name="T101" fmla="*/ 12990 h 13104"/>
              <a:gd name="T102" fmla="*/ 4952 w 16100"/>
              <a:gd name="T103" fmla="*/ 12811 h 13104"/>
              <a:gd name="T104" fmla="*/ 5051 w 16100"/>
              <a:gd name="T105" fmla="*/ 12574 h 13104"/>
              <a:gd name="T106" fmla="*/ 5057 w 16100"/>
              <a:gd name="T107" fmla="*/ 7629 h 13104"/>
              <a:gd name="T108" fmla="*/ 4969 w 16100"/>
              <a:gd name="T109" fmla="*/ 7387 h 13104"/>
              <a:gd name="T110" fmla="*/ 4799 w 16100"/>
              <a:gd name="T111" fmla="*/ 7199 h 13104"/>
              <a:gd name="T112" fmla="*/ 4567 w 16100"/>
              <a:gd name="T113" fmla="*/ 7088 h 13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00" h="13104">
                <a:moveTo>
                  <a:pt x="8050" y="0"/>
                </a:moveTo>
                <a:lnTo>
                  <a:pt x="7638" y="10"/>
                </a:lnTo>
                <a:lnTo>
                  <a:pt x="7231" y="41"/>
                </a:lnTo>
                <a:lnTo>
                  <a:pt x="6829" y="92"/>
                </a:lnTo>
                <a:lnTo>
                  <a:pt x="6435" y="162"/>
                </a:lnTo>
                <a:lnTo>
                  <a:pt x="6047" y="252"/>
                </a:lnTo>
                <a:lnTo>
                  <a:pt x="5666" y="359"/>
                </a:lnTo>
                <a:lnTo>
                  <a:pt x="5294" y="484"/>
                </a:lnTo>
                <a:lnTo>
                  <a:pt x="4930" y="627"/>
                </a:lnTo>
                <a:lnTo>
                  <a:pt x="4574" y="787"/>
                </a:lnTo>
                <a:lnTo>
                  <a:pt x="4228" y="964"/>
                </a:lnTo>
                <a:lnTo>
                  <a:pt x="3892" y="1156"/>
                </a:lnTo>
                <a:lnTo>
                  <a:pt x="3566" y="1364"/>
                </a:lnTo>
                <a:lnTo>
                  <a:pt x="3251" y="1587"/>
                </a:lnTo>
                <a:lnTo>
                  <a:pt x="2947" y="1824"/>
                </a:lnTo>
                <a:lnTo>
                  <a:pt x="2657" y="2075"/>
                </a:lnTo>
                <a:lnTo>
                  <a:pt x="2377" y="2340"/>
                </a:lnTo>
                <a:lnTo>
                  <a:pt x="2110" y="2618"/>
                </a:lnTo>
                <a:lnTo>
                  <a:pt x="1858" y="2908"/>
                </a:lnTo>
                <a:lnTo>
                  <a:pt x="1618" y="3210"/>
                </a:lnTo>
                <a:lnTo>
                  <a:pt x="1394" y="3523"/>
                </a:lnTo>
                <a:lnTo>
                  <a:pt x="1184" y="3848"/>
                </a:lnTo>
                <a:lnTo>
                  <a:pt x="989" y="4182"/>
                </a:lnTo>
                <a:lnTo>
                  <a:pt x="811" y="4528"/>
                </a:lnTo>
                <a:lnTo>
                  <a:pt x="649" y="4882"/>
                </a:lnTo>
                <a:lnTo>
                  <a:pt x="503" y="5245"/>
                </a:lnTo>
                <a:lnTo>
                  <a:pt x="375" y="5617"/>
                </a:lnTo>
                <a:lnTo>
                  <a:pt x="266" y="5997"/>
                </a:lnTo>
                <a:lnTo>
                  <a:pt x="173" y="6383"/>
                </a:lnTo>
                <a:lnTo>
                  <a:pt x="101" y="6777"/>
                </a:lnTo>
                <a:lnTo>
                  <a:pt x="47" y="7178"/>
                </a:lnTo>
                <a:lnTo>
                  <a:pt x="13" y="7585"/>
                </a:lnTo>
                <a:lnTo>
                  <a:pt x="0" y="7996"/>
                </a:lnTo>
                <a:lnTo>
                  <a:pt x="0" y="8014"/>
                </a:lnTo>
                <a:lnTo>
                  <a:pt x="0" y="8065"/>
                </a:lnTo>
                <a:lnTo>
                  <a:pt x="0" y="8143"/>
                </a:lnTo>
                <a:lnTo>
                  <a:pt x="0" y="8246"/>
                </a:lnTo>
                <a:lnTo>
                  <a:pt x="0" y="8369"/>
                </a:lnTo>
                <a:lnTo>
                  <a:pt x="0" y="8510"/>
                </a:lnTo>
                <a:lnTo>
                  <a:pt x="0" y="8665"/>
                </a:lnTo>
                <a:lnTo>
                  <a:pt x="0" y="8830"/>
                </a:lnTo>
                <a:lnTo>
                  <a:pt x="0" y="9002"/>
                </a:lnTo>
                <a:lnTo>
                  <a:pt x="0" y="9177"/>
                </a:lnTo>
                <a:lnTo>
                  <a:pt x="0" y="9353"/>
                </a:lnTo>
                <a:lnTo>
                  <a:pt x="0" y="9524"/>
                </a:lnTo>
                <a:lnTo>
                  <a:pt x="0" y="9688"/>
                </a:lnTo>
                <a:lnTo>
                  <a:pt x="0" y="9841"/>
                </a:lnTo>
                <a:lnTo>
                  <a:pt x="0" y="9979"/>
                </a:lnTo>
                <a:lnTo>
                  <a:pt x="0" y="10100"/>
                </a:lnTo>
                <a:lnTo>
                  <a:pt x="1611" y="10100"/>
                </a:lnTo>
                <a:lnTo>
                  <a:pt x="1611" y="9979"/>
                </a:lnTo>
                <a:lnTo>
                  <a:pt x="1611" y="9840"/>
                </a:lnTo>
                <a:lnTo>
                  <a:pt x="1611" y="9686"/>
                </a:lnTo>
                <a:lnTo>
                  <a:pt x="1611" y="9522"/>
                </a:lnTo>
                <a:lnTo>
                  <a:pt x="1611" y="9350"/>
                </a:lnTo>
                <a:lnTo>
                  <a:pt x="1611" y="9174"/>
                </a:lnTo>
                <a:lnTo>
                  <a:pt x="1611" y="8998"/>
                </a:lnTo>
                <a:lnTo>
                  <a:pt x="1611" y="8825"/>
                </a:lnTo>
                <a:lnTo>
                  <a:pt x="1611" y="8659"/>
                </a:lnTo>
                <a:lnTo>
                  <a:pt x="1611" y="8503"/>
                </a:lnTo>
                <a:lnTo>
                  <a:pt x="1611" y="8360"/>
                </a:lnTo>
                <a:lnTo>
                  <a:pt x="1611" y="8235"/>
                </a:lnTo>
                <a:lnTo>
                  <a:pt x="1611" y="8131"/>
                </a:lnTo>
                <a:lnTo>
                  <a:pt x="1611" y="8052"/>
                </a:lnTo>
                <a:lnTo>
                  <a:pt x="1611" y="8000"/>
                </a:lnTo>
                <a:lnTo>
                  <a:pt x="1611" y="7980"/>
                </a:lnTo>
                <a:lnTo>
                  <a:pt x="1623" y="7653"/>
                </a:lnTo>
                <a:lnTo>
                  <a:pt x="1651" y="7329"/>
                </a:lnTo>
                <a:lnTo>
                  <a:pt x="1696" y="7010"/>
                </a:lnTo>
                <a:lnTo>
                  <a:pt x="1755" y="6696"/>
                </a:lnTo>
                <a:lnTo>
                  <a:pt x="1829" y="6388"/>
                </a:lnTo>
                <a:lnTo>
                  <a:pt x="1918" y="6085"/>
                </a:lnTo>
                <a:lnTo>
                  <a:pt x="2022" y="5789"/>
                </a:lnTo>
                <a:lnTo>
                  <a:pt x="2138" y="5500"/>
                </a:lnTo>
                <a:lnTo>
                  <a:pt x="2269" y="5218"/>
                </a:lnTo>
                <a:lnTo>
                  <a:pt x="2412" y="4944"/>
                </a:lnTo>
                <a:lnTo>
                  <a:pt x="2568" y="4677"/>
                </a:lnTo>
                <a:lnTo>
                  <a:pt x="2736" y="4418"/>
                </a:lnTo>
                <a:lnTo>
                  <a:pt x="2916" y="4169"/>
                </a:lnTo>
                <a:lnTo>
                  <a:pt x="3108" y="3929"/>
                </a:lnTo>
                <a:lnTo>
                  <a:pt x="3311" y="3697"/>
                </a:lnTo>
                <a:lnTo>
                  <a:pt x="3524" y="3476"/>
                </a:lnTo>
                <a:lnTo>
                  <a:pt x="3746" y="3265"/>
                </a:lnTo>
                <a:lnTo>
                  <a:pt x="3980" y="3065"/>
                </a:lnTo>
                <a:lnTo>
                  <a:pt x="4222" y="2877"/>
                </a:lnTo>
                <a:lnTo>
                  <a:pt x="4474" y="2698"/>
                </a:lnTo>
                <a:lnTo>
                  <a:pt x="4734" y="2533"/>
                </a:lnTo>
                <a:lnTo>
                  <a:pt x="5002" y="2380"/>
                </a:lnTo>
                <a:lnTo>
                  <a:pt x="5279" y="2239"/>
                </a:lnTo>
                <a:lnTo>
                  <a:pt x="5563" y="2111"/>
                </a:lnTo>
                <a:lnTo>
                  <a:pt x="5852" y="1998"/>
                </a:lnTo>
                <a:lnTo>
                  <a:pt x="6150" y="1898"/>
                </a:lnTo>
                <a:lnTo>
                  <a:pt x="6453" y="1811"/>
                </a:lnTo>
                <a:lnTo>
                  <a:pt x="6763" y="1741"/>
                </a:lnTo>
                <a:lnTo>
                  <a:pt x="7078" y="1684"/>
                </a:lnTo>
                <a:lnTo>
                  <a:pt x="7397" y="1644"/>
                </a:lnTo>
                <a:lnTo>
                  <a:pt x="7722" y="1620"/>
                </a:lnTo>
                <a:lnTo>
                  <a:pt x="8050" y="1611"/>
                </a:lnTo>
                <a:lnTo>
                  <a:pt x="8379" y="1620"/>
                </a:lnTo>
                <a:lnTo>
                  <a:pt x="8704" y="1644"/>
                </a:lnTo>
                <a:lnTo>
                  <a:pt x="9023" y="1684"/>
                </a:lnTo>
                <a:lnTo>
                  <a:pt x="9338" y="1741"/>
                </a:lnTo>
                <a:lnTo>
                  <a:pt x="9648" y="1812"/>
                </a:lnTo>
                <a:lnTo>
                  <a:pt x="9951" y="1898"/>
                </a:lnTo>
                <a:lnTo>
                  <a:pt x="10249" y="1998"/>
                </a:lnTo>
                <a:lnTo>
                  <a:pt x="10539" y="2112"/>
                </a:lnTo>
                <a:lnTo>
                  <a:pt x="10823" y="2239"/>
                </a:lnTo>
                <a:lnTo>
                  <a:pt x="11099" y="2380"/>
                </a:lnTo>
                <a:lnTo>
                  <a:pt x="11368" y="2534"/>
                </a:lnTo>
                <a:lnTo>
                  <a:pt x="11628" y="2699"/>
                </a:lnTo>
                <a:lnTo>
                  <a:pt x="11879" y="2877"/>
                </a:lnTo>
                <a:lnTo>
                  <a:pt x="12122" y="3066"/>
                </a:lnTo>
                <a:lnTo>
                  <a:pt x="12355" y="3266"/>
                </a:lnTo>
                <a:lnTo>
                  <a:pt x="12578" y="3478"/>
                </a:lnTo>
                <a:lnTo>
                  <a:pt x="12791" y="3698"/>
                </a:lnTo>
                <a:lnTo>
                  <a:pt x="12994" y="3930"/>
                </a:lnTo>
                <a:lnTo>
                  <a:pt x="13185" y="4170"/>
                </a:lnTo>
                <a:lnTo>
                  <a:pt x="13365" y="4420"/>
                </a:lnTo>
                <a:lnTo>
                  <a:pt x="13533" y="4679"/>
                </a:lnTo>
                <a:lnTo>
                  <a:pt x="13689" y="4946"/>
                </a:lnTo>
                <a:lnTo>
                  <a:pt x="13833" y="5220"/>
                </a:lnTo>
                <a:lnTo>
                  <a:pt x="13963" y="5502"/>
                </a:lnTo>
                <a:lnTo>
                  <a:pt x="14079" y="5791"/>
                </a:lnTo>
                <a:lnTo>
                  <a:pt x="14183" y="6087"/>
                </a:lnTo>
                <a:lnTo>
                  <a:pt x="14272" y="6390"/>
                </a:lnTo>
                <a:lnTo>
                  <a:pt x="14346" y="6698"/>
                </a:lnTo>
                <a:lnTo>
                  <a:pt x="14405" y="7013"/>
                </a:lnTo>
                <a:lnTo>
                  <a:pt x="14449" y="7331"/>
                </a:lnTo>
                <a:lnTo>
                  <a:pt x="14477" y="7655"/>
                </a:lnTo>
                <a:lnTo>
                  <a:pt x="14489" y="7983"/>
                </a:lnTo>
                <a:lnTo>
                  <a:pt x="14489" y="8003"/>
                </a:lnTo>
                <a:lnTo>
                  <a:pt x="14489" y="8055"/>
                </a:lnTo>
                <a:lnTo>
                  <a:pt x="14489" y="8134"/>
                </a:lnTo>
                <a:lnTo>
                  <a:pt x="14489" y="8238"/>
                </a:lnTo>
                <a:lnTo>
                  <a:pt x="14489" y="8364"/>
                </a:lnTo>
                <a:lnTo>
                  <a:pt x="14489" y="8506"/>
                </a:lnTo>
                <a:lnTo>
                  <a:pt x="14489" y="8662"/>
                </a:lnTo>
                <a:lnTo>
                  <a:pt x="14489" y="8828"/>
                </a:lnTo>
                <a:lnTo>
                  <a:pt x="14489" y="9001"/>
                </a:lnTo>
                <a:lnTo>
                  <a:pt x="14489" y="9177"/>
                </a:lnTo>
                <a:lnTo>
                  <a:pt x="14489" y="9353"/>
                </a:lnTo>
                <a:lnTo>
                  <a:pt x="14489" y="9525"/>
                </a:lnTo>
                <a:lnTo>
                  <a:pt x="14489" y="9689"/>
                </a:lnTo>
                <a:lnTo>
                  <a:pt x="14489" y="9841"/>
                </a:lnTo>
                <a:lnTo>
                  <a:pt x="14490" y="9980"/>
                </a:lnTo>
                <a:lnTo>
                  <a:pt x="14490" y="10100"/>
                </a:lnTo>
                <a:lnTo>
                  <a:pt x="16100" y="10100"/>
                </a:lnTo>
                <a:lnTo>
                  <a:pt x="16100" y="9979"/>
                </a:lnTo>
                <a:lnTo>
                  <a:pt x="16100" y="9841"/>
                </a:lnTo>
                <a:lnTo>
                  <a:pt x="16100" y="9688"/>
                </a:lnTo>
                <a:lnTo>
                  <a:pt x="16100" y="9523"/>
                </a:lnTo>
                <a:lnTo>
                  <a:pt x="16100" y="9352"/>
                </a:lnTo>
                <a:lnTo>
                  <a:pt x="16100" y="9176"/>
                </a:lnTo>
                <a:lnTo>
                  <a:pt x="16100" y="9000"/>
                </a:lnTo>
                <a:lnTo>
                  <a:pt x="16100" y="8828"/>
                </a:lnTo>
                <a:lnTo>
                  <a:pt x="16100" y="8662"/>
                </a:lnTo>
                <a:lnTo>
                  <a:pt x="16100" y="8507"/>
                </a:lnTo>
                <a:lnTo>
                  <a:pt x="16100" y="8366"/>
                </a:lnTo>
                <a:lnTo>
                  <a:pt x="16100" y="8242"/>
                </a:lnTo>
                <a:lnTo>
                  <a:pt x="16100" y="8139"/>
                </a:lnTo>
                <a:lnTo>
                  <a:pt x="16100" y="8061"/>
                </a:lnTo>
                <a:lnTo>
                  <a:pt x="16100" y="8010"/>
                </a:lnTo>
                <a:lnTo>
                  <a:pt x="16100" y="7992"/>
                </a:lnTo>
                <a:lnTo>
                  <a:pt x="16087" y="7580"/>
                </a:lnTo>
                <a:lnTo>
                  <a:pt x="16053" y="7175"/>
                </a:lnTo>
                <a:lnTo>
                  <a:pt x="15999" y="6774"/>
                </a:lnTo>
                <a:lnTo>
                  <a:pt x="15926" y="6380"/>
                </a:lnTo>
                <a:lnTo>
                  <a:pt x="15834" y="5993"/>
                </a:lnTo>
                <a:lnTo>
                  <a:pt x="15724" y="5614"/>
                </a:lnTo>
                <a:lnTo>
                  <a:pt x="15596" y="5243"/>
                </a:lnTo>
                <a:lnTo>
                  <a:pt x="15450" y="4879"/>
                </a:lnTo>
                <a:lnTo>
                  <a:pt x="15288" y="4525"/>
                </a:lnTo>
                <a:lnTo>
                  <a:pt x="15110" y="4180"/>
                </a:lnTo>
                <a:lnTo>
                  <a:pt x="14915" y="3846"/>
                </a:lnTo>
                <a:lnTo>
                  <a:pt x="14705" y="3521"/>
                </a:lnTo>
                <a:lnTo>
                  <a:pt x="14480" y="3208"/>
                </a:lnTo>
                <a:lnTo>
                  <a:pt x="14241" y="2906"/>
                </a:lnTo>
                <a:lnTo>
                  <a:pt x="13988" y="2616"/>
                </a:lnTo>
                <a:lnTo>
                  <a:pt x="13722" y="2339"/>
                </a:lnTo>
                <a:lnTo>
                  <a:pt x="13442" y="2074"/>
                </a:lnTo>
                <a:lnTo>
                  <a:pt x="13152" y="1823"/>
                </a:lnTo>
                <a:lnTo>
                  <a:pt x="12848" y="1586"/>
                </a:lnTo>
                <a:lnTo>
                  <a:pt x="12533" y="1363"/>
                </a:lnTo>
                <a:lnTo>
                  <a:pt x="12208" y="1156"/>
                </a:lnTo>
                <a:lnTo>
                  <a:pt x="11872" y="964"/>
                </a:lnTo>
                <a:lnTo>
                  <a:pt x="11526" y="787"/>
                </a:lnTo>
                <a:lnTo>
                  <a:pt x="11170" y="627"/>
                </a:lnTo>
                <a:lnTo>
                  <a:pt x="10806" y="484"/>
                </a:lnTo>
                <a:lnTo>
                  <a:pt x="10434" y="358"/>
                </a:lnTo>
                <a:lnTo>
                  <a:pt x="10053" y="251"/>
                </a:lnTo>
                <a:lnTo>
                  <a:pt x="9665" y="162"/>
                </a:lnTo>
                <a:lnTo>
                  <a:pt x="9271" y="92"/>
                </a:lnTo>
                <a:lnTo>
                  <a:pt x="8870" y="41"/>
                </a:lnTo>
                <a:lnTo>
                  <a:pt x="8463" y="10"/>
                </a:lnTo>
                <a:lnTo>
                  <a:pt x="8050" y="0"/>
                </a:lnTo>
                <a:close/>
                <a:moveTo>
                  <a:pt x="12729" y="7067"/>
                </a:moveTo>
                <a:lnTo>
                  <a:pt x="11708" y="7067"/>
                </a:lnTo>
                <a:lnTo>
                  <a:pt x="11674" y="7068"/>
                </a:lnTo>
                <a:lnTo>
                  <a:pt x="11639" y="7070"/>
                </a:lnTo>
                <a:lnTo>
                  <a:pt x="11607" y="7075"/>
                </a:lnTo>
                <a:lnTo>
                  <a:pt x="11574" y="7080"/>
                </a:lnTo>
                <a:lnTo>
                  <a:pt x="11542" y="7088"/>
                </a:lnTo>
                <a:lnTo>
                  <a:pt x="11510" y="7097"/>
                </a:lnTo>
                <a:lnTo>
                  <a:pt x="11480" y="7107"/>
                </a:lnTo>
                <a:lnTo>
                  <a:pt x="11450" y="7119"/>
                </a:lnTo>
                <a:lnTo>
                  <a:pt x="11421" y="7132"/>
                </a:lnTo>
                <a:lnTo>
                  <a:pt x="11392" y="7148"/>
                </a:lnTo>
                <a:lnTo>
                  <a:pt x="11365" y="7164"/>
                </a:lnTo>
                <a:lnTo>
                  <a:pt x="11337" y="7181"/>
                </a:lnTo>
                <a:lnTo>
                  <a:pt x="11311" y="7199"/>
                </a:lnTo>
                <a:lnTo>
                  <a:pt x="11286" y="7219"/>
                </a:lnTo>
                <a:lnTo>
                  <a:pt x="11262" y="7240"/>
                </a:lnTo>
                <a:lnTo>
                  <a:pt x="11239" y="7261"/>
                </a:lnTo>
                <a:lnTo>
                  <a:pt x="11218" y="7284"/>
                </a:lnTo>
                <a:lnTo>
                  <a:pt x="11197" y="7309"/>
                </a:lnTo>
                <a:lnTo>
                  <a:pt x="11176" y="7334"/>
                </a:lnTo>
                <a:lnTo>
                  <a:pt x="11158" y="7360"/>
                </a:lnTo>
                <a:lnTo>
                  <a:pt x="11141" y="7387"/>
                </a:lnTo>
                <a:lnTo>
                  <a:pt x="11125" y="7414"/>
                </a:lnTo>
                <a:lnTo>
                  <a:pt x="11110" y="7444"/>
                </a:lnTo>
                <a:lnTo>
                  <a:pt x="11097" y="7473"/>
                </a:lnTo>
                <a:lnTo>
                  <a:pt x="11085" y="7503"/>
                </a:lnTo>
                <a:lnTo>
                  <a:pt x="11075" y="7533"/>
                </a:lnTo>
                <a:lnTo>
                  <a:pt x="11066" y="7564"/>
                </a:lnTo>
                <a:lnTo>
                  <a:pt x="11059" y="7597"/>
                </a:lnTo>
                <a:lnTo>
                  <a:pt x="11053" y="7629"/>
                </a:lnTo>
                <a:lnTo>
                  <a:pt x="11049" y="7662"/>
                </a:lnTo>
                <a:lnTo>
                  <a:pt x="11046" y="7696"/>
                </a:lnTo>
                <a:lnTo>
                  <a:pt x="11045" y="7729"/>
                </a:lnTo>
                <a:lnTo>
                  <a:pt x="11045" y="12442"/>
                </a:lnTo>
                <a:lnTo>
                  <a:pt x="11046" y="12475"/>
                </a:lnTo>
                <a:lnTo>
                  <a:pt x="11049" y="12509"/>
                </a:lnTo>
                <a:lnTo>
                  <a:pt x="11053" y="12542"/>
                </a:lnTo>
                <a:lnTo>
                  <a:pt x="11059" y="12574"/>
                </a:lnTo>
                <a:lnTo>
                  <a:pt x="11066" y="12607"/>
                </a:lnTo>
                <a:lnTo>
                  <a:pt x="11075" y="12638"/>
                </a:lnTo>
                <a:lnTo>
                  <a:pt x="11085" y="12668"/>
                </a:lnTo>
                <a:lnTo>
                  <a:pt x="11097" y="12698"/>
                </a:lnTo>
                <a:lnTo>
                  <a:pt x="11110" y="12727"/>
                </a:lnTo>
                <a:lnTo>
                  <a:pt x="11125" y="12757"/>
                </a:lnTo>
                <a:lnTo>
                  <a:pt x="11141" y="12784"/>
                </a:lnTo>
                <a:lnTo>
                  <a:pt x="11158" y="12811"/>
                </a:lnTo>
                <a:lnTo>
                  <a:pt x="11176" y="12837"/>
                </a:lnTo>
                <a:lnTo>
                  <a:pt x="11197" y="12862"/>
                </a:lnTo>
                <a:lnTo>
                  <a:pt x="11218" y="12887"/>
                </a:lnTo>
                <a:lnTo>
                  <a:pt x="11239" y="12910"/>
                </a:lnTo>
                <a:lnTo>
                  <a:pt x="11262" y="12931"/>
                </a:lnTo>
                <a:lnTo>
                  <a:pt x="11286" y="12952"/>
                </a:lnTo>
                <a:lnTo>
                  <a:pt x="11311" y="12972"/>
                </a:lnTo>
                <a:lnTo>
                  <a:pt x="11337" y="12990"/>
                </a:lnTo>
                <a:lnTo>
                  <a:pt x="11365" y="13007"/>
                </a:lnTo>
                <a:lnTo>
                  <a:pt x="11392" y="13023"/>
                </a:lnTo>
                <a:lnTo>
                  <a:pt x="11421" y="13039"/>
                </a:lnTo>
                <a:lnTo>
                  <a:pt x="11450" y="13052"/>
                </a:lnTo>
                <a:lnTo>
                  <a:pt x="11480" y="13064"/>
                </a:lnTo>
                <a:lnTo>
                  <a:pt x="11510" y="13074"/>
                </a:lnTo>
                <a:lnTo>
                  <a:pt x="11542" y="13083"/>
                </a:lnTo>
                <a:lnTo>
                  <a:pt x="11574" y="13091"/>
                </a:lnTo>
                <a:lnTo>
                  <a:pt x="11607" y="13096"/>
                </a:lnTo>
                <a:lnTo>
                  <a:pt x="11639" y="13101"/>
                </a:lnTo>
                <a:lnTo>
                  <a:pt x="11674" y="13103"/>
                </a:lnTo>
                <a:lnTo>
                  <a:pt x="11708" y="13104"/>
                </a:lnTo>
                <a:lnTo>
                  <a:pt x="12729" y="13104"/>
                </a:lnTo>
                <a:lnTo>
                  <a:pt x="12763" y="13103"/>
                </a:lnTo>
                <a:lnTo>
                  <a:pt x="12796" y="13101"/>
                </a:lnTo>
                <a:lnTo>
                  <a:pt x="12830" y="13096"/>
                </a:lnTo>
                <a:lnTo>
                  <a:pt x="12862" y="13091"/>
                </a:lnTo>
                <a:lnTo>
                  <a:pt x="12894" y="13083"/>
                </a:lnTo>
                <a:lnTo>
                  <a:pt x="12925" y="13074"/>
                </a:lnTo>
                <a:lnTo>
                  <a:pt x="12956" y="13064"/>
                </a:lnTo>
                <a:lnTo>
                  <a:pt x="12987" y="13052"/>
                </a:lnTo>
                <a:lnTo>
                  <a:pt x="13016" y="13039"/>
                </a:lnTo>
                <a:lnTo>
                  <a:pt x="13044" y="13023"/>
                </a:lnTo>
                <a:lnTo>
                  <a:pt x="13072" y="13007"/>
                </a:lnTo>
                <a:lnTo>
                  <a:pt x="13098" y="12990"/>
                </a:lnTo>
                <a:lnTo>
                  <a:pt x="13125" y="12972"/>
                </a:lnTo>
                <a:lnTo>
                  <a:pt x="13150" y="12952"/>
                </a:lnTo>
                <a:lnTo>
                  <a:pt x="13174" y="12931"/>
                </a:lnTo>
                <a:lnTo>
                  <a:pt x="13197" y="12910"/>
                </a:lnTo>
                <a:lnTo>
                  <a:pt x="13219" y="12887"/>
                </a:lnTo>
                <a:lnTo>
                  <a:pt x="13240" y="12862"/>
                </a:lnTo>
                <a:lnTo>
                  <a:pt x="13259" y="12837"/>
                </a:lnTo>
                <a:lnTo>
                  <a:pt x="13278" y="12811"/>
                </a:lnTo>
                <a:lnTo>
                  <a:pt x="13296" y="12784"/>
                </a:lnTo>
                <a:lnTo>
                  <a:pt x="13312" y="12757"/>
                </a:lnTo>
                <a:lnTo>
                  <a:pt x="13326" y="12727"/>
                </a:lnTo>
                <a:lnTo>
                  <a:pt x="13339" y="12698"/>
                </a:lnTo>
                <a:lnTo>
                  <a:pt x="13351" y="12668"/>
                </a:lnTo>
                <a:lnTo>
                  <a:pt x="13362" y="12638"/>
                </a:lnTo>
                <a:lnTo>
                  <a:pt x="13371" y="12607"/>
                </a:lnTo>
                <a:lnTo>
                  <a:pt x="13378" y="12574"/>
                </a:lnTo>
                <a:lnTo>
                  <a:pt x="13384" y="12542"/>
                </a:lnTo>
                <a:lnTo>
                  <a:pt x="13388" y="12509"/>
                </a:lnTo>
                <a:lnTo>
                  <a:pt x="13390" y="12475"/>
                </a:lnTo>
                <a:lnTo>
                  <a:pt x="13391" y="12442"/>
                </a:lnTo>
                <a:lnTo>
                  <a:pt x="13391" y="7729"/>
                </a:lnTo>
                <a:lnTo>
                  <a:pt x="13390" y="7696"/>
                </a:lnTo>
                <a:lnTo>
                  <a:pt x="13388" y="7662"/>
                </a:lnTo>
                <a:lnTo>
                  <a:pt x="13384" y="7629"/>
                </a:lnTo>
                <a:lnTo>
                  <a:pt x="13378" y="7597"/>
                </a:lnTo>
                <a:lnTo>
                  <a:pt x="13371" y="7564"/>
                </a:lnTo>
                <a:lnTo>
                  <a:pt x="13362" y="7533"/>
                </a:lnTo>
                <a:lnTo>
                  <a:pt x="13351" y="7503"/>
                </a:lnTo>
                <a:lnTo>
                  <a:pt x="13339" y="7473"/>
                </a:lnTo>
                <a:lnTo>
                  <a:pt x="13326" y="7444"/>
                </a:lnTo>
                <a:lnTo>
                  <a:pt x="13312" y="7414"/>
                </a:lnTo>
                <a:lnTo>
                  <a:pt x="13296" y="7387"/>
                </a:lnTo>
                <a:lnTo>
                  <a:pt x="13278" y="7360"/>
                </a:lnTo>
                <a:lnTo>
                  <a:pt x="13259" y="7334"/>
                </a:lnTo>
                <a:lnTo>
                  <a:pt x="13240" y="7309"/>
                </a:lnTo>
                <a:lnTo>
                  <a:pt x="13219" y="7284"/>
                </a:lnTo>
                <a:lnTo>
                  <a:pt x="13197" y="7261"/>
                </a:lnTo>
                <a:lnTo>
                  <a:pt x="13174" y="7240"/>
                </a:lnTo>
                <a:lnTo>
                  <a:pt x="13150" y="7219"/>
                </a:lnTo>
                <a:lnTo>
                  <a:pt x="13125" y="7199"/>
                </a:lnTo>
                <a:lnTo>
                  <a:pt x="13098" y="7181"/>
                </a:lnTo>
                <a:lnTo>
                  <a:pt x="13072" y="7164"/>
                </a:lnTo>
                <a:lnTo>
                  <a:pt x="13044" y="7148"/>
                </a:lnTo>
                <a:lnTo>
                  <a:pt x="13016" y="7132"/>
                </a:lnTo>
                <a:lnTo>
                  <a:pt x="12987" y="7119"/>
                </a:lnTo>
                <a:lnTo>
                  <a:pt x="12956" y="7107"/>
                </a:lnTo>
                <a:lnTo>
                  <a:pt x="12925" y="7097"/>
                </a:lnTo>
                <a:lnTo>
                  <a:pt x="12894" y="7088"/>
                </a:lnTo>
                <a:lnTo>
                  <a:pt x="12862" y="7080"/>
                </a:lnTo>
                <a:lnTo>
                  <a:pt x="12830" y="7075"/>
                </a:lnTo>
                <a:lnTo>
                  <a:pt x="12796" y="7070"/>
                </a:lnTo>
                <a:lnTo>
                  <a:pt x="12763" y="7068"/>
                </a:lnTo>
                <a:lnTo>
                  <a:pt x="12729" y="7067"/>
                </a:lnTo>
                <a:close/>
                <a:moveTo>
                  <a:pt x="4402" y="7067"/>
                </a:moveTo>
                <a:lnTo>
                  <a:pt x="3381" y="7067"/>
                </a:lnTo>
                <a:lnTo>
                  <a:pt x="3347" y="7068"/>
                </a:lnTo>
                <a:lnTo>
                  <a:pt x="3314" y="7070"/>
                </a:lnTo>
                <a:lnTo>
                  <a:pt x="3280" y="7075"/>
                </a:lnTo>
                <a:lnTo>
                  <a:pt x="3247" y="7080"/>
                </a:lnTo>
                <a:lnTo>
                  <a:pt x="3216" y="7088"/>
                </a:lnTo>
                <a:lnTo>
                  <a:pt x="3184" y="7097"/>
                </a:lnTo>
                <a:lnTo>
                  <a:pt x="3154" y="7107"/>
                </a:lnTo>
                <a:lnTo>
                  <a:pt x="3123" y="7119"/>
                </a:lnTo>
                <a:lnTo>
                  <a:pt x="3094" y="7132"/>
                </a:lnTo>
                <a:lnTo>
                  <a:pt x="3065" y="7148"/>
                </a:lnTo>
                <a:lnTo>
                  <a:pt x="3038" y="7164"/>
                </a:lnTo>
                <a:lnTo>
                  <a:pt x="3011" y="7181"/>
                </a:lnTo>
                <a:lnTo>
                  <a:pt x="2985" y="7199"/>
                </a:lnTo>
                <a:lnTo>
                  <a:pt x="2959" y="7219"/>
                </a:lnTo>
                <a:lnTo>
                  <a:pt x="2936" y="7240"/>
                </a:lnTo>
                <a:lnTo>
                  <a:pt x="2913" y="7261"/>
                </a:lnTo>
                <a:lnTo>
                  <a:pt x="2891" y="7284"/>
                </a:lnTo>
                <a:lnTo>
                  <a:pt x="2870" y="7309"/>
                </a:lnTo>
                <a:lnTo>
                  <a:pt x="2850" y="7334"/>
                </a:lnTo>
                <a:lnTo>
                  <a:pt x="2832" y="7360"/>
                </a:lnTo>
                <a:lnTo>
                  <a:pt x="2814" y="7387"/>
                </a:lnTo>
                <a:lnTo>
                  <a:pt x="2798" y="7414"/>
                </a:lnTo>
                <a:lnTo>
                  <a:pt x="2783" y="7444"/>
                </a:lnTo>
                <a:lnTo>
                  <a:pt x="2770" y="7473"/>
                </a:lnTo>
                <a:lnTo>
                  <a:pt x="2758" y="7503"/>
                </a:lnTo>
                <a:lnTo>
                  <a:pt x="2748" y="7533"/>
                </a:lnTo>
                <a:lnTo>
                  <a:pt x="2739" y="7564"/>
                </a:lnTo>
                <a:lnTo>
                  <a:pt x="2732" y="7597"/>
                </a:lnTo>
                <a:lnTo>
                  <a:pt x="2726" y="7629"/>
                </a:lnTo>
                <a:lnTo>
                  <a:pt x="2722" y="7662"/>
                </a:lnTo>
                <a:lnTo>
                  <a:pt x="2719" y="7696"/>
                </a:lnTo>
                <a:lnTo>
                  <a:pt x="2718" y="7729"/>
                </a:lnTo>
                <a:lnTo>
                  <a:pt x="2718" y="12442"/>
                </a:lnTo>
                <a:lnTo>
                  <a:pt x="2719" y="12475"/>
                </a:lnTo>
                <a:lnTo>
                  <a:pt x="2722" y="12509"/>
                </a:lnTo>
                <a:lnTo>
                  <a:pt x="2726" y="12542"/>
                </a:lnTo>
                <a:lnTo>
                  <a:pt x="2732" y="12574"/>
                </a:lnTo>
                <a:lnTo>
                  <a:pt x="2739" y="12607"/>
                </a:lnTo>
                <a:lnTo>
                  <a:pt x="2748" y="12638"/>
                </a:lnTo>
                <a:lnTo>
                  <a:pt x="2758" y="12668"/>
                </a:lnTo>
                <a:lnTo>
                  <a:pt x="2770" y="12698"/>
                </a:lnTo>
                <a:lnTo>
                  <a:pt x="2783" y="12727"/>
                </a:lnTo>
                <a:lnTo>
                  <a:pt x="2798" y="12757"/>
                </a:lnTo>
                <a:lnTo>
                  <a:pt x="2814" y="12784"/>
                </a:lnTo>
                <a:lnTo>
                  <a:pt x="2832" y="12811"/>
                </a:lnTo>
                <a:lnTo>
                  <a:pt x="2850" y="12837"/>
                </a:lnTo>
                <a:lnTo>
                  <a:pt x="2870" y="12862"/>
                </a:lnTo>
                <a:lnTo>
                  <a:pt x="2891" y="12887"/>
                </a:lnTo>
                <a:lnTo>
                  <a:pt x="2913" y="12910"/>
                </a:lnTo>
                <a:lnTo>
                  <a:pt x="2936" y="12931"/>
                </a:lnTo>
                <a:lnTo>
                  <a:pt x="2959" y="12952"/>
                </a:lnTo>
                <a:lnTo>
                  <a:pt x="2985" y="12972"/>
                </a:lnTo>
                <a:lnTo>
                  <a:pt x="3011" y="12990"/>
                </a:lnTo>
                <a:lnTo>
                  <a:pt x="3038" y="13007"/>
                </a:lnTo>
                <a:lnTo>
                  <a:pt x="3065" y="13023"/>
                </a:lnTo>
                <a:lnTo>
                  <a:pt x="3094" y="13039"/>
                </a:lnTo>
                <a:lnTo>
                  <a:pt x="3123" y="13052"/>
                </a:lnTo>
                <a:lnTo>
                  <a:pt x="3154" y="13064"/>
                </a:lnTo>
                <a:lnTo>
                  <a:pt x="3184" y="13074"/>
                </a:lnTo>
                <a:lnTo>
                  <a:pt x="3216" y="13083"/>
                </a:lnTo>
                <a:lnTo>
                  <a:pt x="3247" y="13091"/>
                </a:lnTo>
                <a:lnTo>
                  <a:pt x="3280" y="13096"/>
                </a:lnTo>
                <a:lnTo>
                  <a:pt x="3314" y="13101"/>
                </a:lnTo>
                <a:lnTo>
                  <a:pt x="3347" y="13103"/>
                </a:lnTo>
                <a:lnTo>
                  <a:pt x="3381" y="13104"/>
                </a:lnTo>
                <a:lnTo>
                  <a:pt x="4402" y="13104"/>
                </a:lnTo>
                <a:lnTo>
                  <a:pt x="4437" y="13103"/>
                </a:lnTo>
                <a:lnTo>
                  <a:pt x="4470" y="13101"/>
                </a:lnTo>
                <a:lnTo>
                  <a:pt x="4503" y="13096"/>
                </a:lnTo>
                <a:lnTo>
                  <a:pt x="4536" y="13091"/>
                </a:lnTo>
                <a:lnTo>
                  <a:pt x="4567" y="13083"/>
                </a:lnTo>
                <a:lnTo>
                  <a:pt x="4600" y="13074"/>
                </a:lnTo>
                <a:lnTo>
                  <a:pt x="4630" y="13064"/>
                </a:lnTo>
                <a:lnTo>
                  <a:pt x="4660" y="13052"/>
                </a:lnTo>
                <a:lnTo>
                  <a:pt x="4689" y="13039"/>
                </a:lnTo>
                <a:lnTo>
                  <a:pt x="4717" y="13023"/>
                </a:lnTo>
                <a:lnTo>
                  <a:pt x="4745" y="13007"/>
                </a:lnTo>
                <a:lnTo>
                  <a:pt x="4773" y="12990"/>
                </a:lnTo>
                <a:lnTo>
                  <a:pt x="4799" y="12972"/>
                </a:lnTo>
                <a:lnTo>
                  <a:pt x="4823" y="12952"/>
                </a:lnTo>
                <a:lnTo>
                  <a:pt x="4847" y="12931"/>
                </a:lnTo>
                <a:lnTo>
                  <a:pt x="4870" y="12910"/>
                </a:lnTo>
                <a:lnTo>
                  <a:pt x="4892" y="12887"/>
                </a:lnTo>
                <a:lnTo>
                  <a:pt x="4914" y="12862"/>
                </a:lnTo>
                <a:lnTo>
                  <a:pt x="4933" y="12837"/>
                </a:lnTo>
                <a:lnTo>
                  <a:pt x="4952" y="12811"/>
                </a:lnTo>
                <a:lnTo>
                  <a:pt x="4969" y="12784"/>
                </a:lnTo>
                <a:lnTo>
                  <a:pt x="4985" y="12757"/>
                </a:lnTo>
                <a:lnTo>
                  <a:pt x="4999" y="12727"/>
                </a:lnTo>
                <a:lnTo>
                  <a:pt x="5013" y="12698"/>
                </a:lnTo>
                <a:lnTo>
                  <a:pt x="5024" y="12668"/>
                </a:lnTo>
                <a:lnTo>
                  <a:pt x="5035" y="12638"/>
                </a:lnTo>
                <a:lnTo>
                  <a:pt x="5044" y="12607"/>
                </a:lnTo>
                <a:lnTo>
                  <a:pt x="5051" y="12574"/>
                </a:lnTo>
                <a:lnTo>
                  <a:pt x="5057" y="12542"/>
                </a:lnTo>
                <a:lnTo>
                  <a:pt x="5061" y="12509"/>
                </a:lnTo>
                <a:lnTo>
                  <a:pt x="5064" y="12475"/>
                </a:lnTo>
                <a:lnTo>
                  <a:pt x="5064" y="12442"/>
                </a:lnTo>
                <a:lnTo>
                  <a:pt x="5064" y="7729"/>
                </a:lnTo>
                <a:lnTo>
                  <a:pt x="5064" y="7696"/>
                </a:lnTo>
                <a:lnTo>
                  <a:pt x="5061" y="7662"/>
                </a:lnTo>
                <a:lnTo>
                  <a:pt x="5057" y="7629"/>
                </a:lnTo>
                <a:lnTo>
                  <a:pt x="5051" y="7597"/>
                </a:lnTo>
                <a:lnTo>
                  <a:pt x="5044" y="7564"/>
                </a:lnTo>
                <a:lnTo>
                  <a:pt x="5035" y="7533"/>
                </a:lnTo>
                <a:lnTo>
                  <a:pt x="5024" y="7503"/>
                </a:lnTo>
                <a:lnTo>
                  <a:pt x="5013" y="7473"/>
                </a:lnTo>
                <a:lnTo>
                  <a:pt x="4999" y="7444"/>
                </a:lnTo>
                <a:lnTo>
                  <a:pt x="4985" y="7414"/>
                </a:lnTo>
                <a:lnTo>
                  <a:pt x="4969" y="7387"/>
                </a:lnTo>
                <a:lnTo>
                  <a:pt x="4952" y="7360"/>
                </a:lnTo>
                <a:lnTo>
                  <a:pt x="4933" y="7334"/>
                </a:lnTo>
                <a:lnTo>
                  <a:pt x="4914" y="7309"/>
                </a:lnTo>
                <a:lnTo>
                  <a:pt x="4892" y="7284"/>
                </a:lnTo>
                <a:lnTo>
                  <a:pt x="4870" y="7261"/>
                </a:lnTo>
                <a:lnTo>
                  <a:pt x="4847" y="7240"/>
                </a:lnTo>
                <a:lnTo>
                  <a:pt x="4823" y="7219"/>
                </a:lnTo>
                <a:lnTo>
                  <a:pt x="4799" y="7199"/>
                </a:lnTo>
                <a:lnTo>
                  <a:pt x="4773" y="7181"/>
                </a:lnTo>
                <a:lnTo>
                  <a:pt x="4745" y="7164"/>
                </a:lnTo>
                <a:lnTo>
                  <a:pt x="4717" y="7148"/>
                </a:lnTo>
                <a:lnTo>
                  <a:pt x="4689" y="7132"/>
                </a:lnTo>
                <a:lnTo>
                  <a:pt x="4660" y="7119"/>
                </a:lnTo>
                <a:lnTo>
                  <a:pt x="4630" y="7107"/>
                </a:lnTo>
                <a:lnTo>
                  <a:pt x="4600" y="7097"/>
                </a:lnTo>
                <a:lnTo>
                  <a:pt x="4567" y="7088"/>
                </a:lnTo>
                <a:lnTo>
                  <a:pt x="4536" y="7080"/>
                </a:lnTo>
                <a:lnTo>
                  <a:pt x="4503" y="7075"/>
                </a:lnTo>
                <a:lnTo>
                  <a:pt x="4470" y="7070"/>
                </a:lnTo>
                <a:lnTo>
                  <a:pt x="4437" y="7068"/>
                </a:lnTo>
                <a:lnTo>
                  <a:pt x="4402" y="7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Freeform 239"/>
          <p:cNvSpPr>
            <a:spLocks noEditPoints="1"/>
          </p:cNvSpPr>
          <p:nvPr/>
        </p:nvSpPr>
        <p:spPr bwMode="auto">
          <a:xfrm>
            <a:off x="877060" y="1172832"/>
            <a:ext cx="508509" cy="523864"/>
          </a:xfrm>
          <a:custGeom>
            <a:avLst/>
            <a:gdLst>
              <a:gd name="T0" fmla="*/ 6964 w 15568"/>
              <a:gd name="T1" fmla="*/ 5064 h 16128"/>
              <a:gd name="T2" fmla="*/ 6037 w 15568"/>
              <a:gd name="T3" fmla="*/ 4111 h 16128"/>
              <a:gd name="T4" fmla="*/ 5802 w 15568"/>
              <a:gd name="T5" fmla="*/ 3709 h 16128"/>
              <a:gd name="T6" fmla="*/ 5705 w 15568"/>
              <a:gd name="T7" fmla="*/ 3249 h 16128"/>
              <a:gd name="T8" fmla="*/ 5755 w 15568"/>
              <a:gd name="T9" fmla="*/ 2784 h 16128"/>
              <a:gd name="T10" fmla="*/ 5949 w 15568"/>
              <a:gd name="T11" fmla="*/ 2361 h 16128"/>
              <a:gd name="T12" fmla="*/ 6302 w 15568"/>
              <a:gd name="T13" fmla="*/ 1990 h 16128"/>
              <a:gd name="T14" fmla="*/ 6771 w 15568"/>
              <a:gd name="T15" fmla="*/ 1759 h 16128"/>
              <a:gd name="T16" fmla="*/ 7269 w 15568"/>
              <a:gd name="T17" fmla="*/ 1707 h 16128"/>
              <a:gd name="T18" fmla="*/ 7670 w 15568"/>
              <a:gd name="T19" fmla="*/ 1789 h 16128"/>
              <a:gd name="T20" fmla="*/ 8031 w 15568"/>
              <a:gd name="T21" fmla="*/ 1979 h 16128"/>
              <a:gd name="T22" fmla="*/ 9042 w 15568"/>
              <a:gd name="T23" fmla="*/ 2424 h 16128"/>
              <a:gd name="T24" fmla="*/ 8463 w 15568"/>
              <a:gd name="T25" fmla="*/ 930 h 16128"/>
              <a:gd name="T26" fmla="*/ 7131 w 15568"/>
              <a:gd name="T27" fmla="*/ 81 h 16128"/>
              <a:gd name="T28" fmla="*/ 5500 w 15568"/>
              <a:gd name="T29" fmla="*/ 201 h 16128"/>
              <a:gd name="T30" fmla="*/ 4311 w 15568"/>
              <a:gd name="T31" fmla="*/ 1231 h 16128"/>
              <a:gd name="T32" fmla="*/ 3955 w 15568"/>
              <a:gd name="T33" fmla="*/ 2816 h 16128"/>
              <a:gd name="T34" fmla="*/ 4604 w 15568"/>
              <a:gd name="T35" fmla="*/ 4274 h 16128"/>
              <a:gd name="T36" fmla="*/ 5980 w 15568"/>
              <a:gd name="T37" fmla="*/ 5059 h 16128"/>
              <a:gd name="T38" fmla="*/ 12274 w 15568"/>
              <a:gd name="T39" fmla="*/ 8603 h 16128"/>
              <a:gd name="T40" fmla="*/ 12527 w 15568"/>
              <a:gd name="T41" fmla="*/ 8007 h 16128"/>
              <a:gd name="T42" fmla="*/ 12381 w 15568"/>
              <a:gd name="T43" fmla="*/ 7373 h 16128"/>
              <a:gd name="T44" fmla="*/ 12066 w 15568"/>
              <a:gd name="T45" fmla="*/ 7040 h 16128"/>
              <a:gd name="T46" fmla="*/ 11652 w 15568"/>
              <a:gd name="T47" fmla="*/ 6877 h 16128"/>
              <a:gd name="T48" fmla="*/ 11221 w 15568"/>
              <a:gd name="T49" fmla="*/ 6895 h 16128"/>
              <a:gd name="T50" fmla="*/ 7363 w 15568"/>
              <a:gd name="T51" fmla="*/ 8748 h 16128"/>
              <a:gd name="T52" fmla="*/ 6788 w 15568"/>
              <a:gd name="T53" fmla="*/ 8266 h 16128"/>
              <a:gd name="T54" fmla="*/ 5834 w 15568"/>
              <a:gd name="T55" fmla="*/ 7760 h 16128"/>
              <a:gd name="T56" fmla="*/ 4756 w 15568"/>
              <a:gd name="T57" fmla="*/ 7505 h 16128"/>
              <a:gd name="T58" fmla="*/ 2636 w 15568"/>
              <a:gd name="T59" fmla="*/ 7822 h 16128"/>
              <a:gd name="T60" fmla="*/ 625 w 15568"/>
              <a:gd name="T61" fmla="*/ 9564 h 16128"/>
              <a:gd name="T62" fmla="*/ 22 w 15568"/>
              <a:gd name="T63" fmla="*/ 12247 h 16128"/>
              <a:gd name="T64" fmla="*/ 1121 w 15568"/>
              <a:gd name="T65" fmla="*/ 14712 h 16128"/>
              <a:gd name="T66" fmla="*/ 3447 w 15568"/>
              <a:gd name="T67" fmla="*/ 16040 h 16128"/>
              <a:gd name="T68" fmla="*/ 6188 w 15568"/>
              <a:gd name="T69" fmla="*/ 15702 h 16128"/>
              <a:gd name="T70" fmla="*/ 8113 w 15568"/>
              <a:gd name="T71" fmla="*/ 13866 h 16128"/>
              <a:gd name="T72" fmla="*/ 8628 w 15568"/>
              <a:gd name="T73" fmla="*/ 11697 h 16128"/>
              <a:gd name="T74" fmla="*/ 8552 w 15568"/>
              <a:gd name="T75" fmla="*/ 10985 h 16128"/>
              <a:gd name="T76" fmla="*/ 11914 w 15568"/>
              <a:gd name="T77" fmla="*/ 4017 h 16128"/>
              <a:gd name="T78" fmla="*/ 11338 w 15568"/>
              <a:gd name="T79" fmla="*/ 4138 h 16128"/>
              <a:gd name="T80" fmla="*/ 10783 w 15568"/>
              <a:gd name="T81" fmla="*/ 4364 h 16128"/>
              <a:gd name="T82" fmla="*/ 10185 w 15568"/>
              <a:gd name="T83" fmla="*/ 4760 h 16128"/>
              <a:gd name="T84" fmla="*/ 7305 w 15568"/>
              <a:gd name="T85" fmla="*/ 2558 h 16128"/>
              <a:gd name="T86" fmla="*/ 6909 w 15568"/>
              <a:gd name="T87" fmla="*/ 2604 h 16128"/>
              <a:gd name="T88" fmla="*/ 6632 w 15568"/>
              <a:gd name="T89" fmla="*/ 2856 h 16128"/>
              <a:gd name="T90" fmla="*/ 6546 w 15568"/>
              <a:gd name="T91" fmla="*/ 3239 h 16128"/>
              <a:gd name="T92" fmla="*/ 6705 w 15568"/>
              <a:gd name="T93" fmla="*/ 3598 h 16128"/>
              <a:gd name="T94" fmla="*/ 9169 w 15568"/>
              <a:gd name="T95" fmla="*/ 6250 h 16128"/>
              <a:gd name="T96" fmla="*/ 9018 w 15568"/>
              <a:gd name="T97" fmla="*/ 6996 h 16128"/>
              <a:gd name="T98" fmla="*/ 11124 w 15568"/>
              <a:gd name="T99" fmla="*/ 6055 h 16128"/>
              <a:gd name="T100" fmla="*/ 11921 w 15568"/>
              <a:gd name="T101" fmla="*/ 6073 h 16128"/>
              <a:gd name="T102" fmla="*/ 12647 w 15568"/>
              <a:gd name="T103" fmla="*/ 6424 h 16128"/>
              <a:gd name="T104" fmla="*/ 13180 w 15568"/>
              <a:gd name="T105" fmla="*/ 7084 h 16128"/>
              <a:gd name="T106" fmla="*/ 13339 w 15568"/>
              <a:gd name="T107" fmla="*/ 8261 h 16128"/>
              <a:gd name="T108" fmla="*/ 12781 w 15568"/>
              <a:gd name="T109" fmla="*/ 9290 h 16128"/>
              <a:gd name="T110" fmla="*/ 11562 w 15568"/>
              <a:gd name="T111" fmla="*/ 10490 h 16128"/>
              <a:gd name="T112" fmla="*/ 12285 w 15568"/>
              <a:gd name="T113" fmla="*/ 10571 h 16128"/>
              <a:gd name="T114" fmla="*/ 14249 w 15568"/>
              <a:gd name="T115" fmla="*/ 9918 h 16128"/>
              <a:gd name="T116" fmla="*/ 15420 w 15568"/>
              <a:gd name="T117" fmla="*/ 8262 h 16128"/>
              <a:gd name="T118" fmla="*/ 15369 w 15568"/>
              <a:gd name="T119" fmla="*/ 6153 h 16128"/>
              <a:gd name="T120" fmla="*/ 14120 w 15568"/>
              <a:gd name="T121" fmla="*/ 4557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568" h="16128">
                <a:moveTo>
                  <a:pt x="6494" y="5111"/>
                </a:moveTo>
                <a:lnTo>
                  <a:pt x="6534" y="5111"/>
                </a:lnTo>
                <a:lnTo>
                  <a:pt x="6573" y="5110"/>
                </a:lnTo>
                <a:lnTo>
                  <a:pt x="6614" y="5108"/>
                </a:lnTo>
                <a:lnTo>
                  <a:pt x="6653" y="5106"/>
                </a:lnTo>
                <a:lnTo>
                  <a:pt x="6692" y="5102"/>
                </a:lnTo>
                <a:lnTo>
                  <a:pt x="6732" y="5098"/>
                </a:lnTo>
                <a:lnTo>
                  <a:pt x="6771" y="5094"/>
                </a:lnTo>
                <a:lnTo>
                  <a:pt x="6810" y="5089"/>
                </a:lnTo>
                <a:lnTo>
                  <a:pt x="6849" y="5084"/>
                </a:lnTo>
                <a:lnTo>
                  <a:pt x="6888" y="5078"/>
                </a:lnTo>
                <a:lnTo>
                  <a:pt x="6926" y="5071"/>
                </a:lnTo>
                <a:lnTo>
                  <a:pt x="6964" y="5064"/>
                </a:lnTo>
                <a:lnTo>
                  <a:pt x="7002" y="5057"/>
                </a:lnTo>
                <a:lnTo>
                  <a:pt x="7041" y="5049"/>
                </a:lnTo>
                <a:lnTo>
                  <a:pt x="7078" y="5040"/>
                </a:lnTo>
                <a:lnTo>
                  <a:pt x="7115" y="5031"/>
                </a:lnTo>
                <a:lnTo>
                  <a:pt x="6243" y="4316"/>
                </a:lnTo>
                <a:lnTo>
                  <a:pt x="6215" y="4292"/>
                </a:lnTo>
                <a:lnTo>
                  <a:pt x="6187" y="4268"/>
                </a:lnTo>
                <a:lnTo>
                  <a:pt x="6161" y="4243"/>
                </a:lnTo>
                <a:lnTo>
                  <a:pt x="6135" y="4217"/>
                </a:lnTo>
                <a:lnTo>
                  <a:pt x="6108" y="4191"/>
                </a:lnTo>
                <a:lnTo>
                  <a:pt x="6084" y="4165"/>
                </a:lnTo>
                <a:lnTo>
                  <a:pt x="6060" y="4138"/>
                </a:lnTo>
                <a:lnTo>
                  <a:pt x="6037" y="4111"/>
                </a:lnTo>
                <a:lnTo>
                  <a:pt x="6014" y="4082"/>
                </a:lnTo>
                <a:lnTo>
                  <a:pt x="5993" y="4054"/>
                </a:lnTo>
                <a:lnTo>
                  <a:pt x="5972" y="4025"/>
                </a:lnTo>
                <a:lnTo>
                  <a:pt x="5951" y="3996"/>
                </a:lnTo>
                <a:lnTo>
                  <a:pt x="5931" y="3965"/>
                </a:lnTo>
                <a:lnTo>
                  <a:pt x="5913" y="3935"/>
                </a:lnTo>
                <a:lnTo>
                  <a:pt x="5895" y="3904"/>
                </a:lnTo>
                <a:lnTo>
                  <a:pt x="5877" y="3873"/>
                </a:lnTo>
                <a:lnTo>
                  <a:pt x="5861" y="3840"/>
                </a:lnTo>
                <a:lnTo>
                  <a:pt x="5845" y="3808"/>
                </a:lnTo>
                <a:lnTo>
                  <a:pt x="5830" y="3776"/>
                </a:lnTo>
                <a:lnTo>
                  <a:pt x="5815" y="3743"/>
                </a:lnTo>
                <a:lnTo>
                  <a:pt x="5802" y="3709"/>
                </a:lnTo>
                <a:lnTo>
                  <a:pt x="5790" y="3676"/>
                </a:lnTo>
                <a:lnTo>
                  <a:pt x="5778" y="3642"/>
                </a:lnTo>
                <a:lnTo>
                  <a:pt x="5767" y="3608"/>
                </a:lnTo>
                <a:lnTo>
                  <a:pt x="5757" y="3573"/>
                </a:lnTo>
                <a:lnTo>
                  <a:pt x="5748" y="3538"/>
                </a:lnTo>
                <a:lnTo>
                  <a:pt x="5740" y="3503"/>
                </a:lnTo>
                <a:lnTo>
                  <a:pt x="5732" y="3468"/>
                </a:lnTo>
                <a:lnTo>
                  <a:pt x="5726" y="3431"/>
                </a:lnTo>
                <a:lnTo>
                  <a:pt x="5720" y="3395"/>
                </a:lnTo>
                <a:lnTo>
                  <a:pt x="5715" y="3359"/>
                </a:lnTo>
                <a:lnTo>
                  <a:pt x="5711" y="3322"/>
                </a:lnTo>
                <a:lnTo>
                  <a:pt x="5708" y="3285"/>
                </a:lnTo>
                <a:lnTo>
                  <a:pt x="5705" y="3249"/>
                </a:lnTo>
                <a:lnTo>
                  <a:pt x="5704" y="3212"/>
                </a:lnTo>
                <a:lnTo>
                  <a:pt x="5703" y="3176"/>
                </a:lnTo>
                <a:lnTo>
                  <a:pt x="5704" y="3140"/>
                </a:lnTo>
                <a:lnTo>
                  <a:pt x="5705" y="3104"/>
                </a:lnTo>
                <a:lnTo>
                  <a:pt x="5707" y="3067"/>
                </a:lnTo>
                <a:lnTo>
                  <a:pt x="5710" y="3031"/>
                </a:lnTo>
                <a:lnTo>
                  <a:pt x="5714" y="2996"/>
                </a:lnTo>
                <a:lnTo>
                  <a:pt x="5719" y="2959"/>
                </a:lnTo>
                <a:lnTo>
                  <a:pt x="5724" y="2924"/>
                </a:lnTo>
                <a:lnTo>
                  <a:pt x="5731" y="2889"/>
                </a:lnTo>
                <a:lnTo>
                  <a:pt x="5738" y="2854"/>
                </a:lnTo>
                <a:lnTo>
                  <a:pt x="5746" y="2819"/>
                </a:lnTo>
                <a:lnTo>
                  <a:pt x="5755" y="2784"/>
                </a:lnTo>
                <a:lnTo>
                  <a:pt x="5765" y="2750"/>
                </a:lnTo>
                <a:lnTo>
                  <a:pt x="5776" y="2716"/>
                </a:lnTo>
                <a:lnTo>
                  <a:pt x="5788" y="2682"/>
                </a:lnTo>
                <a:lnTo>
                  <a:pt x="5800" y="2648"/>
                </a:lnTo>
                <a:lnTo>
                  <a:pt x="5813" y="2615"/>
                </a:lnTo>
                <a:lnTo>
                  <a:pt x="5828" y="2582"/>
                </a:lnTo>
                <a:lnTo>
                  <a:pt x="5843" y="2549"/>
                </a:lnTo>
                <a:lnTo>
                  <a:pt x="5859" y="2517"/>
                </a:lnTo>
                <a:lnTo>
                  <a:pt x="5875" y="2485"/>
                </a:lnTo>
                <a:lnTo>
                  <a:pt x="5892" y="2453"/>
                </a:lnTo>
                <a:lnTo>
                  <a:pt x="5910" y="2422"/>
                </a:lnTo>
                <a:lnTo>
                  <a:pt x="5929" y="2392"/>
                </a:lnTo>
                <a:lnTo>
                  <a:pt x="5949" y="2361"/>
                </a:lnTo>
                <a:lnTo>
                  <a:pt x="5969" y="2332"/>
                </a:lnTo>
                <a:lnTo>
                  <a:pt x="5992" y="2301"/>
                </a:lnTo>
                <a:lnTo>
                  <a:pt x="6014" y="2272"/>
                </a:lnTo>
                <a:lnTo>
                  <a:pt x="6036" y="2244"/>
                </a:lnTo>
                <a:lnTo>
                  <a:pt x="6063" y="2212"/>
                </a:lnTo>
                <a:lnTo>
                  <a:pt x="6090" y="2181"/>
                </a:lnTo>
                <a:lnTo>
                  <a:pt x="6118" y="2151"/>
                </a:lnTo>
                <a:lnTo>
                  <a:pt x="6148" y="2122"/>
                </a:lnTo>
                <a:lnTo>
                  <a:pt x="6177" y="2094"/>
                </a:lnTo>
                <a:lnTo>
                  <a:pt x="6207" y="2066"/>
                </a:lnTo>
                <a:lnTo>
                  <a:pt x="6238" y="2040"/>
                </a:lnTo>
                <a:lnTo>
                  <a:pt x="6269" y="2014"/>
                </a:lnTo>
                <a:lnTo>
                  <a:pt x="6302" y="1990"/>
                </a:lnTo>
                <a:lnTo>
                  <a:pt x="6335" y="1967"/>
                </a:lnTo>
                <a:lnTo>
                  <a:pt x="6368" y="1943"/>
                </a:lnTo>
                <a:lnTo>
                  <a:pt x="6402" y="1922"/>
                </a:lnTo>
                <a:lnTo>
                  <a:pt x="6438" y="1901"/>
                </a:lnTo>
                <a:lnTo>
                  <a:pt x="6472" y="1881"/>
                </a:lnTo>
                <a:lnTo>
                  <a:pt x="6508" y="1863"/>
                </a:lnTo>
                <a:lnTo>
                  <a:pt x="6544" y="1845"/>
                </a:lnTo>
                <a:lnTo>
                  <a:pt x="6581" y="1828"/>
                </a:lnTo>
                <a:lnTo>
                  <a:pt x="6618" y="1812"/>
                </a:lnTo>
                <a:lnTo>
                  <a:pt x="6655" y="1797"/>
                </a:lnTo>
                <a:lnTo>
                  <a:pt x="6693" y="1784"/>
                </a:lnTo>
                <a:lnTo>
                  <a:pt x="6732" y="1771"/>
                </a:lnTo>
                <a:lnTo>
                  <a:pt x="6771" y="1759"/>
                </a:lnTo>
                <a:lnTo>
                  <a:pt x="6809" y="1749"/>
                </a:lnTo>
                <a:lnTo>
                  <a:pt x="6849" y="1740"/>
                </a:lnTo>
                <a:lnTo>
                  <a:pt x="6889" y="1731"/>
                </a:lnTo>
                <a:lnTo>
                  <a:pt x="6929" y="1724"/>
                </a:lnTo>
                <a:lnTo>
                  <a:pt x="6969" y="1718"/>
                </a:lnTo>
                <a:lnTo>
                  <a:pt x="7009" y="1713"/>
                </a:lnTo>
                <a:lnTo>
                  <a:pt x="7051" y="1709"/>
                </a:lnTo>
                <a:lnTo>
                  <a:pt x="7092" y="1706"/>
                </a:lnTo>
                <a:lnTo>
                  <a:pt x="7133" y="1704"/>
                </a:lnTo>
                <a:lnTo>
                  <a:pt x="7174" y="1704"/>
                </a:lnTo>
                <a:lnTo>
                  <a:pt x="7206" y="1704"/>
                </a:lnTo>
                <a:lnTo>
                  <a:pt x="7238" y="1705"/>
                </a:lnTo>
                <a:lnTo>
                  <a:pt x="7269" y="1707"/>
                </a:lnTo>
                <a:lnTo>
                  <a:pt x="7301" y="1709"/>
                </a:lnTo>
                <a:lnTo>
                  <a:pt x="7333" y="1712"/>
                </a:lnTo>
                <a:lnTo>
                  <a:pt x="7364" y="1716"/>
                </a:lnTo>
                <a:lnTo>
                  <a:pt x="7395" y="1720"/>
                </a:lnTo>
                <a:lnTo>
                  <a:pt x="7426" y="1726"/>
                </a:lnTo>
                <a:lnTo>
                  <a:pt x="7457" y="1731"/>
                </a:lnTo>
                <a:lnTo>
                  <a:pt x="7488" y="1738"/>
                </a:lnTo>
                <a:lnTo>
                  <a:pt x="7519" y="1745"/>
                </a:lnTo>
                <a:lnTo>
                  <a:pt x="7549" y="1752"/>
                </a:lnTo>
                <a:lnTo>
                  <a:pt x="7579" y="1761"/>
                </a:lnTo>
                <a:lnTo>
                  <a:pt x="7609" y="1770"/>
                </a:lnTo>
                <a:lnTo>
                  <a:pt x="7640" y="1779"/>
                </a:lnTo>
                <a:lnTo>
                  <a:pt x="7670" y="1789"/>
                </a:lnTo>
                <a:lnTo>
                  <a:pt x="7699" y="1800"/>
                </a:lnTo>
                <a:lnTo>
                  <a:pt x="7728" y="1812"/>
                </a:lnTo>
                <a:lnTo>
                  <a:pt x="7757" y="1824"/>
                </a:lnTo>
                <a:lnTo>
                  <a:pt x="7786" y="1837"/>
                </a:lnTo>
                <a:lnTo>
                  <a:pt x="7815" y="1851"/>
                </a:lnTo>
                <a:lnTo>
                  <a:pt x="7843" y="1865"/>
                </a:lnTo>
                <a:lnTo>
                  <a:pt x="7870" y="1879"/>
                </a:lnTo>
                <a:lnTo>
                  <a:pt x="7898" y="1894"/>
                </a:lnTo>
                <a:lnTo>
                  <a:pt x="7925" y="1910"/>
                </a:lnTo>
                <a:lnTo>
                  <a:pt x="7952" y="1926"/>
                </a:lnTo>
                <a:lnTo>
                  <a:pt x="7979" y="1943"/>
                </a:lnTo>
                <a:lnTo>
                  <a:pt x="8005" y="1961"/>
                </a:lnTo>
                <a:lnTo>
                  <a:pt x="8031" y="1979"/>
                </a:lnTo>
                <a:lnTo>
                  <a:pt x="8056" y="1998"/>
                </a:lnTo>
                <a:lnTo>
                  <a:pt x="8081" y="2017"/>
                </a:lnTo>
                <a:lnTo>
                  <a:pt x="8106" y="2037"/>
                </a:lnTo>
                <a:lnTo>
                  <a:pt x="9033" y="2797"/>
                </a:lnTo>
                <a:lnTo>
                  <a:pt x="9036" y="2767"/>
                </a:lnTo>
                <a:lnTo>
                  <a:pt x="9038" y="2738"/>
                </a:lnTo>
                <a:lnTo>
                  <a:pt x="9040" y="2707"/>
                </a:lnTo>
                <a:lnTo>
                  <a:pt x="9042" y="2677"/>
                </a:lnTo>
                <a:lnTo>
                  <a:pt x="9044" y="2647"/>
                </a:lnTo>
                <a:lnTo>
                  <a:pt x="9045" y="2617"/>
                </a:lnTo>
                <a:lnTo>
                  <a:pt x="9045" y="2586"/>
                </a:lnTo>
                <a:lnTo>
                  <a:pt x="9045" y="2555"/>
                </a:lnTo>
                <a:lnTo>
                  <a:pt x="9042" y="2424"/>
                </a:lnTo>
                <a:lnTo>
                  <a:pt x="9032" y="2294"/>
                </a:lnTo>
                <a:lnTo>
                  <a:pt x="9016" y="2166"/>
                </a:lnTo>
                <a:lnTo>
                  <a:pt x="8994" y="2040"/>
                </a:lnTo>
                <a:lnTo>
                  <a:pt x="8965" y="1917"/>
                </a:lnTo>
                <a:lnTo>
                  <a:pt x="8930" y="1795"/>
                </a:lnTo>
                <a:lnTo>
                  <a:pt x="8891" y="1677"/>
                </a:lnTo>
                <a:lnTo>
                  <a:pt x="8845" y="1560"/>
                </a:lnTo>
                <a:lnTo>
                  <a:pt x="8793" y="1447"/>
                </a:lnTo>
                <a:lnTo>
                  <a:pt x="8737" y="1338"/>
                </a:lnTo>
                <a:lnTo>
                  <a:pt x="8675" y="1231"/>
                </a:lnTo>
                <a:lnTo>
                  <a:pt x="8609" y="1127"/>
                </a:lnTo>
                <a:lnTo>
                  <a:pt x="8538" y="1026"/>
                </a:lnTo>
                <a:lnTo>
                  <a:pt x="8463" y="930"/>
                </a:lnTo>
                <a:lnTo>
                  <a:pt x="8382" y="838"/>
                </a:lnTo>
                <a:lnTo>
                  <a:pt x="8298" y="749"/>
                </a:lnTo>
                <a:lnTo>
                  <a:pt x="8209" y="664"/>
                </a:lnTo>
                <a:lnTo>
                  <a:pt x="8117" y="584"/>
                </a:lnTo>
                <a:lnTo>
                  <a:pt x="8020" y="508"/>
                </a:lnTo>
                <a:lnTo>
                  <a:pt x="7920" y="436"/>
                </a:lnTo>
                <a:lnTo>
                  <a:pt x="7817" y="370"/>
                </a:lnTo>
                <a:lnTo>
                  <a:pt x="7710" y="308"/>
                </a:lnTo>
                <a:lnTo>
                  <a:pt x="7600" y="252"/>
                </a:lnTo>
                <a:lnTo>
                  <a:pt x="7487" y="201"/>
                </a:lnTo>
                <a:lnTo>
                  <a:pt x="7371" y="155"/>
                </a:lnTo>
                <a:lnTo>
                  <a:pt x="7252" y="115"/>
                </a:lnTo>
                <a:lnTo>
                  <a:pt x="7131" y="81"/>
                </a:lnTo>
                <a:lnTo>
                  <a:pt x="7007" y="51"/>
                </a:lnTo>
                <a:lnTo>
                  <a:pt x="6883" y="29"/>
                </a:lnTo>
                <a:lnTo>
                  <a:pt x="6755" y="13"/>
                </a:lnTo>
                <a:lnTo>
                  <a:pt x="6625" y="3"/>
                </a:lnTo>
                <a:lnTo>
                  <a:pt x="6494" y="0"/>
                </a:lnTo>
                <a:lnTo>
                  <a:pt x="6362" y="3"/>
                </a:lnTo>
                <a:lnTo>
                  <a:pt x="6232" y="13"/>
                </a:lnTo>
                <a:lnTo>
                  <a:pt x="6105" y="29"/>
                </a:lnTo>
                <a:lnTo>
                  <a:pt x="5980" y="51"/>
                </a:lnTo>
                <a:lnTo>
                  <a:pt x="5856" y="81"/>
                </a:lnTo>
                <a:lnTo>
                  <a:pt x="5735" y="115"/>
                </a:lnTo>
                <a:lnTo>
                  <a:pt x="5616" y="155"/>
                </a:lnTo>
                <a:lnTo>
                  <a:pt x="5500" y="201"/>
                </a:lnTo>
                <a:lnTo>
                  <a:pt x="5387" y="252"/>
                </a:lnTo>
                <a:lnTo>
                  <a:pt x="5277" y="308"/>
                </a:lnTo>
                <a:lnTo>
                  <a:pt x="5170" y="370"/>
                </a:lnTo>
                <a:lnTo>
                  <a:pt x="5067" y="436"/>
                </a:lnTo>
                <a:lnTo>
                  <a:pt x="4967" y="508"/>
                </a:lnTo>
                <a:lnTo>
                  <a:pt x="4870" y="584"/>
                </a:lnTo>
                <a:lnTo>
                  <a:pt x="4778" y="664"/>
                </a:lnTo>
                <a:lnTo>
                  <a:pt x="4689" y="749"/>
                </a:lnTo>
                <a:lnTo>
                  <a:pt x="4604" y="838"/>
                </a:lnTo>
                <a:lnTo>
                  <a:pt x="4524" y="930"/>
                </a:lnTo>
                <a:lnTo>
                  <a:pt x="4448" y="1026"/>
                </a:lnTo>
                <a:lnTo>
                  <a:pt x="4377" y="1127"/>
                </a:lnTo>
                <a:lnTo>
                  <a:pt x="4311" y="1231"/>
                </a:lnTo>
                <a:lnTo>
                  <a:pt x="4249" y="1338"/>
                </a:lnTo>
                <a:lnTo>
                  <a:pt x="4193" y="1447"/>
                </a:lnTo>
                <a:lnTo>
                  <a:pt x="4142" y="1560"/>
                </a:lnTo>
                <a:lnTo>
                  <a:pt x="4096" y="1677"/>
                </a:lnTo>
                <a:lnTo>
                  <a:pt x="4056" y="1795"/>
                </a:lnTo>
                <a:lnTo>
                  <a:pt x="4022" y="1917"/>
                </a:lnTo>
                <a:lnTo>
                  <a:pt x="3993" y="2040"/>
                </a:lnTo>
                <a:lnTo>
                  <a:pt x="3971" y="2166"/>
                </a:lnTo>
                <a:lnTo>
                  <a:pt x="3955" y="2294"/>
                </a:lnTo>
                <a:lnTo>
                  <a:pt x="3945" y="2424"/>
                </a:lnTo>
                <a:lnTo>
                  <a:pt x="3942" y="2555"/>
                </a:lnTo>
                <a:lnTo>
                  <a:pt x="3945" y="2687"/>
                </a:lnTo>
                <a:lnTo>
                  <a:pt x="3955" y="2816"/>
                </a:lnTo>
                <a:lnTo>
                  <a:pt x="3971" y="2944"/>
                </a:lnTo>
                <a:lnTo>
                  <a:pt x="3993" y="3070"/>
                </a:lnTo>
                <a:lnTo>
                  <a:pt x="4022" y="3194"/>
                </a:lnTo>
                <a:lnTo>
                  <a:pt x="4056" y="3315"/>
                </a:lnTo>
                <a:lnTo>
                  <a:pt x="4096" y="3434"/>
                </a:lnTo>
                <a:lnTo>
                  <a:pt x="4142" y="3550"/>
                </a:lnTo>
                <a:lnTo>
                  <a:pt x="4193" y="3663"/>
                </a:lnTo>
                <a:lnTo>
                  <a:pt x="4249" y="3773"/>
                </a:lnTo>
                <a:lnTo>
                  <a:pt x="4311" y="3881"/>
                </a:lnTo>
                <a:lnTo>
                  <a:pt x="4377" y="3985"/>
                </a:lnTo>
                <a:lnTo>
                  <a:pt x="4448" y="4084"/>
                </a:lnTo>
                <a:lnTo>
                  <a:pt x="4524" y="4181"/>
                </a:lnTo>
                <a:lnTo>
                  <a:pt x="4604" y="4274"/>
                </a:lnTo>
                <a:lnTo>
                  <a:pt x="4689" y="4363"/>
                </a:lnTo>
                <a:lnTo>
                  <a:pt x="4778" y="4447"/>
                </a:lnTo>
                <a:lnTo>
                  <a:pt x="4870" y="4527"/>
                </a:lnTo>
                <a:lnTo>
                  <a:pt x="4967" y="4604"/>
                </a:lnTo>
                <a:lnTo>
                  <a:pt x="5067" y="4674"/>
                </a:lnTo>
                <a:lnTo>
                  <a:pt x="5170" y="4741"/>
                </a:lnTo>
                <a:lnTo>
                  <a:pt x="5277" y="4802"/>
                </a:lnTo>
                <a:lnTo>
                  <a:pt x="5387" y="4859"/>
                </a:lnTo>
                <a:lnTo>
                  <a:pt x="5500" y="4910"/>
                </a:lnTo>
                <a:lnTo>
                  <a:pt x="5616" y="4955"/>
                </a:lnTo>
                <a:lnTo>
                  <a:pt x="5735" y="4996"/>
                </a:lnTo>
                <a:lnTo>
                  <a:pt x="5856" y="5030"/>
                </a:lnTo>
                <a:lnTo>
                  <a:pt x="5980" y="5059"/>
                </a:lnTo>
                <a:lnTo>
                  <a:pt x="6105" y="5081"/>
                </a:lnTo>
                <a:lnTo>
                  <a:pt x="6232" y="5097"/>
                </a:lnTo>
                <a:lnTo>
                  <a:pt x="6362" y="5108"/>
                </a:lnTo>
                <a:lnTo>
                  <a:pt x="6494" y="5111"/>
                </a:lnTo>
                <a:close/>
                <a:moveTo>
                  <a:pt x="8503" y="10767"/>
                </a:moveTo>
                <a:lnTo>
                  <a:pt x="11989" y="8835"/>
                </a:lnTo>
                <a:lnTo>
                  <a:pt x="12036" y="8807"/>
                </a:lnTo>
                <a:lnTo>
                  <a:pt x="12081" y="8778"/>
                </a:lnTo>
                <a:lnTo>
                  <a:pt x="12123" y="8746"/>
                </a:lnTo>
                <a:lnTo>
                  <a:pt x="12164" y="8713"/>
                </a:lnTo>
                <a:lnTo>
                  <a:pt x="12203" y="8679"/>
                </a:lnTo>
                <a:lnTo>
                  <a:pt x="12240" y="8642"/>
                </a:lnTo>
                <a:lnTo>
                  <a:pt x="12274" y="8603"/>
                </a:lnTo>
                <a:lnTo>
                  <a:pt x="12307" y="8564"/>
                </a:lnTo>
                <a:lnTo>
                  <a:pt x="12338" y="8523"/>
                </a:lnTo>
                <a:lnTo>
                  <a:pt x="12366" y="8481"/>
                </a:lnTo>
                <a:lnTo>
                  <a:pt x="12392" y="8437"/>
                </a:lnTo>
                <a:lnTo>
                  <a:pt x="12416" y="8393"/>
                </a:lnTo>
                <a:lnTo>
                  <a:pt x="12438" y="8347"/>
                </a:lnTo>
                <a:lnTo>
                  <a:pt x="12457" y="8301"/>
                </a:lnTo>
                <a:lnTo>
                  <a:pt x="12476" y="8254"/>
                </a:lnTo>
                <a:lnTo>
                  <a:pt x="12491" y="8205"/>
                </a:lnTo>
                <a:lnTo>
                  <a:pt x="12503" y="8157"/>
                </a:lnTo>
                <a:lnTo>
                  <a:pt x="12514" y="8107"/>
                </a:lnTo>
                <a:lnTo>
                  <a:pt x="12522" y="8057"/>
                </a:lnTo>
                <a:lnTo>
                  <a:pt x="12527" y="8007"/>
                </a:lnTo>
                <a:lnTo>
                  <a:pt x="12530" y="7956"/>
                </a:lnTo>
                <a:lnTo>
                  <a:pt x="12531" y="7906"/>
                </a:lnTo>
                <a:lnTo>
                  <a:pt x="12530" y="7854"/>
                </a:lnTo>
                <a:lnTo>
                  <a:pt x="12526" y="7803"/>
                </a:lnTo>
                <a:lnTo>
                  <a:pt x="12519" y="7753"/>
                </a:lnTo>
                <a:lnTo>
                  <a:pt x="12510" y="7702"/>
                </a:lnTo>
                <a:lnTo>
                  <a:pt x="12498" y="7651"/>
                </a:lnTo>
                <a:lnTo>
                  <a:pt x="12484" y="7601"/>
                </a:lnTo>
                <a:lnTo>
                  <a:pt x="12466" y="7551"/>
                </a:lnTo>
                <a:lnTo>
                  <a:pt x="12447" y="7502"/>
                </a:lnTo>
                <a:lnTo>
                  <a:pt x="12424" y="7453"/>
                </a:lnTo>
                <a:lnTo>
                  <a:pt x="12400" y="7405"/>
                </a:lnTo>
                <a:lnTo>
                  <a:pt x="12381" y="7373"/>
                </a:lnTo>
                <a:lnTo>
                  <a:pt x="12362" y="7341"/>
                </a:lnTo>
                <a:lnTo>
                  <a:pt x="12342" y="7311"/>
                </a:lnTo>
                <a:lnTo>
                  <a:pt x="12321" y="7282"/>
                </a:lnTo>
                <a:lnTo>
                  <a:pt x="12298" y="7254"/>
                </a:lnTo>
                <a:lnTo>
                  <a:pt x="12275" y="7226"/>
                </a:lnTo>
                <a:lnTo>
                  <a:pt x="12252" y="7199"/>
                </a:lnTo>
                <a:lnTo>
                  <a:pt x="12227" y="7174"/>
                </a:lnTo>
                <a:lnTo>
                  <a:pt x="12202" y="7149"/>
                </a:lnTo>
                <a:lnTo>
                  <a:pt x="12176" y="7126"/>
                </a:lnTo>
                <a:lnTo>
                  <a:pt x="12149" y="7102"/>
                </a:lnTo>
                <a:lnTo>
                  <a:pt x="12122" y="7081"/>
                </a:lnTo>
                <a:lnTo>
                  <a:pt x="12094" y="7060"/>
                </a:lnTo>
                <a:lnTo>
                  <a:pt x="12066" y="7040"/>
                </a:lnTo>
                <a:lnTo>
                  <a:pt x="12037" y="7022"/>
                </a:lnTo>
                <a:lnTo>
                  <a:pt x="12006" y="7004"/>
                </a:lnTo>
                <a:lnTo>
                  <a:pt x="11976" y="6986"/>
                </a:lnTo>
                <a:lnTo>
                  <a:pt x="11946" y="6971"/>
                </a:lnTo>
                <a:lnTo>
                  <a:pt x="11915" y="6956"/>
                </a:lnTo>
                <a:lnTo>
                  <a:pt x="11883" y="6942"/>
                </a:lnTo>
                <a:lnTo>
                  <a:pt x="11850" y="6930"/>
                </a:lnTo>
                <a:lnTo>
                  <a:pt x="11818" y="6918"/>
                </a:lnTo>
                <a:lnTo>
                  <a:pt x="11786" y="6908"/>
                </a:lnTo>
                <a:lnTo>
                  <a:pt x="11753" y="6899"/>
                </a:lnTo>
                <a:lnTo>
                  <a:pt x="11720" y="6890"/>
                </a:lnTo>
                <a:lnTo>
                  <a:pt x="11685" y="6883"/>
                </a:lnTo>
                <a:lnTo>
                  <a:pt x="11652" y="6877"/>
                </a:lnTo>
                <a:lnTo>
                  <a:pt x="11618" y="6872"/>
                </a:lnTo>
                <a:lnTo>
                  <a:pt x="11584" y="6868"/>
                </a:lnTo>
                <a:lnTo>
                  <a:pt x="11549" y="6864"/>
                </a:lnTo>
                <a:lnTo>
                  <a:pt x="11514" y="6862"/>
                </a:lnTo>
                <a:lnTo>
                  <a:pt x="11480" y="6862"/>
                </a:lnTo>
                <a:lnTo>
                  <a:pt x="11448" y="6862"/>
                </a:lnTo>
                <a:lnTo>
                  <a:pt x="11416" y="6864"/>
                </a:lnTo>
                <a:lnTo>
                  <a:pt x="11382" y="6866"/>
                </a:lnTo>
                <a:lnTo>
                  <a:pt x="11350" y="6871"/>
                </a:lnTo>
                <a:lnTo>
                  <a:pt x="11318" y="6875"/>
                </a:lnTo>
                <a:lnTo>
                  <a:pt x="11286" y="6881"/>
                </a:lnTo>
                <a:lnTo>
                  <a:pt x="11253" y="6887"/>
                </a:lnTo>
                <a:lnTo>
                  <a:pt x="11221" y="6895"/>
                </a:lnTo>
                <a:lnTo>
                  <a:pt x="11190" y="6904"/>
                </a:lnTo>
                <a:lnTo>
                  <a:pt x="11158" y="6913"/>
                </a:lnTo>
                <a:lnTo>
                  <a:pt x="11127" y="6924"/>
                </a:lnTo>
                <a:lnTo>
                  <a:pt x="11095" y="6936"/>
                </a:lnTo>
                <a:lnTo>
                  <a:pt x="11064" y="6949"/>
                </a:lnTo>
                <a:lnTo>
                  <a:pt x="11033" y="6962"/>
                </a:lnTo>
                <a:lnTo>
                  <a:pt x="11003" y="6977"/>
                </a:lnTo>
                <a:lnTo>
                  <a:pt x="10972" y="6994"/>
                </a:lnTo>
                <a:lnTo>
                  <a:pt x="7516" y="8910"/>
                </a:lnTo>
                <a:lnTo>
                  <a:pt x="7478" y="8868"/>
                </a:lnTo>
                <a:lnTo>
                  <a:pt x="7440" y="8828"/>
                </a:lnTo>
                <a:lnTo>
                  <a:pt x="7402" y="8788"/>
                </a:lnTo>
                <a:lnTo>
                  <a:pt x="7363" y="8748"/>
                </a:lnTo>
                <a:lnTo>
                  <a:pt x="7323" y="8709"/>
                </a:lnTo>
                <a:lnTo>
                  <a:pt x="7283" y="8671"/>
                </a:lnTo>
                <a:lnTo>
                  <a:pt x="7242" y="8633"/>
                </a:lnTo>
                <a:lnTo>
                  <a:pt x="7202" y="8595"/>
                </a:lnTo>
                <a:lnTo>
                  <a:pt x="7159" y="8558"/>
                </a:lnTo>
                <a:lnTo>
                  <a:pt x="7118" y="8522"/>
                </a:lnTo>
                <a:lnTo>
                  <a:pt x="7075" y="8485"/>
                </a:lnTo>
                <a:lnTo>
                  <a:pt x="7033" y="8450"/>
                </a:lnTo>
                <a:lnTo>
                  <a:pt x="6989" y="8416"/>
                </a:lnTo>
                <a:lnTo>
                  <a:pt x="6945" y="8382"/>
                </a:lnTo>
                <a:lnTo>
                  <a:pt x="6901" y="8347"/>
                </a:lnTo>
                <a:lnTo>
                  <a:pt x="6855" y="8314"/>
                </a:lnTo>
                <a:lnTo>
                  <a:pt x="6788" y="8266"/>
                </a:lnTo>
                <a:lnTo>
                  <a:pt x="6720" y="8219"/>
                </a:lnTo>
                <a:lnTo>
                  <a:pt x="6651" y="8173"/>
                </a:lnTo>
                <a:lnTo>
                  <a:pt x="6581" y="8129"/>
                </a:lnTo>
                <a:lnTo>
                  <a:pt x="6510" y="8085"/>
                </a:lnTo>
                <a:lnTo>
                  <a:pt x="6438" y="8044"/>
                </a:lnTo>
                <a:lnTo>
                  <a:pt x="6365" y="8004"/>
                </a:lnTo>
                <a:lnTo>
                  <a:pt x="6292" y="7964"/>
                </a:lnTo>
                <a:lnTo>
                  <a:pt x="6217" y="7927"/>
                </a:lnTo>
                <a:lnTo>
                  <a:pt x="6143" y="7891"/>
                </a:lnTo>
                <a:lnTo>
                  <a:pt x="6066" y="7855"/>
                </a:lnTo>
                <a:lnTo>
                  <a:pt x="5990" y="7822"/>
                </a:lnTo>
                <a:lnTo>
                  <a:pt x="5912" y="7790"/>
                </a:lnTo>
                <a:lnTo>
                  <a:pt x="5834" y="7760"/>
                </a:lnTo>
                <a:lnTo>
                  <a:pt x="5755" y="7730"/>
                </a:lnTo>
                <a:lnTo>
                  <a:pt x="5676" y="7703"/>
                </a:lnTo>
                <a:lnTo>
                  <a:pt x="5595" y="7677"/>
                </a:lnTo>
                <a:lnTo>
                  <a:pt x="5513" y="7652"/>
                </a:lnTo>
                <a:lnTo>
                  <a:pt x="5432" y="7630"/>
                </a:lnTo>
                <a:lnTo>
                  <a:pt x="5349" y="7608"/>
                </a:lnTo>
                <a:lnTo>
                  <a:pt x="5267" y="7588"/>
                </a:lnTo>
                <a:lnTo>
                  <a:pt x="5183" y="7570"/>
                </a:lnTo>
                <a:lnTo>
                  <a:pt x="5099" y="7554"/>
                </a:lnTo>
                <a:lnTo>
                  <a:pt x="5014" y="7539"/>
                </a:lnTo>
                <a:lnTo>
                  <a:pt x="4929" y="7526"/>
                </a:lnTo>
                <a:lnTo>
                  <a:pt x="4843" y="7515"/>
                </a:lnTo>
                <a:lnTo>
                  <a:pt x="4756" y="7505"/>
                </a:lnTo>
                <a:lnTo>
                  <a:pt x="4670" y="7496"/>
                </a:lnTo>
                <a:lnTo>
                  <a:pt x="4582" y="7490"/>
                </a:lnTo>
                <a:lnTo>
                  <a:pt x="4494" y="7485"/>
                </a:lnTo>
                <a:lnTo>
                  <a:pt x="4405" y="7483"/>
                </a:lnTo>
                <a:lnTo>
                  <a:pt x="4317" y="7482"/>
                </a:lnTo>
                <a:lnTo>
                  <a:pt x="4094" y="7487"/>
                </a:lnTo>
                <a:lnTo>
                  <a:pt x="3876" y="7505"/>
                </a:lnTo>
                <a:lnTo>
                  <a:pt x="3659" y="7532"/>
                </a:lnTo>
                <a:lnTo>
                  <a:pt x="3447" y="7570"/>
                </a:lnTo>
                <a:lnTo>
                  <a:pt x="3237" y="7618"/>
                </a:lnTo>
                <a:lnTo>
                  <a:pt x="3033" y="7676"/>
                </a:lnTo>
                <a:lnTo>
                  <a:pt x="2833" y="7744"/>
                </a:lnTo>
                <a:lnTo>
                  <a:pt x="2636" y="7822"/>
                </a:lnTo>
                <a:lnTo>
                  <a:pt x="2445" y="7909"/>
                </a:lnTo>
                <a:lnTo>
                  <a:pt x="2259" y="8004"/>
                </a:lnTo>
                <a:lnTo>
                  <a:pt x="2079" y="8108"/>
                </a:lnTo>
                <a:lnTo>
                  <a:pt x="1904" y="8220"/>
                </a:lnTo>
                <a:lnTo>
                  <a:pt x="1733" y="8341"/>
                </a:lnTo>
                <a:lnTo>
                  <a:pt x="1570" y="8469"/>
                </a:lnTo>
                <a:lnTo>
                  <a:pt x="1414" y="8605"/>
                </a:lnTo>
                <a:lnTo>
                  <a:pt x="1264" y="8748"/>
                </a:lnTo>
                <a:lnTo>
                  <a:pt x="1121" y="8899"/>
                </a:lnTo>
                <a:lnTo>
                  <a:pt x="986" y="9055"/>
                </a:lnTo>
                <a:lnTo>
                  <a:pt x="858" y="9218"/>
                </a:lnTo>
                <a:lnTo>
                  <a:pt x="737" y="9389"/>
                </a:lnTo>
                <a:lnTo>
                  <a:pt x="625" y="9564"/>
                </a:lnTo>
                <a:lnTo>
                  <a:pt x="521" y="9744"/>
                </a:lnTo>
                <a:lnTo>
                  <a:pt x="426" y="9931"/>
                </a:lnTo>
                <a:lnTo>
                  <a:pt x="339" y="10122"/>
                </a:lnTo>
                <a:lnTo>
                  <a:pt x="262" y="10319"/>
                </a:lnTo>
                <a:lnTo>
                  <a:pt x="194" y="10519"/>
                </a:lnTo>
                <a:lnTo>
                  <a:pt x="136" y="10725"/>
                </a:lnTo>
                <a:lnTo>
                  <a:pt x="88" y="10934"/>
                </a:lnTo>
                <a:lnTo>
                  <a:pt x="49" y="11146"/>
                </a:lnTo>
                <a:lnTo>
                  <a:pt x="22" y="11363"/>
                </a:lnTo>
                <a:lnTo>
                  <a:pt x="6" y="11583"/>
                </a:lnTo>
                <a:lnTo>
                  <a:pt x="0" y="11805"/>
                </a:lnTo>
                <a:lnTo>
                  <a:pt x="6" y="12027"/>
                </a:lnTo>
                <a:lnTo>
                  <a:pt x="22" y="12247"/>
                </a:lnTo>
                <a:lnTo>
                  <a:pt x="49" y="12463"/>
                </a:lnTo>
                <a:lnTo>
                  <a:pt x="88" y="12677"/>
                </a:lnTo>
                <a:lnTo>
                  <a:pt x="136" y="12885"/>
                </a:lnTo>
                <a:lnTo>
                  <a:pt x="194" y="13091"/>
                </a:lnTo>
                <a:lnTo>
                  <a:pt x="262" y="13291"/>
                </a:lnTo>
                <a:lnTo>
                  <a:pt x="339" y="13488"/>
                </a:lnTo>
                <a:lnTo>
                  <a:pt x="426" y="13680"/>
                </a:lnTo>
                <a:lnTo>
                  <a:pt x="521" y="13866"/>
                </a:lnTo>
                <a:lnTo>
                  <a:pt x="625" y="14046"/>
                </a:lnTo>
                <a:lnTo>
                  <a:pt x="737" y="14222"/>
                </a:lnTo>
                <a:lnTo>
                  <a:pt x="858" y="14391"/>
                </a:lnTo>
                <a:lnTo>
                  <a:pt x="986" y="14555"/>
                </a:lnTo>
                <a:lnTo>
                  <a:pt x="1121" y="14712"/>
                </a:lnTo>
                <a:lnTo>
                  <a:pt x="1264" y="14862"/>
                </a:lnTo>
                <a:lnTo>
                  <a:pt x="1414" y="15005"/>
                </a:lnTo>
                <a:lnTo>
                  <a:pt x="1570" y="15141"/>
                </a:lnTo>
                <a:lnTo>
                  <a:pt x="1733" y="15269"/>
                </a:lnTo>
                <a:lnTo>
                  <a:pt x="1904" y="15390"/>
                </a:lnTo>
                <a:lnTo>
                  <a:pt x="2079" y="15502"/>
                </a:lnTo>
                <a:lnTo>
                  <a:pt x="2259" y="15606"/>
                </a:lnTo>
                <a:lnTo>
                  <a:pt x="2445" y="15702"/>
                </a:lnTo>
                <a:lnTo>
                  <a:pt x="2636" y="15788"/>
                </a:lnTo>
                <a:lnTo>
                  <a:pt x="2833" y="15866"/>
                </a:lnTo>
                <a:lnTo>
                  <a:pt x="3033" y="15933"/>
                </a:lnTo>
                <a:lnTo>
                  <a:pt x="3237" y="15992"/>
                </a:lnTo>
                <a:lnTo>
                  <a:pt x="3447" y="16040"/>
                </a:lnTo>
                <a:lnTo>
                  <a:pt x="3659" y="16079"/>
                </a:lnTo>
                <a:lnTo>
                  <a:pt x="3876" y="16106"/>
                </a:lnTo>
                <a:lnTo>
                  <a:pt x="4094" y="16122"/>
                </a:lnTo>
                <a:lnTo>
                  <a:pt x="4317" y="16128"/>
                </a:lnTo>
                <a:lnTo>
                  <a:pt x="4539" y="16122"/>
                </a:lnTo>
                <a:lnTo>
                  <a:pt x="4758" y="16106"/>
                </a:lnTo>
                <a:lnTo>
                  <a:pt x="4974" y="16079"/>
                </a:lnTo>
                <a:lnTo>
                  <a:pt x="5186" y="16040"/>
                </a:lnTo>
                <a:lnTo>
                  <a:pt x="5396" y="15992"/>
                </a:lnTo>
                <a:lnTo>
                  <a:pt x="5600" y="15933"/>
                </a:lnTo>
                <a:lnTo>
                  <a:pt x="5801" y="15866"/>
                </a:lnTo>
                <a:lnTo>
                  <a:pt x="5998" y="15788"/>
                </a:lnTo>
                <a:lnTo>
                  <a:pt x="6188" y="15702"/>
                </a:lnTo>
                <a:lnTo>
                  <a:pt x="6374" y="15606"/>
                </a:lnTo>
                <a:lnTo>
                  <a:pt x="6555" y="15502"/>
                </a:lnTo>
                <a:lnTo>
                  <a:pt x="6731" y="15390"/>
                </a:lnTo>
                <a:lnTo>
                  <a:pt x="6900" y="15269"/>
                </a:lnTo>
                <a:lnTo>
                  <a:pt x="7063" y="15141"/>
                </a:lnTo>
                <a:lnTo>
                  <a:pt x="7220" y="15005"/>
                </a:lnTo>
                <a:lnTo>
                  <a:pt x="7370" y="14862"/>
                </a:lnTo>
                <a:lnTo>
                  <a:pt x="7513" y="14712"/>
                </a:lnTo>
                <a:lnTo>
                  <a:pt x="7649" y="14555"/>
                </a:lnTo>
                <a:lnTo>
                  <a:pt x="7776" y="14391"/>
                </a:lnTo>
                <a:lnTo>
                  <a:pt x="7897" y="14222"/>
                </a:lnTo>
                <a:lnTo>
                  <a:pt x="8009" y="14046"/>
                </a:lnTo>
                <a:lnTo>
                  <a:pt x="8113" y="13866"/>
                </a:lnTo>
                <a:lnTo>
                  <a:pt x="8208" y="13680"/>
                </a:lnTo>
                <a:lnTo>
                  <a:pt x="8295" y="13488"/>
                </a:lnTo>
                <a:lnTo>
                  <a:pt x="8372" y="13291"/>
                </a:lnTo>
                <a:lnTo>
                  <a:pt x="8440" y="13091"/>
                </a:lnTo>
                <a:lnTo>
                  <a:pt x="8498" y="12885"/>
                </a:lnTo>
                <a:lnTo>
                  <a:pt x="8547" y="12677"/>
                </a:lnTo>
                <a:lnTo>
                  <a:pt x="8585" y="12463"/>
                </a:lnTo>
                <a:lnTo>
                  <a:pt x="8612" y="12247"/>
                </a:lnTo>
                <a:lnTo>
                  <a:pt x="8628" y="12027"/>
                </a:lnTo>
                <a:lnTo>
                  <a:pt x="8634" y="11805"/>
                </a:lnTo>
                <a:lnTo>
                  <a:pt x="8633" y="11768"/>
                </a:lnTo>
                <a:lnTo>
                  <a:pt x="8631" y="11733"/>
                </a:lnTo>
                <a:lnTo>
                  <a:pt x="8628" y="11697"/>
                </a:lnTo>
                <a:lnTo>
                  <a:pt x="8627" y="11661"/>
                </a:lnTo>
                <a:lnTo>
                  <a:pt x="8624" y="11603"/>
                </a:lnTo>
                <a:lnTo>
                  <a:pt x="8621" y="11546"/>
                </a:lnTo>
                <a:lnTo>
                  <a:pt x="8618" y="11489"/>
                </a:lnTo>
                <a:lnTo>
                  <a:pt x="8613" y="11432"/>
                </a:lnTo>
                <a:lnTo>
                  <a:pt x="8608" y="11375"/>
                </a:lnTo>
                <a:lnTo>
                  <a:pt x="8602" y="11319"/>
                </a:lnTo>
                <a:lnTo>
                  <a:pt x="8595" y="11262"/>
                </a:lnTo>
                <a:lnTo>
                  <a:pt x="8588" y="11207"/>
                </a:lnTo>
                <a:lnTo>
                  <a:pt x="8580" y="11150"/>
                </a:lnTo>
                <a:lnTo>
                  <a:pt x="8571" y="11095"/>
                </a:lnTo>
                <a:lnTo>
                  <a:pt x="8562" y="11041"/>
                </a:lnTo>
                <a:lnTo>
                  <a:pt x="8552" y="10985"/>
                </a:lnTo>
                <a:lnTo>
                  <a:pt x="8541" y="10931"/>
                </a:lnTo>
                <a:lnTo>
                  <a:pt x="8528" y="10875"/>
                </a:lnTo>
                <a:lnTo>
                  <a:pt x="8516" y="10821"/>
                </a:lnTo>
                <a:lnTo>
                  <a:pt x="8503" y="10767"/>
                </a:lnTo>
                <a:close/>
                <a:moveTo>
                  <a:pt x="12285" y="3996"/>
                </a:moveTo>
                <a:lnTo>
                  <a:pt x="12238" y="3997"/>
                </a:lnTo>
                <a:lnTo>
                  <a:pt x="12191" y="3998"/>
                </a:lnTo>
                <a:lnTo>
                  <a:pt x="12144" y="3999"/>
                </a:lnTo>
                <a:lnTo>
                  <a:pt x="12098" y="4002"/>
                </a:lnTo>
                <a:lnTo>
                  <a:pt x="12052" y="4005"/>
                </a:lnTo>
                <a:lnTo>
                  <a:pt x="12005" y="4008"/>
                </a:lnTo>
                <a:lnTo>
                  <a:pt x="11959" y="4013"/>
                </a:lnTo>
                <a:lnTo>
                  <a:pt x="11914" y="4017"/>
                </a:lnTo>
                <a:lnTo>
                  <a:pt x="11869" y="4023"/>
                </a:lnTo>
                <a:lnTo>
                  <a:pt x="11823" y="4029"/>
                </a:lnTo>
                <a:lnTo>
                  <a:pt x="11778" y="4036"/>
                </a:lnTo>
                <a:lnTo>
                  <a:pt x="11733" y="4043"/>
                </a:lnTo>
                <a:lnTo>
                  <a:pt x="11688" y="4051"/>
                </a:lnTo>
                <a:lnTo>
                  <a:pt x="11643" y="4060"/>
                </a:lnTo>
                <a:lnTo>
                  <a:pt x="11600" y="4069"/>
                </a:lnTo>
                <a:lnTo>
                  <a:pt x="11555" y="4079"/>
                </a:lnTo>
                <a:lnTo>
                  <a:pt x="11511" y="4089"/>
                </a:lnTo>
                <a:lnTo>
                  <a:pt x="11468" y="4101"/>
                </a:lnTo>
                <a:lnTo>
                  <a:pt x="11425" y="4113"/>
                </a:lnTo>
                <a:lnTo>
                  <a:pt x="11381" y="4125"/>
                </a:lnTo>
                <a:lnTo>
                  <a:pt x="11338" y="4138"/>
                </a:lnTo>
                <a:lnTo>
                  <a:pt x="11296" y="4151"/>
                </a:lnTo>
                <a:lnTo>
                  <a:pt x="11253" y="4165"/>
                </a:lnTo>
                <a:lnTo>
                  <a:pt x="11211" y="4179"/>
                </a:lnTo>
                <a:lnTo>
                  <a:pt x="11169" y="4194"/>
                </a:lnTo>
                <a:lnTo>
                  <a:pt x="11128" y="4209"/>
                </a:lnTo>
                <a:lnTo>
                  <a:pt x="11085" y="4226"/>
                </a:lnTo>
                <a:lnTo>
                  <a:pt x="11045" y="4243"/>
                </a:lnTo>
                <a:lnTo>
                  <a:pt x="11004" y="4260"/>
                </a:lnTo>
                <a:lnTo>
                  <a:pt x="10964" y="4277"/>
                </a:lnTo>
                <a:lnTo>
                  <a:pt x="10923" y="4295"/>
                </a:lnTo>
                <a:lnTo>
                  <a:pt x="10883" y="4314"/>
                </a:lnTo>
                <a:lnTo>
                  <a:pt x="10833" y="4338"/>
                </a:lnTo>
                <a:lnTo>
                  <a:pt x="10783" y="4364"/>
                </a:lnTo>
                <a:lnTo>
                  <a:pt x="10734" y="4390"/>
                </a:lnTo>
                <a:lnTo>
                  <a:pt x="10686" y="4416"/>
                </a:lnTo>
                <a:lnTo>
                  <a:pt x="10637" y="4443"/>
                </a:lnTo>
                <a:lnTo>
                  <a:pt x="10589" y="4471"/>
                </a:lnTo>
                <a:lnTo>
                  <a:pt x="10542" y="4501"/>
                </a:lnTo>
                <a:lnTo>
                  <a:pt x="10495" y="4531"/>
                </a:lnTo>
                <a:lnTo>
                  <a:pt x="10449" y="4561"/>
                </a:lnTo>
                <a:lnTo>
                  <a:pt x="10404" y="4592"/>
                </a:lnTo>
                <a:lnTo>
                  <a:pt x="10360" y="4625"/>
                </a:lnTo>
                <a:lnTo>
                  <a:pt x="10314" y="4657"/>
                </a:lnTo>
                <a:lnTo>
                  <a:pt x="10271" y="4690"/>
                </a:lnTo>
                <a:lnTo>
                  <a:pt x="10228" y="4724"/>
                </a:lnTo>
                <a:lnTo>
                  <a:pt x="10185" y="4760"/>
                </a:lnTo>
                <a:lnTo>
                  <a:pt x="10143" y="4795"/>
                </a:lnTo>
                <a:lnTo>
                  <a:pt x="7573" y="2688"/>
                </a:lnTo>
                <a:lnTo>
                  <a:pt x="7551" y="2671"/>
                </a:lnTo>
                <a:lnTo>
                  <a:pt x="7529" y="2654"/>
                </a:lnTo>
                <a:lnTo>
                  <a:pt x="7506" y="2639"/>
                </a:lnTo>
                <a:lnTo>
                  <a:pt x="7481" y="2625"/>
                </a:lnTo>
                <a:lnTo>
                  <a:pt x="7457" y="2613"/>
                </a:lnTo>
                <a:lnTo>
                  <a:pt x="7433" y="2601"/>
                </a:lnTo>
                <a:lnTo>
                  <a:pt x="7408" y="2590"/>
                </a:lnTo>
                <a:lnTo>
                  <a:pt x="7383" y="2580"/>
                </a:lnTo>
                <a:lnTo>
                  <a:pt x="7358" y="2572"/>
                </a:lnTo>
                <a:lnTo>
                  <a:pt x="7332" y="2564"/>
                </a:lnTo>
                <a:lnTo>
                  <a:pt x="7305" y="2558"/>
                </a:lnTo>
                <a:lnTo>
                  <a:pt x="7279" y="2554"/>
                </a:lnTo>
                <a:lnTo>
                  <a:pt x="7253" y="2550"/>
                </a:lnTo>
                <a:lnTo>
                  <a:pt x="7227" y="2547"/>
                </a:lnTo>
                <a:lnTo>
                  <a:pt x="7201" y="2545"/>
                </a:lnTo>
                <a:lnTo>
                  <a:pt x="7174" y="2545"/>
                </a:lnTo>
                <a:lnTo>
                  <a:pt x="7140" y="2546"/>
                </a:lnTo>
                <a:lnTo>
                  <a:pt x="7106" y="2548"/>
                </a:lnTo>
                <a:lnTo>
                  <a:pt x="7072" y="2553"/>
                </a:lnTo>
                <a:lnTo>
                  <a:pt x="7039" y="2559"/>
                </a:lnTo>
                <a:lnTo>
                  <a:pt x="7005" y="2568"/>
                </a:lnTo>
                <a:lnTo>
                  <a:pt x="6973" y="2578"/>
                </a:lnTo>
                <a:lnTo>
                  <a:pt x="6941" y="2590"/>
                </a:lnTo>
                <a:lnTo>
                  <a:pt x="6909" y="2604"/>
                </a:lnTo>
                <a:lnTo>
                  <a:pt x="6878" y="2619"/>
                </a:lnTo>
                <a:lnTo>
                  <a:pt x="6847" y="2636"/>
                </a:lnTo>
                <a:lnTo>
                  <a:pt x="6818" y="2655"/>
                </a:lnTo>
                <a:lnTo>
                  <a:pt x="6790" y="2676"/>
                </a:lnTo>
                <a:lnTo>
                  <a:pt x="6763" y="2698"/>
                </a:lnTo>
                <a:lnTo>
                  <a:pt x="6736" y="2723"/>
                </a:lnTo>
                <a:lnTo>
                  <a:pt x="6723" y="2736"/>
                </a:lnTo>
                <a:lnTo>
                  <a:pt x="6710" y="2749"/>
                </a:lnTo>
                <a:lnTo>
                  <a:pt x="6698" y="2762"/>
                </a:lnTo>
                <a:lnTo>
                  <a:pt x="6687" y="2776"/>
                </a:lnTo>
                <a:lnTo>
                  <a:pt x="6667" y="2802"/>
                </a:lnTo>
                <a:lnTo>
                  <a:pt x="6648" y="2828"/>
                </a:lnTo>
                <a:lnTo>
                  <a:pt x="6632" y="2856"/>
                </a:lnTo>
                <a:lnTo>
                  <a:pt x="6616" y="2883"/>
                </a:lnTo>
                <a:lnTo>
                  <a:pt x="6602" y="2911"/>
                </a:lnTo>
                <a:lnTo>
                  <a:pt x="6590" y="2939"/>
                </a:lnTo>
                <a:lnTo>
                  <a:pt x="6579" y="2969"/>
                </a:lnTo>
                <a:lnTo>
                  <a:pt x="6569" y="2998"/>
                </a:lnTo>
                <a:lnTo>
                  <a:pt x="6561" y="3027"/>
                </a:lnTo>
                <a:lnTo>
                  <a:pt x="6555" y="3057"/>
                </a:lnTo>
                <a:lnTo>
                  <a:pt x="6550" y="3088"/>
                </a:lnTo>
                <a:lnTo>
                  <a:pt x="6546" y="3118"/>
                </a:lnTo>
                <a:lnTo>
                  <a:pt x="6544" y="3148"/>
                </a:lnTo>
                <a:lnTo>
                  <a:pt x="6543" y="3178"/>
                </a:lnTo>
                <a:lnTo>
                  <a:pt x="6544" y="3208"/>
                </a:lnTo>
                <a:lnTo>
                  <a:pt x="6546" y="3239"/>
                </a:lnTo>
                <a:lnTo>
                  <a:pt x="6550" y="3269"/>
                </a:lnTo>
                <a:lnTo>
                  <a:pt x="6555" y="3298"/>
                </a:lnTo>
                <a:lnTo>
                  <a:pt x="6562" y="3328"/>
                </a:lnTo>
                <a:lnTo>
                  <a:pt x="6570" y="3358"/>
                </a:lnTo>
                <a:lnTo>
                  <a:pt x="6580" y="3386"/>
                </a:lnTo>
                <a:lnTo>
                  <a:pt x="6591" y="3415"/>
                </a:lnTo>
                <a:lnTo>
                  <a:pt x="6603" y="3442"/>
                </a:lnTo>
                <a:lnTo>
                  <a:pt x="6616" y="3471"/>
                </a:lnTo>
                <a:lnTo>
                  <a:pt x="6631" y="3497"/>
                </a:lnTo>
                <a:lnTo>
                  <a:pt x="6648" y="3523"/>
                </a:lnTo>
                <a:lnTo>
                  <a:pt x="6665" y="3549"/>
                </a:lnTo>
                <a:lnTo>
                  <a:pt x="6684" y="3573"/>
                </a:lnTo>
                <a:lnTo>
                  <a:pt x="6705" y="3598"/>
                </a:lnTo>
                <a:lnTo>
                  <a:pt x="6728" y="3621"/>
                </a:lnTo>
                <a:lnTo>
                  <a:pt x="6751" y="3643"/>
                </a:lnTo>
                <a:lnTo>
                  <a:pt x="6775" y="3664"/>
                </a:lnTo>
                <a:lnTo>
                  <a:pt x="9364" y="5788"/>
                </a:lnTo>
                <a:lnTo>
                  <a:pt x="9339" y="5837"/>
                </a:lnTo>
                <a:lnTo>
                  <a:pt x="9315" y="5888"/>
                </a:lnTo>
                <a:lnTo>
                  <a:pt x="9291" y="5938"/>
                </a:lnTo>
                <a:lnTo>
                  <a:pt x="9269" y="5989"/>
                </a:lnTo>
                <a:lnTo>
                  <a:pt x="9247" y="6040"/>
                </a:lnTo>
                <a:lnTo>
                  <a:pt x="9227" y="6091"/>
                </a:lnTo>
                <a:lnTo>
                  <a:pt x="9207" y="6144"/>
                </a:lnTo>
                <a:lnTo>
                  <a:pt x="9188" y="6196"/>
                </a:lnTo>
                <a:lnTo>
                  <a:pt x="9169" y="6250"/>
                </a:lnTo>
                <a:lnTo>
                  <a:pt x="9152" y="6303"/>
                </a:lnTo>
                <a:lnTo>
                  <a:pt x="9135" y="6356"/>
                </a:lnTo>
                <a:lnTo>
                  <a:pt x="9119" y="6411"/>
                </a:lnTo>
                <a:lnTo>
                  <a:pt x="9105" y="6465"/>
                </a:lnTo>
                <a:lnTo>
                  <a:pt x="9091" y="6521"/>
                </a:lnTo>
                <a:lnTo>
                  <a:pt x="9079" y="6576"/>
                </a:lnTo>
                <a:lnTo>
                  <a:pt x="9067" y="6632"/>
                </a:lnTo>
                <a:lnTo>
                  <a:pt x="9056" y="6691"/>
                </a:lnTo>
                <a:lnTo>
                  <a:pt x="9046" y="6752"/>
                </a:lnTo>
                <a:lnTo>
                  <a:pt x="9037" y="6812"/>
                </a:lnTo>
                <a:lnTo>
                  <a:pt x="9030" y="6873"/>
                </a:lnTo>
                <a:lnTo>
                  <a:pt x="9023" y="6934"/>
                </a:lnTo>
                <a:lnTo>
                  <a:pt x="9018" y="6996"/>
                </a:lnTo>
                <a:lnTo>
                  <a:pt x="9014" y="7058"/>
                </a:lnTo>
                <a:lnTo>
                  <a:pt x="9010" y="7120"/>
                </a:lnTo>
                <a:lnTo>
                  <a:pt x="10564" y="6259"/>
                </a:lnTo>
                <a:lnTo>
                  <a:pt x="10617" y="6230"/>
                </a:lnTo>
                <a:lnTo>
                  <a:pt x="10671" y="6203"/>
                </a:lnTo>
                <a:lnTo>
                  <a:pt x="10725" y="6179"/>
                </a:lnTo>
                <a:lnTo>
                  <a:pt x="10780" y="6156"/>
                </a:lnTo>
                <a:lnTo>
                  <a:pt x="10837" y="6135"/>
                </a:lnTo>
                <a:lnTo>
                  <a:pt x="10893" y="6115"/>
                </a:lnTo>
                <a:lnTo>
                  <a:pt x="10949" y="6097"/>
                </a:lnTo>
                <a:lnTo>
                  <a:pt x="11007" y="6081"/>
                </a:lnTo>
                <a:lnTo>
                  <a:pt x="11065" y="6067"/>
                </a:lnTo>
                <a:lnTo>
                  <a:pt x="11124" y="6055"/>
                </a:lnTo>
                <a:lnTo>
                  <a:pt x="11182" y="6044"/>
                </a:lnTo>
                <a:lnTo>
                  <a:pt x="11241" y="6036"/>
                </a:lnTo>
                <a:lnTo>
                  <a:pt x="11301" y="6029"/>
                </a:lnTo>
                <a:lnTo>
                  <a:pt x="11360" y="6025"/>
                </a:lnTo>
                <a:lnTo>
                  <a:pt x="11420" y="6022"/>
                </a:lnTo>
                <a:lnTo>
                  <a:pt x="11480" y="6021"/>
                </a:lnTo>
                <a:lnTo>
                  <a:pt x="11544" y="6022"/>
                </a:lnTo>
                <a:lnTo>
                  <a:pt x="11608" y="6025"/>
                </a:lnTo>
                <a:lnTo>
                  <a:pt x="11672" y="6031"/>
                </a:lnTo>
                <a:lnTo>
                  <a:pt x="11735" y="6038"/>
                </a:lnTo>
                <a:lnTo>
                  <a:pt x="11797" y="6047"/>
                </a:lnTo>
                <a:lnTo>
                  <a:pt x="11859" y="6059"/>
                </a:lnTo>
                <a:lnTo>
                  <a:pt x="11921" y="6073"/>
                </a:lnTo>
                <a:lnTo>
                  <a:pt x="11982" y="6088"/>
                </a:lnTo>
                <a:lnTo>
                  <a:pt x="12042" y="6106"/>
                </a:lnTo>
                <a:lnTo>
                  <a:pt x="12101" y="6126"/>
                </a:lnTo>
                <a:lnTo>
                  <a:pt x="12160" y="6148"/>
                </a:lnTo>
                <a:lnTo>
                  <a:pt x="12218" y="6171"/>
                </a:lnTo>
                <a:lnTo>
                  <a:pt x="12275" y="6196"/>
                </a:lnTo>
                <a:lnTo>
                  <a:pt x="12332" y="6223"/>
                </a:lnTo>
                <a:lnTo>
                  <a:pt x="12386" y="6253"/>
                </a:lnTo>
                <a:lnTo>
                  <a:pt x="12440" y="6283"/>
                </a:lnTo>
                <a:lnTo>
                  <a:pt x="12494" y="6316"/>
                </a:lnTo>
                <a:lnTo>
                  <a:pt x="12546" y="6350"/>
                </a:lnTo>
                <a:lnTo>
                  <a:pt x="12596" y="6386"/>
                </a:lnTo>
                <a:lnTo>
                  <a:pt x="12647" y="6424"/>
                </a:lnTo>
                <a:lnTo>
                  <a:pt x="12695" y="6463"/>
                </a:lnTo>
                <a:lnTo>
                  <a:pt x="12742" y="6504"/>
                </a:lnTo>
                <a:lnTo>
                  <a:pt x="12788" y="6547"/>
                </a:lnTo>
                <a:lnTo>
                  <a:pt x="12833" y="6591"/>
                </a:lnTo>
                <a:lnTo>
                  <a:pt x="12876" y="6637"/>
                </a:lnTo>
                <a:lnTo>
                  <a:pt x="12917" y="6684"/>
                </a:lnTo>
                <a:lnTo>
                  <a:pt x="12958" y="6732"/>
                </a:lnTo>
                <a:lnTo>
                  <a:pt x="12997" y="6783"/>
                </a:lnTo>
                <a:lnTo>
                  <a:pt x="13034" y="6834"/>
                </a:lnTo>
                <a:lnTo>
                  <a:pt x="13069" y="6888"/>
                </a:lnTo>
                <a:lnTo>
                  <a:pt x="13103" y="6942"/>
                </a:lnTo>
                <a:lnTo>
                  <a:pt x="13135" y="6998"/>
                </a:lnTo>
                <a:lnTo>
                  <a:pt x="13180" y="7084"/>
                </a:lnTo>
                <a:lnTo>
                  <a:pt x="13220" y="7172"/>
                </a:lnTo>
                <a:lnTo>
                  <a:pt x="13256" y="7261"/>
                </a:lnTo>
                <a:lnTo>
                  <a:pt x="13286" y="7350"/>
                </a:lnTo>
                <a:lnTo>
                  <a:pt x="13312" y="7440"/>
                </a:lnTo>
                <a:lnTo>
                  <a:pt x="13332" y="7531"/>
                </a:lnTo>
                <a:lnTo>
                  <a:pt x="13349" y="7622"/>
                </a:lnTo>
                <a:lnTo>
                  <a:pt x="13361" y="7714"/>
                </a:lnTo>
                <a:lnTo>
                  <a:pt x="13368" y="7806"/>
                </a:lnTo>
                <a:lnTo>
                  <a:pt x="13371" y="7898"/>
                </a:lnTo>
                <a:lnTo>
                  <a:pt x="13369" y="7989"/>
                </a:lnTo>
                <a:lnTo>
                  <a:pt x="13363" y="8080"/>
                </a:lnTo>
                <a:lnTo>
                  <a:pt x="13353" y="8171"/>
                </a:lnTo>
                <a:lnTo>
                  <a:pt x="13339" y="8261"/>
                </a:lnTo>
                <a:lnTo>
                  <a:pt x="13320" y="8349"/>
                </a:lnTo>
                <a:lnTo>
                  <a:pt x="13297" y="8437"/>
                </a:lnTo>
                <a:lnTo>
                  <a:pt x="13270" y="8525"/>
                </a:lnTo>
                <a:lnTo>
                  <a:pt x="13239" y="8609"/>
                </a:lnTo>
                <a:lnTo>
                  <a:pt x="13203" y="8693"/>
                </a:lnTo>
                <a:lnTo>
                  <a:pt x="13164" y="8776"/>
                </a:lnTo>
                <a:lnTo>
                  <a:pt x="13121" y="8856"/>
                </a:lnTo>
                <a:lnTo>
                  <a:pt x="13073" y="8934"/>
                </a:lnTo>
                <a:lnTo>
                  <a:pt x="13022" y="9011"/>
                </a:lnTo>
                <a:lnTo>
                  <a:pt x="12968" y="9084"/>
                </a:lnTo>
                <a:lnTo>
                  <a:pt x="12909" y="9156"/>
                </a:lnTo>
                <a:lnTo>
                  <a:pt x="12847" y="9224"/>
                </a:lnTo>
                <a:lnTo>
                  <a:pt x="12781" y="9290"/>
                </a:lnTo>
                <a:lnTo>
                  <a:pt x="12711" y="9353"/>
                </a:lnTo>
                <a:lnTo>
                  <a:pt x="12638" y="9413"/>
                </a:lnTo>
                <a:lnTo>
                  <a:pt x="12561" y="9469"/>
                </a:lnTo>
                <a:lnTo>
                  <a:pt x="12481" y="9522"/>
                </a:lnTo>
                <a:lnTo>
                  <a:pt x="12397" y="9571"/>
                </a:lnTo>
                <a:lnTo>
                  <a:pt x="11038" y="10324"/>
                </a:lnTo>
                <a:lnTo>
                  <a:pt x="11111" y="10353"/>
                </a:lnTo>
                <a:lnTo>
                  <a:pt x="11184" y="10380"/>
                </a:lnTo>
                <a:lnTo>
                  <a:pt x="11257" y="10406"/>
                </a:lnTo>
                <a:lnTo>
                  <a:pt x="11333" y="10430"/>
                </a:lnTo>
                <a:lnTo>
                  <a:pt x="11408" y="10452"/>
                </a:lnTo>
                <a:lnTo>
                  <a:pt x="11485" y="10472"/>
                </a:lnTo>
                <a:lnTo>
                  <a:pt x="11562" y="10490"/>
                </a:lnTo>
                <a:lnTo>
                  <a:pt x="11640" y="10507"/>
                </a:lnTo>
                <a:lnTo>
                  <a:pt x="11719" y="10522"/>
                </a:lnTo>
                <a:lnTo>
                  <a:pt x="11798" y="10535"/>
                </a:lnTo>
                <a:lnTo>
                  <a:pt x="11878" y="10546"/>
                </a:lnTo>
                <a:lnTo>
                  <a:pt x="11958" y="10555"/>
                </a:lnTo>
                <a:lnTo>
                  <a:pt x="11998" y="10559"/>
                </a:lnTo>
                <a:lnTo>
                  <a:pt x="12039" y="10562"/>
                </a:lnTo>
                <a:lnTo>
                  <a:pt x="12080" y="10565"/>
                </a:lnTo>
                <a:lnTo>
                  <a:pt x="12120" y="10567"/>
                </a:lnTo>
                <a:lnTo>
                  <a:pt x="12161" y="10569"/>
                </a:lnTo>
                <a:lnTo>
                  <a:pt x="12203" y="10570"/>
                </a:lnTo>
                <a:lnTo>
                  <a:pt x="12244" y="10571"/>
                </a:lnTo>
                <a:lnTo>
                  <a:pt x="12285" y="10571"/>
                </a:lnTo>
                <a:lnTo>
                  <a:pt x="12453" y="10567"/>
                </a:lnTo>
                <a:lnTo>
                  <a:pt x="12620" y="10554"/>
                </a:lnTo>
                <a:lnTo>
                  <a:pt x="12785" y="10534"/>
                </a:lnTo>
                <a:lnTo>
                  <a:pt x="12947" y="10504"/>
                </a:lnTo>
                <a:lnTo>
                  <a:pt x="13106" y="10468"/>
                </a:lnTo>
                <a:lnTo>
                  <a:pt x="13261" y="10424"/>
                </a:lnTo>
                <a:lnTo>
                  <a:pt x="13414" y="10371"/>
                </a:lnTo>
                <a:lnTo>
                  <a:pt x="13563" y="10313"/>
                </a:lnTo>
                <a:lnTo>
                  <a:pt x="13708" y="10247"/>
                </a:lnTo>
                <a:lnTo>
                  <a:pt x="13850" y="10175"/>
                </a:lnTo>
                <a:lnTo>
                  <a:pt x="13988" y="10095"/>
                </a:lnTo>
                <a:lnTo>
                  <a:pt x="14120" y="10009"/>
                </a:lnTo>
                <a:lnTo>
                  <a:pt x="14249" y="9918"/>
                </a:lnTo>
                <a:lnTo>
                  <a:pt x="14373" y="9820"/>
                </a:lnTo>
                <a:lnTo>
                  <a:pt x="14492" y="9717"/>
                </a:lnTo>
                <a:lnTo>
                  <a:pt x="14607" y="9608"/>
                </a:lnTo>
                <a:lnTo>
                  <a:pt x="14715" y="9494"/>
                </a:lnTo>
                <a:lnTo>
                  <a:pt x="14818" y="9374"/>
                </a:lnTo>
                <a:lnTo>
                  <a:pt x="14916" y="9250"/>
                </a:lnTo>
                <a:lnTo>
                  <a:pt x="15007" y="9121"/>
                </a:lnTo>
                <a:lnTo>
                  <a:pt x="15093" y="8988"/>
                </a:lnTo>
                <a:lnTo>
                  <a:pt x="15171" y="8850"/>
                </a:lnTo>
                <a:lnTo>
                  <a:pt x="15244" y="8709"/>
                </a:lnTo>
                <a:lnTo>
                  <a:pt x="15310" y="8563"/>
                </a:lnTo>
                <a:lnTo>
                  <a:pt x="15369" y="8414"/>
                </a:lnTo>
                <a:lnTo>
                  <a:pt x="15420" y="8262"/>
                </a:lnTo>
                <a:lnTo>
                  <a:pt x="15464" y="8105"/>
                </a:lnTo>
                <a:lnTo>
                  <a:pt x="15502" y="7946"/>
                </a:lnTo>
                <a:lnTo>
                  <a:pt x="15530" y="7784"/>
                </a:lnTo>
                <a:lnTo>
                  <a:pt x="15551" y="7619"/>
                </a:lnTo>
                <a:lnTo>
                  <a:pt x="15564" y="7453"/>
                </a:lnTo>
                <a:lnTo>
                  <a:pt x="15568" y="7284"/>
                </a:lnTo>
                <a:lnTo>
                  <a:pt x="15564" y="7114"/>
                </a:lnTo>
                <a:lnTo>
                  <a:pt x="15551" y="6947"/>
                </a:lnTo>
                <a:lnTo>
                  <a:pt x="15530" y="6783"/>
                </a:lnTo>
                <a:lnTo>
                  <a:pt x="15502" y="6621"/>
                </a:lnTo>
                <a:lnTo>
                  <a:pt x="15464" y="6462"/>
                </a:lnTo>
                <a:lnTo>
                  <a:pt x="15420" y="6306"/>
                </a:lnTo>
                <a:lnTo>
                  <a:pt x="15369" y="6153"/>
                </a:lnTo>
                <a:lnTo>
                  <a:pt x="15310" y="6004"/>
                </a:lnTo>
                <a:lnTo>
                  <a:pt x="15244" y="5858"/>
                </a:lnTo>
                <a:lnTo>
                  <a:pt x="15171" y="5716"/>
                </a:lnTo>
                <a:lnTo>
                  <a:pt x="15093" y="5579"/>
                </a:lnTo>
                <a:lnTo>
                  <a:pt x="15007" y="5445"/>
                </a:lnTo>
                <a:lnTo>
                  <a:pt x="14916" y="5316"/>
                </a:lnTo>
                <a:lnTo>
                  <a:pt x="14818" y="5192"/>
                </a:lnTo>
                <a:lnTo>
                  <a:pt x="14715" y="5073"/>
                </a:lnTo>
                <a:lnTo>
                  <a:pt x="14607" y="4959"/>
                </a:lnTo>
                <a:lnTo>
                  <a:pt x="14492" y="4850"/>
                </a:lnTo>
                <a:lnTo>
                  <a:pt x="14373" y="4747"/>
                </a:lnTo>
                <a:lnTo>
                  <a:pt x="14249" y="4649"/>
                </a:lnTo>
                <a:lnTo>
                  <a:pt x="14120" y="4557"/>
                </a:lnTo>
                <a:lnTo>
                  <a:pt x="13988" y="4471"/>
                </a:lnTo>
                <a:lnTo>
                  <a:pt x="13850" y="4393"/>
                </a:lnTo>
                <a:lnTo>
                  <a:pt x="13708" y="4320"/>
                </a:lnTo>
                <a:lnTo>
                  <a:pt x="13563" y="4255"/>
                </a:lnTo>
                <a:lnTo>
                  <a:pt x="13414" y="4195"/>
                </a:lnTo>
                <a:lnTo>
                  <a:pt x="13261" y="4144"/>
                </a:lnTo>
                <a:lnTo>
                  <a:pt x="13106" y="4100"/>
                </a:lnTo>
                <a:lnTo>
                  <a:pt x="12947" y="4063"/>
                </a:lnTo>
                <a:lnTo>
                  <a:pt x="12785" y="4034"/>
                </a:lnTo>
                <a:lnTo>
                  <a:pt x="12620" y="4013"/>
                </a:lnTo>
                <a:lnTo>
                  <a:pt x="12453" y="4001"/>
                </a:lnTo>
                <a:lnTo>
                  <a:pt x="12285" y="39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8" name="Freeform 243"/>
          <p:cNvSpPr>
            <a:spLocks noEditPoints="1"/>
          </p:cNvSpPr>
          <p:nvPr/>
        </p:nvSpPr>
        <p:spPr bwMode="auto">
          <a:xfrm>
            <a:off x="2179108" y="1211501"/>
            <a:ext cx="525886" cy="524773"/>
          </a:xfrm>
          <a:custGeom>
            <a:avLst/>
            <a:gdLst>
              <a:gd name="T0" fmla="*/ 15640 w 16100"/>
              <a:gd name="T1" fmla="*/ 1190 h 16156"/>
              <a:gd name="T2" fmla="*/ 14332 w 16100"/>
              <a:gd name="T3" fmla="*/ 164 h 16156"/>
              <a:gd name="T4" fmla="*/ 12604 w 16100"/>
              <a:gd name="T5" fmla="*/ 121 h 16156"/>
              <a:gd name="T6" fmla="*/ 11246 w 16100"/>
              <a:gd name="T7" fmla="*/ 1084 h 16156"/>
              <a:gd name="T8" fmla="*/ 10712 w 16100"/>
              <a:gd name="T9" fmla="*/ 2700 h 16156"/>
              <a:gd name="T10" fmla="*/ 11100 w 16100"/>
              <a:gd name="T11" fmla="*/ 4098 h 16156"/>
              <a:gd name="T12" fmla="*/ 12117 w 16100"/>
              <a:gd name="T13" fmla="*/ 5070 h 16156"/>
              <a:gd name="T14" fmla="*/ 10465 w 16100"/>
              <a:gd name="T15" fmla="*/ 6885 h 16156"/>
              <a:gd name="T16" fmla="*/ 9531 w 16100"/>
              <a:gd name="T17" fmla="*/ 5819 h 16156"/>
              <a:gd name="T18" fmla="*/ 8153 w 16100"/>
              <a:gd name="T19" fmla="*/ 5369 h 16156"/>
              <a:gd name="T20" fmla="*/ 6727 w 16100"/>
              <a:gd name="T21" fmla="*/ 5704 h 16156"/>
              <a:gd name="T22" fmla="*/ 5710 w 16100"/>
              <a:gd name="T23" fmla="*/ 6691 h 16156"/>
              <a:gd name="T24" fmla="*/ 1573 w 16100"/>
              <a:gd name="T25" fmla="*/ 11029 h 16156"/>
              <a:gd name="T26" fmla="*/ 500 w 16100"/>
              <a:gd name="T27" fmla="*/ 11912 h 16156"/>
              <a:gd name="T28" fmla="*/ 10 w 16100"/>
              <a:gd name="T29" fmla="*/ 13242 h 16156"/>
              <a:gd name="T30" fmla="*/ 388 w 16100"/>
              <a:gd name="T31" fmla="*/ 14864 h 16156"/>
              <a:gd name="T32" fmla="*/ 1636 w 16100"/>
              <a:gd name="T33" fmla="*/ 15945 h 16156"/>
              <a:gd name="T34" fmla="*/ 3348 w 16100"/>
              <a:gd name="T35" fmla="*/ 16071 h 16156"/>
              <a:gd name="T36" fmla="*/ 4744 w 16100"/>
              <a:gd name="T37" fmla="*/ 15180 h 16156"/>
              <a:gd name="T38" fmla="*/ 5352 w 16100"/>
              <a:gd name="T39" fmla="*/ 13610 h 16156"/>
              <a:gd name="T40" fmla="*/ 5022 w 16100"/>
              <a:gd name="T41" fmla="*/ 12174 h 16156"/>
              <a:gd name="T42" fmla="*/ 4044 w 16100"/>
              <a:gd name="T43" fmla="*/ 11166 h 16156"/>
              <a:gd name="T44" fmla="*/ 5558 w 16100"/>
              <a:gd name="T45" fmla="*/ 9184 h 16156"/>
              <a:gd name="T46" fmla="*/ 6449 w 16100"/>
              <a:gd name="T47" fmla="*/ 10286 h 16156"/>
              <a:gd name="T48" fmla="*/ 7800 w 16100"/>
              <a:gd name="T49" fmla="*/ 10791 h 16156"/>
              <a:gd name="T50" fmla="*/ 9244 w 16100"/>
              <a:gd name="T51" fmla="*/ 10517 h 16156"/>
              <a:gd name="T52" fmla="*/ 10299 w 16100"/>
              <a:gd name="T53" fmla="*/ 9573 h 16156"/>
              <a:gd name="T54" fmla="*/ 14398 w 16100"/>
              <a:gd name="T55" fmla="*/ 5209 h 16156"/>
              <a:gd name="T56" fmla="*/ 15525 w 16100"/>
              <a:gd name="T57" fmla="*/ 4366 h 16156"/>
              <a:gd name="T58" fmla="*/ 16078 w 16100"/>
              <a:gd name="T59" fmla="*/ 3048 h 16156"/>
              <a:gd name="T60" fmla="*/ 3880 w 16100"/>
              <a:gd name="T61" fmla="*/ 14052 h 16156"/>
              <a:gd name="T62" fmla="*/ 3313 w 16100"/>
              <a:gd name="T63" fmla="*/ 14647 h 16156"/>
              <a:gd name="T64" fmla="*/ 2475 w 16100"/>
              <a:gd name="T65" fmla="*/ 14794 h 16156"/>
              <a:gd name="T66" fmla="*/ 1735 w 16100"/>
              <a:gd name="T67" fmla="*/ 14417 h 16156"/>
              <a:gd name="T68" fmla="*/ 1359 w 16100"/>
              <a:gd name="T69" fmla="*/ 13675 h 16156"/>
              <a:gd name="T70" fmla="*/ 1505 w 16100"/>
              <a:gd name="T71" fmla="*/ 12835 h 16156"/>
              <a:gd name="T72" fmla="*/ 2099 w 16100"/>
              <a:gd name="T73" fmla="*/ 12266 h 16156"/>
              <a:gd name="T74" fmla="*/ 2947 w 16100"/>
              <a:gd name="T75" fmla="*/ 12161 h 16156"/>
              <a:gd name="T76" fmla="*/ 3665 w 16100"/>
              <a:gd name="T77" fmla="*/ 12573 h 16156"/>
              <a:gd name="T78" fmla="*/ 4005 w 16100"/>
              <a:gd name="T79" fmla="*/ 13336 h 16156"/>
              <a:gd name="T80" fmla="*/ 7565 w 16100"/>
              <a:gd name="T81" fmla="*/ 9371 h 16156"/>
              <a:gd name="T82" fmla="*/ 6902 w 16100"/>
              <a:gd name="T83" fmla="*/ 8850 h 16156"/>
              <a:gd name="T84" fmla="*/ 6669 w 16100"/>
              <a:gd name="T85" fmla="*/ 8014 h 16156"/>
              <a:gd name="T86" fmla="*/ 6980 w 16100"/>
              <a:gd name="T87" fmla="*/ 7213 h 16156"/>
              <a:gd name="T88" fmla="*/ 7693 w 16100"/>
              <a:gd name="T89" fmla="*/ 6756 h 16156"/>
              <a:gd name="T90" fmla="*/ 8567 w 16100"/>
              <a:gd name="T91" fmla="*/ 6821 h 16156"/>
              <a:gd name="T92" fmla="*/ 9203 w 16100"/>
              <a:gd name="T93" fmla="*/ 7374 h 16156"/>
              <a:gd name="T94" fmla="*/ 9395 w 16100"/>
              <a:gd name="T95" fmla="*/ 8224 h 16156"/>
              <a:gd name="T96" fmla="*/ 9046 w 16100"/>
              <a:gd name="T97" fmla="*/ 9005 h 16156"/>
              <a:gd name="T98" fmla="*/ 8310 w 16100"/>
              <a:gd name="T99" fmla="*/ 9427 h 16156"/>
              <a:gd name="T100" fmla="*/ 12880 w 16100"/>
              <a:gd name="T101" fmla="*/ 3948 h 16156"/>
              <a:gd name="T102" fmla="*/ 12251 w 16100"/>
              <a:gd name="T103" fmla="*/ 3402 h 16156"/>
              <a:gd name="T104" fmla="*/ 12061 w 16100"/>
              <a:gd name="T105" fmla="*/ 2563 h 16156"/>
              <a:gd name="T106" fmla="*/ 12406 w 16100"/>
              <a:gd name="T107" fmla="*/ 1790 h 16156"/>
              <a:gd name="T108" fmla="*/ 13134 w 16100"/>
              <a:gd name="T109" fmla="*/ 1374 h 16156"/>
              <a:gd name="T110" fmla="*/ 13991 w 16100"/>
              <a:gd name="T111" fmla="*/ 1480 h 16156"/>
              <a:gd name="T112" fmla="*/ 14593 w 16100"/>
              <a:gd name="T113" fmla="*/ 2056 h 16156"/>
              <a:gd name="T114" fmla="*/ 14741 w 16100"/>
              <a:gd name="T115" fmla="*/ 2906 h 16156"/>
              <a:gd name="T116" fmla="*/ 14360 w 16100"/>
              <a:gd name="T117" fmla="*/ 3657 h 16156"/>
              <a:gd name="T118" fmla="*/ 13611 w 16100"/>
              <a:gd name="T119" fmla="*/ 4039 h 16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100" h="16156">
                <a:moveTo>
                  <a:pt x="16100" y="2700"/>
                </a:moveTo>
                <a:lnTo>
                  <a:pt x="16097" y="2562"/>
                </a:lnTo>
                <a:lnTo>
                  <a:pt x="16086" y="2424"/>
                </a:lnTo>
                <a:lnTo>
                  <a:pt x="16069" y="2289"/>
                </a:lnTo>
                <a:lnTo>
                  <a:pt x="16046" y="2156"/>
                </a:lnTo>
                <a:lnTo>
                  <a:pt x="16015" y="2026"/>
                </a:lnTo>
                <a:lnTo>
                  <a:pt x="15979" y="1897"/>
                </a:lnTo>
                <a:lnTo>
                  <a:pt x="15937" y="1772"/>
                </a:lnTo>
                <a:lnTo>
                  <a:pt x="15888" y="1649"/>
                </a:lnTo>
                <a:lnTo>
                  <a:pt x="15834" y="1530"/>
                </a:lnTo>
                <a:lnTo>
                  <a:pt x="15775" y="1414"/>
                </a:lnTo>
                <a:lnTo>
                  <a:pt x="15710" y="1301"/>
                </a:lnTo>
                <a:lnTo>
                  <a:pt x="15640" y="1190"/>
                </a:lnTo>
                <a:lnTo>
                  <a:pt x="15565" y="1084"/>
                </a:lnTo>
                <a:lnTo>
                  <a:pt x="15484" y="982"/>
                </a:lnTo>
                <a:lnTo>
                  <a:pt x="15400" y="885"/>
                </a:lnTo>
                <a:lnTo>
                  <a:pt x="15311" y="791"/>
                </a:lnTo>
                <a:lnTo>
                  <a:pt x="15218" y="702"/>
                </a:lnTo>
                <a:lnTo>
                  <a:pt x="15120" y="617"/>
                </a:lnTo>
                <a:lnTo>
                  <a:pt x="15018" y="536"/>
                </a:lnTo>
                <a:lnTo>
                  <a:pt x="14912" y="461"/>
                </a:lnTo>
                <a:lnTo>
                  <a:pt x="14802" y="391"/>
                </a:lnTo>
                <a:lnTo>
                  <a:pt x="14690" y="326"/>
                </a:lnTo>
                <a:lnTo>
                  <a:pt x="14574" y="267"/>
                </a:lnTo>
                <a:lnTo>
                  <a:pt x="14454" y="212"/>
                </a:lnTo>
                <a:lnTo>
                  <a:pt x="14332" y="164"/>
                </a:lnTo>
                <a:lnTo>
                  <a:pt x="14207" y="121"/>
                </a:lnTo>
                <a:lnTo>
                  <a:pt x="14079" y="85"/>
                </a:lnTo>
                <a:lnTo>
                  <a:pt x="13948" y="55"/>
                </a:lnTo>
                <a:lnTo>
                  <a:pt x="13816" y="31"/>
                </a:lnTo>
                <a:lnTo>
                  <a:pt x="13681" y="14"/>
                </a:lnTo>
                <a:lnTo>
                  <a:pt x="13544" y="3"/>
                </a:lnTo>
                <a:lnTo>
                  <a:pt x="13406" y="0"/>
                </a:lnTo>
                <a:lnTo>
                  <a:pt x="13267" y="3"/>
                </a:lnTo>
                <a:lnTo>
                  <a:pt x="13130" y="14"/>
                </a:lnTo>
                <a:lnTo>
                  <a:pt x="12995" y="31"/>
                </a:lnTo>
                <a:lnTo>
                  <a:pt x="12862" y="55"/>
                </a:lnTo>
                <a:lnTo>
                  <a:pt x="12732" y="85"/>
                </a:lnTo>
                <a:lnTo>
                  <a:pt x="12604" y="121"/>
                </a:lnTo>
                <a:lnTo>
                  <a:pt x="12479" y="164"/>
                </a:lnTo>
                <a:lnTo>
                  <a:pt x="12357" y="212"/>
                </a:lnTo>
                <a:lnTo>
                  <a:pt x="12238" y="267"/>
                </a:lnTo>
                <a:lnTo>
                  <a:pt x="12121" y="326"/>
                </a:lnTo>
                <a:lnTo>
                  <a:pt x="12008" y="391"/>
                </a:lnTo>
                <a:lnTo>
                  <a:pt x="11899" y="461"/>
                </a:lnTo>
                <a:lnTo>
                  <a:pt x="11793" y="536"/>
                </a:lnTo>
                <a:lnTo>
                  <a:pt x="11692" y="617"/>
                </a:lnTo>
                <a:lnTo>
                  <a:pt x="11594" y="702"/>
                </a:lnTo>
                <a:lnTo>
                  <a:pt x="11500" y="791"/>
                </a:lnTo>
                <a:lnTo>
                  <a:pt x="11411" y="885"/>
                </a:lnTo>
                <a:lnTo>
                  <a:pt x="11326" y="982"/>
                </a:lnTo>
                <a:lnTo>
                  <a:pt x="11246" y="1084"/>
                </a:lnTo>
                <a:lnTo>
                  <a:pt x="11171" y="1190"/>
                </a:lnTo>
                <a:lnTo>
                  <a:pt x="11101" y="1301"/>
                </a:lnTo>
                <a:lnTo>
                  <a:pt x="11036" y="1414"/>
                </a:lnTo>
                <a:lnTo>
                  <a:pt x="10976" y="1530"/>
                </a:lnTo>
                <a:lnTo>
                  <a:pt x="10923" y="1649"/>
                </a:lnTo>
                <a:lnTo>
                  <a:pt x="10875" y="1772"/>
                </a:lnTo>
                <a:lnTo>
                  <a:pt x="10832" y="1897"/>
                </a:lnTo>
                <a:lnTo>
                  <a:pt x="10796" y="2026"/>
                </a:lnTo>
                <a:lnTo>
                  <a:pt x="10766" y="2156"/>
                </a:lnTo>
                <a:lnTo>
                  <a:pt x="10743" y="2289"/>
                </a:lnTo>
                <a:lnTo>
                  <a:pt x="10725" y="2424"/>
                </a:lnTo>
                <a:lnTo>
                  <a:pt x="10715" y="2562"/>
                </a:lnTo>
                <a:lnTo>
                  <a:pt x="10712" y="2700"/>
                </a:lnTo>
                <a:lnTo>
                  <a:pt x="10714" y="2818"/>
                </a:lnTo>
                <a:lnTo>
                  <a:pt x="10722" y="2934"/>
                </a:lnTo>
                <a:lnTo>
                  <a:pt x="10734" y="3048"/>
                </a:lnTo>
                <a:lnTo>
                  <a:pt x="10751" y="3163"/>
                </a:lnTo>
                <a:lnTo>
                  <a:pt x="10772" y="3274"/>
                </a:lnTo>
                <a:lnTo>
                  <a:pt x="10798" y="3384"/>
                </a:lnTo>
                <a:lnTo>
                  <a:pt x="10829" y="3492"/>
                </a:lnTo>
                <a:lnTo>
                  <a:pt x="10864" y="3598"/>
                </a:lnTo>
                <a:lnTo>
                  <a:pt x="10903" y="3703"/>
                </a:lnTo>
                <a:lnTo>
                  <a:pt x="10946" y="3805"/>
                </a:lnTo>
                <a:lnTo>
                  <a:pt x="10994" y="3905"/>
                </a:lnTo>
                <a:lnTo>
                  <a:pt x="11045" y="4002"/>
                </a:lnTo>
                <a:lnTo>
                  <a:pt x="11100" y="4098"/>
                </a:lnTo>
                <a:lnTo>
                  <a:pt x="11159" y="4190"/>
                </a:lnTo>
                <a:lnTo>
                  <a:pt x="11221" y="4280"/>
                </a:lnTo>
                <a:lnTo>
                  <a:pt x="11287" y="4367"/>
                </a:lnTo>
                <a:lnTo>
                  <a:pt x="11356" y="4452"/>
                </a:lnTo>
                <a:lnTo>
                  <a:pt x="11429" y="4534"/>
                </a:lnTo>
                <a:lnTo>
                  <a:pt x="11505" y="4613"/>
                </a:lnTo>
                <a:lnTo>
                  <a:pt x="11584" y="4688"/>
                </a:lnTo>
                <a:lnTo>
                  <a:pt x="11665" y="4760"/>
                </a:lnTo>
                <a:lnTo>
                  <a:pt x="11751" y="4829"/>
                </a:lnTo>
                <a:lnTo>
                  <a:pt x="11839" y="4894"/>
                </a:lnTo>
                <a:lnTo>
                  <a:pt x="11928" y="4957"/>
                </a:lnTo>
                <a:lnTo>
                  <a:pt x="12021" y="5015"/>
                </a:lnTo>
                <a:lnTo>
                  <a:pt x="12117" y="5070"/>
                </a:lnTo>
                <a:lnTo>
                  <a:pt x="12215" y="5120"/>
                </a:lnTo>
                <a:lnTo>
                  <a:pt x="12314" y="5168"/>
                </a:lnTo>
                <a:lnTo>
                  <a:pt x="12417" y="5210"/>
                </a:lnTo>
                <a:lnTo>
                  <a:pt x="12522" y="5250"/>
                </a:lnTo>
                <a:lnTo>
                  <a:pt x="12628" y="5284"/>
                </a:lnTo>
                <a:lnTo>
                  <a:pt x="12735" y="5314"/>
                </a:lnTo>
                <a:lnTo>
                  <a:pt x="12735" y="7412"/>
                </a:lnTo>
                <a:lnTo>
                  <a:pt x="10658" y="7412"/>
                </a:lnTo>
                <a:lnTo>
                  <a:pt x="10628" y="7303"/>
                </a:lnTo>
                <a:lnTo>
                  <a:pt x="10594" y="7195"/>
                </a:lnTo>
                <a:lnTo>
                  <a:pt x="10554" y="7089"/>
                </a:lnTo>
                <a:lnTo>
                  <a:pt x="10512" y="6986"/>
                </a:lnTo>
                <a:lnTo>
                  <a:pt x="10465" y="6885"/>
                </a:lnTo>
                <a:lnTo>
                  <a:pt x="10413" y="6787"/>
                </a:lnTo>
                <a:lnTo>
                  <a:pt x="10359" y="6691"/>
                </a:lnTo>
                <a:lnTo>
                  <a:pt x="10300" y="6597"/>
                </a:lnTo>
                <a:lnTo>
                  <a:pt x="10238" y="6506"/>
                </a:lnTo>
                <a:lnTo>
                  <a:pt x="10173" y="6417"/>
                </a:lnTo>
                <a:lnTo>
                  <a:pt x="10103" y="6331"/>
                </a:lnTo>
                <a:lnTo>
                  <a:pt x="10031" y="6248"/>
                </a:lnTo>
                <a:lnTo>
                  <a:pt x="9955" y="6169"/>
                </a:lnTo>
                <a:lnTo>
                  <a:pt x="9875" y="6092"/>
                </a:lnTo>
                <a:lnTo>
                  <a:pt x="9794" y="6019"/>
                </a:lnTo>
                <a:lnTo>
                  <a:pt x="9709" y="5948"/>
                </a:lnTo>
                <a:lnTo>
                  <a:pt x="9622" y="5882"/>
                </a:lnTo>
                <a:lnTo>
                  <a:pt x="9531" y="5819"/>
                </a:lnTo>
                <a:lnTo>
                  <a:pt x="9437" y="5760"/>
                </a:lnTo>
                <a:lnTo>
                  <a:pt x="9342" y="5704"/>
                </a:lnTo>
                <a:lnTo>
                  <a:pt x="9244" y="5653"/>
                </a:lnTo>
                <a:lnTo>
                  <a:pt x="9144" y="5604"/>
                </a:lnTo>
                <a:lnTo>
                  <a:pt x="9041" y="5561"/>
                </a:lnTo>
                <a:lnTo>
                  <a:pt x="8936" y="5521"/>
                </a:lnTo>
                <a:lnTo>
                  <a:pt x="8830" y="5486"/>
                </a:lnTo>
                <a:lnTo>
                  <a:pt x="8721" y="5455"/>
                </a:lnTo>
                <a:lnTo>
                  <a:pt x="8610" y="5428"/>
                </a:lnTo>
                <a:lnTo>
                  <a:pt x="8498" y="5406"/>
                </a:lnTo>
                <a:lnTo>
                  <a:pt x="8384" y="5389"/>
                </a:lnTo>
                <a:lnTo>
                  <a:pt x="8270" y="5377"/>
                </a:lnTo>
                <a:lnTo>
                  <a:pt x="8153" y="5369"/>
                </a:lnTo>
                <a:lnTo>
                  <a:pt x="8035" y="5367"/>
                </a:lnTo>
                <a:lnTo>
                  <a:pt x="7917" y="5369"/>
                </a:lnTo>
                <a:lnTo>
                  <a:pt x="7800" y="5377"/>
                </a:lnTo>
                <a:lnTo>
                  <a:pt x="7684" y="5389"/>
                </a:lnTo>
                <a:lnTo>
                  <a:pt x="7570" y="5406"/>
                </a:lnTo>
                <a:lnTo>
                  <a:pt x="7459" y="5428"/>
                </a:lnTo>
                <a:lnTo>
                  <a:pt x="7349" y="5455"/>
                </a:lnTo>
                <a:lnTo>
                  <a:pt x="7240" y="5486"/>
                </a:lnTo>
                <a:lnTo>
                  <a:pt x="7133" y="5521"/>
                </a:lnTo>
                <a:lnTo>
                  <a:pt x="7029" y="5561"/>
                </a:lnTo>
                <a:lnTo>
                  <a:pt x="6926" y="5604"/>
                </a:lnTo>
                <a:lnTo>
                  <a:pt x="6825" y="5653"/>
                </a:lnTo>
                <a:lnTo>
                  <a:pt x="6727" y="5704"/>
                </a:lnTo>
                <a:lnTo>
                  <a:pt x="6632" y="5760"/>
                </a:lnTo>
                <a:lnTo>
                  <a:pt x="6539" y="5819"/>
                </a:lnTo>
                <a:lnTo>
                  <a:pt x="6448" y="5882"/>
                </a:lnTo>
                <a:lnTo>
                  <a:pt x="6361" y="5948"/>
                </a:lnTo>
                <a:lnTo>
                  <a:pt x="6275" y="6019"/>
                </a:lnTo>
                <a:lnTo>
                  <a:pt x="6193" y="6092"/>
                </a:lnTo>
                <a:lnTo>
                  <a:pt x="6115" y="6169"/>
                </a:lnTo>
                <a:lnTo>
                  <a:pt x="6038" y="6248"/>
                </a:lnTo>
                <a:lnTo>
                  <a:pt x="5966" y="6331"/>
                </a:lnTo>
                <a:lnTo>
                  <a:pt x="5897" y="6417"/>
                </a:lnTo>
                <a:lnTo>
                  <a:pt x="5831" y="6506"/>
                </a:lnTo>
                <a:lnTo>
                  <a:pt x="5769" y="6597"/>
                </a:lnTo>
                <a:lnTo>
                  <a:pt x="5710" y="6691"/>
                </a:lnTo>
                <a:lnTo>
                  <a:pt x="5655" y="6787"/>
                </a:lnTo>
                <a:lnTo>
                  <a:pt x="5604" y="6885"/>
                </a:lnTo>
                <a:lnTo>
                  <a:pt x="5558" y="6986"/>
                </a:lnTo>
                <a:lnTo>
                  <a:pt x="5514" y="7089"/>
                </a:lnTo>
                <a:lnTo>
                  <a:pt x="5475" y="7195"/>
                </a:lnTo>
                <a:lnTo>
                  <a:pt x="5441" y="7303"/>
                </a:lnTo>
                <a:lnTo>
                  <a:pt x="5411" y="7412"/>
                </a:lnTo>
                <a:lnTo>
                  <a:pt x="1986" y="7412"/>
                </a:lnTo>
                <a:lnTo>
                  <a:pt x="1986" y="10881"/>
                </a:lnTo>
                <a:lnTo>
                  <a:pt x="1880" y="10912"/>
                </a:lnTo>
                <a:lnTo>
                  <a:pt x="1775" y="10948"/>
                </a:lnTo>
                <a:lnTo>
                  <a:pt x="1673" y="10987"/>
                </a:lnTo>
                <a:lnTo>
                  <a:pt x="1573" y="11029"/>
                </a:lnTo>
                <a:lnTo>
                  <a:pt x="1474" y="11077"/>
                </a:lnTo>
                <a:lnTo>
                  <a:pt x="1378" y="11127"/>
                </a:lnTo>
                <a:lnTo>
                  <a:pt x="1284" y="11183"/>
                </a:lnTo>
                <a:lnTo>
                  <a:pt x="1194" y="11241"/>
                </a:lnTo>
                <a:lnTo>
                  <a:pt x="1105" y="11302"/>
                </a:lnTo>
                <a:lnTo>
                  <a:pt x="1018" y="11368"/>
                </a:lnTo>
                <a:lnTo>
                  <a:pt x="936" y="11436"/>
                </a:lnTo>
                <a:lnTo>
                  <a:pt x="855" y="11508"/>
                </a:lnTo>
                <a:lnTo>
                  <a:pt x="778" y="11583"/>
                </a:lnTo>
                <a:lnTo>
                  <a:pt x="703" y="11662"/>
                </a:lnTo>
                <a:lnTo>
                  <a:pt x="633" y="11742"/>
                </a:lnTo>
                <a:lnTo>
                  <a:pt x="564" y="11826"/>
                </a:lnTo>
                <a:lnTo>
                  <a:pt x="500" y="11912"/>
                </a:lnTo>
                <a:lnTo>
                  <a:pt x="438" y="12002"/>
                </a:lnTo>
                <a:lnTo>
                  <a:pt x="381" y="12093"/>
                </a:lnTo>
                <a:lnTo>
                  <a:pt x="327" y="12188"/>
                </a:lnTo>
                <a:lnTo>
                  <a:pt x="277" y="12284"/>
                </a:lnTo>
                <a:lnTo>
                  <a:pt x="231" y="12383"/>
                </a:lnTo>
                <a:lnTo>
                  <a:pt x="188" y="12484"/>
                </a:lnTo>
                <a:lnTo>
                  <a:pt x="149" y="12587"/>
                </a:lnTo>
                <a:lnTo>
                  <a:pt x="115" y="12692"/>
                </a:lnTo>
                <a:lnTo>
                  <a:pt x="86" y="12798"/>
                </a:lnTo>
                <a:lnTo>
                  <a:pt x="59" y="12907"/>
                </a:lnTo>
                <a:lnTo>
                  <a:pt x="38" y="13017"/>
                </a:lnTo>
                <a:lnTo>
                  <a:pt x="22" y="13129"/>
                </a:lnTo>
                <a:lnTo>
                  <a:pt x="10" y="13242"/>
                </a:lnTo>
                <a:lnTo>
                  <a:pt x="2" y="13356"/>
                </a:lnTo>
                <a:lnTo>
                  <a:pt x="0" y="13472"/>
                </a:lnTo>
                <a:lnTo>
                  <a:pt x="3" y="13610"/>
                </a:lnTo>
                <a:lnTo>
                  <a:pt x="14" y="13747"/>
                </a:lnTo>
                <a:lnTo>
                  <a:pt x="31" y="13881"/>
                </a:lnTo>
                <a:lnTo>
                  <a:pt x="54" y="14013"/>
                </a:lnTo>
                <a:lnTo>
                  <a:pt x="85" y="14143"/>
                </a:lnTo>
                <a:lnTo>
                  <a:pt x="121" y="14270"/>
                </a:lnTo>
                <a:lnTo>
                  <a:pt x="162" y="14395"/>
                </a:lnTo>
                <a:lnTo>
                  <a:pt x="211" y="14517"/>
                </a:lnTo>
                <a:lnTo>
                  <a:pt x="264" y="14635"/>
                </a:lnTo>
                <a:lnTo>
                  <a:pt x="323" y="14751"/>
                </a:lnTo>
                <a:lnTo>
                  <a:pt x="388" y="14864"/>
                </a:lnTo>
                <a:lnTo>
                  <a:pt x="457" y="14973"/>
                </a:lnTo>
                <a:lnTo>
                  <a:pt x="532" y="15078"/>
                </a:lnTo>
                <a:lnTo>
                  <a:pt x="611" y="15180"/>
                </a:lnTo>
                <a:lnTo>
                  <a:pt x="696" y="15277"/>
                </a:lnTo>
                <a:lnTo>
                  <a:pt x="785" y="15369"/>
                </a:lnTo>
                <a:lnTo>
                  <a:pt x="877" y="15458"/>
                </a:lnTo>
                <a:lnTo>
                  <a:pt x="974" y="15543"/>
                </a:lnTo>
                <a:lnTo>
                  <a:pt x="1076" y="15623"/>
                </a:lnTo>
                <a:lnTo>
                  <a:pt x="1181" y="15698"/>
                </a:lnTo>
                <a:lnTo>
                  <a:pt x="1289" y="15767"/>
                </a:lnTo>
                <a:lnTo>
                  <a:pt x="1401" y="15832"/>
                </a:lnTo>
                <a:lnTo>
                  <a:pt x="1517" y="15891"/>
                </a:lnTo>
                <a:lnTo>
                  <a:pt x="1636" y="15945"/>
                </a:lnTo>
                <a:lnTo>
                  <a:pt x="1757" y="15993"/>
                </a:lnTo>
                <a:lnTo>
                  <a:pt x="1882" y="16036"/>
                </a:lnTo>
                <a:lnTo>
                  <a:pt x="2009" y="16071"/>
                </a:lnTo>
                <a:lnTo>
                  <a:pt x="2139" y="16101"/>
                </a:lnTo>
                <a:lnTo>
                  <a:pt x="2270" y="16125"/>
                </a:lnTo>
                <a:lnTo>
                  <a:pt x="2404" y="16142"/>
                </a:lnTo>
                <a:lnTo>
                  <a:pt x="2540" y="16153"/>
                </a:lnTo>
                <a:lnTo>
                  <a:pt x="2678" y="16156"/>
                </a:lnTo>
                <a:lnTo>
                  <a:pt x="2816" y="16153"/>
                </a:lnTo>
                <a:lnTo>
                  <a:pt x="2952" y="16142"/>
                </a:lnTo>
                <a:lnTo>
                  <a:pt x="3086" y="16125"/>
                </a:lnTo>
                <a:lnTo>
                  <a:pt x="3218" y="16101"/>
                </a:lnTo>
                <a:lnTo>
                  <a:pt x="3348" y="16071"/>
                </a:lnTo>
                <a:lnTo>
                  <a:pt x="3474" y="16036"/>
                </a:lnTo>
                <a:lnTo>
                  <a:pt x="3598" y="15993"/>
                </a:lnTo>
                <a:lnTo>
                  <a:pt x="3720" y="15945"/>
                </a:lnTo>
                <a:lnTo>
                  <a:pt x="3839" y="15891"/>
                </a:lnTo>
                <a:lnTo>
                  <a:pt x="3954" y="15832"/>
                </a:lnTo>
                <a:lnTo>
                  <a:pt x="4067" y="15767"/>
                </a:lnTo>
                <a:lnTo>
                  <a:pt x="4175" y="15698"/>
                </a:lnTo>
                <a:lnTo>
                  <a:pt x="4280" y="15623"/>
                </a:lnTo>
                <a:lnTo>
                  <a:pt x="4381" y="15543"/>
                </a:lnTo>
                <a:lnTo>
                  <a:pt x="4479" y="15458"/>
                </a:lnTo>
                <a:lnTo>
                  <a:pt x="4572" y="15369"/>
                </a:lnTo>
                <a:lnTo>
                  <a:pt x="4660" y="15277"/>
                </a:lnTo>
                <a:lnTo>
                  <a:pt x="4744" y="15180"/>
                </a:lnTo>
                <a:lnTo>
                  <a:pt x="4823" y="15078"/>
                </a:lnTo>
                <a:lnTo>
                  <a:pt x="4899" y="14973"/>
                </a:lnTo>
                <a:lnTo>
                  <a:pt x="4968" y="14864"/>
                </a:lnTo>
                <a:lnTo>
                  <a:pt x="5033" y="14751"/>
                </a:lnTo>
                <a:lnTo>
                  <a:pt x="5091" y="14635"/>
                </a:lnTo>
                <a:lnTo>
                  <a:pt x="5146" y="14517"/>
                </a:lnTo>
                <a:lnTo>
                  <a:pt x="5193" y="14395"/>
                </a:lnTo>
                <a:lnTo>
                  <a:pt x="5235" y="14270"/>
                </a:lnTo>
                <a:lnTo>
                  <a:pt x="5272" y="14143"/>
                </a:lnTo>
                <a:lnTo>
                  <a:pt x="5302" y="14013"/>
                </a:lnTo>
                <a:lnTo>
                  <a:pt x="5325" y="13881"/>
                </a:lnTo>
                <a:lnTo>
                  <a:pt x="5342" y="13747"/>
                </a:lnTo>
                <a:lnTo>
                  <a:pt x="5352" y="13610"/>
                </a:lnTo>
                <a:lnTo>
                  <a:pt x="5356" y="13472"/>
                </a:lnTo>
                <a:lnTo>
                  <a:pt x="5353" y="13355"/>
                </a:lnTo>
                <a:lnTo>
                  <a:pt x="5346" y="13239"/>
                </a:lnTo>
                <a:lnTo>
                  <a:pt x="5333" y="13125"/>
                </a:lnTo>
                <a:lnTo>
                  <a:pt x="5317" y="13012"/>
                </a:lnTo>
                <a:lnTo>
                  <a:pt x="5295" y="12900"/>
                </a:lnTo>
                <a:lnTo>
                  <a:pt x="5269" y="12791"/>
                </a:lnTo>
                <a:lnTo>
                  <a:pt x="5237" y="12682"/>
                </a:lnTo>
                <a:lnTo>
                  <a:pt x="5203" y="12576"/>
                </a:lnTo>
                <a:lnTo>
                  <a:pt x="5164" y="12472"/>
                </a:lnTo>
                <a:lnTo>
                  <a:pt x="5121" y="12370"/>
                </a:lnTo>
                <a:lnTo>
                  <a:pt x="5073" y="12271"/>
                </a:lnTo>
                <a:lnTo>
                  <a:pt x="5022" y="12174"/>
                </a:lnTo>
                <a:lnTo>
                  <a:pt x="4966" y="12079"/>
                </a:lnTo>
                <a:lnTo>
                  <a:pt x="4908" y="11987"/>
                </a:lnTo>
                <a:lnTo>
                  <a:pt x="4846" y="11897"/>
                </a:lnTo>
                <a:lnTo>
                  <a:pt x="4779" y="11810"/>
                </a:lnTo>
                <a:lnTo>
                  <a:pt x="4710" y="11725"/>
                </a:lnTo>
                <a:lnTo>
                  <a:pt x="4637" y="11644"/>
                </a:lnTo>
                <a:lnTo>
                  <a:pt x="4561" y="11566"/>
                </a:lnTo>
                <a:lnTo>
                  <a:pt x="4482" y="11491"/>
                </a:lnTo>
                <a:lnTo>
                  <a:pt x="4400" y="11419"/>
                </a:lnTo>
                <a:lnTo>
                  <a:pt x="4315" y="11351"/>
                </a:lnTo>
                <a:lnTo>
                  <a:pt x="4227" y="11286"/>
                </a:lnTo>
                <a:lnTo>
                  <a:pt x="4137" y="11224"/>
                </a:lnTo>
                <a:lnTo>
                  <a:pt x="4044" y="11166"/>
                </a:lnTo>
                <a:lnTo>
                  <a:pt x="3949" y="11112"/>
                </a:lnTo>
                <a:lnTo>
                  <a:pt x="3851" y="11062"/>
                </a:lnTo>
                <a:lnTo>
                  <a:pt x="3750" y="11015"/>
                </a:lnTo>
                <a:lnTo>
                  <a:pt x="3649" y="10973"/>
                </a:lnTo>
                <a:lnTo>
                  <a:pt x="3544" y="10935"/>
                </a:lnTo>
                <a:lnTo>
                  <a:pt x="3438" y="10900"/>
                </a:lnTo>
                <a:lnTo>
                  <a:pt x="3329" y="10871"/>
                </a:lnTo>
                <a:lnTo>
                  <a:pt x="3329" y="8759"/>
                </a:lnTo>
                <a:lnTo>
                  <a:pt x="5412" y="8759"/>
                </a:lnTo>
                <a:lnTo>
                  <a:pt x="5442" y="8868"/>
                </a:lnTo>
                <a:lnTo>
                  <a:pt x="5476" y="8975"/>
                </a:lnTo>
                <a:lnTo>
                  <a:pt x="5515" y="9080"/>
                </a:lnTo>
                <a:lnTo>
                  <a:pt x="5558" y="9184"/>
                </a:lnTo>
                <a:lnTo>
                  <a:pt x="5605" y="9285"/>
                </a:lnTo>
                <a:lnTo>
                  <a:pt x="5656" y="9383"/>
                </a:lnTo>
                <a:lnTo>
                  <a:pt x="5711" y="9480"/>
                </a:lnTo>
                <a:lnTo>
                  <a:pt x="5769" y="9573"/>
                </a:lnTo>
                <a:lnTo>
                  <a:pt x="5832" y="9664"/>
                </a:lnTo>
                <a:lnTo>
                  <a:pt x="5898" y="9752"/>
                </a:lnTo>
                <a:lnTo>
                  <a:pt x="5967" y="9838"/>
                </a:lnTo>
                <a:lnTo>
                  <a:pt x="6039" y="9921"/>
                </a:lnTo>
                <a:lnTo>
                  <a:pt x="6115" y="10001"/>
                </a:lnTo>
                <a:lnTo>
                  <a:pt x="6194" y="10077"/>
                </a:lnTo>
                <a:lnTo>
                  <a:pt x="6276" y="10150"/>
                </a:lnTo>
                <a:lnTo>
                  <a:pt x="6361" y="10221"/>
                </a:lnTo>
                <a:lnTo>
                  <a:pt x="6449" y="10286"/>
                </a:lnTo>
                <a:lnTo>
                  <a:pt x="6539" y="10350"/>
                </a:lnTo>
                <a:lnTo>
                  <a:pt x="6633" y="10410"/>
                </a:lnTo>
                <a:lnTo>
                  <a:pt x="6728" y="10465"/>
                </a:lnTo>
                <a:lnTo>
                  <a:pt x="6826" y="10517"/>
                </a:lnTo>
                <a:lnTo>
                  <a:pt x="6926" y="10564"/>
                </a:lnTo>
                <a:lnTo>
                  <a:pt x="7029" y="10608"/>
                </a:lnTo>
                <a:lnTo>
                  <a:pt x="7133" y="10648"/>
                </a:lnTo>
                <a:lnTo>
                  <a:pt x="7240" y="10683"/>
                </a:lnTo>
                <a:lnTo>
                  <a:pt x="7349" y="10713"/>
                </a:lnTo>
                <a:lnTo>
                  <a:pt x="7459" y="10740"/>
                </a:lnTo>
                <a:lnTo>
                  <a:pt x="7571" y="10762"/>
                </a:lnTo>
                <a:lnTo>
                  <a:pt x="7685" y="10779"/>
                </a:lnTo>
                <a:lnTo>
                  <a:pt x="7800" y="10791"/>
                </a:lnTo>
                <a:lnTo>
                  <a:pt x="7917" y="10799"/>
                </a:lnTo>
                <a:lnTo>
                  <a:pt x="8035" y="10801"/>
                </a:lnTo>
                <a:lnTo>
                  <a:pt x="8153" y="10799"/>
                </a:lnTo>
                <a:lnTo>
                  <a:pt x="8270" y="10791"/>
                </a:lnTo>
                <a:lnTo>
                  <a:pt x="8384" y="10779"/>
                </a:lnTo>
                <a:lnTo>
                  <a:pt x="8498" y="10762"/>
                </a:lnTo>
                <a:lnTo>
                  <a:pt x="8610" y="10740"/>
                </a:lnTo>
                <a:lnTo>
                  <a:pt x="8721" y="10713"/>
                </a:lnTo>
                <a:lnTo>
                  <a:pt x="8829" y="10683"/>
                </a:lnTo>
                <a:lnTo>
                  <a:pt x="8935" y="10648"/>
                </a:lnTo>
                <a:lnTo>
                  <a:pt x="9040" y="10608"/>
                </a:lnTo>
                <a:lnTo>
                  <a:pt x="9143" y="10564"/>
                </a:lnTo>
                <a:lnTo>
                  <a:pt x="9244" y="10517"/>
                </a:lnTo>
                <a:lnTo>
                  <a:pt x="9341" y="10465"/>
                </a:lnTo>
                <a:lnTo>
                  <a:pt x="9437" y="10410"/>
                </a:lnTo>
                <a:lnTo>
                  <a:pt x="9530" y="10350"/>
                </a:lnTo>
                <a:lnTo>
                  <a:pt x="9621" y="10287"/>
                </a:lnTo>
                <a:lnTo>
                  <a:pt x="9708" y="10221"/>
                </a:lnTo>
                <a:lnTo>
                  <a:pt x="9793" y="10150"/>
                </a:lnTo>
                <a:lnTo>
                  <a:pt x="9874" y="10077"/>
                </a:lnTo>
                <a:lnTo>
                  <a:pt x="9954" y="10001"/>
                </a:lnTo>
                <a:lnTo>
                  <a:pt x="10030" y="9921"/>
                </a:lnTo>
                <a:lnTo>
                  <a:pt x="10102" y="9838"/>
                </a:lnTo>
                <a:lnTo>
                  <a:pt x="10172" y="9752"/>
                </a:lnTo>
                <a:lnTo>
                  <a:pt x="10237" y="9664"/>
                </a:lnTo>
                <a:lnTo>
                  <a:pt x="10299" y="9573"/>
                </a:lnTo>
                <a:lnTo>
                  <a:pt x="10358" y="9480"/>
                </a:lnTo>
                <a:lnTo>
                  <a:pt x="10413" y="9383"/>
                </a:lnTo>
                <a:lnTo>
                  <a:pt x="10464" y="9285"/>
                </a:lnTo>
                <a:lnTo>
                  <a:pt x="10511" y="9184"/>
                </a:lnTo>
                <a:lnTo>
                  <a:pt x="10554" y="9080"/>
                </a:lnTo>
                <a:lnTo>
                  <a:pt x="10593" y="8975"/>
                </a:lnTo>
                <a:lnTo>
                  <a:pt x="10628" y="8868"/>
                </a:lnTo>
                <a:lnTo>
                  <a:pt x="10658" y="8759"/>
                </a:lnTo>
                <a:lnTo>
                  <a:pt x="14079" y="8759"/>
                </a:lnTo>
                <a:lnTo>
                  <a:pt x="14079" y="5312"/>
                </a:lnTo>
                <a:lnTo>
                  <a:pt x="14188" y="5282"/>
                </a:lnTo>
                <a:lnTo>
                  <a:pt x="14294" y="5248"/>
                </a:lnTo>
                <a:lnTo>
                  <a:pt x="14398" y="5209"/>
                </a:lnTo>
                <a:lnTo>
                  <a:pt x="14499" y="5166"/>
                </a:lnTo>
                <a:lnTo>
                  <a:pt x="14600" y="5119"/>
                </a:lnTo>
                <a:lnTo>
                  <a:pt x="14697" y="5068"/>
                </a:lnTo>
                <a:lnTo>
                  <a:pt x="14792" y="5013"/>
                </a:lnTo>
                <a:lnTo>
                  <a:pt x="14885" y="4955"/>
                </a:lnTo>
                <a:lnTo>
                  <a:pt x="14975" y="4893"/>
                </a:lnTo>
                <a:lnTo>
                  <a:pt x="15062" y="4828"/>
                </a:lnTo>
                <a:lnTo>
                  <a:pt x="15147" y="4758"/>
                </a:lnTo>
                <a:lnTo>
                  <a:pt x="15230" y="4686"/>
                </a:lnTo>
                <a:lnTo>
                  <a:pt x="15308" y="4611"/>
                </a:lnTo>
                <a:lnTo>
                  <a:pt x="15384" y="4532"/>
                </a:lnTo>
                <a:lnTo>
                  <a:pt x="15456" y="4450"/>
                </a:lnTo>
                <a:lnTo>
                  <a:pt x="15525" y="4366"/>
                </a:lnTo>
                <a:lnTo>
                  <a:pt x="15591" y="4278"/>
                </a:lnTo>
                <a:lnTo>
                  <a:pt x="15654" y="4188"/>
                </a:lnTo>
                <a:lnTo>
                  <a:pt x="15712" y="4096"/>
                </a:lnTo>
                <a:lnTo>
                  <a:pt x="15767" y="4001"/>
                </a:lnTo>
                <a:lnTo>
                  <a:pt x="15818" y="3904"/>
                </a:lnTo>
                <a:lnTo>
                  <a:pt x="15865" y="3804"/>
                </a:lnTo>
                <a:lnTo>
                  <a:pt x="15909" y="3702"/>
                </a:lnTo>
                <a:lnTo>
                  <a:pt x="15948" y="3598"/>
                </a:lnTo>
                <a:lnTo>
                  <a:pt x="15982" y="3491"/>
                </a:lnTo>
                <a:lnTo>
                  <a:pt x="16013" y="3383"/>
                </a:lnTo>
                <a:lnTo>
                  <a:pt x="16040" y="3274"/>
                </a:lnTo>
                <a:lnTo>
                  <a:pt x="16061" y="3162"/>
                </a:lnTo>
                <a:lnTo>
                  <a:pt x="16078" y="3048"/>
                </a:lnTo>
                <a:lnTo>
                  <a:pt x="16090" y="2934"/>
                </a:lnTo>
                <a:lnTo>
                  <a:pt x="16098" y="2818"/>
                </a:lnTo>
                <a:lnTo>
                  <a:pt x="16100" y="2700"/>
                </a:lnTo>
                <a:close/>
                <a:moveTo>
                  <a:pt x="4012" y="13472"/>
                </a:moveTo>
                <a:lnTo>
                  <a:pt x="4010" y="13541"/>
                </a:lnTo>
                <a:lnTo>
                  <a:pt x="4005" y="13608"/>
                </a:lnTo>
                <a:lnTo>
                  <a:pt x="3996" y="13675"/>
                </a:lnTo>
                <a:lnTo>
                  <a:pt x="3985" y="13741"/>
                </a:lnTo>
                <a:lnTo>
                  <a:pt x="3970" y="13805"/>
                </a:lnTo>
                <a:lnTo>
                  <a:pt x="3952" y="13869"/>
                </a:lnTo>
                <a:lnTo>
                  <a:pt x="3931" y="13932"/>
                </a:lnTo>
                <a:lnTo>
                  <a:pt x="3907" y="13992"/>
                </a:lnTo>
                <a:lnTo>
                  <a:pt x="3880" y="14052"/>
                </a:lnTo>
                <a:lnTo>
                  <a:pt x="3851" y="14109"/>
                </a:lnTo>
                <a:lnTo>
                  <a:pt x="3819" y="14165"/>
                </a:lnTo>
                <a:lnTo>
                  <a:pt x="3784" y="14219"/>
                </a:lnTo>
                <a:lnTo>
                  <a:pt x="3746" y="14272"/>
                </a:lnTo>
                <a:lnTo>
                  <a:pt x="3707" y="14322"/>
                </a:lnTo>
                <a:lnTo>
                  <a:pt x="3665" y="14371"/>
                </a:lnTo>
                <a:lnTo>
                  <a:pt x="3621" y="14417"/>
                </a:lnTo>
                <a:lnTo>
                  <a:pt x="3574" y="14462"/>
                </a:lnTo>
                <a:lnTo>
                  <a:pt x="3526" y="14504"/>
                </a:lnTo>
                <a:lnTo>
                  <a:pt x="3475" y="14543"/>
                </a:lnTo>
                <a:lnTo>
                  <a:pt x="3423" y="14581"/>
                </a:lnTo>
                <a:lnTo>
                  <a:pt x="3370" y="14615"/>
                </a:lnTo>
                <a:lnTo>
                  <a:pt x="3313" y="14647"/>
                </a:lnTo>
                <a:lnTo>
                  <a:pt x="3256" y="14678"/>
                </a:lnTo>
                <a:lnTo>
                  <a:pt x="3196" y="14704"/>
                </a:lnTo>
                <a:lnTo>
                  <a:pt x="3136" y="14728"/>
                </a:lnTo>
                <a:lnTo>
                  <a:pt x="3075" y="14749"/>
                </a:lnTo>
                <a:lnTo>
                  <a:pt x="3011" y="14768"/>
                </a:lnTo>
                <a:lnTo>
                  <a:pt x="2947" y="14782"/>
                </a:lnTo>
                <a:lnTo>
                  <a:pt x="2881" y="14794"/>
                </a:lnTo>
                <a:lnTo>
                  <a:pt x="2814" y="14803"/>
                </a:lnTo>
                <a:lnTo>
                  <a:pt x="2746" y="14808"/>
                </a:lnTo>
                <a:lnTo>
                  <a:pt x="2678" y="14809"/>
                </a:lnTo>
                <a:lnTo>
                  <a:pt x="2609" y="14808"/>
                </a:lnTo>
                <a:lnTo>
                  <a:pt x="2542" y="14803"/>
                </a:lnTo>
                <a:lnTo>
                  <a:pt x="2475" y="14794"/>
                </a:lnTo>
                <a:lnTo>
                  <a:pt x="2410" y="14782"/>
                </a:lnTo>
                <a:lnTo>
                  <a:pt x="2345" y="14768"/>
                </a:lnTo>
                <a:lnTo>
                  <a:pt x="2282" y="14749"/>
                </a:lnTo>
                <a:lnTo>
                  <a:pt x="2219" y="14728"/>
                </a:lnTo>
                <a:lnTo>
                  <a:pt x="2159" y="14704"/>
                </a:lnTo>
                <a:lnTo>
                  <a:pt x="2099" y="14678"/>
                </a:lnTo>
                <a:lnTo>
                  <a:pt x="2042" y="14647"/>
                </a:lnTo>
                <a:lnTo>
                  <a:pt x="1987" y="14615"/>
                </a:lnTo>
                <a:lnTo>
                  <a:pt x="1932" y="14581"/>
                </a:lnTo>
                <a:lnTo>
                  <a:pt x="1880" y="14543"/>
                </a:lnTo>
                <a:lnTo>
                  <a:pt x="1829" y="14504"/>
                </a:lnTo>
                <a:lnTo>
                  <a:pt x="1781" y="14462"/>
                </a:lnTo>
                <a:lnTo>
                  <a:pt x="1735" y="14417"/>
                </a:lnTo>
                <a:lnTo>
                  <a:pt x="1690" y="14371"/>
                </a:lnTo>
                <a:lnTo>
                  <a:pt x="1649" y="14322"/>
                </a:lnTo>
                <a:lnTo>
                  <a:pt x="1609" y="14272"/>
                </a:lnTo>
                <a:lnTo>
                  <a:pt x="1572" y="14219"/>
                </a:lnTo>
                <a:lnTo>
                  <a:pt x="1537" y="14165"/>
                </a:lnTo>
                <a:lnTo>
                  <a:pt x="1505" y="14109"/>
                </a:lnTo>
                <a:lnTo>
                  <a:pt x="1475" y="14052"/>
                </a:lnTo>
                <a:lnTo>
                  <a:pt x="1449" y="13992"/>
                </a:lnTo>
                <a:lnTo>
                  <a:pt x="1424" y="13932"/>
                </a:lnTo>
                <a:lnTo>
                  <a:pt x="1403" y="13869"/>
                </a:lnTo>
                <a:lnTo>
                  <a:pt x="1385" y="13805"/>
                </a:lnTo>
                <a:lnTo>
                  <a:pt x="1371" y="13741"/>
                </a:lnTo>
                <a:lnTo>
                  <a:pt x="1359" y="13675"/>
                </a:lnTo>
                <a:lnTo>
                  <a:pt x="1351" y="13608"/>
                </a:lnTo>
                <a:lnTo>
                  <a:pt x="1345" y="13541"/>
                </a:lnTo>
                <a:lnTo>
                  <a:pt x="1344" y="13472"/>
                </a:lnTo>
                <a:lnTo>
                  <a:pt x="1345" y="13403"/>
                </a:lnTo>
                <a:lnTo>
                  <a:pt x="1351" y="13336"/>
                </a:lnTo>
                <a:lnTo>
                  <a:pt x="1359" y="13268"/>
                </a:lnTo>
                <a:lnTo>
                  <a:pt x="1371" y="13202"/>
                </a:lnTo>
                <a:lnTo>
                  <a:pt x="1385" y="13138"/>
                </a:lnTo>
                <a:lnTo>
                  <a:pt x="1403" y="13074"/>
                </a:lnTo>
                <a:lnTo>
                  <a:pt x="1424" y="13013"/>
                </a:lnTo>
                <a:lnTo>
                  <a:pt x="1449" y="12952"/>
                </a:lnTo>
                <a:lnTo>
                  <a:pt x="1475" y="12892"/>
                </a:lnTo>
                <a:lnTo>
                  <a:pt x="1505" y="12835"/>
                </a:lnTo>
                <a:lnTo>
                  <a:pt x="1537" y="12779"/>
                </a:lnTo>
                <a:lnTo>
                  <a:pt x="1572" y="12725"/>
                </a:lnTo>
                <a:lnTo>
                  <a:pt x="1609" y="12672"/>
                </a:lnTo>
                <a:lnTo>
                  <a:pt x="1649" y="12622"/>
                </a:lnTo>
                <a:lnTo>
                  <a:pt x="1690" y="12573"/>
                </a:lnTo>
                <a:lnTo>
                  <a:pt x="1735" y="12527"/>
                </a:lnTo>
                <a:lnTo>
                  <a:pt x="1781" y="12483"/>
                </a:lnTo>
                <a:lnTo>
                  <a:pt x="1829" y="12440"/>
                </a:lnTo>
                <a:lnTo>
                  <a:pt x="1880" y="12401"/>
                </a:lnTo>
                <a:lnTo>
                  <a:pt x="1932" y="12363"/>
                </a:lnTo>
                <a:lnTo>
                  <a:pt x="1987" y="12328"/>
                </a:lnTo>
                <a:lnTo>
                  <a:pt x="2042" y="12296"/>
                </a:lnTo>
                <a:lnTo>
                  <a:pt x="2099" y="12266"/>
                </a:lnTo>
                <a:lnTo>
                  <a:pt x="2159" y="12240"/>
                </a:lnTo>
                <a:lnTo>
                  <a:pt x="2219" y="12216"/>
                </a:lnTo>
                <a:lnTo>
                  <a:pt x="2282" y="12195"/>
                </a:lnTo>
                <a:lnTo>
                  <a:pt x="2345" y="12177"/>
                </a:lnTo>
                <a:lnTo>
                  <a:pt x="2410" y="12161"/>
                </a:lnTo>
                <a:lnTo>
                  <a:pt x="2475" y="12150"/>
                </a:lnTo>
                <a:lnTo>
                  <a:pt x="2542" y="12141"/>
                </a:lnTo>
                <a:lnTo>
                  <a:pt x="2609" y="12136"/>
                </a:lnTo>
                <a:lnTo>
                  <a:pt x="2678" y="12134"/>
                </a:lnTo>
                <a:lnTo>
                  <a:pt x="2746" y="12136"/>
                </a:lnTo>
                <a:lnTo>
                  <a:pt x="2814" y="12141"/>
                </a:lnTo>
                <a:lnTo>
                  <a:pt x="2881" y="12150"/>
                </a:lnTo>
                <a:lnTo>
                  <a:pt x="2947" y="12161"/>
                </a:lnTo>
                <a:lnTo>
                  <a:pt x="3011" y="12177"/>
                </a:lnTo>
                <a:lnTo>
                  <a:pt x="3075" y="12195"/>
                </a:lnTo>
                <a:lnTo>
                  <a:pt x="3136" y="12216"/>
                </a:lnTo>
                <a:lnTo>
                  <a:pt x="3196" y="12240"/>
                </a:lnTo>
                <a:lnTo>
                  <a:pt x="3256" y="12266"/>
                </a:lnTo>
                <a:lnTo>
                  <a:pt x="3313" y="12296"/>
                </a:lnTo>
                <a:lnTo>
                  <a:pt x="3370" y="12328"/>
                </a:lnTo>
                <a:lnTo>
                  <a:pt x="3423" y="12363"/>
                </a:lnTo>
                <a:lnTo>
                  <a:pt x="3475" y="12401"/>
                </a:lnTo>
                <a:lnTo>
                  <a:pt x="3526" y="12440"/>
                </a:lnTo>
                <a:lnTo>
                  <a:pt x="3574" y="12483"/>
                </a:lnTo>
                <a:lnTo>
                  <a:pt x="3621" y="12527"/>
                </a:lnTo>
                <a:lnTo>
                  <a:pt x="3665" y="12573"/>
                </a:lnTo>
                <a:lnTo>
                  <a:pt x="3707" y="12622"/>
                </a:lnTo>
                <a:lnTo>
                  <a:pt x="3746" y="12672"/>
                </a:lnTo>
                <a:lnTo>
                  <a:pt x="3784" y="12725"/>
                </a:lnTo>
                <a:lnTo>
                  <a:pt x="3819" y="12779"/>
                </a:lnTo>
                <a:lnTo>
                  <a:pt x="3851" y="12835"/>
                </a:lnTo>
                <a:lnTo>
                  <a:pt x="3880" y="12892"/>
                </a:lnTo>
                <a:lnTo>
                  <a:pt x="3907" y="12952"/>
                </a:lnTo>
                <a:lnTo>
                  <a:pt x="3931" y="13013"/>
                </a:lnTo>
                <a:lnTo>
                  <a:pt x="3952" y="13074"/>
                </a:lnTo>
                <a:lnTo>
                  <a:pt x="3970" y="13138"/>
                </a:lnTo>
                <a:lnTo>
                  <a:pt x="3985" y="13202"/>
                </a:lnTo>
                <a:lnTo>
                  <a:pt x="3996" y="13268"/>
                </a:lnTo>
                <a:lnTo>
                  <a:pt x="4005" y="13336"/>
                </a:lnTo>
                <a:lnTo>
                  <a:pt x="4010" y="13403"/>
                </a:lnTo>
                <a:lnTo>
                  <a:pt x="4012" y="13472"/>
                </a:lnTo>
                <a:close/>
                <a:moveTo>
                  <a:pt x="3329" y="11536"/>
                </a:moveTo>
                <a:lnTo>
                  <a:pt x="3329" y="11536"/>
                </a:lnTo>
                <a:lnTo>
                  <a:pt x="3329" y="11536"/>
                </a:lnTo>
                <a:close/>
                <a:moveTo>
                  <a:pt x="8035" y="9454"/>
                </a:moveTo>
                <a:lnTo>
                  <a:pt x="7964" y="9453"/>
                </a:lnTo>
                <a:lnTo>
                  <a:pt x="7895" y="9447"/>
                </a:lnTo>
                <a:lnTo>
                  <a:pt x="7826" y="9439"/>
                </a:lnTo>
                <a:lnTo>
                  <a:pt x="7760" y="9427"/>
                </a:lnTo>
                <a:lnTo>
                  <a:pt x="7693" y="9412"/>
                </a:lnTo>
                <a:lnTo>
                  <a:pt x="7629" y="9393"/>
                </a:lnTo>
                <a:lnTo>
                  <a:pt x="7565" y="9371"/>
                </a:lnTo>
                <a:lnTo>
                  <a:pt x="7503" y="9347"/>
                </a:lnTo>
                <a:lnTo>
                  <a:pt x="7443" y="9319"/>
                </a:lnTo>
                <a:lnTo>
                  <a:pt x="7383" y="9289"/>
                </a:lnTo>
                <a:lnTo>
                  <a:pt x="7327" y="9256"/>
                </a:lnTo>
                <a:lnTo>
                  <a:pt x="7271" y="9220"/>
                </a:lnTo>
                <a:lnTo>
                  <a:pt x="7217" y="9183"/>
                </a:lnTo>
                <a:lnTo>
                  <a:pt x="7166" y="9141"/>
                </a:lnTo>
                <a:lnTo>
                  <a:pt x="7116" y="9098"/>
                </a:lnTo>
                <a:lnTo>
                  <a:pt x="7069" y="9052"/>
                </a:lnTo>
                <a:lnTo>
                  <a:pt x="7023" y="9005"/>
                </a:lnTo>
                <a:lnTo>
                  <a:pt x="6980" y="8955"/>
                </a:lnTo>
                <a:lnTo>
                  <a:pt x="6940" y="8904"/>
                </a:lnTo>
                <a:lnTo>
                  <a:pt x="6902" y="8850"/>
                </a:lnTo>
                <a:lnTo>
                  <a:pt x="6865" y="8794"/>
                </a:lnTo>
                <a:lnTo>
                  <a:pt x="6833" y="8737"/>
                </a:lnTo>
                <a:lnTo>
                  <a:pt x="6803" y="8678"/>
                </a:lnTo>
                <a:lnTo>
                  <a:pt x="6775" y="8617"/>
                </a:lnTo>
                <a:lnTo>
                  <a:pt x="6750" y="8555"/>
                </a:lnTo>
                <a:lnTo>
                  <a:pt x="6729" y="8491"/>
                </a:lnTo>
                <a:lnTo>
                  <a:pt x="6710" y="8426"/>
                </a:lnTo>
                <a:lnTo>
                  <a:pt x="6695" y="8361"/>
                </a:lnTo>
                <a:lnTo>
                  <a:pt x="6683" y="8293"/>
                </a:lnTo>
                <a:lnTo>
                  <a:pt x="6675" y="8224"/>
                </a:lnTo>
                <a:lnTo>
                  <a:pt x="6669" y="8155"/>
                </a:lnTo>
                <a:lnTo>
                  <a:pt x="6668" y="8084"/>
                </a:lnTo>
                <a:lnTo>
                  <a:pt x="6669" y="8014"/>
                </a:lnTo>
                <a:lnTo>
                  <a:pt x="6675" y="7945"/>
                </a:lnTo>
                <a:lnTo>
                  <a:pt x="6683" y="7876"/>
                </a:lnTo>
                <a:lnTo>
                  <a:pt x="6695" y="7808"/>
                </a:lnTo>
                <a:lnTo>
                  <a:pt x="6710" y="7742"/>
                </a:lnTo>
                <a:lnTo>
                  <a:pt x="6729" y="7677"/>
                </a:lnTo>
                <a:lnTo>
                  <a:pt x="6750" y="7614"/>
                </a:lnTo>
                <a:lnTo>
                  <a:pt x="6775" y="7551"/>
                </a:lnTo>
                <a:lnTo>
                  <a:pt x="6803" y="7490"/>
                </a:lnTo>
                <a:lnTo>
                  <a:pt x="6833" y="7432"/>
                </a:lnTo>
                <a:lnTo>
                  <a:pt x="6865" y="7374"/>
                </a:lnTo>
                <a:lnTo>
                  <a:pt x="6902" y="7319"/>
                </a:lnTo>
                <a:lnTo>
                  <a:pt x="6940" y="7265"/>
                </a:lnTo>
                <a:lnTo>
                  <a:pt x="6980" y="7213"/>
                </a:lnTo>
                <a:lnTo>
                  <a:pt x="7023" y="7163"/>
                </a:lnTo>
                <a:lnTo>
                  <a:pt x="7069" y="7116"/>
                </a:lnTo>
                <a:lnTo>
                  <a:pt x="7116" y="7070"/>
                </a:lnTo>
                <a:lnTo>
                  <a:pt x="7166" y="7027"/>
                </a:lnTo>
                <a:lnTo>
                  <a:pt x="7217" y="6986"/>
                </a:lnTo>
                <a:lnTo>
                  <a:pt x="7271" y="6948"/>
                </a:lnTo>
                <a:lnTo>
                  <a:pt x="7327" y="6912"/>
                </a:lnTo>
                <a:lnTo>
                  <a:pt x="7383" y="6879"/>
                </a:lnTo>
                <a:lnTo>
                  <a:pt x="7443" y="6849"/>
                </a:lnTo>
                <a:lnTo>
                  <a:pt x="7503" y="6821"/>
                </a:lnTo>
                <a:lnTo>
                  <a:pt x="7565" y="6797"/>
                </a:lnTo>
                <a:lnTo>
                  <a:pt x="7629" y="6775"/>
                </a:lnTo>
                <a:lnTo>
                  <a:pt x="7693" y="6756"/>
                </a:lnTo>
                <a:lnTo>
                  <a:pt x="7760" y="6741"/>
                </a:lnTo>
                <a:lnTo>
                  <a:pt x="7826" y="6729"/>
                </a:lnTo>
                <a:lnTo>
                  <a:pt x="7895" y="6721"/>
                </a:lnTo>
                <a:lnTo>
                  <a:pt x="7964" y="6715"/>
                </a:lnTo>
                <a:lnTo>
                  <a:pt x="8035" y="6713"/>
                </a:lnTo>
                <a:lnTo>
                  <a:pt x="8105" y="6715"/>
                </a:lnTo>
                <a:lnTo>
                  <a:pt x="8174" y="6721"/>
                </a:lnTo>
                <a:lnTo>
                  <a:pt x="8242" y="6729"/>
                </a:lnTo>
                <a:lnTo>
                  <a:pt x="8310" y="6741"/>
                </a:lnTo>
                <a:lnTo>
                  <a:pt x="8376" y="6756"/>
                </a:lnTo>
                <a:lnTo>
                  <a:pt x="8441" y="6775"/>
                </a:lnTo>
                <a:lnTo>
                  <a:pt x="8504" y="6797"/>
                </a:lnTo>
                <a:lnTo>
                  <a:pt x="8567" y="6821"/>
                </a:lnTo>
                <a:lnTo>
                  <a:pt x="8627" y="6849"/>
                </a:lnTo>
                <a:lnTo>
                  <a:pt x="8686" y="6879"/>
                </a:lnTo>
                <a:lnTo>
                  <a:pt x="8743" y="6912"/>
                </a:lnTo>
                <a:lnTo>
                  <a:pt x="8798" y="6948"/>
                </a:lnTo>
                <a:lnTo>
                  <a:pt x="8852" y="6986"/>
                </a:lnTo>
                <a:lnTo>
                  <a:pt x="8904" y="7027"/>
                </a:lnTo>
                <a:lnTo>
                  <a:pt x="8954" y="7070"/>
                </a:lnTo>
                <a:lnTo>
                  <a:pt x="9001" y="7116"/>
                </a:lnTo>
                <a:lnTo>
                  <a:pt x="9046" y="7163"/>
                </a:lnTo>
                <a:lnTo>
                  <a:pt x="9090" y="7213"/>
                </a:lnTo>
                <a:lnTo>
                  <a:pt x="9130" y="7265"/>
                </a:lnTo>
                <a:lnTo>
                  <a:pt x="9168" y="7319"/>
                </a:lnTo>
                <a:lnTo>
                  <a:pt x="9203" y="7374"/>
                </a:lnTo>
                <a:lnTo>
                  <a:pt x="9237" y="7432"/>
                </a:lnTo>
                <a:lnTo>
                  <a:pt x="9267" y="7490"/>
                </a:lnTo>
                <a:lnTo>
                  <a:pt x="9294" y="7551"/>
                </a:lnTo>
                <a:lnTo>
                  <a:pt x="9318" y="7614"/>
                </a:lnTo>
                <a:lnTo>
                  <a:pt x="9340" y="7677"/>
                </a:lnTo>
                <a:lnTo>
                  <a:pt x="9359" y="7742"/>
                </a:lnTo>
                <a:lnTo>
                  <a:pt x="9374" y="7808"/>
                </a:lnTo>
                <a:lnTo>
                  <a:pt x="9386" y="7876"/>
                </a:lnTo>
                <a:lnTo>
                  <a:pt x="9395" y="7945"/>
                </a:lnTo>
                <a:lnTo>
                  <a:pt x="9400" y="8014"/>
                </a:lnTo>
                <a:lnTo>
                  <a:pt x="9402" y="8084"/>
                </a:lnTo>
                <a:lnTo>
                  <a:pt x="9400" y="8155"/>
                </a:lnTo>
                <a:lnTo>
                  <a:pt x="9395" y="8224"/>
                </a:lnTo>
                <a:lnTo>
                  <a:pt x="9386" y="8293"/>
                </a:lnTo>
                <a:lnTo>
                  <a:pt x="9374" y="8361"/>
                </a:lnTo>
                <a:lnTo>
                  <a:pt x="9359" y="8426"/>
                </a:lnTo>
                <a:lnTo>
                  <a:pt x="9340" y="8491"/>
                </a:lnTo>
                <a:lnTo>
                  <a:pt x="9318" y="8555"/>
                </a:lnTo>
                <a:lnTo>
                  <a:pt x="9294" y="8617"/>
                </a:lnTo>
                <a:lnTo>
                  <a:pt x="9267" y="8678"/>
                </a:lnTo>
                <a:lnTo>
                  <a:pt x="9237" y="8737"/>
                </a:lnTo>
                <a:lnTo>
                  <a:pt x="9203" y="8794"/>
                </a:lnTo>
                <a:lnTo>
                  <a:pt x="9168" y="8850"/>
                </a:lnTo>
                <a:lnTo>
                  <a:pt x="9130" y="8904"/>
                </a:lnTo>
                <a:lnTo>
                  <a:pt x="9090" y="8955"/>
                </a:lnTo>
                <a:lnTo>
                  <a:pt x="9046" y="9005"/>
                </a:lnTo>
                <a:lnTo>
                  <a:pt x="9001" y="9052"/>
                </a:lnTo>
                <a:lnTo>
                  <a:pt x="8954" y="9098"/>
                </a:lnTo>
                <a:lnTo>
                  <a:pt x="8904" y="9141"/>
                </a:lnTo>
                <a:lnTo>
                  <a:pt x="8852" y="9183"/>
                </a:lnTo>
                <a:lnTo>
                  <a:pt x="8798" y="9220"/>
                </a:lnTo>
                <a:lnTo>
                  <a:pt x="8743" y="9256"/>
                </a:lnTo>
                <a:lnTo>
                  <a:pt x="8686" y="9289"/>
                </a:lnTo>
                <a:lnTo>
                  <a:pt x="8627" y="9319"/>
                </a:lnTo>
                <a:lnTo>
                  <a:pt x="8567" y="9347"/>
                </a:lnTo>
                <a:lnTo>
                  <a:pt x="8504" y="9371"/>
                </a:lnTo>
                <a:lnTo>
                  <a:pt x="8441" y="9393"/>
                </a:lnTo>
                <a:lnTo>
                  <a:pt x="8376" y="9412"/>
                </a:lnTo>
                <a:lnTo>
                  <a:pt x="8310" y="9427"/>
                </a:lnTo>
                <a:lnTo>
                  <a:pt x="8242" y="9439"/>
                </a:lnTo>
                <a:lnTo>
                  <a:pt x="8174" y="9447"/>
                </a:lnTo>
                <a:lnTo>
                  <a:pt x="8105" y="9453"/>
                </a:lnTo>
                <a:lnTo>
                  <a:pt x="8035" y="9454"/>
                </a:lnTo>
                <a:close/>
                <a:moveTo>
                  <a:pt x="13406" y="4055"/>
                </a:moveTo>
                <a:lnTo>
                  <a:pt x="13337" y="4053"/>
                </a:lnTo>
                <a:lnTo>
                  <a:pt x="13268" y="4048"/>
                </a:lnTo>
                <a:lnTo>
                  <a:pt x="13201" y="4039"/>
                </a:lnTo>
                <a:lnTo>
                  <a:pt x="13134" y="4027"/>
                </a:lnTo>
                <a:lnTo>
                  <a:pt x="13069" y="4012"/>
                </a:lnTo>
                <a:lnTo>
                  <a:pt x="13004" y="3994"/>
                </a:lnTo>
                <a:lnTo>
                  <a:pt x="12942" y="3972"/>
                </a:lnTo>
                <a:lnTo>
                  <a:pt x="12880" y="3948"/>
                </a:lnTo>
                <a:lnTo>
                  <a:pt x="12821" y="3921"/>
                </a:lnTo>
                <a:lnTo>
                  <a:pt x="12763" y="3892"/>
                </a:lnTo>
                <a:lnTo>
                  <a:pt x="12706" y="3858"/>
                </a:lnTo>
                <a:lnTo>
                  <a:pt x="12651" y="3823"/>
                </a:lnTo>
                <a:lnTo>
                  <a:pt x="12598" y="3786"/>
                </a:lnTo>
                <a:lnTo>
                  <a:pt x="12547" y="3745"/>
                </a:lnTo>
                <a:lnTo>
                  <a:pt x="12498" y="3703"/>
                </a:lnTo>
                <a:lnTo>
                  <a:pt x="12451" y="3657"/>
                </a:lnTo>
                <a:lnTo>
                  <a:pt x="12406" y="3611"/>
                </a:lnTo>
                <a:lnTo>
                  <a:pt x="12364" y="3561"/>
                </a:lnTo>
                <a:lnTo>
                  <a:pt x="12323" y="3510"/>
                </a:lnTo>
                <a:lnTo>
                  <a:pt x="12286" y="3457"/>
                </a:lnTo>
                <a:lnTo>
                  <a:pt x="12251" y="3402"/>
                </a:lnTo>
                <a:lnTo>
                  <a:pt x="12219" y="3345"/>
                </a:lnTo>
                <a:lnTo>
                  <a:pt x="12188" y="3287"/>
                </a:lnTo>
                <a:lnTo>
                  <a:pt x="12161" y="3227"/>
                </a:lnTo>
                <a:lnTo>
                  <a:pt x="12137" y="3166"/>
                </a:lnTo>
                <a:lnTo>
                  <a:pt x="12116" y="3103"/>
                </a:lnTo>
                <a:lnTo>
                  <a:pt x="12098" y="3038"/>
                </a:lnTo>
                <a:lnTo>
                  <a:pt x="12083" y="2973"/>
                </a:lnTo>
                <a:lnTo>
                  <a:pt x="12070" y="2906"/>
                </a:lnTo>
                <a:lnTo>
                  <a:pt x="12061" y="2838"/>
                </a:lnTo>
                <a:lnTo>
                  <a:pt x="12056" y="2770"/>
                </a:lnTo>
                <a:lnTo>
                  <a:pt x="12055" y="2700"/>
                </a:lnTo>
                <a:lnTo>
                  <a:pt x="12056" y="2631"/>
                </a:lnTo>
                <a:lnTo>
                  <a:pt x="12061" y="2563"/>
                </a:lnTo>
                <a:lnTo>
                  <a:pt x="12070" y="2495"/>
                </a:lnTo>
                <a:lnTo>
                  <a:pt x="12083" y="2428"/>
                </a:lnTo>
                <a:lnTo>
                  <a:pt x="12098" y="2363"/>
                </a:lnTo>
                <a:lnTo>
                  <a:pt x="12116" y="2298"/>
                </a:lnTo>
                <a:lnTo>
                  <a:pt x="12137" y="2236"/>
                </a:lnTo>
                <a:lnTo>
                  <a:pt x="12161" y="2174"/>
                </a:lnTo>
                <a:lnTo>
                  <a:pt x="12188" y="2114"/>
                </a:lnTo>
                <a:lnTo>
                  <a:pt x="12219" y="2056"/>
                </a:lnTo>
                <a:lnTo>
                  <a:pt x="12251" y="1999"/>
                </a:lnTo>
                <a:lnTo>
                  <a:pt x="12286" y="1944"/>
                </a:lnTo>
                <a:lnTo>
                  <a:pt x="12323" y="1891"/>
                </a:lnTo>
                <a:lnTo>
                  <a:pt x="12364" y="1840"/>
                </a:lnTo>
                <a:lnTo>
                  <a:pt x="12406" y="1790"/>
                </a:lnTo>
                <a:lnTo>
                  <a:pt x="12451" y="1744"/>
                </a:lnTo>
                <a:lnTo>
                  <a:pt x="12498" y="1698"/>
                </a:lnTo>
                <a:lnTo>
                  <a:pt x="12547" y="1656"/>
                </a:lnTo>
                <a:lnTo>
                  <a:pt x="12598" y="1616"/>
                </a:lnTo>
                <a:lnTo>
                  <a:pt x="12651" y="1578"/>
                </a:lnTo>
                <a:lnTo>
                  <a:pt x="12706" y="1543"/>
                </a:lnTo>
                <a:lnTo>
                  <a:pt x="12763" y="1511"/>
                </a:lnTo>
                <a:lnTo>
                  <a:pt x="12821" y="1480"/>
                </a:lnTo>
                <a:lnTo>
                  <a:pt x="12880" y="1453"/>
                </a:lnTo>
                <a:lnTo>
                  <a:pt x="12942" y="1429"/>
                </a:lnTo>
                <a:lnTo>
                  <a:pt x="13004" y="1408"/>
                </a:lnTo>
                <a:lnTo>
                  <a:pt x="13069" y="1389"/>
                </a:lnTo>
                <a:lnTo>
                  <a:pt x="13134" y="1374"/>
                </a:lnTo>
                <a:lnTo>
                  <a:pt x="13201" y="1362"/>
                </a:lnTo>
                <a:lnTo>
                  <a:pt x="13268" y="1354"/>
                </a:lnTo>
                <a:lnTo>
                  <a:pt x="13337" y="1348"/>
                </a:lnTo>
                <a:lnTo>
                  <a:pt x="13406" y="1347"/>
                </a:lnTo>
                <a:lnTo>
                  <a:pt x="13475" y="1348"/>
                </a:lnTo>
                <a:lnTo>
                  <a:pt x="13543" y="1354"/>
                </a:lnTo>
                <a:lnTo>
                  <a:pt x="13611" y="1362"/>
                </a:lnTo>
                <a:lnTo>
                  <a:pt x="13677" y="1374"/>
                </a:lnTo>
                <a:lnTo>
                  <a:pt x="13743" y="1389"/>
                </a:lnTo>
                <a:lnTo>
                  <a:pt x="13807" y="1408"/>
                </a:lnTo>
                <a:lnTo>
                  <a:pt x="13870" y="1429"/>
                </a:lnTo>
                <a:lnTo>
                  <a:pt x="13931" y="1453"/>
                </a:lnTo>
                <a:lnTo>
                  <a:pt x="13991" y="1480"/>
                </a:lnTo>
                <a:lnTo>
                  <a:pt x="14049" y="1511"/>
                </a:lnTo>
                <a:lnTo>
                  <a:pt x="14105" y="1543"/>
                </a:lnTo>
                <a:lnTo>
                  <a:pt x="14161" y="1578"/>
                </a:lnTo>
                <a:lnTo>
                  <a:pt x="14213" y="1616"/>
                </a:lnTo>
                <a:lnTo>
                  <a:pt x="14265" y="1656"/>
                </a:lnTo>
                <a:lnTo>
                  <a:pt x="14314" y="1698"/>
                </a:lnTo>
                <a:lnTo>
                  <a:pt x="14360" y="1744"/>
                </a:lnTo>
                <a:lnTo>
                  <a:pt x="14406" y="1790"/>
                </a:lnTo>
                <a:lnTo>
                  <a:pt x="14448" y="1840"/>
                </a:lnTo>
                <a:lnTo>
                  <a:pt x="14488" y="1891"/>
                </a:lnTo>
                <a:lnTo>
                  <a:pt x="14525" y="1944"/>
                </a:lnTo>
                <a:lnTo>
                  <a:pt x="14561" y="1999"/>
                </a:lnTo>
                <a:lnTo>
                  <a:pt x="14593" y="2056"/>
                </a:lnTo>
                <a:lnTo>
                  <a:pt x="14623" y="2114"/>
                </a:lnTo>
                <a:lnTo>
                  <a:pt x="14650" y="2174"/>
                </a:lnTo>
                <a:lnTo>
                  <a:pt x="14675" y="2236"/>
                </a:lnTo>
                <a:lnTo>
                  <a:pt x="14696" y="2298"/>
                </a:lnTo>
                <a:lnTo>
                  <a:pt x="14714" y="2363"/>
                </a:lnTo>
                <a:lnTo>
                  <a:pt x="14729" y="2428"/>
                </a:lnTo>
                <a:lnTo>
                  <a:pt x="14741" y="2495"/>
                </a:lnTo>
                <a:lnTo>
                  <a:pt x="14749" y="2563"/>
                </a:lnTo>
                <a:lnTo>
                  <a:pt x="14755" y="2631"/>
                </a:lnTo>
                <a:lnTo>
                  <a:pt x="14756" y="2700"/>
                </a:lnTo>
                <a:lnTo>
                  <a:pt x="14755" y="2770"/>
                </a:lnTo>
                <a:lnTo>
                  <a:pt x="14749" y="2838"/>
                </a:lnTo>
                <a:lnTo>
                  <a:pt x="14741" y="2906"/>
                </a:lnTo>
                <a:lnTo>
                  <a:pt x="14729" y="2973"/>
                </a:lnTo>
                <a:lnTo>
                  <a:pt x="14714" y="3038"/>
                </a:lnTo>
                <a:lnTo>
                  <a:pt x="14696" y="3103"/>
                </a:lnTo>
                <a:lnTo>
                  <a:pt x="14675" y="3166"/>
                </a:lnTo>
                <a:lnTo>
                  <a:pt x="14650" y="3227"/>
                </a:lnTo>
                <a:lnTo>
                  <a:pt x="14623" y="3287"/>
                </a:lnTo>
                <a:lnTo>
                  <a:pt x="14593" y="3345"/>
                </a:lnTo>
                <a:lnTo>
                  <a:pt x="14561" y="3402"/>
                </a:lnTo>
                <a:lnTo>
                  <a:pt x="14525" y="3457"/>
                </a:lnTo>
                <a:lnTo>
                  <a:pt x="14488" y="3510"/>
                </a:lnTo>
                <a:lnTo>
                  <a:pt x="14448" y="3561"/>
                </a:lnTo>
                <a:lnTo>
                  <a:pt x="14406" y="3611"/>
                </a:lnTo>
                <a:lnTo>
                  <a:pt x="14360" y="3657"/>
                </a:lnTo>
                <a:lnTo>
                  <a:pt x="14314" y="3703"/>
                </a:lnTo>
                <a:lnTo>
                  <a:pt x="14265" y="3745"/>
                </a:lnTo>
                <a:lnTo>
                  <a:pt x="14213" y="3786"/>
                </a:lnTo>
                <a:lnTo>
                  <a:pt x="14161" y="3823"/>
                </a:lnTo>
                <a:lnTo>
                  <a:pt x="14105" y="3858"/>
                </a:lnTo>
                <a:lnTo>
                  <a:pt x="14049" y="3892"/>
                </a:lnTo>
                <a:lnTo>
                  <a:pt x="13991" y="3921"/>
                </a:lnTo>
                <a:lnTo>
                  <a:pt x="13931" y="3948"/>
                </a:lnTo>
                <a:lnTo>
                  <a:pt x="13870" y="3972"/>
                </a:lnTo>
                <a:lnTo>
                  <a:pt x="13807" y="3994"/>
                </a:lnTo>
                <a:lnTo>
                  <a:pt x="13743" y="4012"/>
                </a:lnTo>
                <a:lnTo>
                  <a:pt x="13677" y="4027"/>
                </a:lnTo>
                <a:lnTo>
                  <a:pt x="13611" y="4039"/>
                </a:lnTo>
                <a:lnTo>
                  <a:pt x="13543" y="4048"/>
                </a:lnTo>
                <a:lnTo>
                  <a:pt x="13475" y="4053"/>
                </a:lnTo>
                <a:lnTo>
                  <a:pt x="13406" y="40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9" name="Freeform 247"/>
          <p:cNvSpPr>
            <a:spLocks noEditPoints="1"/>
          </p:cNvSpPr>
          <p:nvPr/>
        </p:nvSpPr>
        <p:spPr bwMode="auto">
          <a:xfrm>
            <a:off x="2834051" y="1211501"/>
            <a:ext cx="526801" cy="523864"/>
          </a:xfrm>
          <a:custGeom>
            <a:avLst/>
            <a:gdLst>
              <a:gd name="T0" fmla="*/ 6401 w 16128"/>
              <a:gd name="T1" fmla="*/ 1834 h 16128"/>
              <a:gd name="T2" fmla="*/ 5347 w 16128"/>
              <a:gd name="T3" fmla="*/ 2026 h 16128"/>
              <a:gd name="T4" fmla="*/ 4354 w 16128"/>
              <a:gd name="T5" fmla="*/ 2367 h 16128"/>
              <a:gd name="T6" fmla="*/ 3431 w 16128"/>
              <a:gd name="T7" fmla="*/ 2843 h 16128"/>
              <a:gd name="T8" fmla="*/ 2594 w 16128"/>
              <a:gd name="T9" fmla="*/ 3442 h 16128"/>
              <a:gd name="T10" fmla="*/ 1851 w 16128"/>
              <a:gd name="T11" fmla="*/ 4153 h 16128"/>
              <a:gd name="T12" fmla="*/ 1217 w 16128"/>
              <a:gd name="T13" fmla="*/ 4963 h 16128"/>
              <a:gd name="T14" fmla="*/ 703 w 16128"/>
              <a:gd name="T15" fmla="*/ 5862 h 16128"/>
              <a:gd name="T16" fmla="*/ 321 w 16128"/>
              <a:gd name="T17" fmla="*/ 6835 h 16128"/>
              <a:gd name="T18" fmla="*/ 82 w 16128"/>
              <a:gd name="T19" fmla="*/ 7871 h 16128"/>
              <a:gd name="T20" fmla="*/ 0 w 16128"/>
              <a:gd name="T21" fmla="*/ 8960 h 16128"/>
              <a:gd name="T22" fmla="*/ 83 w 16128"/>
              <a:gd name="T23" fmla="*/ 10052 h 16128"/>
              <a:gd name="T24" fmla="*/ 323 w 16128"/>
              <a:gd name="T25" fmla="*/ 11092 h 16128"/>
              <a:gd name="T26" fmla="*/ 707 w 16128"/>
              <a:gd name="T27" fmla="*/ 12068 h 16128"/>
              <a:gd name="T28" fmla="*/ 1224 w 16128"/>
              <a:gd name="T29" fmla="*/ 12968 h 16128"/>
              <a:gd name="T30" fmla="*/ 1862 w 16128"/>
              <a:gd name="T31" fmla="*/ 13779 h 16128"/>
              <a:gd name="T32" fmla="*/ 2609 w 16128"/>
              <a:gd name="T33" fmla="*/ 14491 h 16128"/>
              <a:gd name="T34" fmla="*/ 3451 w 16128"/>
              <a:gd name="T35" fmla="*/ 15090 h 16128"/>
              <a:gd name="T36" fmla="*/ 4378 w 16128"/>
              <a:gd name="T37" fmla="*/ 15565 h 16128"/>
              <a:gd name="T38" fmla="*/ 5377 w 16128"/>
              <a:gd name="T39" fmla="*/ 15902 h 16128"/>
              <a:gd name="T40" fmla="*/ 6435 w 16128"/>
              <a:gd name="T41" fmla="*/ 16091 h 16128"/>
              <a:gd name="T42" fmla="*/ 7537 w 16128"/>
              <a:gd name="T43" fmla="*/ 16119 h 16128"/>
              <a:gd name="T44" fmla="*/ 8612 w 16128"/>
              <a:gd name="T45" fmla="*/ 15983 h 16128"/>
              <a:gd name="T46" fmla="*/ 9631 w 16128"/>
              <a:gd name="T47" fmla="*/ 15694 h 16128"/>
              <a:gd name="T48" fmla="*/ 10583 w 16128"/>
              <a:gd name="T49" fmla="*/ 15264 h 16128"/>
              <a:gd name="T50" fmla="*/ 11455 w 16128"/>
              <a:gd name="T51" fmla="*/ 14706 h 16128"/>
              <a:gd name="T52" fmla="*/ 12235 w 16128"/>
              <a:gd name="T53" fmla="*/ 14030 h 16128"/>
              <a:gd name="T54" fmla="*/ 12910 w 16128"/>
              <a:gd name="T55" fmla="*/ 13251 h 16128"/>
              <a:gd name="T56" fmla="*/ 13469 w 16128"/>
              <a:gd name="T57" fmla="*/ 12380 h 16128"/>
              <a:gd name="T58" fmla="*/ 13899 w 16128"/>
              <a:gd name="T59" fmla="*/ 11429 h 16128"/>
              <a:gd name="T60" fmla="*/ 14190 w 16128"/>
              <a:gd name="T61" fmla="*/ 10410 h 16128"/>
              <a:gd name="T62" fmla="*/ 14327 w 16128"/>
              <a:gd name="T63" fmla="*/ 9335 h 16128"/>
              <a:gd name="T64" fmla="*/ 7131 w 16128"/>
              <a:gd name="T65" fmla="*/ 1793 h 16128"/>
              <a:gd name="T66" fmla="*/ 8941 w 16128"/>
              <a:gd name="T67" fmla="*/ 0 h 16128"/>
              <a:gd name="T68" fmla="*/ 8923 w 16128"/>
              <a:gd name="T69" fmla="*/ 7174 h 16128"/>
              <a:gd name="T70" fmla="*/ 16128 w 16128"/>
              <a:gd name="T71" fmla="*/ 7168 h 16128"/>
              <a:gd name="T72" fmla="*/ 16045 w 16128"/>
              <a:gd name="T73" fmla="*/ 6076 h 16128"/>
              <a:gd name="T74" fmla="*/ 15805 w 16128"/>
              <a:gd name="T75" fmla="*/ 5037 h 16128"/>
              <a:gd name="T76" fmla="*/ 15421 w 16128"/>
              <a:gd name="T77" fmla="*/ 4060 h 16128"/>
              <a:gd name="T78" fmla="*/ 14904 w 16128"/>
              <a:gd name="T79" fmla="*/ 3160 h 16128"/>
              <a:gd name="T80" fmla="*/ 14266 w 16128"/>
              <a:gd name="T81" fmla="*/ 2349 h 16128"/>
              <a:gd name="T82" fmla="*/ 13519 w 16128"/>
              <a:gd name="T83" fmla="*/ 1637 h 16128"/>
              <a:gd name="T84" fmla="*/ 12677 w 16128"/>
              <a:gd name="T85" fmla="*/ 1038 h 16128"/>
              <a:gd name="T86" fmla="*/ 11750 w 16128"/>
              <a:gd name="T87" fmla="*/ 563 h 16128"/>
              <a:gd name="T88" fmla="*/ 10751 w 16128"/>
              <a:gd name="T89" fmla="*/ 226 h 16128"/>
              <a:gd name="T90" fmla="*/ 9693 w 16128"/>
              <a:gd name="T91" fmla="*/ 37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128" h="16128">
                <a:moveTo>
                  <a:pt x="7131" y="1793"/>
                </a:moveTo>
                <a:lnTo>
                  <a:pt x="6764" y="1804"/>
                </a:lnTo>
                <a:lnTo>
                  <a:pt x="6401" y="1834"/>
                </a:lnTo>
                <a:lnTo>
                  <a:pt x="6044" y="1881"/>
                </a:lnTo>
                <a:lnTo>
                  <a:pt x="5692" y="1944"/>
                </a:lnTo>
                <a:lnTo>
                  <a:pt x="5347" y="2026"/>
                </a:lnTo>
                <a:lnTo>
                  <a:pt x="5009" y="2124"/>
                </a:lnTo>
                <a:lnTo>
                  <a:pt x="4677" y="2238"/>
                </a:lnTo>
                <a:lnTo>
                  <a:pt x="4354" y="2367"/>
                </a:lnTo>
                <a:lnTo>
                  <a:pt x="4038" y="2511"/>
                </a:lnTo>
                <a:lnTo>
                  <a:pt x="3731" y="2669"/>
                </a:lnTo>
                <a:lnTo>
                  <a:pt x="3431" y="2843"/>
                </a:lnTo>
                <a:lnTo>
                  <a:pt x="3142" y="3029"/>
                </a:lnTo>
                <a:lnTo>
                  <a:pt x="2863" y="3229"/>
                </a:lnTo>
                <a:lnTo>
                  <a:pt x="2594" y="3442"/>
                </a:lnTo>
                <a:lnTo>
                  <a:pt x="2335" y="3667"/>
                </a:lnTo>
                <a:lnTo>
                  <a:pt x="2088" y="3904"/>
                </a:lnTo>
                <a:lnTo>
                  <a:pt x="1851" y="4153"/>
                </a:lnTo>
                <a:lnTo>
                  <a:pt x="1627" y="4413"/>
                </a:lnTo>
                <a:lnTo>
                  <a:pt x="1415" y="4683"/>
                </a:lnTo>
                <a:lnTo>
                  <a:pt x="1217" y="4963"/>
                </a:lnTo>
                <a:lnTo>
                  <a:pt x="1031" y="5254"/>
                </a:lnTo>
                <a:lnTo>
                  <a:pt x="860" y="5553"/>
                </a:lnTo>
                <a:lnTo>
                  <a:pt x="703" y="5862"/>
                </a:lnTo>
                <a:lnTo>
                  <a:pt x="559" y="6178"/>
                </a:lnTo>
                <a:lnTo>
                  <a:pt x="432" y="6503"/>
                </a:lnTo>
                <a:lnTo>
                  <a:pt x="321" y="6835"/>
                </a:lnTo>
                <a:lnTo>
                  <a:pt x="224" y="7174"/>
                </a:lnTo>
                <a:lnTo>
                  <a:pt x="145" y="7520"/>
                </a:lnTo>
                <a:lnTo>
                  <a:pt x="82" y="7871"/>
                </a:lnTo>
                <a:lnTo>
                  <a:pt x="36" y="8229"/>
                </a:lnTo>
                <a:lnTo>
                  <a:pt x="9" y="8592"/>
                </a:lnTo>
                <a:lnTo>
                  <a:pt x="0" y="8960"/>
                </a:lnTo>
                <a:lnTo>
                  <a:pt x="9" y="9329"/>
                </a:lnTo>
                <a:lnTo>
                  <a:pt x="37" y="9693"/>
                </a:lnTo>
                <a:lnTo>
                  <a:pt x="83" y="10052"/>
                </a:lnTo>
                <a:lnTo>
                  <a:pt x="145" y="10405"/>
                </a:lnTo>
                <a:lnTo>
                  <a:pt x="226" y="10751"/>
                </a:lnTo>
                <a:lnTo>
                  <a:pt x="323" y="11092"/>
                </a:lnTo>
                <a:lnTo>
                  <a:pt x="435" y="11425"/>
                </a:lnTo>
                <a:lnTo>
                  <a:pt x="563" y="11750"/>
                </a:lnTo>
                <a:lnTo>
                  <a:pt x="707" y="12068"/>
                </a:lnTo>
                <a:lnTo>
                  <a:pt x="865" y="12376"/>
                </a:lnTo>
                <a:lnTo>
                  <a:pt x="1037" y="12677"/>
                </a:lnTo>
                <a:lnTo>
                  <a:pt x="1224" y="12968"/>
                </a:lnTo>
                <a:lnTo>
                  <a:pt x="1424" y="13249"/>
                </a:lnTo>
                <a:lnTo>
                  <a:pt x="1637" y="13519"/>
                </a:lnTo>
                <a:lnTo>
                  <a:pt x="1862" y="13779"/>
                </a:lnTo>
                <a:lnTo>
                  <a:pt x="2100" y="14028"/>
                </a:lnTo>
                <a:lnTo>
                  <a:pt x="2349" y="14266"/>
                </a:lnTo>
                <a:lnTo>
                  <a:pt x="2609" y="14491"/>
                </a:lnTo>
                <a:lnTo>
                  <a:pt x="2879" y="14704"/>
                </a:lnTo>
                <a:lnTo>
                  <a:pt x="3160" y="14903"/>
                </a:lnTo>
                <a:lnTo>
                  <a:pt x="3451" y="15090"/>
                </a:lnTo>
                <a:lnTo>
                  <a:pt x="3751" y="15263"/>
                </a:lnTo>
                <a:lnTo>
                  <a:pt x="4060" y="15421"/>
                </a:lnTo>
                <a:lnTo>
                  <a:pt x="4378" y="15565"/>
                </a:lnTo>
                <a:lnTo>
                  <a:pt x="4703" y="15693"/>
                </a:lnTo>
                <a:lnTo>
                  <a:pt x="5036" y="15805"/>
                </a:lnTo>
                <a:lnTo>
                  <a:pt x="5377" y="15902"/>
                </a:lnTo>
                <a:lnTo>
                  <a:pt x="5723" y="15982"/>
                </a:lnTo>
                <a:lnTo>
                  <a:pt x="6076" y="16045"/>
                </a:lnTo>
                <a:lnTo>
                  <a:pt x="6435" y="16091"/>
                </a:lnTo>
                <a:lnTo>
                  <a:pt x="6799" y="16119"/>
                </a:lnTo>
                <a:lnTo>
                  <a:pt x="7168" y="16128"/>
                </a:lnTo>
                <a:lnTo>
                  <a:pt x="7537" y="16119"/>
                </a:lnTo>
                <a:lnTo>
                  <a:pt x="7901" y="16091"/>
                </a:lnTo>
                <a:lnTo>
                  <a:pt x="8260" y="16045"/>
                </a:lnTo>
                <a:lnTo>
                  <a:pt x="8612" y="15983"/>
                </a:lnTo>
                <a:lnTo>
                  <a:pt x="8959" y="15902"/>
                </a:lnTo>
                <a:lnTo>
                  <a:pt x="9299" y="15806"/>
                </a:lnTo>
                <a:lnTo>
                  <a:pt x="9631" y="15694"/>
                </a:lnTo>
                <a:lnTo>
                  <a:pt x="9957" y="15566"/>
                </a:lnTo>
                <a:lnTo>
                  <a:pt x="10275" y="15421"/>
                </a:lnTo>
                <a:lnTo>
                  <a:pt x="10583" y="15264"/>
                </a:lnTo>
                <a:lnTo>
                  <a:pt x="10883" y="15091"/>
                </a:lnTo>
                <a:lnTo>
                  <a:pt x="11174" y="14905"/>
                </a:lnTo>
                <a:lnTo>
                  <a:pt x="11455" y="14706"/>
                </a:lnTo>
                <a:lnTo>
                  <a:pt x="11726" y="14493"/>
                </a:lnTo>
                <a:lnTo>
                  <a:pt x="11986" y="14267"/>
                </a:lnTo>
                <a:lnTo>
                  <a:pt x="12235" y="14030"/>
                </a:lnTo>
                <a:lnTo>
                  <a:pt x="12472" y="13781"/>
                </a:lnTo>
                <a:lnTo>
                  <a:pt x="12697" y="13522"/>
                </a:lnTo>
                <a:lnTo>
                  <a:pt x="12910" y="13251"/>
                </a:lnTo>
                <a:lnTo>
                  <a:pt x="13110" y="12971"/>
                </a:lnTo>
                <a:lnTo>
                  <a:pt x="13297" y="12680"/>
                </a:lnTo>
                <a:lnTo>
                  <a:pt x="13469" y="12380"/>
                </a:lnTo>
                <a:lnTo>
                  <a:pt x="13627" y="12071"/>
                </a:lnTo>
                <a:lnTo>
                  <a:pt x="13771" y="11754"/>
                </a:lnTo>
                <a:lnTo>
                  <a:pt x="13899" y="11429"/>
                </a:lnTo>
                <a:lnTo>
                  <a:pt x="14012" y="11096"/>
                </a:lnTo>
                <a:lnTo>
                  <a:pt x="14109" y="10756"/>
                </a:lnTo>
                <a:lnTo>
                  <a:pt x="14190" y="10410"/>
                </a:lnTo>
                <a:lnTo>
                  <a:pt x="14253" y="10057"/>
                </a:lnTo>
                <a:lnTo>
                  <a:pt x="14298" y="9698"/>
                </a:lnTo>
                <a:lnTo>
                  <a:pt x="14327" y="9335"/>
                </a:lnTo>
                <a:lnTo>
                  <a:pt x="14336" y="8966"/>
                </a:lnTo>
                <a:lnTo>
                  <a:pt x="7131" y="8966"/>
                </a:lnTo>
                <a:lnTo>
                  <a:pt x="7131" y="1793"/>
                </a:lnTo>
                <a:close/>
                <a:moveTo>
                  <a:pt x="8960" y="0"/>
                </a:moveTo>
                <a:lnTo>
                  <a:pt x="8951" y="0"/>
                </a:lnTo>
                <a:lnTo>
                  <a:pt x="8941" y="0"/>
                </a:lnTo>
                <a:lnTo>
                  <a:pt x="8932" y="1"/>
                </a:lnTo>
                <a:lnTo>
                  <a:pt x="8923" y="1"/>
                </a:lnTo>
                <a:lnTo>
                  <a:pt x="8923" y="7174"/>
                </a:lnTo>
                <a:lnTo>
                  <a:pt x="16128" y="7174"/>
                </a:lnTo>
                <a:lnTo>
                  <a:pt x="16128" y="7171"/>
                </a:lnTo>
                <a:lnTo>
                  <a:pt x="16128" y="7168"/>
                </a:lnTo>
                <a:lnTo>
                  <a:pt x="16119" y="6799"/>
                </a:lnTo>
                <a:lnTo>
                  <a:pt x="16091" y="6435"/>
                </a:lnTo>
                <a:lnTo>
                  <a:pt x="16045" y="6076"/>
                </a:lnTo>
                <a:lnTo>
                  <a:pt x="15983" y="5723"/>
                </a:lnTo>
                <a:lnTo>
                  <a:pt x="15902" y="5377"/>
                </a:lnTo>
                <a:lnTo>
                  <a:pt x="15805" y="5037"/>
                </a:lnTo>
                <a:lnTo>
                  <a:pt x="15693" y="4703"/>
                </a:lnTo>
                <a:lnTo>
                  <a:pt x="15565" y="4378"/>
                </a:lnTo>
                <a:lnTo>
                  <a:pt x="15421" y="4060"/>
                </a:lnTo>
                <a:lnTo>
                  <a:pt x="15263" y="3752"/>
                </a:lnTo>
                <a:lnTo>
                  <a:pt x="15091" y="3451"/>
                </a:lnTo>
                <a:lnTo>
                  <a:pt x="14904" y="3160"/>
                </a:lnTo>
                <a:lnTo>
                  <a:pt x="14704" y="2880"/>
                </a:lnTo>
                <a:lnTo>
                  <a:pt x="14491" y="2609"/>
                </a:lnTo>
                <a:lnTo>
                  <a:pt x="14266" y="2349"/>
                </a:lnTo>
                <a:lnTo>
                  <a:pt x="14028" y="2100"/>
                </a:lnTo>
                <a:lnTo>
                  <a:pt x="13779" y="1862"/>
                </a:lnTo>
                <a:lnTo>
                  <a:pt x="13519" y="1637"/>
                </a:lnTo>
                <a:lnTo>
                  <a:pt x="13249" y="1424"/>
                </a:lnTo>
                <a:lnTo>
                  <a:pt x="12968" y="1225"/>
                </a:lnTo>
                <a:lnTo>
                  <a:pt x="12677" y="1038"/>
                </a:lnTo>
                <a:lnTo>
                  <a:pt x="12377" y="865"/>
                </a:lnTo>
                <a:lnTo>
                  <a:pt x="12068" y="707"/>
                </a:lnTo>
                <a:lnTo>
                  <a:pt x="11750" y="563"/>
                </a:lnTo>
                <a:lnTo>
                  <a:pt x="11425" y="435"/>
                </a:lnTo>
                <a:lnTo>
                  <a:pt x="11092" y="323"/>
                </a:lnTo>
                <a:lnTo>
                  <a:pt x="10751" y="226"/>
                </a:lnTo>
                <a:lnTo>
                  <a:pt x="10405" y="146"/>
                </a:lnTo>
                <a:lnTo>
                  <a:pt x="10052" y="83"/>
                </a:lnTo>
                <a:lnTo>
                  <a:pt x="9693" y="37"/>
                </a:lnTo>
                <a:lnTo>
                  <a:pt x="9329" y="9"/>
                </a:lnTo>
                <a:lnTo>
                  <a:pt x="89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0" name="Freeform 255"/>
          <p:cNvSpPr>
            <a:spLocks noEditPoints="1"/>
          </p:cNvSpPr>
          <p:nvPr/>
        </p:nvSpPr>
        <p:spPr bwMode="auto">
          <a:xfrm>
            <a:off x="4291597" y="1184115"/>
            <a:ext cx="425282" cy="522045"/>
          </a:xfrm>
          <a:custGeom>
            <a:avLst/>
            <a:gdLst>
              <a:gd name="T0" fmla="*/ 12465 w 13020"/>
              <a:gd name="T1" fmla="*/ 2404 h 16072"/>
              <a:gd name="T2" fmla="*/ 11231 w 13020"/>
              <a:gd name="T3" fmla="*/ 2471 h 16072"/>
              <a:gd name="T4" fmla="*/ 10041 w 13020"/>
              <a:gd name="T5" fmla="*/ 2556 h 16072"/>
              <a:gd name="T6" fmla="*/ 9363 w 13020"/>
              <a:gd name="T7" fmla="*/ 2623 h 16072"/>
              <a:gd name="T8" fmla="*/ 9027 w 13020"/>
              <a:gd name="T9" fmla="*/ 2606 h 16072"/>
              <a:gd name="T10" fmla="*/ 8882 w 13020"/>
              <a:gd name="T11" fmla="*/ 2418 h 16072"/>
              <a:gd name="T12" fmla="*/ 8840 w 13020"/>
              <a:gd name="T13" fmla="*/ 2120 h 16072"/>
              <a:gd name="T14" fmla="*/ 8864 w 13020"/>
              <a:gd name="T15" fmla="*/ 1772 h 16072"/>
              <a:gd name="T16" fmla="*/ 8919 w 13020"/>
              <a:gd name="T17" fmla="*/ 1433 h 16072"/>
              <a:gd name="T18" fmla="*/ 8976 w 13020"/>
              <a:gd name="T19" fmla="*/ 1087 h 16072"/>
              <a:gd name="T20" fmla="*/ 8698 w 13020"/>
              <a:gd name="T21" fmla="*/ 720 h 16072"/>
              <a:gd name="T22" fmla="*/ 7727 w 13020"/>
              <a:gd name="T23" fmla="*/ 619 h 16072"/>
              <a:gd name="T24" fmla="*/ 6340 w 13020"/>
              <a:gd name="T25" fmla="*/ 767 h 16072"/>
              <a:gd name="T26" fmla="*/ 4833 w 13020"/>
              <a:gd name="T27" fmla="*/ 1055 h 16072"/>
              <a:gd name="T28" fmla="*/ 3505 w 13020"/>
              <a:gd name="T29" fmla="*/ 1367 h 16072"/>
              <a:gd name="T30" fmla="*/ 2565 w 13020"/>
              <a:gd name="T31" fmla="*/ 1614 h 16072"/>
              <a:gd name="T32" fmla="*/ 2542 w 13020"/>
              <a:gd name="T33" fmla="*/ 9102 h 16072"/>
              <a:gd name="T34" fmla="*/ 2684 w 13020"/>
              <a:gd name="T35" fmla="*/ 9138 h 16072"/>
              <a:gd name="T36" fmla="*/ 2865 w 13020"/>
              <a:gd name="T37" fmla="*/ 9161 h 16072"/>
              <a:gd name="T38" fmla="*/ 3095 w 13020"/>
              <a:gd name="T39" fmla="*/ 9163 h 16072"/>
              <a:gd name="T40" fmla="*/ 3367 w 13020"/>
              <a:gd name="T41" fmla="*/ 9127 h 16072"/>
              <a:gd name="T42" fmla="*/ 3676 w 13020"/>
              <a:gd name="T43" fmla="*/ 9035 h 16072"/>
              <a:gd name="T44" fmla="*/ 4572 w 13020"/>
              <a:gd name="T45" fmla="*/ 8713 h 16072"/>
              <a:gd name="T46" fmla="*/ 5547 w 13020"/>
              <a:gd name="T47" fmla="*/ 8413 h 16072"/>
              <a:gd name="T48" fmla="*/ 6488 w 13020"/>
              <a:gd name="T49" fmla="*/ 8199 h 16072"/>
              <a:gd name="T50" fmla="*/ 7289 w 13020"/>
              <a:gd name="T51" fmla="*/ 8136 h 16072"/>
              <a:gd name="T52" fmla="*/ 7836 w 13020"/>
              <a:gd name="T53" fmla="*/ 8290 h 16072"/>
              <a:gd name="T54" fmla="*/ 8023 w 13020"/>
              <a:gd name="T55" fmla="*/ 8723 h 16072"/>
              <a:gd name="T56" fmla="*/ 7992 w 13020"/>
              <a:gd name="T57" fmla="*/ 9302 h 16072"/>
              <a:gd name="T58" fmla="*/ 8537 w 13020"/>
              <a:gd name="T59" fmla="*/ 9590 h 16072"/>
              <a:gd name="T60" fmla="*/ 9504 w 13020"/>
              <a:gd name="T61" fmla="*/ 9653 h 16072"/>
              <a:gd name="T62" fmla="*/ 10649 w 13020"/>
              <a:gd name="T63" fmla="*/ 9572 h 16072"/>
              <a:gd name="T64" fmla="*/ 11725 w 13020"/>
              <a:gd name="T65" fmla="*/ 9425 h 16072"/>
              <a:gd name="T66" fmla="*/ 12489 w 13020"/>
              <a:gd name="T67" fmla="*/ 9292 h 16072"/>
              <a:gd name="T68" fmla="*/ 12678 w 13020"/>
              <a:gd name="T69" fmla="*/ 8982 h 16072"/>
              <a:gd name="T70" fmla="*/ 12616 w 13020"/>
              <a:gd name="T71" fmla="*/ 8287 h 16072"/>
              <a:gd name="T72" fmla="*/ 12576 w 13020"/>
              <a:gd name="T73" fmla="*/ 7493 h 16072"/>
              <a:gd name="T74" fmla="*/ 12575 w 13020"/>
              <a:gd name="T75" fmla="*/ 6599 h 16072"/>
              <a:gd name="T76" fmla="*/ 12640 w 13020"/>
              <a:gd name="T77" fmla="*/ 5695 h 16072"/>
              <a:gd name="T78" fmla="*/ 12800 w 13020"/>
              <a:gd name="T79" fmla="*/ 4871 h 16072"/>
              <a:gd name="T80" fmla="*/ 12958 w 13020"/>
              <a:gd name="T81" fmla="*/ 4171 h 16072"/>
              <a:gd name="T82" fmla="*/ 13017 w 13020"/>
              <a:gd name="T83" fmla="*/ 3581 h 16072"/>
              <a:gd name="T84" fmla="*/ 13007 w 13020"/>
              <a:gd name="T85" fmla="*/ 3106 h 16072"/>
              <a:gd name="T86" fmla="*/ 12958 w 13020"/>
              <a:gd name="T87" fmla="*/ 2747 h 16072"/>
              <a:gd name="T88" fmla="*/ 12898 w 13020"/>
              <a:gd name="T89" fmla="*/ 2510 h 16072"/>
              <a:gd name="T90" fmla="*/ 12853 w 13020"/>
              <a:gd name="T91" fmla="*/ 2386 h 16072"/>
              <a:gd name="T92" fmla="*/ 1566 w 13020"/>
              <a:gd name="T93" fmla="*/ 633 h 16072"/>
              <a:gd name="T94" fmla="*/ 1504 w 13020"/>
              <a:gd name="T95" fmla="*/ 449 h 16072"/>
              <a:gd name="T96" fmla="*/ 1401 w 13020"/>
              <a:gd name="T97" fmla="*/ 288 h 16072"/>
              <a:gd name="T98" fmla="*/ 1264 w 13020"/>
              <a:gd name="T99" fmla="*/ 158 h 16072"/>
              <a:gd name="T100" fmla="*/ 1099 w 13020"/>
              <a:gd name="T101" fmla="*/ 62 h 16072"/>
              <a:gd name="T102" fmla="*/ 911 w 13020"/>
              <a:gd name="T103" fmla="*/ 9 h 16072"/>
              <a:gd name="T104" fmla="*/ 710 w 13020"/>
              <a:gd name="T105" fmla="*/ 4 h 16072"/>
              <a:gd name="T106" fmla="*/ 519 w 13020"/>
              <a:gd name="T107" fmla="*/ 48 h 16072"/>
              <a:gd name="T108" fmla="*/ 349 w 13020"/>
              <a:gd name="T109" fmla="*/ 136 h 16072"/>
              <a:gd name="T110" fmla="*/ 206 w 13020"/>
              <a:gd name="T111" fmla="*/ 260 h 16072"/>
              <a:gd name="T112" fmla="*/ 95 w 13020"/>
              <a:gd name="T113" fmla="*/ 415 h 16072"/>
              <a:gd name="T114" fmla="*/ 25 w 13020"/>
              <a:gd name="T115" fmla="*/ 595 h 16072"/>
              <a:gd name="T116" fmla="*/ 0 w 13020"/>
              <a:gd name="T117" fmla="*/ 793 h 16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020" h="16072">
                <a:moveTo>
                  <a:pt x="12853" y="2386"/>
                </a:moveTo>
                <a:lnTo>
                  <a:pt x="12825" y="2387"/>
                </a:lnTo>
                <a:lnTo>
                  <a:pt x="12749" y="2391"/>
                </a:lnTo>
                <a:lnTo>
                  <a:pt x="12627" y="2396"/>
                </a:lnTo>
                <a:lnTo>
                  <a:pt x="12465" y="2404"/>
                </a:lnTo>
                <a:lnTo>
                  <a:pt x="12268" y="2413"/>
                </a:lnTo>
                <a:lnTo>
                  <a:pt x="12041" y="2425"/>
                </a:lnTo>
                <a:lnTo>
                  <a:pt x="11789" y="2438"/>
                </a:lnTo>
                <a:lnTo>
                  <a:pt x="11518" y="2454"/>
                </a:lnTo>
                <a:lnTo>
                  <a:pt x="11231" y="2471"/>
                </a:lnTo>
                <a:lnTo>
                  <a:pt x="10935" y="2490"/>
                </a:lnTo>
                <a:lnTo>
                  <a:pt x="10636" y="2510"/>
                </a:lnTo>
                <a:lnTo>
                  <a:pt x="10336" y="2532"/>
                </a:lnTo>
                <a:lnTo>
                  <a:pt x="10187" y="2544"/>
                </a:lnTo>
                <a:lnTo>
                  <a:pt x="10041" y="2556"/>
                </a:lnTo>
                <a:lnTo>
                  <a:pt x="9898" y="2569"/>
                </a:lnTo>
                <a:lnTo>
                  <a:pt x="9757" y="2582"/>
                </a:lnTo>
                <a:lnTo>
                  <a:pt x="9621" y="2595"/>
                </a:lnTo>
                <a:lnTo>
                  <a:pt x="9490" y="2609"/>
                </a:lnTo>
                <a:lnTo>
                  <a:pt x="9363" y="2623"/>
                </a:lnTo>
                <a:lnTo>
                  <a:pt x="9242" y="2637"/>
                </a:lnTo>
                <a:lnTo>
                  <a:pt x="9179" y="2641"/>
                </a:lnTo>
                <a:lnTo>
                  <a:pt x="9123" y="2637"/>
                </a:lnTo>
                <a:lnTo>
                  <a:pt x="9071" y="2625"/>
                </a:lnTo>
                <a:lnTo>
                  <a:pt x="9027" y="2606"/>
                </a:lnTo>
                <a:lnTo>
                  <a:pt x="8988" y="2580"/>
                </a:lnTo>
                <a:lnTo>
                  <a:pt x="8954" y="2547"/>
                </a:lnTo>
                <a:lnTo>
                  <a:pt x="8925" y="2509"/>
                </a:lnTo>
                <a:lnTo>
                  <a:pt x="8901" y="2466"/>
                </a:lnTo>
                <a:lnTo>
                  <a:pt x="8882" y="2418"/>
                </a:lnTo>
                <a:lnTo>
                  <a:pt x="8866" y="2365"/>
                </a:lnTo>
                <a:lnTo>
                  <a:pt x="8855" y="2308"/>
                </a:lnTo>
                <a:lnTo>
                  <a:pt x="8847" y="2248"/>
                </a:lnTo>
                <a:lnTo>
                  <a:pt x="8842" y="2186"/>
                </a:lnTo>
                <a:lnTo>
                  <a:pt x="8840" y="2120"/>
                </a:lnTo>
                <a:lnTo>
                  <a:pt x="8841" y="2052"/>
                </a:lnTo>
                <a:lnTo>
                  <a:pt x="8844" y="1984"/>
                </a:lnTo>
                <a:lnTo>
                  <a:pt x="8849" y="1914"/>
                </a:lnTo>
                <a:lnTo>
                  <a:pt x="8856" y="1843"/>
                </a:lnTo>
                <a:lnTo>
                  <a:pt x="8864" y="1772"/>
                </a:lnTo>
                <a:lnTo>
                  <a:pt x="8874" y="1702"/>
                </a:lnTo>
                <a:lnTo>
                  <a:pt x="8885" y="1632"/>
                </a:lnTo>
                <a:lnTo>
                  <a:pt x="8896" y="1564"/>
                </a:lnTo>
                <a:lnTo>
                  <a:pt x="8907" y="1498"/>
                </a:lnTo>
                <a:lnTo>
                  <a:pt x="8919" y="1433"/>
                </a:lnTo>
                <a:lnTo>
                  <a:pt x="8941" y="1314"/>
                </a:lnTo>
                <a:lnTo>
                  <a:pt x="8959" y="1208"/>
                </a:lnTo>
                <a:lnTo>
                  <a:pt x="8967" y="1163"/>
                </a:lnTo>
                <a:lnTo>
                  <a:pt x="8972" y="1122"/>
                </a:lnTo>
                <a:lnTo>
                  <a:pt x="8976" y="1087"/>
                </a:lnTo>
                <a:lnTo>
                  <a:pt x="8977" y="1059"/>
                </a:lnTo>
                <a:lnTo>
                  <a:pt x="8959" y="949"/>
                </a:lnTo>
                <a:lnTo>
                  <a:pt x="8904" y="857"/>
                </a:lnTo>
                <a:lnTo>
                  <a:pt x="8817" y="780"/>
                </a:lnTo>
                <a:lnTo>
                  <a:pt x="8698" y="720"/>
                </a:lnTo>
                <a:lnTo>
                  <a:pt x="8552" y="674"/>
                </a:lnTo>
                <a:lnTo>
                  <a:pt x="8379" y="642"/>
                </a:lnTo>
                <a:lnTo>
                  <a:pt x="8182" y="623"/>
                </a:lnTo>
                <a:lnTo>
                  <a:pt x="7964" y="615"/>
                </a:lnTo>
                <a:lnTo>
                  <a:pt x="7727" y="619"/>
                </a:lnTo>
                <a:lnTo>
                  <a:pt x="7473" y="632"/>
                </a:lnTo>
                <a:lnTo>
                  <a:pt x="7205" y="655"/>
                </a:lnTo>
                <a:lnTo>
                  <a:pt x="6926" y="685"/>
                </a:lnTo>
                <a:lnTo>
                  <a:pt x="6636" y="723"/>
                </a:lnTo>
                <a:lnTo>
                  <a:pt x="6340" y="767"/>
                </a:lnTo>
                <a:lnTo>
                  <a:pt x="6038" y="818"/>
                </a:lnTo>
                <a:lnTo>
                  <a:pt x="5734" y="873"/>
                </a:lnTo>
                <a:lnTo>
                  <a:pt x="5432" y="931"/>
                </a:lnTo>
                <a:lnTo>
                  <a:pt x="5130" y="992"/>
                </a:lnTo>
                <a:lnTo>
                  <a:pt x="4833" y="1055"/>
                </a:lnTo>
                <a:lnTo>
                  <a:pt x="4544" y="1119"/>
                </a:lnTo>
                <a:lnTo>
                  <a:pt x="4264" y="1183"/>
                </a:lnTo>
                <a:lnTo>
                  <a:pt x="3997" y="1247"/>
                </a:lnTo>
                <a:lnTo>
                  <a:pt x="3743" y="1308"/>
                </a:lnTo>
                <a:lnTo>
                  <a:pt x="3505" y="1367"/>
                </a:lnTo>
                <a:lnTo>
                  <a:pt x="3288" y="1422"/>
                </a:lnTo>
                <a:lnTo>
                  <a:pt x="3090" y="1474"/>
                </a:lnTo>
                <a:lnTo>
                  <a:pt x="2918" y="1519"/>
                </a:lnTo>
                <a:lnTo>
                  <a:pt x="2770" y="1558"/>
                </a:lnTo>
                <a:lnTo>
                  <a:pt x="2565" y="1614"/>
                </a:lnTo>
                <a:lnTo>
                  <a:pt x="2492" y="1634"/>
                </a:lnTo>
                <a:lnTo>
                  <a:pt x="2492" y="9084"/>
                </a:lnTo>
                <a:lnTo>
                  <a:pt x="2498" y="9086"/>
                </a:lnTo>
                <a:lnTo>
                  <a:pt x="2515" y="9092"/>
                </a:lnTo>
                <a:lnTo>
                  <a:pt x="2542" y="9102"/>
                </a:lnTo>
                <a:lnTo>
                  <a:pt x="2580" y="9113"/>
                </a:lnTo>
                <a:lnTo>
                  <a:pt x="2603" y="9119"/>
                </a:lnTo>
                <a:lnTo>
                  <a:pt x="2627" y="9125"/>
                </a:lnTo>
                <a:lnTo>
                  <a:pt x="2655" y="9132"/>
                </a:lnTo>
                <a:lnTo>
                  <a:pt x="2684" y="9138"/>
                </a:lnTo>
                <a:lnTo>
                  <a:pt x="2716" y="9143"/>
                </a:lnTo>
                <a:lnTo>
                  <a:pt x="2750" y="9149"/>
                </a:lnTo>
                <a:lnTo>
                  <a:pt x="2786" y="9154"/>
                </a:lnTo>
                <a:lnTo>
                  <a:pt x="2825" y="9158"/>
                </a:lnTo>
                <a:lnTo>
                  <a:pt x="2865" y="9161"/>
                </a:lnTo>
                <a:lnTo>
                  <a:pt x="2908" y="9164"/>
                </a:lnTo>
                <a:lnTo>
                  <a:pt x="2952" y="9166"/>
                </a:lnTo>
                <a:lnTo>
                  <a:pt x="2997" y="9166"/>
                </a:lnTo>
                <a:lnTo>
                  <a:pt x="3045" y="9165"/>
                </a:lnTo>
                <a:lnTo>
                  <a:pt x="3095" y="9163"/>
                </a:lnTo>
                <a:lnTo>
                  <a:pt x="3146" y="9159"/>
                </a:lnTo>
                <a:lnTo>
                  <a:pt x="3200" y="9154"/>
                </a:lnTo>
                <a:lnTo>
                  <a:pt x="3254" y="9147"/>
                </a:lnTo>
                <a:lnTo>
                  <a:pt x="3310" y="9138"/>
                </a:lnTo>
                <a:lnTo>
                  <a:pt x="3367" y="9127"/>
                </a:lnTo>
                <a:lnTo>
                  <a:pt x="3426" y="9113"/>
                </a:lnTo>
                <a:lnTo>
                  <a:pt x="3486" y="9098"/>
                </a:lnTo>
                <a:lnTo>
                  <a:pt x="3549" y="9080"/>
                </a:lnTo>
                <a:lnTo>
                  <a:pt x="3612" y="9059"/>
                </a:lnTo>
                <a:lnTo>
                  <a:pt x="3676" y="9035"/>
                </a:lnTo>
                <a:lnTo>
                  <a:pt x="3843" y="8972"/>
                </a:lnTo>
                <a:lnTo>
                  <a:pt x="4018" y="8908"/>
                </a:lnTo>
                <a:lnTo>
                  <a:pt x="4198" y="8844"/>
                </a:lnTo>
                <a:lnTo>
                  <a:pt x="4384" y="8778"/>
                </a:lnTo>
                <a:lnTo>
                  <a:pt x="4572" y="8713"/>
                </a:lnTo>
                <a:lnTo>
                  <a:pt x="4765" y="8650"/>
                </a:lnTo>
                <a:lnTo>
                  <a:pt x="4959" y="8586"/>
                </a:lnTo>
                <a:lnTo>
                  <a:pt x="5155" y="8526"/>
                </a:lnTo>
                <a:lnTo>
                  <a:pt x="5351" y="8468"/>
                </a:lnTo>
                <a:lnTo>
                  <a:pt x="5547" y="8413"/>
                </a:lnTo>
                <a:lnTo>
                  <a:pt x="5741" y="8361"/>
                </a:lnTo>
                <a:lnTo>
                  <a:pt x="5934" y="8313"/>
                </a:lnTo>
                <a:lnTo>
                  <a:pt x="6122" y="8270"/>
                </a:lnTo>
                <a:lnTo>
                  <a:pt x="6308" y="8232"/>
                </a:lnTo>
                <a:lnTo>
                  <a:pt x="6488" y="8199"/>
                </a:lnTo>
                <a:lnTo>
                  <a:pt x="6664" y="8173"/>
                </a:lnTo>
                <a:lnTo>
                  <a:pt x="6831" y="8153"/>
                </a:lnTo>
                <a:lnTo>
                  <a:pt x="6993" y="8139"/>
                </a:lnTo>
                <a:lnTo>
                  <a:pt x="7145" y="8134"/>
                </a:lnTo>
                <a:lnTo>
                  <a:pt x="7289" y="8136"/>
                </a:lnTo>
                <a:lnTo>
                  <a:pt x="7422" y="8147"/>
                </a:lnTo>
                <a:lnTo>
                  <a:pt x="7544" y="8169"/>
                </a:lnTo>
                <a:lnTo>
                  <a:pt x="7655" y="8199"/>
                </a:lnTo>
                <a:lnTo>
                  <a:pt x="7752" y="8239"/>
                </a:lnTo>
                <a:lnTo>
                  <a:pt x="7836" y="8290"/>
                </a:lnTo>
                <a:lnTo>
                  <a:pt x="7906" y="8351"/>
                </a:lnTo>
                <a:lnTo>
                  <a:pt x="7960" y="8426"/>
                </a:lnTo>
                <a:lnTo>
                  <a:pt x="7999" y="8512"/>
                </a:lnTo>
                <a:lnTo>
                  <a:pt x="8020" y="8611"/>
                </a:lnTo>
                <a:lnTo>
                  <a:pt x="8023" y="8723"/>
                </a:lnTo>
                <a:lnTo>
                  <a:pt x="8007" y="8849"/>
                </a:lnTo>
                <a:lnTo>
                  <a:pt x="7970" y="8988"/>
                </a:lnTo>
                <a:lnTo>
                  <a:pt x="7948" y="9107"/>
                </a:lnTo>
                <a:lnTo>
                  <a:pt x="7955" y="9210"/>
                </a:lnTo>
                <a:lnTo>
                  <a:pt x="7992" y="9302"/>
                </a:lnTo>
                <a:lnTo>
                  <a:pt x="8056" y="9381"/>
                </a:lnTo>
                <a:lnTo>
                  <a:pt x="8144" y="9449"/>
                </a:lnTo>
                <a:lnTo>
                  <a:pt x="8254" y="9506"/>
                </a:lnTo>
                <a:lnTo>
                  <a:pt x="8387" y="9553"/>
                </a:lnTo>
                <a:lnTo>
                  <a:pt x="8537" y="9590"/>
                </a:lnTo>
                <a:lnTo>
                  <a:pt x="8704" y="9618"/>
                </a:lnTo>
                <a:lnTo>
                  <a:pt x="8887" y="9637"/>
                </a:lnTo>
                <a:lnTo>
                  <a:pt x="9082" y="9649"/>
                </a:lnTo>
                <a:lnTo>
                  <a:pt x="9289" y="9654"/>
                </a:lnTo>
                <a:lnTo>
                  <a:pt x="9504" y="9653"/>
                </a:lnTo>
                <a:lnTo>
                  <a:pt x="9726" y="9646"/>
                </a:lnTo>
                <a:lnTo>
                  <a:pt x="9954" y="9634"/>
                </a:lnTo>
                <a:lnTo>
                  <a:pt x="10185" y="9617"/>
                </a:lnTo>
                <a:lnTo>
                  <a:pt x="10417" y="9596"/>
                </a:lnTo>
                <a:lnTo>
                  <a:pt x="10649" y="9572"/>
                </a:lnTo>
                <a:lnTo>
                  <a:pt x="10877" y="9545"/>
                </a:lnTo>
                <a:lnTo>
                  <a:pt x="11101" y="9517"/>
                </a:lnTo>
                <a:lnTo>
                  <a:pt x="11318" y="9486"/>
                </a:lnTo>
                <a:lnTo>
                  <a:pt x="11527" y="9455"/>
                </a:lnTo>
                <a:lnTo>
                  <a:pt x="11725" y="9425"/>
                </a:lnTo>
                <a:lnTo>
                  <a:pt x="11911" y="9395"/>
                </a:lnTo>
                <a:lnTo>
                  <a:pt x="12081" y="9366"/>
                </a:lnTo>
                <a:lnTo>
                  <a:pt x="12236" y="9338"/>
                </a:lnTo>
                <a:lnTo>
                  <a:pt x="12372" y="9314"/>
                </a:lnTo>
                <a:lnTo>
                  <a:pt x="12489" y="9292"/>
                </a:lnTo>
                <a:lnTo>
                  <a:pt x="12651" y="9260"/>
                </a:lnTo>
                <a:lnTo>
                  <a:pt x="12709" y="9248"/>
                </a:lnTo>
                <a:lnTo>
                  <a:pt x="12705" y="9217"/>
                </a:lnTo>
                <a:lnTo>
                  <a:pt x="12694" y="9126"/>
                </a:lnTo>
                <a:lnTo>
                  <a:pt x="12678" y="8982"/>
                </a:lnTo>
                <a:lnTo>
                  <a:pt x="12658" y="8790"/>
                </a:lnTo>
                <a:lnTo>
                  <a:pt x="12648" y="8679"/>
                </a:lnTo>
                <a:lnTo>
                  <a:pt x="12637" y="8557"/>
                </a:lnTo>
                <a:lnTo>
                  <a:pt x="12627" y="8427"/>
                </a:lnTo>
                <a:lnTo>
                  <a:pt x="12616" y="8287"/>
                </a:lnTo>
                <a:lnTo>
                  <a:pt x="12606" y="8140"/>
                </a:lnTo>
                <a:lnTo>
                  <a:pt x="12597" y="7988"/>
                </a:lnTo>
                <a:lnTo>
                  <a:pt x="12589" y="7828"/>
                </a:lnTo>
                <a:lnTo>
                  <a:pt x="12582" y="7662"/>
                </a:lnTo>
                <a:lnTo>
                  <a:pt x="12576" y="7493"/>
                </a:lnTo>
                <a:lnTo>
                  <a:pt x="12572" y="7319"/>
                </a:lnTo>
                <a:lnTo>
                  <a:pt x="12569" y="7142"/>
                </a:lnTo>
                <a:lnTo>
                  <a:pt x="12569" y="6962"/>
                </a:lnTo>
                <a:lnTo>
                  <a:pt x="12571" y="6781"/>
                </a:lnTo>
                <a:lnTo>
                  <a:pt x="12575" y="6599"/>
                </a:lnTo>
                <a:lnTo>
                  <a:pt x="12582" y="6416"/>
                </a:lnTo>
                <a:lnTo>
                  <a:pt x="12592" y="6233"/>
                </a:lnTo>
                <a:lnTo>
                  <a:pt x="12605" y="6052"/>
                </a:lnTo>
                <a:lnTo>
                  <a:pt x="12621" y="5872"/>
                </a:lnTo>
                <a:lnTo>
                  <a:pt x="12640" y="5695"/>
                </a:lnTo>
                <a:lnTo>
                  <a:pt x="12664" y="5521"/>
                </a:lnTo>
                <a:lnTo>
                  <a:pt x="12692" y="5350"/>
                </a:lnTo>
                <a:lnTo>
                  <a:pt x="12723" y="5184"/>
                </a:lnTo>
                <a:lnTo>
                  <a:pt x="12759" y="5025"/>
                </a:lnTo>
                <a:lnTo>
                  <a:pt x="12800" y="4871"/>
                </a:lnTo>
                <a:lnTo>
                  <a:pt x="12842" y="4722"/>
                </a:lnTo>
                <a:lnTo>
                  <a:pt x="12877" y="4578"/>
                </a:lnTo>
                <a:lnTo>
                  <a:pt x="12909" y="4438"/>
                </a:lnTo>
                <a:lnTo>
                  <a:pt x="12935" y="4302"/>
                </a:lnTo>
                <a:lnTo>
                  <a:pt x="12958" y="4171"/>
                </a:lnTo>
                <a:lnTo>
                  <a:pt x="12977" y="4044"/>
                </a:lnTo>
                <a:lnTo>
                  <a:pt x="12992" y="3922"/>
                </a:lnTo>
                <a:lnTo>
                  <a:pt x="13003" y="3804"/>
                </a:lnTo>
                <a:lnTo>
                  <a:pt x="13012" y="3691"/>
                </a:lnTo>
                <a:lnTo>
                  <a:pt x="13017" y="3581"/>
                </a:lnTo>
                <a:lnTo>
                  <a:pt x="13020" y="3477"/>
                </a:lnTo>
                <a:lnTo>
                  <a:pt x="13020" y="3377"/>
                </a:lnTo>
                <a:lnTo>
                  <a:pt x="13018" y="3283"/>
                </a:lnTo>
                <a:lnTo>
                  <a:pt x="13013" y="3191"/>
                </a:lnTo>
                <a:lnTo>
                  <a:pt x="13007" y="3106"/>
                </a:lnTo>
                <a:lnTo>
                  <a:pt x="13000" y="3025"/>
                </a:lnTo>
                <a:lnTo>
                  <a:pt x="12991" y="2948"/>
                </a:lnTo>
                <a:lnTo>
                  <a:pt x="12981" y="2877"/>
                </a:lnTo>
                <a:lnTo>
                  <a:pt x="12970" y="2810"/>
                </a:lnTo>
                <a:lnTo>
                  <a:pt x="12958" y="2747"/>
                </a:lnTo>
                <a:lnTo>
                  <a:pt x="12946" y="2690"/>
                </a:lnTo>
                <a:lnTo>
                  <a:pt x="12934" y="2638"/>
                </a:lnTo>
                <a:lnTo>
                  <a:pt x="12921" y="2591"/>
                </a:lnTo>
                <a:lnTo>
                  <a:pt x="12910" y="2547"/>
                </a:lnTo>
                <a:lnTo>
                  <a:pt x="12898" y="2510"/>
                </a:lnTo>
                <a:lnTo>
                  <a:pt x="12888" y="2477"/>
                </a:lnTo>
                <a:lnTo>
                  <a:pt x="12878" y="2449"/>
                </a:lnTo>
                <a:lnTo>
                  <a:pt x="12870" y="2427"/>
                </a:lnTo>
                <a:lnTo>
                  <a:pt x="12857" y="2396"/>
                </a:lnTo>
                <a:lnTo>
                  <a:pt x="12853" y="2386"/>
                </a:lnTo>
                <a:close/>
                <a:moveTo>
                  <a:pt x="1582" y="793"/>
                </a:moveTo>
                <a:lnTo>
                  <a:pt x="1581" y="751"/>
                </a:lnTo>
                <a:lnTo>
                  <a:pt x="1577" y="711"/>
                </a:lnTo>
                <a:lnTo>
                  <a:pt x="1572" y="672"/>
                </a:lnTo>
                <a:lnTo>
                  <a:pt x="1566" y="633"/>
                </a:lnTo>
                <a:lnTo>
                  <a:pt x="1557" y="595"/>
                </a:lnTo>
                <a:lnTo>
                  <a:pt x="1546" y="556"/>
                </a:lnTo>
                <a:lnTo>
                  <a:pt x="1534" y="520"/>
                </a:lnTo>
                <a:lnTo>
                  <a:pt x="1520" y="484"/>
                </a:lnTo>
                <a:lnTo>
                  <a:pt x="1504" y="449"/>
                </a:lnTo>
                <a:lnTo>
                  <a:pt x="1486" y="415"/>
                </a:lnTo>
                <a:lnTo>
                  <a:pt x="1467" y="382"/>
                </a:lnTo>
                <a:lnTo>
                  <a:pt x="1447" y="350"/>
                </a:lnTo>
                <a:lnTo>
                  <a:pt x="1425" y="318"/>
                </a:lnTo>
                <a:lnTo>
                  <a:pt x="1401" y="288"/>
                </a:lnTo>
                <a:lnTo>
                  <a:pt x="1377" y="260"/>
                </a:lnTo>
                <a:lnTo>
                  <a:pt x="1350" y="232"/>
                </a:lnTo>
                <a:lnTo>
                  <a:pt x="1323" y="206"/>
                </a:lnTo>
                <a:lnTo>
                  <a:pt x="1293" y="181"/>
                </a:lnTo>
                <a:lnTo>
                  <a:pt x="1264" y="158"/>
                </a:lnTo>
                <a:lnTo>
                  <a:pt x="1233" y="136"/>
                </a:lnTo>
                <a:lnTo>
                  <a:pt x="1201" y="115"/>
                </a:lnTo>
                <a:lnTo>
                  <a:pt x="1168" y="95"/>
                </a:lnTo>
                <a:lnTo>
                  <a:pt x="1134" y="78"/>
                </a:lnTo>
                <a:lnTo>
                  <a:pt x="1099" y="62"/>
                </a:lnTo>
                <a:lnTo>
                  <a:pt x="1063" y="48"/>
                </a:lnTo>
                <a:lnTo>
                  <a:pt x="1026" y="35"/>
                </a:lnTo>
                <a:lnTo>
                  <a:pt x="989" y="25"/>
                </a:lnTo>
                <a:lnTo>
                  <a:pt x="951" y="16"/>
                </a:lnTo>
                <a:lnTo>
                  <a:pt x="911" y="9"/>
                </a:lnTo>
                <a:lnTo>
                  <a:pt x="871" y="4"/>
                </a:lnTo>
                <a:lnTo>
                  <a:pt x="831" y="1"/>
                </a:lnTo>
                <a:lnTo>
                  <a:pt x="791" y="0"/>
                </a:lnTo>
                <a:lnTo>
                  <a:pt x="750" y="1"/>
                </a:lnTo>
                <a:lnTo>
                  <a:pt x="710" y="4"/>
                </a:lnTo>
                <a:lnTo>
                  <a:pt x="671" y="9"/>
                </a:lnTo>
                <a:lnTo>
                  <a:pt x="632" y="16"/>
                </a:lnTo>
                <a:lnTo>
                  <a:pt x="594" y="25"/>
                </a:lnTo>
                <a:lnTo>
                  <a:pt x="555" y="35"/>
                </a:lnTo>
                <a:lnTo>
                  <a:pt x="519" y="48"/>
                </a:lnTo>
                <a:lnTo>
                  <a:pt x="483" y="62"/>
                </a:lnTo>
                <a:lnTo>
                  <a:pt x="448" y="78"/>
                </a:lnTo>
                <a:lnTo>
                  <a:pt x="414" y="95"/>
                </a:lnTo>
                <a:lnTo>
                  <a:pt x="381" y="115"/>
                </a:lnTo>
                <a:lnTo>
                  <a:pt x="349" y="136"/>
                </a:lnTo>
                <a:lnTo>
                  <a:pt x="318" y="158"/>
                </a:lnTo>
                <a:lnTo>
                  <a:pt x="288" y="181"/>
                </a:lnTo>
                <a:lnTo>
                  <a:pt x="259" y="206"/>
                </a:lnTo>
                <a:lnTo>
                  <a:pt x="232" y="232"/>
                </a:lnTo>
                <a:lnTo>
                  <a:pt x="206" y="260"/>
                </a:lnTo>
                <a:lnTo>
                  <a:pt x="180" y="288"/>
                </a:lnTo>
                <a:lnTo>
                  <a:pt x="157" y="318"/>
                </a:lnTo>
                <a:lnTo>
                  <a:pt x="135" y="350"/>
                </a:lnTo>
                <a:lnTo>
                  <a:pt x="114" y="382"/>
                </a:lnTo>
                <a:lnTo>
                  <a:pt x="95" y="415"/>
                </a:lnTo>
                <a:lnTo>
                  <a:pt x="78" y="449"/>
                </a:lnTo>
                <a:lnTo>
                  <a:pt x="62" y="484"/>
                </a:lnTo>
                <a:lnTo>
                  <a:pt x="48" y="520"/>
                </a:lnTo>
                <a:lnTo>
                  <a:pt x="35" y="556"/>
                </a:lnTo>
                <a:lnTo>
                  <a:pt x="25" y="595"/>
                </a:lnTo>
                <a:lnTo>
                  <a:pt x="16" y="633"/>
                </a:lnTo>
                <a:lnTo>
                  <a:pt x="9" y="672"/>
                </a:lnTo>
                <a:lnTo>
                  <a:pt x="4" y="711"/>
                </a:lnTo>
                <a:lnTo>
                  <a:pt x="1" y="751"/>
                </a:lnTo>
                <a:lnTo>
                  <a:pt x="0" y="793"/>
                </a:lnTo>
                <a:lnTo>
                  <a:pt x="0" y="16072"/>
                </a:lnTo>
                <a:lnTo>
                  <a:pt x="1582" y="16072"/>
                </a:lnTo>
                <a:lnTo>
                  <a:pt x="1582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1" name="Freeform 275"/>
          <p:cNvSpPr>
            <a:spLocks noEditPoints="1"/>
          </p:cNvSpPr>
          <p:nvPr/>
        </p:nvSpPr>
        <p:spPr bwMode="auto">
          <a:xfrm>
            <a:off x="4898314" y="1194378"/>
            <a:ext cx="525886" cy="524774"/>
          </a:xfrm>
          <a:custGeom>
            <a:avLst/>
            <a:gdLst>
              <a:gd name="T0" fmla="*/ 12499 w 16100"/>
              <a:gd name="T1" fmla="*/ 599 h 16156"/>
              <a:gd name="T2" fmla="*/ 12507 w 16100"/>
              <a:gd name="T3" fmla="*/ 323 h 16156"/>
              <a:gd name="T4" fmla="*/ 12344 w 16100"/>
              <a:gd name="T5" fmla="*/ 88 h 16156"/>
              <a:gd name="T6" fmla="*/ 12080 w 16100"/>
              <a:gd name="T7" fmla="*/ 0 h 16156"/>
              <a:gd name="T8" fmla="*/ 11815 w 16100"/>
              <a:gd name="T9" fmla="*/ 86 h 16156"/>
              <a:gd name="T10" fmla="*/ 4166 w 16100"/>
              <a:gd name="T11" fmla="*/ 18 h 16156"/>
              <a:gd name="T12" fmla="*/ 3891 w 16100"/>
              <a:gd name="T13" fmla="*/ 26 h 16156"/>
              <a:gd name="T14" fmla="*/ 3667 w 16100"/>
              <a:gd name="T15" fmla="*/ 203 h 16156"/>
              <a:gd name="T16" fmla="*/ 3595 w 16100"/>
              <a:gd name="T17" fmla="*/ 473 h 16156"/>
              <a:gd name="T18" fmla="*/ 3695 w 16100"/>
              <a:gd name="T19" fmla="*/ 732 h 16156"/>
              <a:gd name="T20" fmla="*/ 493 w 16100"/>
              <a:gd name="T21" fmla="*/ 4079 h 16156"/>
              <a:gd name="T22" fmla="*/ 117 w 16100"/>
              <a:gd name="T23" fmla="*/ 4405 h 16156"/>
              <a:gd name="T24" fmla="*/ 1 w 16100"/>
              <a:gd name="T25" fmla="*/ 15391 h 16156"/>
              <a:gd name="T26" fmla="*/ 185 w 16100"/>
              <a:gd name="T27" fmla="*/ 15862 h 16156"/>
              <a:gd name="T28" fmla="*/ 605 w 16100"/>
              <a:gd name="T29" fmla="*/ 16131 h 16156"/>
              <a:gd name="T30" fmla="*/ 15570 w 16100"/>
              <a:gd name="T31" fmla="*/ 16107 h 16156"/>
              <a:gd name="T32" fmla="*/ 15962 w 16100"/>
              <a:gd name="T33" fmla="*/ 15800 h 16156"/>
              <a:gd name="T34" fmla="*/ 16100 w 16100"/>
              <a:gd name="T35" fmla="*/ 4822 h 16156"/>
              <a:gd name="T36" fmla="*/ 15940 w 16100"/>
              <a:gd name="T37" fmla="*/ 4340 h 16156"/>
              <a:gd name="T38" fmla="*/ 15533 w 16100"/>
              <a:gd name="T39" fmla="*/ 4052 h 16156"/>
              <a:gd name="T40" fmla="*/ 11812 w 16100"/>
              <a:gd name="T41" fmla="*/ 14245 h 16156"/>
              <a:gd name="T42" fmla="*/ 11524 w 16100"/>
              <a:gd name="T43" fmla="*/ 14651 h 16156"/>
              <a:gd name="T44" fmla="*/ 11043 w 16100"/>
              <a:gd name="T45" fmla="*/ 14812 h 16156"/>
              <a:gd name="T46" fmla="*/ 1698 w 16100"/>
              <a:gd name="T47" fmla="*/ 14674 h 16156"/>
              <a:gd name="T48" fmla="*/ 1392 w 16100"/>
              <a:gd name="T49" fmla="*/ 14282 h 16156"/>
              <a:gd name="T50" fmla="*/ 1368 w 16100"/>
              <a:gd name="T51" fmla="*/ 5966 h 16156"/>
              <a:gd name="T52" fmla="*/ 1637 w 16100"/>
              <a:gd name="T53" fmla="*/ 5545 h 16156"/>
              <a:gd name="T54" fmla="*/ 2107 w 16100"/>
              <a:gd name="T55" fmla="*/ 5361 h 16156"/>
              <a:gd name="T56" fmla="*/ 11460 w 16100"/>
              <a:gd name="T57" fmla="*/ 5477 h 16156"/>
              <a:gd name="T58" fmla="*/ 11784 w 16100"/>
              <a:gd name="T59" fmla="*/ 5853 h 16156"/>
              <a:gd name="T60" fmla="*/ 14642 w 16100"/>
              <a:gd name="T61" fmla="*/ 13801 h 16156"/>
              <a:gd name="T62" fmla="*/ 14548 w 16100"/>
              <a:gd name="T63" fmla="*/ 13950 h 16156"/>
              <a:gd name="T64" fmla="*/ 13698 w 16100"/>
              <a:gd name="T65" fmla="*/ 13987 h 16156"/>
              <a:gd name="T66" fmla="*/ 13558 w 16100"/>
              <a:gd name="T67" fmla="*/ 13937 h 16156"/>
              <a:gd name="T68" fmla="*/ 13480 w 16100"/>
              <a:gd name="T69" fmla="*/ 13790 h 16156"/>
              <a:gd name="T70" fmla="*/ 13505 w 16100"/>
              <a:gd name="T71" fmla="*/ 12078 h 16156"/>
              <a:gd name="T72" fmla="*/ 13643 w 16100"/>
              <a:gd name="T73" fmla="*/ 11971 h 16156"/>
              <a:gd name="T74" fmla="*/ 14500 w 16100"/>
              <a:gd name="T75" fmla="*/ 11977 h 16156"/>
              <a:gd name="T76" fmla="*/ 14627 w 16100"/>
              <a:gd name="T77" fmla="*/ 12097 h 16156"/>
              <a:gd name="T78" fmla="*/ 13462 w 16100"/>
              <a:gd name="T79" fmla="*/ 9461 h 16156"/>
              <a:gd name="T80" fmla="*/ 13627 w 16100"/>
              <a:gd name="T81" fmla="*/ 9134 h 16156"/>
              <a:gd name="T82" fmla="*/ 13955 w 16100"/>
              <a:gd name="T83" fmla="*/ 8968 h 16156"/>
              <a:gd name="T84" fmla="*/ 14326 w 16100"/>
              <a:gd name="T85" fmla="*/ 9032 h 16156"/>
              <a:gd name="T86" fmla="*/ 14577 w 16100"/>
              <a:gd name="T87" fmla="*/ 9296 h 16156"/>
              <a:gd name="T88" fmla="*/ 14622 w 16100"/>
              <a:gd name="T89" fmla="*/ 9671 h 16156"/>
              <a:gd name="T90" fmla="*/ 14442 w 16100"/>
              <a:gd name="T91" fmla="*/ 9989 h 16156"/>
              <a:gd name="T92" fmla="*/ 14105 w 16100"/>
              <a:gd name="T93" fmla="*/ 10140 h 16156"/>
              <a:gd name="T94" fmla="*/ 13738 w 16100"/>
              <a:gd name="T95" fmla="*/ 10057 h 16156"/>
              <a:gd name="T96" fmla="*/ 13501 w 16100"/>
              <a:gd name="T97" fmla="*/ 9782 h 16156"/>
              <a:gd name="T98" fmla="*/ 13802 w 16100"/>
              <a:gd name="T99" fmla="*/ 8243 h 16156"/>
              <a:gd name="T100" fmla="*/ 13154 w 16100"/>
              <a:gd name="T101" fmla="*/ 7872 h 16156"/>
              <a:gd name="T102" fmla="*/ 12847 w 16100"/>
              <a:gd name="T103" fmla="*/ 7185 h 16156"/>
              <a:gd name="T104" fmla="*/ 13016 w 16100"/>
              <a:gd name="T105" fmla="*/ 6438 h 16156"/>
              <a:gd name="T106" fmla="*/ 13577 w 16100"/>
              <a:gd name="T107" fmla="*/ 5952 h 16156"/>
              <a:gd name="T108" fmla="*/ 14345 w 16100"/>
              <a:gd name="T109" fmla="*/ 5896 h 16156"/>
              <a:gd name="T110" fmla="*/ 14972 w 16100"/>
              <a:gd name="T111" fmla="*/ 6297 h 16156"/>
              <a:gd name="T112" fmla="*/ 15246 w 16100"/>
              <a:gd name="T113" fmla="*/ 7001 h 16156"/>
              <a:gd name="T114" fmla="*/ 15042 w 16100"/>
              <a:gd name="T115" fmla="*/ 7736 h 16156"/>
              <a:gd name="T116" fmla="*/ 14458 w 16100"/>
              <a:gd name="T117" fmla="*/ 8193 h 16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00" h="16156">
                <a:moveTo>
                  <a:pt x="15294" y="4016"/>
                </a:moveTo>
                <a:lnTo>
                  <a:pt x="8777" y="4016"/>
                </a:lnTo>
                <a:lnTo>
                  <a:pt x="12376" y="782"/>
                </a:lnTo>
                <a:lnTo>
                  <a:pt x="12393" y="765"/>
                </a:lnTo>
                <a:lnTo>
                  <a:pt x="12409" y="749"/>
                </a:lnTo>
                <a:lnTo>
                  <a:pt x="12424" y="732"/>
                </a:lnTo>
                <a:lnTo>
                  <a:pt x="12438" y="715"/>
                </a:lnTo>
                <a:lnTo>
                  <a:pt x="12450" y="697"/>
                </a:lnTo>
                <a:lnTo>
                  <a:pt x="12462" y="678"/>
                </a:lnTo>
                <a:lnTo>
                  <a:pt x="12473" y="658"/>
                </a:lnTo>
                <a:lnTo>
                  <a:pt x="12482" y="639"/>
                </a:lnTo>
                <a:lnTo>
                  <a:pt x="12491" y="619"/>
                </a:lnTo>
                <a:lnTo>
                  <a:pt x="12499" y="599"/>
                </a:lnTo>
                <a:lnTo>
                  <a:pt x="12505" y="579"/>
                </a:lnTo>
                <a:lnTo>
                  <a:pt x="12511" y="557"/>
                </a:lnTo>
                <a:lnTo>
                  <a:pt x="12517" y="536"/>
                </a:lnTo>
                <a:lnTo>
                  <a:pt x="12520" y="515"/>
                </a:lnTo>
                <a:lnTo>
                  <a:pt x="12523" y="494"/>
                </a:lnTo>
                <a:lnTo>
                  <a:pt x="12525" y="473"/>
                </a:lnTo>
                <a:lnTo>
                  <a:pt x="12525" y="450"/>
                </a:lnTo>
                <a:lnTo>
                  <a:pt x="12525" y="429"/>
                </a:lnTo>
                <a:lnTo>
                  <a:pt x="12524" y="408"/>
                </a:lnTo>
                <a:lnTo>
                  <a:pt x="12521" y="387"/>
                </a:lnTo>
                <a:lnTo>
                  <a:pt x="12518" y="366"/>
                </a:lnTo>
                <a:lnTo>
                  <a:pt x="12512" y="344"/>
                </a:lnTo>
                <a:lnTo>
                  <a:pt x="12507" y="323"/>
                </a:lnTo>
                <a:lnTo>
                  <a:pt x="12500" y="302"/>
                </a:lnTo>
                <a:lnTo>
                  <a:pt x="12493" y="282"/>
                </a:lnTo>
                <a:lnTo>
                  <a:pt x="12484" y="262"/>
                </a:lnTo>
                <a:lnTo>
                  <a:pt x="12475" y="241"/>
                </a:lnTo>
                <a:lnTo>
                  <a:pt x="12464" y="222"/>
                </a:lnTo>
                <a:lnTo>
                  <a:pt x="12452" y="203"/>
                </a:lnTo>
                <a:lnTo>
                  <a:pt x="12440" y="185"/>
                </a:lnTo>
                <a:lnTo>
                  <a:pt x="12426" y="167"/>
                </a:lnTo>
                <a:lnTo>
                  <a:pt x="12411" y="148"/>
                </a:lnTo>
                <a:lnTo>
                  <a:pt x="12394" y="132"/>
                </a:lnTo>
                <a:lnTo>
                  <a:pt x="12378" y="116"/>
                </a:lnTo>
                <a:lnTo>
                  <a:pt x="12361" y="102"/>
                </a:lnTo>
                <a:lnTo>
                  <a:pt x="12344" y="88"/>
                </a:lnTo>
                <a:lnTo>
                  <a:pt x="12326" y="75"/>
                </a:lnTo>
                <a:lnTo>
                  <a:pt x="12307" y="64"/>
                </a:lnTo>
                <a:lnTo>
                  <a:pt x="12288" y="53"/>
                </a:lnTo>
                <a:lnTo>
                  <a:pt x="12268" y="42"/>
                </a:lnTo>
                <a:lnTo>
                  <a:pt x="12248" y="34"/>
                </a:lnTo>
                <a:lnTo>
                  <a:pt x="12228" y="26"/>
                </a:lnTo>
                <a:lnTo>
                  <a:pt x="12208" y="19"/>
                </a:lnTo>
                <a:lnTo>
                  <a:pt x="12187" y="13"/>
                </a:lnTo>
                <a:lnTo>
                  <a:pt x="12166" y="9"/>
                </a:lnTo>
                <a:lnTo>
                  <a:pt x="12144" y="5"/>
                </a:lnTo>
                <a:lnTo>
                  <a:pt x="12123" y="2"/>
                </a:lnTo>
                <a:lnTo>
                  <a:pt x="12102" y="1"/>
                </a:lnTo>
                <a:lnTo>
                  <a:pt x="12080" y="0"/>
                </a:lnTo>
                <a:lnTo>
                  <a:pt x="12059" y="0"/>
                </a:lnTo>
                <a:lnTo>
                  <a:pt x="12037" y="2"/>
                </a:lnTo>
                <a:lnTo>
                  <a:pt x="12016" y="4"/>
                </a:lnTo>
                <a:lnTo>
                  <a:pt x="11995" y="8"/>
                </a:lnTo>
                <a:lnTo>
                  <a:pt x="11974" y="12"/>
                </a:lnTo>
                <a:lnTo>
                  <a:pt x="11953" y="18"/>
                </a:lnTo>
                <a:lnTo>
                  <a:pt x="11932" y="24"/>
                </a:lnTo>
                <a:lnTo>
                  <a:pt x="11911" y="32"/>
                </a:lnTo>
                <a:lnTo>
                  <a:pt x="11891" y="40"/>
                </a:lnTo>
                <a:lnTo>
                  <a:pt x="11871" y="50"/>
                </a:lnTo>
                <a:lnTo>
                  <a:pt x="11852" y="61"/>
                </a:lnTo>
                <a:lnTo>
                  <a:pt x="11833" y="73"/>
                </a:lnTo>
                <a:lnTo>
                  <a:pt x="11815" y="86"/>
                </a:lnTo>
                <a:lnTo>
                  <a:pt x="11796" y="100"/>
                </a:lnTo>
                <a:lnTo>
                  <a:pt x="11779" y="114"/>
                </a:lnTo>
                <a:lnTo>
                  <a:pt x="8060" y="3455"/>
                </a:lnTo>
                <a:lnTo>
                  <a:pt x="4340" y="114"/>
                </a:lnTo>
                <a:lnTo>
                  <a:pt x="4323" y="100"/>
                </a:lnTo>
                <a:lnTo>
                  <a:pt x="4305" y="86"/>
                </a:lnTo>
                <a:lnTo>
                  <a:pt x="4286" y="73"/>
                </a:lnTo>
                <a:lnTo>
                  <a:pt x="4267" y="61"/>
                </a:lnTo>
                <a:lnTo>
                  <a:pt x="4248" y="50"/>
                </a:lnTo>
                <a:lnTo>
                  <a:pt x="4228" y="40"/>
                </a:lnTo>
                <a:lnTo>
                  <a:pt x="4208" y="32"/>
                </a:lnTo>
                <a:lnTo>
                  <a:pt x="4188" y="24"/>
                </a:lnTo>
                <a:lnTo>
                  <a:pt x="4166" y="18"/>
                </a:lnTo>
                <a:lnTo>
                  <a:pt x="4146" y="12"/>
                </a:lnTo>
                <a:lnTo>
                  <a:pt x="4125" y="8"/>
                </a:lnTo>
                <a:lnTo>
                  <a:pt x="4103" y="4"/>
                </a:lnTo>
                <a:lnTo>
                  <a:pt x="4082" y="2"/>
                </a:lnTo>
                <a:lnTo>
                  <a:pt x="4061" y="0"/>
                </a:lnTo>
                <a:lnTo>
                  <a:pt x="4039" y="0"/>
                </a:lnTo>
                <a:lnTo>
                  <a:pt x="4018" y="1"/>
                </a:lnTo>
                <a:lnTo>
                  <a:pt x="3996" y="2"/>
                </a:lnTo>
                <a:lnTo>
                  <a:pt x="3975" y="5"/>
                </a:lnTo>
                <a:lnTo>
                  <a:pt x="3954" y="9"/>
                </a:lnTo>
                <a:lnTo>
                  <a:pt x="3932" y="13"/>
                </a:lnTo>
                <a:lnTo>
                  <a:pt x="3912" y="19"/>
                </a:lnTo>
                <a:lnTo>
                  <a:pt x="3891" y="26"/>
                </a:lnTo>
                <a:lnTo>
                  <a:pt x="3871" y="34"/>
                </a:lnTo>
                <a:lnTo>
                  <a:pt x="3852" y="42"/>
                </a:lnTo>
                <a:lnTo>
                  <a:pt x="3832" y="53"/>
                </a:lnTo>
                <a:lnTo>
                  <a:pt x="3812" y="64"/>
                </a:lnTo>
                <a:lnTo>
                  <a:pt x="3794" y="75"/>
                </a:lnTo>
                <a:lnTo>
                  <a:pt x="3776" y="88"/>
                </a:lnTo>
                <a:lnTo>
                  <a:pt x="3758" y="102"/>
                </a:lnTo>
                <a:lnTo>
                  <a:pt x="3741" y="116"/>
                </a:lnTo>
                <a:lnTo>
                  <a:pt x="3725" y="132"/>
                </a:lnTo>
                <a:lnTo>
                  <a:pt x="3709" y="148"/>
                </a:lnTo>
                <a:lnTo>
                  <a:pt x="3693" y="167"/>
                </a:lnTo>
                <a:lnTo>
                  <a:pt x="3679" y="185"/>
                </a:lnTo>
                <a:lnTo>
                  <a:pt x="3667" y="203"/>
                </a:lnTo>
                <a:lnTo>
                  <a:pt x="3655" y="222"/>
                </a:lnTo>
                <a:lnTo>
                  <a:pt x="3645" y="241"/>
                </a:lnTo>
                <a:lnTo>
                  <a:pt x="3635" y="262"/>
                </a:lnTo>
                <a:lnTo>
                  <a:pt x="3626" y="282"/>
                </a:lnTo>
                <a:lnTo>
                  <a:pt x="3619" y="302"/>
                </a:lnTo>
                <a:lnTo>
                  <a:pt x="3612" y="323"/>
                </a:lnTo>
                <a:lnTo>
                  <a:pt x="3607" y="344"/>
                </a:lnTo>
                <a:lnTo>
                  <a:pt x="3602" y="366"/>
                </a:lnTo>
                <a:lnTo>
                  <a:pt x="3599" y="387"/>
                </a:lnTo>
                <a:lnTo>
                  <a:pt x="3597" y="408"/>
                </a:lnTo>
                <a:lnTo>
                  <a:pt x="3595" y="429"/>
                </a:lnTo>
                <a:lnTo>
                  <a:pt x="3595" y="450"/>
                </a:lnTo>
                <a:lnTo>
                  <a:pt x="3595" y="473"/>
                </a:lnTo>
                <a:lnTo>
                  <a:pt x="3597" y="494"/>
                </a:lnTo>
                <a:lnTo>
                  <a:pt x="3600" y="515"/>
                </a:lnTo>
                <a:lnTo>
                  <a:pt x="3603" y="536"/>
                </a:lnTo>
                <a:lnTo>
                  <a:pt x="3608" y="557"/>
                </a:lnTo>
                <a:lnTo>
                  <a:pt x="3614" y="579"/>
                </a:lnTo>
                <a:lnTo>
                  <a:pt x="3620" y="599"/>
                </a:lnTo>
                <a:lnTo>
                  <a:pt x="3628" y="619"/>
                </a:lnTo>
                <a:lnTo>
                  <a:pt x="3637" y="639"/>
                </a:lnTo>
                <a:lnTo>
                  <a:pt x="3647" y="658"/>
                </a:lnTo>
                <a:lnTo>
                  <a:pt x="3657" y="678"/>
                </a:lnTo>
                <a:lnTo>
                  <a:pt x="3669" y="697"/>
                </a:lnTo>
                <a:lnTo>
                  <a:pt x="3682" y="715"/>
                </a:lnTo>
                <a:lnTo>
                  <a:pt x="3695" y="732"/>
                </a:lnTo>
                <a:lnTo>
                  <a:pt x="3711" y="749"/>
                </a:lnTo>
                <a:lnTo>
                  <a:pt x="3727" y="765"/>
                </a:lnTo>
                <a:lnTo>
                  <a:pt x="3743" y="782"/>
                </a:lnTo>
                <a:lnTo>
                  <a:pt x="7342" y="4016"/>
                </a:lnTo>
                <a:lnTo>
                  <a:pt x="806" y="4016"/>
                </a:lnTo>
                <a:lnTo>
                  <a:pt x="765" y="4017"/>
                </a:lnTo>
                <a:lnTo>
                  <a:pt x="723" y="4020"/>
                </a:lnTo>
                <a:lnTo>
                  <a:pt x="683" y="4025"/>
                </a:lnTo>
                <a:lnTo>
                  <a:pt x="643" y="4032"/>
                </a:lnTo>
                <a:lnTo>
                  <a:pt x="605" y="4041"/>
                </a:lnTo>
                <a:lnTo>
                  <a:pt x="567" y="4052"/>
                </a:lnTo>
                <a:lnTo>
                  <a:pt x="530" y="4064"/>
                </a:lnTo>
                <a:lnTo>
                  <a:pt x="493" y="4079"/>
                </a:lnTo>
                <a:lnTo>
                  <a:pt x="457" y="4096"/>
                </a:lnTo>
                <a:lnTo>
                  <a:pt x="423" y="4113"/>
                </a:lnTo>
                <a:lnTo>
                  <a:pt x="388" y="4133"/>
                </a:lnTo>
                <a:lnTo>
                  <a:pt x="356" y="4154"/>
                </a:lnTo>
                <a:lnTo>
                  <a:pt x="325" y="4176"/>
                </a:lnTo>
                <a:lnTo>
                  <a:pt x="293" y="4201"/>
                </a:lnTo>
                <a:lnTo>
                  <a:pt x="264" y="4226"/>
                </a:lnTo>
                <a:lnTo>
                  <a:pt x="237" y="4252"/>
                </a:lnTo>
                <a:lnTo>
                  <a:pt x="210" y="4280"/>
                </a:lnTo>
                <a:lnTo>
                  <a:pt x="185" y="4310"/>
                </a:lnTo>
                <a:lnTo>
                  <a:pt x="160" y="4340"/>
                </a:lnTo>
                <a:lnTo>
                  <a:pt x="138" y="4372"/>
                </a:lnTo>
                <a:lnTo>
                  <a:pt x="117" y="4405"/>
                </a:lnTo>
                <a:lnTo>
                  <a:pt x="98" y="4439"/>
                </a:lnTo>
                <a:lnTo>
                  <a:pt x="80" y="4473"/>
                </a:lnTo>
                <a:lnTo>
                  <a:pt x="64" y="4509"/>
                </a:lnTo>
                <a:lnTo>
                  <a:pt x="49" y="4545"/>
                </a:lnTo>
                <a:lnTo>
                  <a:pt x="36" y="4583"/>
                </a:lnTo>
                <a:lnTo>
                  <a:pt x="25" y="4621"/>
                </a:lnTo>
                <a:lnTo>
                  <a:pt x="16" y="4660"/>
                </a:lnTo>
                <a:lnTo>
                  <a:pt x="9" y="4699"/>
                </a:lnTo>
                <a:lnTo>
                  <a:pt x="4" y="4740"/>
                </a:lnTo>
                <a:lnTo>
                  <a:pt x="1" y="4780"/>
                </a:lnTo>
                <a:lnTo>
                  <a:pt x="0" y="4822"/>
                </a:lnTo>
                <a:lnTo>
                  <a:pt x="0" y="15349"/>
                </a:lnTo>
                <a:lnTo>
                  <a:pt x="1" y="15391"/>
                </a:lnTo>
                <a:lnTo>
                  <a:pt x="4" y="15432"/>
                </a:lnTo>
                <a:lnTo>
                  <a:pt x="9" y="15472"/>
                </a:lnTo>
                <a:lnTo>
                  <a:pt x="16" y="15512"/>
                </a:lnTo>
                <a:lnTo>
                  <a:pt x="25" y="15550"/>
                </a:lnTo>
                <a:lnTo>
                  <a:pt x="36" y="15589"/>
                </a:lnTo>
                <a:lnTo>
                  <a:pt x="49" y="15626"/>
                </a:lnTo>
                <a:lnTo>
                  <a:pt x="64" y="15662"/>
                </a:lnTo>
                <a:lnTo>
                  <a:pt x="80" y="15699"/>
                </a:lnTo>
                <a:lnTo>
                  <a:pt x="98" y="15733"/>
                </a:lnTo>
                <a:lnTo>
                  <a:pt x="117" y="15767"/>
                </a:lnTo>
                <a:lnTo>
                  <a:pt x="138" y="15800"/>
                </a:lnTo>
                <a:lnTo>
                  <a:pt x="160" y="15831"/>
                </a:lnTo>
                <a:lnTo>
                  <a:pt x="185" y="15862"/>
                </a:lnTo>
                <a:lnTo>
                  <a:pt x="210" y="15891"/>
                </a:lnTo>
                <a:lnTo>
                  <a:pt x="237" y="15919"/>
                </a:lnTo>
                <a:lnTo>
                  <a:pt x="264" y="15946"/>
                </a:lnTo>
                <a:lnTo>
                  <a:pt x="293" y="15971"/>
                </a:lnTo>
                <a:lnTo>
                  <a:pt x="325" y="15995"/>
                </a:lnTo>
                <a:lnTo>
                  <a:pt x="356" y="16018"/>
                </a:lnTo>
                <a:lnTo>
                  <a:pt x="388" y="16039"/>
                </a:lnTo>
                <a:lnTo>
                  <a:pt x="423" y="16058"/>
                </a:lnTo>
                <a:lnTo>
                  <a:pt x="457" y="16076"/>
                </a:lnTo>
                <a:lnTo>
                  <a:pt x="493" y="16092"/>
                </a:lnTo>
                <a:lnTo>
                  <a:pt x="530" y="16107"/>
                </a:lnTo>
                <a:lnTo>
                  <a:pt x="567" y="16120"/>
                </a:lnTo>
                <a:lnTo>
                  <a:pt x="605" y="16131"/>
                </a:lnTo>
                <a:lnTo>
                  <a:pt x="643" y="16140"/>
                </a:lnTo>
                <a:lnTo>
                  <a:pt x="683" y="16147"/>
                </a:lnTo>
                <a:lnTo>
                  <a:pt x="723" y="16152"/>
                </a:lnTo>
                <a:lnTo>
                  <a:pt x="765" y="16155"/>
                </a:lnTo>
                <a:lnTo>
                  <a:pt x="806" y="16156"/>
                </a:lnTo>
                <a:lnTo>
                  <a:pt x="15294" y="16156"/>
                </a:lnTo>
                <a:lnTo>
                  <a:pt x="15335" y="16155"/>
                </a:lnTo>
                <a:lnTo>
                  <a:pt x="15377" y="16152"/>
                </a:lnTo>
                <a:lnTo>
                  <a:pt x="15417" y="16147"/>
                </a:lnTo>
                <a:lnTo>
                  <a:pt x="15457" y="16140"/>
                </a:lnTo>
                <a:lnTo>
                  <a:pt x="15495" y="16131"/>
                </a:lnTo>
                <a:lnTo>
                  <a:pt x="15533" y="16120"/>
                </a:lnTo>
                <a:lnTo>
                  <a:pt x="15570" y="16107"/>
                </a:lnTo>
                <a:lnTo>
                  <a:pt x="15607" y="16092"/>
                </a:lnTo>
                <a:lnTo>
                  <a:pt x="15643" y="16076"/>
                </a:lnTo>
                <a:lnTo>
                  <a:pt x="15677" y="16058"/>
                </a:lnTo>
                <a:lnTo>
                  <a:pt x="15712" y="16039"/>
                </a:lnTo>
                <a:lnTo>
                  <a:pt x="15744" y="16018"/>
                </a:lnTo>
                <a:lnTo>
                  <a:pt x="15775" y="15995"/>
                </a:lnTo>
                <a:lnTo>
                  <a:pt x="15807" y="15971"/>
                </a:lnTo>
                <a:lnTo>
                  <a:pt x="15836" y="15946"/>
                </a:lnTo>
                <a:lnTo>
                  <a:pt x="15863" y="15919"/>
                </a:lnTo>
                <a:lnTo>
                  <a:pt x="15890" y="15891"/>
                </a:lnTo>
                <a:lnTo>
                  <a:pt x="15915" y="15862"/>
                </a:lnTo>
                <a:lnTo>
                  <a:pt x="15940" y="15831"/>
                </a:lnTo>
                <a:lnTo>
                  <a:pt x="15962" y="15800"/>
                </a:lnTo>
                <a:lnTo>
                  <a:pt x="15983" y="15767"/>
                </a:lnTo>
                <a:lnTo>
                  <a:pt x="16002" y="15733"/>
                </a:lnTo>
                <a:lnTo>
                  <a:pt x="16020" y="15699"/>
                </a:lnTo>
                <a:lnTo>
                  <a:pt x="16036" y="15662"/>
                </a:lnTo>
                <a:lnTo>
                  <a:pt x="16051" y="15626"/>
                </a:lnTo>
                <a:lnTo>
                  <a:pt x="16064" y="15589"/>
                </a:lnTo>
                <a:lnTo>
                  <a:pt x="16075" y="15550"/>
                </a:lnTo>
                <a:lnTo>
                  <a:pt x="16084" y="15512"/>
                </a:lnTo>
                <a:lnTo>
                  <a:pt x="16091" y="15472"/>
                </a:lnTo>
                <a:lnTo>
                  <a:pt x="16096" y="15432"/>
                </a:lnTo>
                <a:lnTo>
                  <a:pt x="16099" y="15391"/>
                </a:lnTo>
                <a:lnTo>
                  <a:pt x="16100" y="15349"/>
                </a:lnTo>
                <a:lnTo>
                  <a:pt x="16100" y="4822"/>
                </a:lnTo>
                <a:lnTo>
                  <a:pt x="16099" y="4780"/>
                </a:lnTo>
                <a:lnTo>
                  <a:pt x="16096" y="4740"/>
                </a:lnTo>
                <a:lnTo>
                  <a:pt x="16091" y="4699"/>
                </a:lnTo>
                <a:lnTo>
                  <a:pt x="16084" y="4660"/>
                </a:lnTo>
                <a:lnTo>
                  <a:pt x="16075" y="4621"/>
                </a:lnTo>
                <a:lnTo>
                  <a:pt x="16064" y="4583"/>
                </a:lnTo>
                <a:lnTo>
                  <a:pt x="16051" y="4545"/>
                </a:lnTo>
                <a:lnTo>
                  <a:pt x="16036" y="4509"/>
                </a:lnTo>
                <a:lnTo>
                  <a:pt x="16020" y="4473"/>
                </a:lnTo>
                <a:lnTo>
                  <a:pt x="16002" y="4439"/>
                </a:lnTo>
                <a:lnTo>
                  <a:pt x="15983" y="4405"/>
                </a:lnTo>
                <a:lnTo>
                  <a:pt x="15962" y="4372"/>
                </a:lnTo>
                <a:lnTo>
                  <a:pt x="15940" y="4340"/>
                </a:lnTo>
                <a:lnTo>
                  <a:pt x="15915" y="4310"/>
                </a:lnTo>
                <a:lnTo>
                  <a:pt x="15890" y="4280"/>
                </a:lnTo>
                <a:lnTo>
                  <a:pt x="15863" y="4252"/>
                </a:lnTo>
                <a:lnTo>
                  <a:pt x="15836" y="4226"/>
                </a:lnTo>
                <a:lnTo>
                  <a:pt x="15807" y="4201"/>
                </a:lnTo>
                <a:lnTo>
                  <a:pt x="15775" y="4176"/>
                </a:lnTo>
                <a:lnTo>
                  <a:pt x="15744" y="4154"/>
                </a:lnTo>
                <a:lnTo>
                  <a:pt x="15712" y="4133"/>
                </a:lnTo>
                <a:lnTo>
                  <a:pt x="15677" y="4113"/>
                </a:lnTo>
                <a:lnTo>
                  <a:pt x="15643" y="4096"/>
                </a:lnTo>
                <a:lnTo>
                  <a:pt x="15607" y="4079"/>
                </a:lnTo>
                <a:lnTo>
                  <a:pt x="15570" y="4064"/>
                </a:lnTo>
                <a:lnTo>
                  <a:pt x="15533" y="4052"/>
                </a:lnTo>
                <a:lnTo>
                  <a:pt x="15495" y="4041"/>
                </a:lnTo>
                <a:lnTo>
                  <a:pt x="15457" y="4032"/>
                </a:lnTo>
                <a:lnTo>
                  <a:pt x="15417" y="4025"/>
                </a:lnTo>
                <a:lnTo>
                  <a:pt x="15377" y="4020"/>
                </a:lnTo>
                <a:lnTo>
                  <a:pt x="15335" y="4017"/>
                </a:lnTo>
                <a:lnTo>
                  <a:pt x="15294" y="4016"/>
                </a:lnTo>
                <a:close/>
                <a:moveTo>
                  <a:pt x="11848" y="14005"/>
                </a:moveTo>
                <a:lnTo>
                  <a:pt x="11847" y="14047"/>
                </a:lnTo>
                <a:lnTo>
                  <a:pt x="11844" y="14087"/>
                </a:lnTo>
                <a:lnTo>
                  <a:pt x="11839" y="14127"/>
                </a:lnTo>
                <a:lnTo>
                  <a:pt x="11832" y="14168"/>
                </a:lnTo>
                <a:lnTo>
                  <a:pt x="11823" y="14206"/>
                </a:lnTo>
                <a:lnTo>
                  <a:pt x="11812" y="14245"/>
                </a:lnTo>
                <a:lnTo>
                  <a:pt x="11799" y="14282"/>
                </a:lnTo>
                <a:lnTo>
                  <a:pt x="11784" y="14318"/>
                </a:lnTo>
                <a:lnTo>
                  <a:pt x="11768" y="14355"/>
                </a:lnTo>
                <a:lnTo>
                  <a:pt x="11751" y="14389"/>
                </a:lnTo>
                <a:lnTo>
                  <a:pt x="11731" y="14422"/>
                </a:lnTo>
                <a:lnTo>
                  <a:pt x="11711" y="14456"/>
                </a:lnTo>
                <a:lnTo>
                  <a:pt x="11687" y="14487"/>
                </a:lnTo>
                <a:lnTo>
                  <a:pt x="11664" y="14517"/>
                </a:lnTo>
                <a:lnTo>
                  <a:pt x="11638" y="14546"/>
                </a:lnTo>
                <a:lnTo>
                  <a:pt x="11612" y="14575"/>
                </a:lnTo>
                <a:lnTo>
                  <a:pt x="11584" y="14602"/>
                </a:lnTo>
                <a:lnTo>
                  <a:pt x="11554" y="14627"/>
                </a:lnTo>
                <a:lnTo>
                  <a:pt x="11524" y="14651"/>
                </a:lnTo>
                <a:lnTo>
                  <a:pt x="11493" y="14674"/>
                </a:lnTo>
                <a:lnTo>
                  <a:pt x="11460" y="14695"/>
                </a:lnTo>
                <a:lnTo>
                  <a:pt x="11426" y="14714"/>
                </a:lnTo>
                <a:lnTo>
                  <a:pt x="11391" y="14732"/>
                </a:lnTo>
                <a:lnTo>
                  <a:pt x="11356" y="14748"/>
                </a:lnTo>
                <a:lnTo>
                  <a:pt x="11319" y="14763"/>
                </a:lnTo>
                <a:lnTo>
                  <a:pt x="11282" y="14776"/>
                </a:lnTo>
                <a:lnTo>
                  <a:pt x="11244" y="14786"/>
                </a:lnTo>
                <a:lnTo>
                  <a:pt x="11204" y="14795"/>
                </a:lnTo>
                <a:lnTo>
                  <a:pt x="11165" y="14803"/>
                </a:lnTo>
                <a:lnTo>
                  <a:pt x="11125" y="14808"/>
                </a:lnTo>
                <a:lnTo>
                  <a:pt x="11084" y="14811"/>
                </a:lnTo>
                <a:lnTo>
                  <a:pt x="11043" y="14812"/>
                </a:lnTo>
                <a:lnTo>
                  <a:pt x="2148" y="14812"/>
                </a:lnTo>
                <a:lnTo>
                  <a:pt x="2107" y="14811"/>
                </a:lnTo>
                <a:lnTo>
                  <a:pt x="2067" y="14808"/>
                </a:lnTo>
                <a:lnTo>
                  <a:pt x="2026" y="14803"/>
                </a:lnTo>
                <a:lnTo>
                  <a:pt x="1986" y="14795"/>
                </a:lnTo>
                <a:lnTo>
                  <a:pt x="1948" y="14786"/>
                </a:lnTo>
                <a:lnTo>
                  <a:pt x="1909" y="14776"/>
                </a:lnTo>
                <a:lnTo>
                  <a:pt x="1872" y="14763"/>
                </a:lnTo>
                <a:lnTo>
                  <a:pt x="1836" y="14748"/>
                </a:lnTo>
                <a:lnTo>
                  <a:pt x="1799" y="14732"/>
                </a:lnTo>
                <a:lnTo>
                  <a:pt x="1765" y="14714"/>
                </a:lnTo>
                <a:lnTo>
                  <a:pt x="1732" y="14695"/>
                </a:lnTo>
                <a:lnTo>
                  <a:pt x="1698" y="14674"/>
                </a:lnTo>
                <a:lnTo>
                  <a:pt x="1667" y="14651"/>
                </a:lnTo>
                <a:lnTo>
                  <a:pt x="1637" y="14627"/>
                </a:lnTo>
                <a:lnTo>
                  <a:pt x="1608" y="14602"/>
                </a:lnTo>
                <a:lnTo>
                  <a:pt x="1579" y="14575"/>
                </a:lnTo>
                <a:lnTo>
                  <a:pt x="1552" y="14546"/>
                </a:lnTo>
                <a:lnTo>
                  <a:pt x="1527" y="14517"/>
                </a:lnTo>
                <a:lnTo>
                  <a:pt x="1503" y="14487"/>
                </a:lnTo>
                <a:lnTo>
                  <a:pt x="1481" y="14456"/>
                </a:lnTo>
                <a:lnTo>
                  <a:pt x="1459" y="14422"/>
                </a:lnTo>
                <a:lnTo>
                  <a:pt x="1440" y="14389"/>
                </a:lnTo>
                <a:lnTo>
                  <a:pt x="1422" y="14355"/>
                </a:lnTo>
                <a:lnTo>
                  <a:pt x="1406" y="14318"/>
                </a:lnTo>
                <a:lnTo>
                  <a:pt x="1392" y="14282"/>
                </a:lnTo>
                <a:lnTo>
                  <a:pt x="1379" y="14245"/>
                </a:lnTo>
                <a:lnTo>
                  <a:pt x="1368" y="14206"/>
                </a:lnTo>
                <a:lnTo>
                  <a:pt x="1359" y="14168"/>
                </a:lnTo>
                <a:lnTo>
                  <a:pt x="1352" y="14127"/>
                </a:lnTo>
                <a:lnTo>
                  <a:pt x="1346" y="14087"/>
                </a:lnTo>
                <a:lnTo>
                  <a:pt x="1343" y="14047"/>
                </a:lnTo>
                <a:lnTo>
                  <a:pt x="1342" y="14005"/>
                </a:lnTo>
                <a:lnTo>
                  <a:pt x="1342" y="6167"/>
                </a:lnTo>
                <a:lnTo>
                  <a:pt x="1343" y="6125"/>
                </a:lnTo>
                <a:lnTo>
                  <a:pt x="1346" y="6084"/>
                </a:lnTo>
                <a:lnTo>
                  <a:pt x="1352" y="6043"/>
                </a:lnTo>
                <a:lnTo>
                  <a:pt x="1359" y="6004"/>
                </a:lnTo>
                <a:lnTo>
                  <a:pt x="1368" y="5966"/>
                </a:lnTo>
                <a:lnTo>
                  <a:pt x="1379" y="5927"/>
                </a:lnTo>
                <a:lnTo>
                  <a:pt x="1392" y="5890"/>
                </a:lnTo>
                <a:lnTo>
                  <a:pt x="1406" y="5853"/>
                </a:lnTo>
                <a:lnTo>
                  <a:pt x="1422" y="5817"/>
                </a:lnTo>
                <a:lnTo>
                  <a:pt x="1440" y="5783"/>
                </a:lnTo>
                <a:lnTo>
                  <a:pt x="1459" y="5749"/>
                </a:lnTo>
                <a:lnTo>
                  <a:pt x="1481" y="5716"/>
                </a:lnTo>
                <a:lnTo>
                  <a:pt x="1503" y="5685"/>
                </a:lnTo>
                <a:lnTo>
                  <a:pt x="1527" y="5654"/>
                </a:lnTo>
                <a:lnTo>
                  <a:pt x="1552" y="5624"/>
                </a:lnTo>
                <a:lnTo>
                  <a:pt x="1579" y="5597"/>
                </a:lnTo>
                <a:lnTo>
                  <a:pt x="1608" y="5570"/>
                </a:lnTo>
                <a:lnTo>
                  <a:pt x="1637" y="5545"/>
                </a:lnTo>
                <a:lnTo>
                  <a:pt x="1667" y="5520"/>
                </a:lnTo>
                <a:lnTo>
                  <a:pt x="1698" y="5498"/>
                </a:lnTo>
                <a:lnTo>
                  <a:pt x="1732" y="5477"/>
                </a:lnTo>
                <a:lnTo>
                  <a:pt x="1765" y="5458"/>
                </a:lnTo>
                <a:lnTo>
                  <a:pt x="1799" y="5440"/>
                </a:lnTo>
                <a:lnTo>
                  <a:pt x="1836" y="5423"/>
                </a:lnTo>
                <a:lnTo>
                  <a:pt x="1872" y="5409"/>
                </a:lnTo>
                <a:lnTo>
                  <a:pt x="1909" y="5396"/>
                </a:lnTo>
                <a:lnTo>
                  <a:pt x="1948" y="5385"/>
                </a:lnTo>
                <a:lnTo>
                  <a:pt x="1986" y="5376"/>
                </a:lnTo>
                <a:lnTo>
                  <a:pt x="2026" y="5369"/>
                </a:lnTo>
                <a:lnTo>
                  <a:pt x="2067" y="5364"/>
                </a:lnTo>
                <a:lnTo>
                  <a:pt x="2107" y="5361"/>
                </a:lnTo>
                <a:lnTo>
                  <a:pt x="2148" y="5360"/>
                </a:lnTo>
                <a:lnTo>
                  <a:pt x="11043" y="5360"/>
                </a:lnTo>
                <a:lnTo>
                  <a:pt x="11084" y="5361"/>
                </a:lnTo>
                <a:lnTo>
                  <a:pt x="11125" y="5364"/>
                </a:lnTo>
                <a:lnTo>
                  <a:pt x="11165" y="5369"/>
                </a:lnTo>
                <a:lnTo>
                  <a:pt x="11204" y="5376"/>
                </a:lnTo>
                <a:lnTo>
                  <a:pt x="11244" y="5385"/>
                </a:lnTo>
                <a:lnTo>
                  <a:pt x="11282" y="5396"/>
                </a:lnTo>
                <a:lnTo>
                  <a:pt x="11319" y="5409"/>
                </a:lnTo>
                <a:lnTo>
                  <a:pt x="11356" y="5423"/>
                </a:lnTo>
                <a:lnTo>
                  <a:pt x="11391" y="5440"/>
                </a:lnTo>
                <a:lnTo>
                  <a:pt x="11426" y="5458"/>
                </a:lnTo>
                <a:lnTo>
                  <a:pt x="11460" y="5477"/>
                </a:lnTo>
                <a:lnTo>
                  <a:pt x="11493" y="5498"/>
                </a:lnTo>
                <a:lnTo>
                  <a:pt x="11524" y="5520"/>
                </a:lnTo>
                <a:lnTo>
                  <a:pt x="11554" y="5545"/>
                </a:lnTo>
                <a:lnTo>
                  <a:pt x="11584" y="5570"/>
                </a:lnTo>
                <a:lnTo>
                  <a:pt x="11612" y="5597"/>
                </a:lnTo>
                <a:lnTo>
                  <a:pt x="11638" y="5624"/>
                </a:lnTo>
                <a:lnTo>
                  <a:pt x="11664" y="5654"/>
                </a:lnTo>
                <a:lnTo>
                  <a:pt x="11687" y="5685"/>
                </a:lnTo>
                <a:lnTo>
                  <a:pt x="11711" y="5716"/>
                </a:lnTo>
                <a:lnTo>
                  <a:pt x="11731" y="5749"/>
                </a:lnTo>
                <a:lnTo>
                  <a:pt x="11751" y="5783"/>
                </a:lnTo>
                <a:lnTo>
                  <a:pt x="11768" y="5817"/>
                </a:lnTo>
                <a:lnTo>
                  <a:pt x="11784" y="5853"/>
                </a:lnTo>
                <a:lnTo>
                  <a:pt x="11799" y="5890"/>
                </a:lnTo>
                <a:lnTo>
                  <a:pt x="11812" y="5927"/>
                </a:lnTo>
                <a:lnTo>
                  <a:pt x="11823" y="5966"/>
                </a:lnTo>
                <a:lnTo>
                  <a:pt x="11832" y="6004"/>
                </a:lnTo>
                <a:lnTo>
                  <a:pt x="11839" y="6043"/>
                </a:lnTo>
                <a:lnTo>
                  <a:pt x="11844" y="6084"/>
                </a:lnTo>
                <a:lnTo>
                  <a:pt x="11847" y="6125"/>
                </a:lnTo>
                <a:lnTo>
                  <a:pt x="11848" y="6167"/>
                </a:lnTo>
                <a:lnTo>
                  <a:pt x="11848" y="14005"/>
                </a:lnTo>
                <a:close/>
                <a:moveTo>
                  <a:pt x="14645" y="13768"/>
                </a:moveTo>
                <a:lnTo>
                  <a:pt x="14644" y="13779"/>
                </a:lnTo>
                <a:lnTo>
                  <a:pt x="14643" y="13790"/>
                </a:lnTo>
                <a:lnTo>
                  <a:pt x="14642" y="13801"/>
                </a:lnTo>
                <a:lnTo>
                  <a:pt x="14640" y="13812"/>
                </a:lnTo>
                <a:lnTo>
                  <a:pt x="14638" y="13822"/>
                </a:lnTo>
                <a:lnTo>
                  <a:pt x="14635" y="13834"/>
                </a:lnTo>
                <a:lnTo>
                  <a:pt x="14630" y="13844"/>
                </a:lnTo>
                <a:lnTo>
                  <a:pt x="14627" y="13853"/>
                </a:lnTo>
                <a:lnTo>
                  <a:pt x="14622" y="13863"/>
                </a:lnTo>
                <a:lnTo>
                  <a:pt x="14617" y="13872"/>
                </a:lnTo>
                <a:lnTo>
                  <a:pt x="14612" y="13881"/>
                </a:lnTo>
                <a:lnTo>
                  <a:pt x="14607" y="13890"/>
                </a:lnTo>
                <a:lnTo>
                  <a:pt x="14594" y="13907"/>
                </a:lnTo>
                <a:lnTo>
                  <a:pt x="14580" y="13922"/>
                </a:lnTo>
                <a:lnTo>
                  <a:pt x="14565" y="13937"/>
                </a:lnTo>
                <a:lnTo>
                  <a:pt x="14548" y="13950"/>
                </a:lnTo>
                <a:lnTo>
                  <a:pt x="14539" y="13955"/>
                </a:lnTo>
                <a:lnTo>
                  <a:pt x="14530" y="13961"/>
                </a:lnTo>
                <a:lnTo>
                  <a:pt x="14521" y="13965"/>
                </a:lnTo>
                <a:lnTo>
                  <a:pt x="14510" y="13970"/>
                </a:lnTo>
                <a:lnTo>
                  <a:pt x="14500" y="13974"/>
                </a:lnTo>
                <a:lnTo>
                  <a:pt x="14490" y="13977"/>
                </a:lnTo>
                <a:lnTo>
                  <a:pt x="14480" y="13980"/>
                </a:lnTo>
                <a:lnTo>
                  <a:pt x="14469" y="13982"/>
                </a:lnTo>
                <a:lnTo>
                  <a:pt x="14459" y="13984"/>
                </a:lnTo>
                <a:lnTo>
                  <a:pt x="14448" y="13986"/>
                </a:lnTo>
                <a:lnTo>
                  <a:pt x="14437" y="13986"/>
                </a:lnTo>
                <a:lnTo>
                  <a:pt x="14426" y="13987"/>
                </a:lnTo>
                <a:lnTo>
                  <a:pt x="13698" y="13987"/>
                </a:lnTo>
                <a:lnTo>
                  <a:pt x="13686" y="13986"/>
                </a:lnTo>
                <a:lnTo>
                  <a:pt x="13675" y="13986"/>
                </a:lnTo>
                <a:lnTo>
                  <a:pt x="13664" y="13984"/>
                </a:lnTo>
                <a:lnTo>
                  <a:pt x="13653" y="13982"/>
                </a:lnTo>
                <a:lnTo>
                  <a:pt x="13643" y="13980"/>
                </a:lnTo>
                <a:lnTo>
                  <a:pt x="13632" y="13977"/>
                </a:lnTo>
                <a:lnTo>
                  <a:pt x="13622" y="13974"/>
                </a:lnTo>
                <a:lnTo>
                  <a:pt x="13612" y="13970"/>
                </a:lnTo>
                <a:lnTo>
                  <a:pt x="13603" y="13965"/>
                </a:lnTo>
                <a:lnTo>
                  <a:pt x="13594" y="13961"/>
                </a:lnTo>
                <a:lnTo>
                  <a:pt x="13584" y="13955"/>
                </a:lnTo>
                <a:lnTo>
                  <a:pt x="13576" y="13950"/>
                </a:lnTo>
                <a:lnTo>
                  <a:pt x="13558" y="13937"/>
                </a:lnTo>
                <a:lnTo>
                  <a:pt x="13543" y="13922"/>
                </a:lnTo>
                <a:lnTo>
                  <a:pt x="13529" y="13907"/>
                </a:lnTo>
                <a:lnTo>
                  <a:pt x="13516" y="13890"/>
                </a:lnTo>
                <a:lnTo>
                  <a:pt x="13511" y="13881"/>
                </a:lnTo>
                <a:lnTo>
                  <a:pt x="13505" y="13872"/>
                </a:lnTo>
                <a:lnTo>
                  <a:pt x="13501" y="13863"/>
                </a:lnTo>
                <a:lnTo>
                  <a:pt x="13496" y="13853"/>
                </a:lnTo>
                <a:lnTo>
                  <a:pt x="13492" y="13844"/>
                </a:lnTo>
                <a:lnTo>
                  <a:pt x="13489" y="13834"/>
                </a:lnTo>
                <a:lnTo>
                  <a:pt x="13486" y="13822"/>
                </a:lnTo>
                <a:lnTo>
                  <a:pt x="13484" y="13812"/>
                </a:lnTo>
                <a:lnTo>
                  <a:pt x="13482" y="13801"/>
                </a:lnTo>
                <a:lnTo>
                  <a:pt x="13480" y="13790"/>
                </a:lnTo>
                <a:lnTo>
                  <a:pt x="13480" y="13779"/>
                </a:lnTo>
                <a:lnTo>
                  <a:pt x="13479" y="13768"/>
                </a:lnTo>
                <a:lnTo>
                  <a:pt x="13479" y="12183"/>
                </a:lnTo>
                <a:lnTo>
                  <a:pt x="13480" y="12171"/>
                </a:lnTo>
                <a:lnTo>
                  <a:pt x="13480" y="12159"/>
                </a:lnTo>
                <a:lnTo>
                  <a:pt x="13482" y="12149"/>
                </a:lnTo>
                <a:lnTo>
                  <a:pt x="13484" y="12138"/>
                </a:lnTo>
                <a:lnTo>
                  <a:pt x="13486" y="12127"/>
                </a:lnTo>
                <a:lnTo>
                  <a:pt x="13489" y="12117"/>
                </a:lnTo>
                <a:lnTo>
                  <a:pt x="13492" y="12107"/>
                </a:lnTo>
                <a:lnTo>
                  <a:pt x="13496" y="12097"/>
                </a:lnTo>
                <a:lnTo>
                  <a:pt x="13501" y="12088"/>
                </a:lnTo>
                <a:lnTo>
                  <a:pt x="13505" y="12078"/>
                </a:lnTo>
                <a:lnTo>
                  <a:pt x="13511" y="12069"/>
                </a:lnTo>
                <a:lnTo>
                  <a:pt x="13516" y="12059"/>
                </a:lnTo>
                <a:lnTo>
                  <a:pt x="13529" y="12043"/>
                </a:lnTo>
                <a:lnTo>
                  <a:pt x="13543" y="12027"/>
                </a:lnTo>
                <a:lnTo>
                  <a:pt x="13558" y="12013"/>
                </a:lnTo>
                <a:lnTo>
                  <a:pt x="13576" y="12001"/>
                </a:lnTo>
                <a:lnTo>
                  <a:pt x="13584" y="11995"/>
                </a:lnTo>
                <a:lnTo>
                  <a:pt x="13594" y="11990"/>
                </a:lnTo>
                <a:lnTo>
                  <a:pt x="13603" y="11985"/>
                </a:lnTo>
                <a:lnTo>
                  <a:pt x="13612" y="11981"/>
                </a:lnTo>
                <a:lnTo>
                  <a:pt x="13622" y="11977"/>
                </a:lnTo>
                <a:lnTo>
                  <a:pt x="13632" y="11974"/>
                </a:lnTo>
                <a:lnTo>
                  <a:pt x="13643" y="11971"/>
                </a:lnTo>
                <a:lnTo>
                  <a:pt x="13653" y="11968"/>
                </a:lnTo>
                <a:lnTo>
                  <a:pt x="13664" y="11966"/>
                </a:lnTo>
                <a:lnTo>
                  <a:pt x="13675" y="11965"/>
                </a:lnTo>
                <a:lnTo>
                  <a:pt x="13686" y="11964"/>
                </a:lnTo>
                <a:lnTo>
                  <a:pt x="13698" y="11964"/>
                </a:lnTo>
                <a:lnTo>
                  <a:pt x="14426" y="11964"/>
                </a:lnTo>
                <a:lnTo>
                  <a:pt x="14437" y="11964"/>
                </a:lnTo>
                <a:lnTo>
                  <a:pt x="14448" y="11965"/>
                </a:lnTo>
                <a:lnTo>
                  <a:pt x="14459" y="11966"/>
                </a:lnTo>
                <a:lnTo>
                  <a:pt x="14469" y="11968"/>
                </a:lnTo>
                <a:lnTo>
                  <a:pt x="14480" y="11971"/>
                </a:lnTo>
                <a:lnTo>
                  <a:pt x="14490" y="11974"/>
                </a:lnTo>
                <a:lnTo>
                  <a:pt x="14500" y="11977"/>
                </a:lnTo>
                <a:lnTo>
                  <a:pt x="14510" y="11981"/>
                </a:lnTo>
                <a:lnTo>
                  <a:pt x="14521" y="11985"/>
                </a:lnTo>
                <a:lnTo>
                  <a:pt x="14530" y="11990"/>
                </a:lnTo>
                <a:lnTo>
                  <a:pt x="14539" y="11995"/>
                </a:lnTo>
                <a:lnTo>
                  <a:pt x="14548" y="12001"/>
                </a:lnTo>
                <a:lnTo>
                  <a:pt x="14565" y="12013"/>
                </a:lnTo>
                <a:lnTo>
                  <a:pt x="14580" y="12027"/>
                </a:lnTo>
                <a:lnTo>
                  <a:pt x="14594" y="12043"/>
                </a:lnTo>
                <a:lnTo>
                  <a:pt x="14607" y="12059"/>
                </a:lnTo>
                <a:lnTo>
                  <a:pt x="14612" y="12069"/>
                </a:lnTo>
                <a:lnTo>
                  <a:pt x="14617" y="12078"/>
                </a:lnTo>
                <a:lnTo>
                  <a:pt x="14622" y="12088"/>
                </a:lnTo>
                <a:lnTo>
                  <a:pt x="14627" y="12097"/>
                </a:lnTo>
                <a:lnTo>
                  <a:pt x="14630" y="12107"/>
                </a:lnTo>
                <a:lnTo>
                  <a:pt x="14635" y="12117"/>
                </a:lnTo>
                <a:lnTo>
                  <a:pt x="14638" y="12127"/>
                </a:lnTo>
                <a:lnTo>
                  <a:pt x="14640" y="12138"/>
                </a:lnTo>
                <a:lnTo>
                  <a:pt x="14642" y="12149"/>
                </a:lnTo>
                <a:lnTo>
                  <a:pt x="14643" y="12159"/>
                </a:lnTo>
                <a:lnTo>
                  <a:pt x="14644" y="12171"/>
                </a:lnTo>
                <a:lnTo>
                  <a:pt x="14645" y="12183"/>
                </a:lnTo>
                <a:lnTo>
                  <a:pt x="14645" y="13768"/>
                </a:lnTo>
                <a:close/>
                <a:moveTo>
                  <a:pt x="13454" y="9552"/>
                </a:moveTo>
                <a:lnTo>
                  <a:pt x="13455" y="9521"/>
                </a:lnTo>
                <a:lnTo>
                  <a:pt x="13458" y="9492"/>
                </a:lnTo>
                <a:lnTo>
                  <a:pt x="13462" y="9461"/>
                </a:lnTo>
                <a:lnTo>
                  <a:pt x="13467" y="9433"/>
                </a:lnTo>
                <a:lnTo>
                  <a:pt x="13473" y="9404"/>
                </a:lnTo>
                <a:lnTo>
                  <a:pt x="13481" y="9377"/>
                </a:lnTo>
                <a:lnTo>
                  <a:pt x="13490" y="9348"/>
                </a:lnTo>
                <a:lnTo>
                  <a:pt x="13501" y="9322"/>
                </a:lnTo>
                <a:lnTo>
                  <a:pt x="13512" y="9296"/>
                </a:lnTo>
                <a:lnTo>
                  <a:pt x="13525" y="9271"/>
                </a:lnTo>
                <a:lnTo>
                  <a:pt x="13539" y="9245"/>
                </a:lnTo>
                <a:lnTo>
                  <a:pt x="13555" y="9221"/>
                </a:lnTo>
                <a:lnTo>
                  <a:pt x="13571" y="9198"/>
                </a:lnTo>
                <a:lnTo>
                  <a:pt x="13589" y="9176"/>
                </a:lnTo>
                <a:lnTo>
                  <a:pt x="13608" y="9154"/>
                </a:lnTo>
                <a:lnTo>
                  <a:pt x="13627" y="9134"/>
                </a:lnTo>
                <a:lnTo>
                  <a:pt x="13647" y="9114"/>
                </a:lnTo>
                <a:lnTo>
                  <a:pt x="13669" y="9096"/>
                </a:lnTo>
                <a:lnTo>
                  <a:pt x="13692" y="9079"/>
                </a:lnTo>
                <a:lnTo>
                  <a:pt x="13715" y="9061"/>
                </a:lnTo>
                <a:lnTo>
                  <a:pt x="13738" y="9046"/>
                </a:lnTo>
                <a:lnTo>
                  <a:pt x="13763" y="9032"/>
                </a:lnTo>
                <a:lnTo>
                  <a:pt x="13788" y="9019"/>
                </a:lnTo>
                <a:lnTo>
                  <a:pt x="13815" y="9007"/>
                </a:lnTo>
                <a:lnTo>
                  <a:pt x="13842" y="8997"/>
                </a:lnTo>
                <a:lnTo>
                  <a:pt x="13869" y="8988"/>
                </a:lnTo>
                <a:lnTo>
                  <a:pt x="13897" y="8980"/>
                </a:lnTo>
                <a:lnTo>
                  <a:pt x="13925" y="8973"/>
                </a:lnTo>
                <a:lnTo>
                  <a:pt x="13955" y="8968"/>
                </a:lnTo>
                <a:lnTo>
                  <a:pt x="13984" y="8964"/>
                </a:lnTo>
                <a:lnTo>
                  <a:pt x="14014" y="8962"/>
                </a:lnTo>
                <a:lnTo>
                  <a:pt x="14045" y="8961"/>
                </a:lnTo>
                <a:lnTo>
                  <a:pt x="14075" y="8962"/>
                </a:lnTo>
                <a:lnTo>
                  <a:pt x="14105" y="8964"/>
                </a:lnTo>
                <a:lnTo>
                  <a:pt x="14134" y="8968"/>
                </a:lnTo>
                <a:lnTo>
                  <a:pt x="14164" y="8973"/>
                </a:lnTo>
                <a:lnTo>
                  <a:pt x="14192" y="8980"/>
                </a:lnTo>
                <a:lnTo>
                  <a:pt x="14220" y="8988"/>
                </a:lnTo>
                <a:lnTo>
                  <a:pt x="14247" y="8997"/>
                </a:lnTo>
                <a:lnTo>
                  <a:pt x="14274" y="9007"/>
                </a:lnTo>
                <a:lnTo>
                  <a:pt x="14301" y="9019"/>
                </a:lnTo>
                <a:lnTo>
                  <a:pt x="14326" y="9032"/>
                </a:lnTo>
                <a:lnTo>
                  <a:pt x="14351" y="9046"/>
                </a:lnTo>
                <a:lnTo>
                  <a:pt x="14374" y="9061"/>
                </a:lnTo>
                <a:lnTo>
                  <a:pt x="14398" y="9079"/>
                </a:lnTo>
                <a:lnTo>
                  <a:pt x="14420" y="9096"/>
                </a:lnTo>
                <a:lnTo>
                  <a:pt x="14442" y="9114"/>
                </a:lnTo>
                <a:lnTo>
                  <a:pt x="14462" y="9134"/>
                </a:lnTo>
                <a:lnTo>
                  <a:pt x="14481" y="9154"/>
                </a:lnTo>
                <a:lnTo>
                  <a:pt x="14500" y="9176"/>
                </a:lnTo>
                <a:lnTo>
                  <a:pt x="14518" y="9198"/>
                </a:lnTo>
                <a:lnTo>
                  <a:pt x="14534" y="9221"/>
                </a:lnTo>
                <a:lnTo>
                  <a:pt x="14550" y="9245"/>
                </a:lnTo>
                <a:lnTo>
                  <a:pt x="14564" y="9271"/>
                </a:lnTo>
                <a:lnTo>
                  <a:pt x="14577" y="9296"/>
                </a:lnTo>
                <a:lnTo>
                  <a:pt x="14588" y="9322"/>
                </a:lnTo>
                <a:lnTo>
                  <a:pt x="14599" y="9348"/>
                </a:lnTo>
                <a:lnTo>
                  <a:pt x="14608" y="9377"/>
                </a:lnTo>
                <a:lnTo>
                  <a:pt x="14616" y="9404"/>
                </a:lnTo>
                <a:lnTo>
                  <a:pt x="14622" y="9433"/>
                </a:lnTo>
                <a:lnTo>
                  <a:pt x="14628" y="9461"/>
                </a:lnTo>
                <a:lnTo>
                  <a:pt x="14632" y="9492"/>
                </a:lnTo>
                <a:lnTo>
                  <a:pt x="14635" y="9521"/>
                </a:lnTo>
                <a:lnTo>
                  <a:pt x="14635" y="9552"/>
                </a:lnTo>
                <a:lnTo>
                  <a:pt x="14635" y="9583"/>
                </a:lnTo>
                <a:lnTo>
                  <a:pt x="14632" y="9612"/>
                </a:lnTo>
                <a:lnTo>
                  <a:pt x="14628" y="9642"/>
                </a:lnTo>
                <a:lnTo>
                  <a:pt x="14622" y="9671"/>
                </a:lnTo>
                <a:lnTo>
                  <a:pt x="14616" y="9700"/>
                </a:lnTo>
                <a:lnTo>
                  <a:pt x="14608" y="9728"/>
                </a:lnTo>
                <a:lnTo>
                  <a:pt x="14599" y="9755"/>
                </a:lnTo>
                <a:lnTo>
                  <a:pt x="14588" y="9782"/>
                </a:lnTo>
                <a:lnTo>
                  <a:pt x="14577" y="9809"/>
                </a:lnTo>
                <a:lnTo>
                  <a:pt x="14564" y="9834"/>
                </a:lnTo>
                <a:lnTo>
                  <a:pt x="14550" y="9858"/>
                </a:lnTo>
                <a:lnTo>
                  <a:pt x="14534" y="9882"/>
                </a:lnTo>
                <a:lnTo>
                  <a:pt x="14518" y="9906"/>
                </a:lnTo>
                <a:lnTo>
                  <a:pt x="14500" y="9928"/>
                </a:lnTo>
                <a:lnTo>
                  <a:pt x="14481" y="9949"/>
                </a:lnTo>
                <a:lnTo>
                  <a:pt x="14462" y="9970"/>
                </a:lnTo>
                <a:lnTo>
                  <a:pt x="14442" y="9989"/>
                </a:lnTo>
                <a:lnTo>
                  <a:pt x="14420" y="10008"/>
                </a:lnTo>
                <a:lnTo>
                  <a:pt x="14398" y="10026"/>
                </a:lnTo>
                <a:lnTo>
                  <a:pt x="14374" y="10042"/>
                </a:lnTo>
                <a:lnTo>
                  <a:pt x="14351" y="10057"/>
                </a:lnTo>
                <a:lnTo>
                  <a:pt x="14326" y="10071"/>
                </a:lnTo>
                <a:lnTo>
                  <a:pt x="14301" y="10084"/>
                </a:lnTo>
                <a:lnTo>
                  <a:pt x="14274" y="10096"/>
                </a:lnTo>
                <a:lnTo>
                  <a:pt x="14247" y="10108"/>
                </a:lnTo>
                <a:lnTo>
                  <a:pt x="14220" y="10117"/>
                </a:lnTo>
                <a:lnTo>
                  <a:pt x="14192" y="10125"/>
                </a:lnTo>
                <a:lnTo>
                  <a:pt x="14164" y="10131"/>
                </a:lnTo>
                <a:lnTo>
                  <a:pt x="14134" y="10136"/>
                </a:lnTo>
                <a:lnTo>
                  <a:pt x="14105" y="10140"/>
                </a:lnTo>
                <a:lnTo>
                  <a:pt x="14075" y="10142"/>
                </a:lnTo>
                <a:lnTo>
                  <a:pt x="14045" y="10143"/>
                </a:lnTo>
                <a:lnTo>
                  <a:pt x="14014" y="10142"/>
                </a:lnTo>
                <a:lnTo>
                  <a:pt x="13984" y="10140"/>
                </a:lnTo>
                <a:lnTo>
                  <a:pt x="13955" y="10136"/>
                </a:lnTo>
                <a:lnTo>
                  <a:pt x="13925" y="10131"/>
                </a:lnTo>
                <a:lnTo>
                  <a:pt x="13897" y="10125"/>
                </a:lnTo>
                <a:lnTo>
                  <a:pt x="13869" y="10117"/>
                </a:lnTo>
                <a:lnTo>
                  <a:pt x="13842" y="10108"/>
                </a:lnTo>
                <a:lnTo>
                  <a:pt x="13815" y="10096"/>
                </a:lnTo>
                <a:lnTo>
                  <a:pt x="13788" y="10084"/>
                </a:lnTo>
                <a:lnTo>
                  <a:pt x="13763" y="10071"/>
                </a:lnTo>
                <a:lnTo>
                  <a:pt x="13738" y="10057"/>
                </a:lnTo>
                <a:lnTo>
                  <a:pt x="13715" y="10042"/>
                </a:lnTo>
                <a:lnTo>
                  <a:pt x="13692" y="10026"/>
                </a:lnTo>
                <a:lnTo>
                  <a:pt x="13669" y="10008"/>
                </a:lnTo>
                <a:lnTo>
                  <a:pt x="13647" y="9989"/>
                </a:lnTo>
                <a:lnTo>
                  <a:pt x="13627" y="9970"/>
                </a:lnTo>
                <a:lnTo>
                  <a:pt x="13608" y="9949"/>
                </a:lnTo>
                <a:lnTo>
                  <a:pt x="13589" y="9928"/>
                </a:lnTo>
                <a:lnTo>
                  <a:pt x="13571" y="9906"/>
                </a:lnTo>
                <a:lnTo>
                  <a:pt x="13555" y="9882"/>
                </a:lnTo>
                <a:lnTo>
                  <a:pt x="13539" y="9858"/>
                </a:lnTo>
                <a:lnTo>
                  <a:pt x="13525" y="9834"/>
                </a:lnTo>
                <a:lnTo>
                  <a:pt x="13512" y="9809"/>
                </a:lnTo>
                <a:lnTo>
                  <a:pt x="13501" y="9782"/>
                </a:lnTo>
                <a:lnTo>
                  <a:pt x="13490" y="9755"/>
                </a:lnTo>
                <a:lnTo>
                  <a:pt x="13481" y="9728"/>
                </a:lnTo>
                <a:lnTo>
                  <a:pt x="13473" y="9700"/>
                </a:lnTo>
                <a:lnTo>
                  <a:pt x="13467" y="9671"/>
                </a:lnTo>
                <a:lnTo>
                  <a:pt x="13462" y="9642"/>
                </a:lnTo>
                <a:lnTo>
                  <a:pt x="13458" y="9612"/>
                </a:lnTo>
                <a:lnTo>
                  <a:pt x="13455" y="9583"/>
                </a:lnTo>
                <a:lnTo>
                  <a:pt x="13454" y="9552"/>
                </a:lnTo>
                <a:close/>
                <a:moveTo>
                  <a:pt x="14045" y="8267"/>
                </a:moveTo>
                <a:lnTo>
                  <a:pt x="13983" y="8265"/>
                </a:lnTo>
                <a:lnTo>
                  <a:pt x="13921" y="8261"/>
                </a:lnTo>
                <a:lnTo>
                  <a:pt x="13861" y="8253"/>
                </a:lnTo>
                <a:lnTo>
                  <a:pt x="13802" y="8243"/>
                </a:lnTo>
                <a:lnTo>
                  <a:pt x="13744" y="8228"/>
                </a:lnTo>
                <a:lnTo>
                  <a:pt x="13686" y="8212"/>
                </a:lnTo>
                <a:lnTo>
                  <a:pt x="13631" y="8193"/>
                </a:lnTo>
                <a:lnTo>
                  <a:pt x="13577" y="8172"/>
                </a:lnTo>
                <a:lnTo>
                  <a:pt x="13523" y="8148"/>
                </a:lnTo>
                <a:lnTo>
                  <a:pt x="13471" y="8121"/>
                </a:lnTo>
                <a:lnTo>
                  <a:pt x="13420" y="8092"/>
                </a:lnTo>
                <a:lnTo>
                  <a:pt x="13372" y="8061"/>
                </a:lnTo>
                <a:lnTo>
                  <a:pt x="13324" y="8028"/>
                </a:lnTo>
                <a:lnTo>
                  <a:pt x="13279" y="7992"/>
                </a:lnTo>
                <a:lnTo>
                  <a:pt x="13236" y="7954"/>
                </a:lnTo>
                <a:lnTo>
                  <a:pt x="13194" y="7914"/>
                </a:lnTo>
                <a:lnTo>
                  <a:pt x="13154" y="7872"/>
                </a:lnTo>
                <a:lnTo>
                  <a:pt x="13117" y="7829"/>
                </a:lnTo>
                <a:lnTo>
                  <a:pt x="13080" y="7783"/>
                </a:lnTo>
                <a:lnTo>
                  <a:pt x="13047" y="7736"/>
                </a:lnTo>
                <a:lnTo>
                  <a:pt x="13016" y="7687"/>
                </a:lnTo>
                <a:lnTo>
                  <a:pt x="12987" y="7637"/>
                </a:lnTo>
                <a:lnTo>
                  <a:pt x="12960" y="7584"/>
                </a:lnTo>
                <a:lnTo>
                  <a:pt x="12936" y="7532"/>
                </a:lnTo>
                <a:lnTo>
                  <a:pt x="12915" y="7476"/>
                </a:lnTo>
                <a:lnTo>
                  <a:pt x="12896" y="7421"/>
                </a:lnTo>
                <a:lnTo>
                  <a:pt x="12880" y="7363"/>
                </a:lnTo>
                <a:lnTo>
                  <a:pt x="12865" y="7306"/>
                </a:lnTo>
                <a:lnTo>
                  <a:pt x="12855" y="7246"/>
                </a:lnTo>
                <a:lnTo>
                  <a:pt x="12847" y="7185"/>
                </a:lnTo>
                <a:lnTo>
                  <a:pt x="12843" y="7125"/>
                </a:lnTo>
                <a:lnTo>
                  <a:pt x="12841" y="7062"/>
                </a:lnTo>
                <a:lnTo>
                  <a:pt x="12843" y="7001"/>
                </a:lnTo>
                <a:lnTo>
                  <a:pt x="12847" y="6939"/>
                </a:lnTo>
                <a:lnTo>
                  <a:pt x="12855" y="6879"/>
                </a:lnTo>
                <a:lnTo>
                  <a:pt x="12865" y="6820"/>
                </a:lnTo>
                <a:lnTo>
                  <a:pt x="12880" y="6761"/>
                </a:lnTo>
                <a:lnTo>
                  <a:pt x="12896" y="6705"/>
                </a:lnTo>
                <a:lnTo>
                  <a:pt x="12915" y="6648"/>
                </a:lnTo>
                <a:lnTo>
                  <a:pt x="12936" y="6594"/>
                </a:lnTo>
                <a:lnTo>
                  <a:pt x="12960" y="6540"/>
                </a:lnTo>
                <a:lnTo>
                  <a:pt x="12987" y="6489"/>
                </a:lnTo>
                <a:lnTo>
                  <a:pt x="13016" y="6438"/>
                </a:lnTo>
                <a:lnTo>
                  <a:pt x="13047" y="6389"/>
                </a:lnTo>
                <a:lnTo>
                  <a:pt x="13080" y="6342"/>
                </a:lnTo>
                <a:lnTo>
                  <a:pt x="13117" y="6297"/>
                </a:lnTo>
                <a:lnTo>
                  <a:pt x="13154" y="6252"/>
                </a:lnTo>
                <a:lnTo>
                  <a:pt x="13194" y="6211"/>
                </a:lnTo>
                <a:lnTo>
                  <a:pt x="13236" y="6172"/>
                </a:lnTo>
                <a:lnTo>
                  <a:pt x="13279" y="6133"/>
                </a:lnTo>
                <a:lnTo>
                  <a:pt x="13324" y="6098"/>
                </a:lnTo>
                <a:lnTo>
                  <a:pt x="13372" y="6064"/>
                </a:lnTo>
                <a:lnTo>
                  <a:pt x="13420" y="6032"/>
                </a:lnTo>
                <a:lnTo>
                  <a:pt x="13471" y="6004"/>
                </a:lnTo>
                <a:lnTo>
                  <a:pt x="13523" y="5977"/>
                </a:lnTo>
                <a:lnTo>
                  <a:pt x="13577" y="5952"/>
                </a:lnTo>
                <a:lnTo>
                  <a:pt x="13631" y="5931"/>
                </a:lnTo>
                <a:lnTo>
                  <a:pt x="13686" y="5912"/>
                </a:lnTo>
                <a:lnTo>
                  <a:pt x="13744" y="5896"/>
                </a:lnTo>
                <a:lnTo>
                  <a:pt x="13802" y="5883"/>
                </a:lnTo>
                <a:lnTo>
                  <a:pt x="13861" y="5872"/>
                </a:lnTo>
                <a:lnTo>
                  <a:pt x="13921" y="5865"/>
                </a:lnTo>
                <a:lnTo>
                  <a:pt x="13983" y="5860"/>
                </a:lnTo>
                <a:lnTo>
                  <a:pt x="14045" y="5859"/>
                </a:lnTo>
                <a:lnTo>
                  <a:pt x="14106" y="5860"/>
                </a:lnTo>
                <a:lnTo>
                  <a:pt x="14168" y="5865"/>
                </a:lnTo>
                <a:lnTo>
                  <a:pt x="14228" y="5872"/>
                </a:lnTo>
                <a:lnTo>
                  <a:pt x="14287" y="5883"/>
                </a:lnTo>
                <a:lnTo>
                  <a:pt x="14345" y="5896"/>
                </a:lnTo>
                <a:lnTo>
                  <a:pt x="14403" y="5912"/>
                </a:lnTo>
                <a:lnTo>
                  <a:pt x="14458" y="5931"/>
                </a:lnTo>
                <a:lnTo>
                  <a:pt x="14512" y="5952"/>
                </a:lnTo>
                <a:lnTo>
                  <a:pt x="14566" y="5977"/>
                </a:lnTo>
                <a:lnTo>
                  <a:pt x="14617" y="6004"/>
                </a:lnTo>
                <a:lnTo>
                  <a:pt x="14668" y="6032"/>
                </a:lnTo>
                <a:lnTo>
                  <a:pt x="14717" y="6064"/>
                </a:lnTo>
                <a:lnTo>
                  <a:pt x="14764" y="6098"/>
                </a:lnTo>
                <a:lnTo>
                  <a:pt x="14810" y="6133"/>
                </a:lnTo>
                <a:lnTo>
                  <a:pt x="14853" y="6172"/>
                </a:lnTo>
                <a:lnTo>
                  <a:pt x="14895" y="6211"/>
                </a:lnTo>
                <a:lnTo>
                  <a:pt x="14935" y="6252"/>
                </a:lnTo>
                <a:lnTo>
                  <a:pt x="14972" y="6297"/>
                </a:lnTo>
                <a:lnTo>
                  <a:pt x="15009" y="6342"/>
                </a:lnTo>
                <a:lnTo>
                  <a:pt x="15042" y="6389"/>
                </a:lnTo>
                <a:lnTo>
                  <a:pt x="15073" y="6438"/>
                </a:lnTo>
                <a:lnTo>
                  <a:pt x="15102" y="6489"/>
                </a:lnTo>
                <a:lnTo>
                  <a:pt x="15129" y="6540"/>
                </a:lnTo>
                <a:lnTo>
                  <a:pt x="15153" y="6594"/>
                </a:lnTo>
                <a:lnTo>
                  <a:pt x="15174" y="6648"/>
                </a:lnTo>
                <a:lnTo>
                  <a:pt x="15193" y="6705"/>
                </a:lnTo>
                <a:lnTo>
                  <a:pt x="15209" y="6761"/>
                </a:lnTo>
                <a:lnTo>
                  <a:pt x="15223" y="6820"/>
                </a:lnTo>
                <a:lnTo>
                  <a:pt x="15234" y="6879"/>
                </a:lnTo>
                <a:lnTo>
                  <a:pt x="15241" y="6939"/>
                </a:lnTo>
                <a:lnTo>
                  <a:pt x="15246" y="7001"/>
                </a:lnTo>
                <a:lnTo>
                  <a:pt x="15247" y="7062"/>
                </a:lnTo>
                <a:lnTo>
                  <a:pt x="15246" y="7125"/>
                </a:lnTo>
                <a:lnTo>
                  <a:pt x="15241" y="7185"/>
                </a:lnTo>
                <a:lnTo>
                  <a:pt x="15234" y="7246"/>
                </a:lnTo>
                <a:lnTo>
                  <a:pt x="15223" y="7306"/>
                </a:lnTo>
                <a:lnTo>
                  <a:pt x="15209" y="7363"/>
                </a:lnTo>
                <a:lnTo>
                  <a:pt x="15193" y="7421"/>
                </a:lnTo>
                <a:lnTo>
                  <a:pt x="15174" y="7476"/>
                </a:lnTo>
                <a:lnTo>
                  <a:pt x="15153" y="7532"/>
                </a:lnTo>
                <a:lnTo>
                  <a:pt x="15129" y="7584"/>
                </a:lnTo>
                <a:lnTo>
                  <a:pt x="15102" y="7637"/>
                </a:lnTo>
                <a:lnTo>
                  <a:pt x="15073" y="7687"/>
                </a:lnTo>
                <a:lnTo>
                  <a:pt x="15042" y="7736"/>
                </a:lnTo>
                <a:lnTo>
                  <a:pt x="15009" y="7783"/>
                </a:lnTo>
                <a:lnTo>
                  <a:pt x="14972" y="7829"/>
                </a:lnTo>
                <a:lnTo>
                  <a:pt x="14935" y="7872"/>
                </a:lnTo>
                <a:lnTo>
                  <a:pt x="14895" y="7914"/>
                </a:lnTo>
                <a:lnTo>
                  <a:pt x="14853" y="7954"/>
                </a:lnTo>
                <a:lnTo>
                  <a:pt x="14810" y="7992"/>
                </a:lnTo>
                <a:lnTo>
                  <a:pt x="14764" y="8028"/>
                </a:lnTo>
                <a:lnTo>
                  <a:pt x="14717" y="8061"/>
                </a:lnTo>
                <a:lnTo>
                  <a:pt x="14668" y="8092"/>
                </a:lnTo>
                <a:lnTo>
                  <a:pt x="14617" y="8121"/>
                </a:lnTo>
                <a:lnTo>
                  <a:pt x="14566" y="8148"/>
                </a:lnTo>
                <a:lnTo>
                  <a:pt x="14512" y="8172"/>
                </a:lnTo>
                <a:lnTo>
                  <a:pt x="14458" y="8193"/>
                </a:lnTo>
                <a:lnTo>
                  <a:pt x="14403" y="8212"/>
                </a:lnTo>
                <a:lnTo>
                  <a:pt x="14345" y="8228"/>
                </a:lnTo>
                <a:lnTo>
                  <a:pt x="14287" y="8243"/>
                </a:lnTo>
                <a:lnTo>
                  <a:pt x="14228" y="8253"/>
                </a:lnTo>
                <a:lnTo>
                  <a:pt x="14168" y="8261"/>
                </a:lnTo>
                <a:lnTo>
                  <a:pt x="14106" y="8265"/>
                </a:lnTo>
                <a:lnTo>
                  <a:pt x="14045" y="82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2" name="Freeform 279"/>
          <p:cNvSpPr>
            <a:spLocks noEditPoints="1"/>
          </p:cNvSpPr>
          <p:nvPr/>
        </p:nvSpPr>
        <p:spPr bwMode="auto">
          <a:xfrm>
            <a:off x="5609986" y="1266070"/>
            <a:ext cx="526801" cy="414726"/>
          </a:xfrm>
          <a:custGeom>
            <a:avLst/>
            <a:gdLst>
              <a:gd name="T0" fmla="*/ 6375 w 16128"/>
              <a:gd name="T1" fmla="*/ 8791 h 12768"/>
              <a:gd name="T2" fmla="*/ 1 w 16128"/>
              <a:gd name="T3" fmla="*/ 12003 h 12768"/>
              <a:gd name="T4" fmla="*/ 36 w 16128"/>
              <a:gd name="T5" fmla="*/ 12201 h 12768"/>
              <a:gd name="T6" fmla="*/ 117 w 16128"/>
              <a:gd name="T7" fmla="*/ 12379 h 12768"/>
              <a:gd name="T8" fmla="*/ 237 w 16128"/>
              <a:gd name="T9" fmla="*/ 12531 h 12768"/>
              <a:gd name="T10" fmla="*/ 389 w 16128"/>
              <a:gd name="T11" fmla="*/ 12651 h 12768"/>
              <a:gd name="T12" fmla="*/ 568 w 16128"/>
              <a:gd name="T13" fmla="*/ 12732 h 12768"/>
              <a:gd name="T14" fmla="*/ 765 w 16128"/>
              <a:gd name="T15" fmla="*/ 12767 h 12768"/>
              <a:gd name="T16" fmla="*/ 15444 w 16128"/>
              <a:gd name="T17" fmla="*/ 12759 h 12768"/>
              <a:gd name="T18" fmla="*/ 15635 w 16128"/>
              <a:gd name="T19" fmla="*/ 12705 h 12768"/>
              <a:gd name="T20" fmla="*/ 15803 w 16128"/>
              <a:gd name="T21" fmla="*/ 12608 h 12768"/>
              <a:gd name="T22" fmla="*/ 15944 w 16128"/>
              <a:gd name="T23" fmla="*/ 12474 h 12768"/>
              <a:gd name="T24" fmla="*/ 16048 w 16128"/>
              <a:gd name="T25" fmla="*/ 12311 h 12768"/>
              <a:gd name="T26" fmla="*/ 16112 w 16128"/>
              <a:gd name="T27" fmla="*/ 12124 h 12768"/>
              <a:gd name="T28" fmla="*/ 16128 w 16128"/>
              <a:gd name="T29" fmla="*/ 7138 h 12768"/>
              <a:gd name="T30" fmla="*/ 7046 w 16128"/>
              <a:gd name="T31" fmla="*/ 8119 h 12768"/>
              <a:gd name="T32" fmla="*/ 7046 w 16128"/>
              <a:gd name="T33" fmla="*/ 4915 h 12768"/>
              <a:gd name="T34" fmla="*/ 16128 w 16128"/>
              <a:gd name="T35" fmla="*/ 6190 h 12768"/>
              <a:gd name="T36" fmla="*/ 16112 w 16128"/>
              <a:gd name="T37" fmla="*/ 3336 h 12768"/>
              <a:gd name="T38" fmla="*/ 16048 w 16128"/>
              <a:gd name="T39" fmla="*/ 3150 h 12768"/>
              <a:gd name="T40" fmla="*/ 15944 w 16128"/>
              <a:gd name="T41" fmla="*/ 2986 h 12768"/>
              <a:gd name="T42" fmla="*/ 15803 w 16128"/>
              <a:gd name="T43" fmla="*/ 2852 h 12768"/>
              <a:gd name="T44" fmla="*/ 15635 w 16128"/>
              <a:gd name="T45" fmla="*/ 2756 h 12768"/>
              <a:gd name="T46" fmla="*/ 15444 w 16128"/>
              <a:gd name="T47" fmla="*/ 2701 h 12768"/>
              <a:gd name="T48" fmla="*/ 11088 w 16128"/>
              <a:gd name="T49" fmla="*/ 806 h 12768"/>
              <a:gd name="T50" fmla="*/ 11063 w 16128"/>
              <a:gd name="T51" fmla="*/ 606 h 12768"/>
              <a:gd name="T52" fmla="*/ 10990 w 16128"/>
              <a:gd name="T53" fmla="*/ 422 h 12768"/>
              <a:gd name="T54" fmla="*/ 10877 w 16128"/>
              <a:gd name="T55" fmla="*/ 265 h 12768"/>
              <a:gd name="T56" fmla="*/ 10731 w 16128"/>
              <a:gd name="T57" fmla="*/ 138 h 12768"/>
              <a:gd name="T58" fmla="*/ 10558 w 16128"/>
              <a:gd name="T59" fmla="*/ 49 h 12768"/>
              <a:gd name="T60" fmla="*/ 10364 w 16128"/>
              <a:gd name="T61" fmla="*/ 4 h 12768"/>
              <a:gd name="T62" fmla="*/ 5764 w 16128"/>
              <a:gd name="T63" fmla="*/ 4 h 12768"/>
              <a:gd name="T64" fmla="*/ 5570 w 16128"/>
              <a:gd name="T65" fmla="*/ 49 h 12768"/>
              <a:gd name="T66" fmla="*/ 5397 w 16128"/>
              <a:gd name="T67" fmla="*/ 138 h 12768"/>
              <a:gd name="T68" fmla="*/ 5250 w 16128"/>
              <a:gd name="T69" fmla="*/ 265 h 12768"/>
              <a:gd name="T70" fmla="*/ 5138 w 16128"/>
              <a:gd name="T71" fmla="*/ 422 h 12768"/>
              <a:gd name="T72" fmla="*/ 5065 w 16128"/>
              <a:gd name="T73" fmla="*/ 606 h 12768"/>
              <a:gd name="T74" fmla="*/ 5040 w 16128"/>
              <a:gd name="T75" fmla="*/ 806 h 12768"/>
              <a:gd name="T76" fmla="*/ 683 w 16128"/>
              <a:gd name="T77" fmla="*/ 2701 h 12768"/>
              <a:gd name="T78" fmla="*/ 493 w 16128"/>
              <a:gd name="T79" fmla="*/ 2756 h 12768"/>
              <a:gd name="T80" fmla="*/ 325 w 16128"/>
              <a:gd name="T81" fmla="*/ 2852 h 12768"/>
              <a:gd name="T82" fmla="*/ 184 w 16128"/>
              <a:gd name="T83" fmla="*/ 2986 h 12768"/>
              <a:gd name="T84" fmla="*/ 80 w 16128"/>
              <a:gd name="T85" fmla="*/ 3150 h 12768"/>
              <a:gd name="T86" fmla="*/ 16 w 16128"/>
              <a:gd name="T87" fmla="*/ 3336 h 12768"/>
              <a:gd name="T88" fmla="*/ 0 w 16128"/>
              <a:gd name="T89" fmla="*/ 6190 h 12768"/>
              <a:gd name="T90" fmla="*/ 6388 w 16128"/>
              <a:gd name="T91" fmla="*/ 1844 h 12768"/>
              <a:gd name="T92" fmla="*/ 6433 w 16128"/>
              <a:gd name="T93" fmla="*/ 1649 h 12768"/>
              <a:gd name="T94" fmla="*/ 6522 w 16128"/>
              <a:gd name="T95" fmla="*/ 1476 h 12768"/>
              <a:gd name="T96" fmla="*/ 6649 w 16128"/>
              <a:gd name="T97" fmla="*/ 1330 h 12768"/>
              <a:gd name="T98" fmla="*/ 6807 w 16128"/>
              <a:gd name="T99" fmla="*/ 1217 h 12768"/>
              <a:gd name="T100" fmla="*/ 6989 w 16128"/>
              <a:gd name="T101" fmla="*/ 1145 h 12768"/>
              <a:gd name="T102" fmla="*/ 7190 w 16128"/>
              <a:gd name="T103" fmla="*/ 1119 h 12768"/>
              <a:gd name="T104" fmla="*/ 9099 w 16128"/>
              <a:gd name="T105" fmla="*/ 1136 h 12768"/>
              <a:gd name="T106" fmla="*/ 9287 w 16128"/>
              <a:gd name="T107" fmla="*/ 1199 h 12768"/>
              <a:gd name="T108" fmla="*/ 9450 w 16128"/>
              <a:gd name="T109" fmla="*/ 1304 h 12768"/>
              <a:gd name="T110" fmla="*/ 9583 w 16128"/>
              <a:gd name="T111" fmla="*/ 1444 h 12768"/>
              <a:gd name="T112" fmla="*/ 9681 w 16128"/>
              <a:gd name="T113" fmla="*/ 1612 h 12768"/>
              <a:gd name="T114" fmla="*/ 9734 w 16128"/>
              <a:gd name="T115" fmla="*/ 1804 h 12768"/>
              <a:gd name="T116" fmla="*/ 6384 w 16128"/>
              <a:gd name="T117" fmla="*/ 2692 h 12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28" h="12768">
                <a:moveTo>
                  <a:pt x="9749" y="8119"/>
                </a:moveTo>
                <a:lnTo>
                  <a:pt x="9749" y="8791"/>
                </a:lnTo>
                <a:lnTo>
                  <a:pt x="9078" y="8791"/>
                </a:lnTo>
                <a:lnTo>
                  <a:pt x="7046" y="8791"/>
                </a:lnTo>
                <a:lnTo>
                  <a:pt x="6375" y="8791"/>
                </a:lnTo>
                <a:lnTo>
                  <a:pt x="6375" y="8119"/>
                </a:lnTo>
                <a:lnTo>
                  <a:pt x="6375" y="7138"/>
                </a:lnTo>
                <a:lnTo>
                  <a:pt x="0" y="7138"/>
                </a:lnTo>
                <a:lnTo>
                  <a:pt x="0" y="11962"/>
                </a:lnTo>
                <a:lnTo>
                  <a:pt x="1" y="12003"/>
                </a:lnTo>
                <a:lnTo>
                  <a:pt x="4" y="12045"/>
                </a:lnTo>
                <a:lnTo>
                  <a:pt x="9" y="12084"/>
                </a:lnTo>
                <a:lnTo>
                  <a:pt x="16" y="12124"/>
                </a:lnTo>
                <a:lnTo>
                  <a:pt x="25" y="12162"/>
                </a:lnTo>
                <a:lnTo>
                  <a:pt x="36" y="12201"/>
                </a:lnTo>
                <a:lnTo>
                  <a:pt x="49" y="12238"/>
                </a:lnTo>
                <a:lnTo>
                  <a:pt x="64" y="12275"/>
                </a:lnTo>
                <a:lnTo>
                  <a:pt x="80" y="12311"/>
                </a:lnTo>
                <a:lnTo>
                  <a:pt x="98" y="12346"/>
                </a:lnTo>
                <a:lnTo>
                  <a:pt x="117" y="12379"/>
                </a:lnTo>
                <a:lnTo>
                  <a:pt x="138" y="12411"/>
                </a:lnTo>
                <a:lnTo>
                  <a:pt x="160" y="12444"/>
                </a:lnTo>
                <a:lnTo>
                  <a:pt x="184" y="12474"/>
                </a:lnTo>
                <a:lnTo>
                  <a:pt x="210" y="12503"/>
                </a:lnTo>
                <a:lnTo>
                  <a:pt x="237" y="12531"/>
                </a:lnTo>
                <a:lnTo>
                  <a:pt x="265" y="12558"/>
                </a:lnTo>
                <a:lnTo>
                  <a:pt x="294" y="12584"/>
                </a:lnTo>
                <a:lnTo>
                  <a:pt x="325" y="12608"/>
                </a:lnTo>
                <a:lnTo>
                  <a:pt x="357" y="12630"/>
                </a:lnTo>
                <a:lnTo>
                  <a:pt x="389" y="12651"/>
                </a:lnTo>
                <a:lnTo>
                  <a:pt x="422" y="12670"/>
                </a:lnTo>
                <a:lnTo>
                  <a:pt x="458" y="12688"/>
                </a:lnTo>
                <a:lnTo>
                  <a:pt x="493" y="12705"/>
                </a:lnTo>
                <a:lnTo>
                  <a:pt x="530" y="12719"/>
                </a:lnTo>
                <a:lnTo>
                  <a:pt x="568" y="12732"/>
                </a:lnTo>
                <a:lnTo>
                  <a:pt x="606" y="12743"/>
                </a:lnTo>
                <a:lnTo>
                  <a:pt x="644" y="12752"/>
                </a:lnTo>
                <a:lnTo>
                  <a:pt x="683" y="12759"/>
                </a:lnTo>
                <a:lnTo>
                  <a:pt x="724" y="12764"/>
                </a:lnTo>
                <a:lnTo>
                  <a:pt x="765" y="12767"/>
                </a:lnTo>
                <a:lnTo>
                  <a:pt x="806" y="12768"/>
                </a:lnTo>
                <a:lnTo>
                  <a:pt x="15322" y="12768"/>
                </a:lnTo>
                <a:lnTo>
                  <a:pt x="15363" y="12767"/>
                </a:lnTo>
                <a:lnTo>
                  <a:pt x="15404" y="12764"/>
                </a:lnTo>
                <a:lnTo>
                  <a:pt x="15444" y="12759"/>
                </a:lnTo>
                <a:lnTo>
                  <a:pt x="15484" y="12752"/>
                </a:lnTo>
                <a:lnTo>
                  <a:pt x="15522" y="12743"/>
                </a:lnTo>
                <a:lnTo>
                  <a:pt x="15560" y="12732"/>
                </a:lnTo>
                <a:lnTo>
                  <a:pt x="15598" y="12719"/>
                </a:lnTo>
                <a:lnTo>
                  <a:pt x="15635" y="12705"/>
                </a:lnTo>
                <a:lnTo>
                  <a:pt x="15670" y="12688"/>
                </a:lnTo>
                <a:lnTo>
                  <a:pt x="15706" y="12670"/>
                </a:lnTo>
                <a:lnTo>
                  <a:pt x="15739" y="12651"/>
                </a:lnTo>
                <a:lnTo>
                  <a:pt x="15771" y="12630"/>
                </a:lnTo>
                <a:lnTo>
                  <a:pt x="15803" y="12608"/>
                </a:lnTo>
                <a:lnTo>
                  <a:pt x="15834" y="12584"/>
                </a:lnTo>
                <a:lnTo>
                  <a:pt x="15863" y="12558"/>
                </a:lnTo>
                <a:lnTo>
                  <a:pt x="15891" y="12531"/>
                </a:lnTo>
                <a:lnTo>
                  <a:pt x="15917" y="12503"/>
                </a:lnTo>
                <a:lnTo>
                  <a:pt x="15944" y="12474"/>
                </a:lnTo>
                <a:lnTo>
                  <a:pt x="15968" y="12444"/>
                </a:lnTo>
                <a:lnTo>
                  <a:pt x="15990" y="12411"/>
                </a:lnTo>
                <a:lnTo>
                  <a:pt x="16011" y="12379"/>
                </a:lnTo>
                <a:lnTo>
                  <a:pt x="16030" y="12346"/>
                </a:lnTo>
                <a:lnTo>
                  <a:pt x="16048" y="12311"/>
                </a:lnTo>
                <a:lnTo>
                  <a:pt x="16064" y="12275"/>
                </a:lnTo>
                <a:lnTo>
                  <a:pt x="16079" y="12238"/>
                </a:lnTo>
                <a:lnTo>
                  <a:pt x="16092" y="12201"/>
                </a:lnTo>
                <a:lnTo>
                  <a:pt x="16103" y="12162"/>
                </a:lnTo>
                <a:lnTo>
                  <a:pt x="16112" y="12124"/>
                </a:lnTo>
                <a:lnTo>
                  <a:pt x="16119" y="12084"/>
                </a:lnTo>
                <a:lnTo>
                  <a:pt x="16124" y="12045"/>
                </a:lnTo>
                <a:lnTo>
                  <a:pt x="16127" y="12003"/>
                </a:lnTo>
                <a:lnTo>
                  <a:pt x="16128" y="11962"/>
                </a:lnTo>
                <a:lnTo>
                  <a:pt x="16128" y="7138"/>
                </a:lnTo>
                <a:lnTo>
                  <a:pt x="9749" y="7138"/>
                </a:lnTo>
                <a:lnTo>
                  <a:pt x="9749" y="8119"/>
                </a:lnTo>
                <a:close/>
                <a:moveTo>
                  <a:pt x="9078" y="5587"/>
                </a:moveTo>
                <a:lnTo>
                  <a:pt x="7046" y="5587"/>
                </a:lnTo>
                <a:lnTo>
                  <a:pt x="7046" y="8119"/>
                </a:lnTo>
                <a:lnTo>
                  <a:pt x="9078" y="8119"/>
                </a:lnTo>
                <a:lnTo>
                  <a:pt x="9078" y="5587"/>
                </a:lnTo>
                <a:close/>
                <a:moveTo>
                  <a:pt x="6375" y="5587"/>
                </a:moveTo>
                <a:lnTo>
                  <a:pt x="6375" y="4915"/>
                </a:lnTo>
                <a:lnTo>
                  <a:pt x="7046" y="4915"/>
                </a:lnTo>
                <a:lnTo>
                  <a:pt x="9078" y="4915"/>
                </a:lnTo>
                <a:lnTo>
                  <a:pt x="9749" y="4915"/>
                </a:lnTo>
                <a:lnTo>
                  <a:pt x="9749" y="5587"/>
                </a:lnTo>
                <a:lnTo>
                  <a:pt x="9749" y="6190"/>
                </a:lnTo>
                <a:lnTo>
                  <a:pt x="16128" y="6190"/>
                </a:lnTo>
                <a:lnTo>
                  <a:pt x="16128" y="3498"/>
                </a:lnTo>
                <a:lnTo>
                  <a:pt x="16127" y="3457"/>
                </a:lnTo>
                <a:lnTo>
                  <a:pt x="16124" y="3416"/>
                </a:lnTo>
                <a:lnTo>
                  <a:pt x="16119" y="3375"/>
                </a:lnTo>
                <a:lnTo>
                  <a:pt x="16112" y="3336"/>
                </a:lnTo>
                <a:lnTo>
                  <a:pt x="16103" y="3297"/>
                </a:lnTo>
                <a:lnTo>
                  <a:pt x="16092" y="3259"/>
                </a:lnTo>
                <a:lnTo>
                  <a:pt x="16079" y="3221"/>
                </a:lnTo>
                <a:lnTo>
                  <a:pt x="16064" y="3185"/>
                </a:lnTo>
                <a:lnTo>
                  <a:pt x="16048" y="3150"/>
                </a:lnTo>
                <a:lnTo>
                  <a:pt x="16030" y="3114"/>
                </a:lnTo>
                <a:lnTo>
                  <a:pt x="16011" y="3081"/>
                </a:lnTo>
                <a:lnTo>
                  <a:pt x="15990" y="3048"/>
                </a:lnTo>
                <a:lnTo>
                  <a:pt x="15968" y="3017"/>
                </a:lnTo>
                <a:lnTo>
                  <a:pt x="15944" y="2986"/>
                </a:lnTo>
                <a:lnTo>
                  <a:pt x="15917" y="2957"/>
                </a:lnTo>
                <a:lnTo>
                  <a:pt x="15891" y="2929"/>
                </a:lnTo>
                <a:lnTo>
                  <a:pt x="15863" y="2902"/>
                </a:lnTo>
                <a:lnTo>
                  <a:pt x="15834" y="2877"/>
                </a:lnTo>
                <a:lnTo>
                  <a:pt x="15803" y="2852"/>
                </a:lnTo>
                <a:lnTo>
                  <a:pt x="15771" y="2830"/>
                </a:lnTo>
                <a:lnTo>
                  <a:pt x="15739" y="2809"/>
                </a:lnTo>
                <a:lnTo>
                  <a:pt x="15706" y="2790"/>
                </a:lnTo>
                <a:lnTo>
                  <a:pt x="15670" y="2772"/>
                </a:lnTo>
                <a:lnTo>
                  <a:pt x="15635" y="2756"/>
                </a:lnTo>
                <a:lnTo>
                  <a:pt x="15598" y="2741"/>
                </a:lnTo>
                <a:lnTo>
                  <a:pt x="15560" y="2729"/>
                </a:lnTo>
                <a:lnTo>
                  <a:pt x="15522" y="2717"/>
                </a:lnTo>
                <a:lnTo>
                  <a:pt x="15484" y="2708"/>
                </a:lnTo>
                <a:lnTo>
                  <a:pt x="15444" y="2701"/>
                </a:lnTo>
                <a:lnTo>
                  <a:pt x="15404" y="2696"/>
                </a:lnTo>
                <a:lnTo>
                  <a:pt x="15363" y="2693"/>
                </a:lnTo>
                <a:lnTo>
                  <a:pt x="15322" y="2692"/>
                </a:lnTo>
                <a:lnTo>
                  <a:pt x="11088" y="2692"/>
                </a:lnTo>
                <a:lnTo>
                  <a:pt x="11088" y="806"/>
                </a:lnTo>
                <a:lnTo>
                  <a:pt x="11087" y="765"/>
                </a:lnTo>
                <a:lnTo>
                  <a:pt x="11084" y="723"/>
                </a:lnTo>
                <a:lnTo>
                  <a:pt x="11079" y="684"/>
                </a:lnTo>
                <a:lnTo>
                  <a:pt x="11072" y="644"/>
                </a:lnTo>
                <a:lnTo>
                  <a:pt x="11063" y="606"/>
                </a:lnTo>
                <a:lnTo>
                  <a:pt x="11052" y="567"/>
                </a:lnTo>
                <a:lnTo>
                  <a:pt x="11039" y="530"/>
                </a:lnTo>
                <a:lnTo>
                  <a:pt x="11024" y="493"/>
                </a:lnTo>
                <a:lnTo>
                  <a:pt x="11008" y="457"/>
                </a:lnTo>
                <a:lnTo>
                  <a:pt x="10990" y="422"/>
                </a:lnTo>
                <a:lnTo>
                  <a:pt x="10971" y="389"/>
                </a:lnTo>
                <a:lnTo>
                  <a:pt x="10950" y="357"/>
                </a:lnTo>
                <a:lnTo>
                  <a:pt x="10928" y="324"/>
                </a:lnTo>
                <a:lnTo>
                  <a:pt x="10904" y="294"/>
                </a:lnTo>
                <a:lnTo>
                  <a:pt x="10877" y="265"/>
                </a:lnTo>
                <a:lnTo>
                  <a:pt x="10851" y="237"/>
                </a:lnTo>
                <a:lnTo>
                  <a:pt x="10823" y="210"/>
                </a:lnTo>
                <a:lnTo>
                  <a:pt x="10794" y="184"/>
                </a:lnTo>
                <a:lnTo>
                  <a:pt x="10763" y="160"/>
                </a:lnTo>
                <a:lnTo>
                  <a:pt x="10731" y="138"/>
                </a:lnTo>
                <a:lnTo>
                  <a:pt x="10699" y="117"/>
                </a:lnTo>
                <a:lnTo>
                  <a:pt x="10666" y="98"/>
                </a:lnTo>
                <a:lnTo>
                  <a:pt x="10630" y="80"/>
                </a:lnTo>
                <a:lnTo>
                  <a:pt x="10595" y="63"/>
                </a:lnTo>
                <a:lnTo>
                  <a:pt x="10558" y="49"/>
                </a:lnTo>
                <a:lnTo>
                  <a:pt x="10520" y="36"/>
                </a:lnTo>
                <a:lnTo>
                  <a:pt x="10482" y="25"/>
                </a:lnTo>
                <a:lnTo>
                  <a:pt x="10444" y="16"/>
                </a:lnTo>
                <a:lnTo>
                  <a:pt x="10404" y="9"/>
                </a:lnTo>
                <a:lnTo>
                  <a:pt x="10364" y="4"/>
                </a:lnTo>
                <a:lnTo>
                  <a:pt x="10323" y="1"/>
                </a:lnTo>
                <a:lnTo>
                  <a:pt x="10282" y="0"/>
                </a:lnTo>
                <a:lnTo>
                  <a:pt x="5846" y="0"/>
                </a:lnTo>
                <a:lnTo>
                  <a:pt x="5805" y="1"/>
                </a:lnTo>
                <a:lnTo>
                  <a:pt x="5764" y="4"/>
                </a:lnTo>
                <a:lnTo>
                  <a:pt x="5723" y="9"/>
                </a:lnTo>
                <a:lnTo>
                  <a:pt x="5684" y="16"/>
                </a:lnTo>
                <a:lnTo>
                  <a:pt x="5646" y="25"/>
                </a:lnTo>
                <a:lnTo>
                  <a:pt x="5608" y="36"/>
                </a:lnTo>
                <a:lnTo>
                  <a:pt x="5570" y="49"/>
                </a:lnTo>
                <a:lnTo>
                  <a:pt x="5533" y="63"/>
                </a:lnTo>
                <a:lnTo>
                  <a:pt x="5498" y="80"/>
                </a:lnTo>
                <a:lnTo>
                  <a:pt x="5462" y="98"/>
                </a:lnTo>
                <a:lnTo>
                  <a:pt x="5429" y="117"/>
                </a:lnTo>
                <a:lnTo>
                  <a:pt x="5397" y="138"/>
                </a:lnTo>
                <a:lnTo>
                  <a:pt x="5365" y="160"/>
                </a:lnTo>
                <a:lnTo>
                  <a:pt x="5334" y="184"/>
                </a:lnTo>
                <a:lnTo>
                  <a:pt x="5305" y="210"/>
                </a:lnTo>
                <a:lnTo>
                  <a:pt x="5277" y="237"/>
                </a:lnTo>
                <a:lnTo>
                  <a:pt x="5250" y="265"/>
                </a:lnTo>
                <a:lnTo>
                  <a:pt x="5224" y="294"/>
                </a:lnTo>
                <a:lnTo>
                  <a:pt x="5200" y="324"/>
                </a:lnTo>
                <a:lnTo>
                  <a:pt x="5178" y="357"/>
                </a:lnTo>
                <a:lnTo>
                  <a:pt x="5157" y="389"/>
                </a:lnTo>
                <a:lnTo>
                  <a:pt x="5138" y="422"/>
                </a:lnTo>
                <a:lnTo>
                  <a:pt x="5120" y="457"/>
                </a:lnTo>
                <a:lnTo>
                  <a:pt x="5104" y="493"/>
                </a:lnTo>
                <a:lnTo>
                  <a:pt x="5089" y="530"/>
                </a:lnTo>
                <a:lnTo>
                  <a:pt x="5076" y="567"/>
                </a:lnTo>
                <a:lnTo>
                  <a:pt x="5065" y="606"/>
                </a:lnTo>
                <a:lnTo>
                  <a:pt x="5056" y="644"/>
                </a:lnTo>
                <a:lnTo>
                  <a:pt x="5049" y="684"/>
                </a:lnTo>
                <a:lnTo>
                  <a:pt x="5044" y="723"/>
                </a:lnTo>
                <a:lnTo>
                  <a:pt x="5041" y="765"/>
                </a:lnTo>
                <a:lnTo>
                  <a:pt x="5040" y="806"/>
                </a:lnTo>
                <a:lnTo>
                  <a:pt x="5040" y="2692"/>
                </a:lnTo>
                <a:lnTo>
                  <a:pt x="806" y="2692"/>
                </a:lnTo>
                <a:lnTo>
                  <a:pt x="765" y="2693"/>
                </a:lnTo>
                <a:lnTo>
                  <a:pt x="724" y="2696"/>
                </a:lnTo>
                <a:lnTo>
                  <a:pt x="683" y="2701"/>
                </a:lnTo>
                <a:lnTo>
                  <a:pt x="644" y="2708"/>
                </a:lnTo>
                <a:lnTo>
                  <a:pt x="606" y="2717"/>
                </a:lnTo>
                <a:lnTo>
                  <a:pt x="568" y="2729"/>
                </a:lnTo>
                <a:lnTo>
                  <a:pt x="530" y="2741"/>
                </a:lnTo>
                <a:lnTo>
                  <a:pt x="493" y="2756"/>
                </a:lnTo>
                <a:lnTo>
                  <a:pt x="458" y="2772"/>
                </a:lnTo>
                <a:lnTo>
                  <a:pt x="422" y="2790"/>
                </a:lnTo>
                <a:lnTo>
                  <a:pt x="389" y="2809"/>
                </a:lnTo>
                <a:lnTo>
                  <a:pt x="357" y="2830"/>
                </a:lnTo>
                <a:lnTo>
                  <a:pt x="325" y="2852"/>
                </a:lnTo>
                <a:lnTo>
                  <a:pt x="294" y="2877"/>
                </a:lnTo>
                <a:lnTo>
                  <a:pt x="265" y="2902"/>
                </a:lnTo>
                <a:lnTo>
                  <a:pt x="237" y="2929"/>
                </a:lnTo>
                <a:lnTo>
                  <a:pt x="210" y="2957"/>
                </a:lnTo>
                <a:lnTo>
                  <a:pt x="184" y="2986"/>
                </a:lnTo>
                <a:lnTo>
                  <a:pt x="160" y="3017"/>
                </a:lnTo>
                <a:lnTo>
                  <a:pt x="138" y="3048"/>
                </a:lnTo>
                <a:lnTo>
                  <a:pt x="117" y="3081"/>
                </a:lnTo>
                <a:lnTo>
                  <a:pt x="98" y="3114"/>
                </a:lnTo>
                <a:lnTo>
                  <a:pt x="80" y="3150"/>
                </a:lnTo>
                <a:lnTo>
                  <a:pt x="64" y="3185"/>
                </a:lnTo>
                <a:lnTo>
                  <a:pt x="49" y="3221"/>
                </a:lnTo>
                <a:lnTo>
                  <a:pt x="36" y="3259"/>
                </a:lnTo>
                <a:lnTo>
                  <a:pt x="25" y="3297"/>
                </a:lnTo>
                <a:lnTo>
                  <a:pt x="16" y="3336"/>
                </a:lnTo>
                <a:lnTo>
                  <a:pt x="9" y="3375"/>
                </a:lnTo>
                <a:lnTo>
                  <a:pt x="4" y="3416"/>
                </a:lnTo>
                <a:lnTo>
                  <a:pt x="1" y="3457"/>
                </a:lnTo>
                <a:lnTo>
                  <a:pt x="0" y="3498"/>
                </a:lnTo>
                <a:lnTo>
                  <a:pt x="0" y="6190"/>
                </a:lnTo>
                <a:lnTo>
                  <a:pt x="6375" y="6190"/>
                </a:lnTo>
                <a:lnTo>
                  <a:pt x="6375" y="5587"/>
                </a:lnTo>
                <a:close/>
                <a:moveTo>
                  <a:pt x="6384" y="1925"/>
                </a:moveTo>
                <a:lnTo>
                  <a:pt x="6385" y="1884"/>
                </a:lnTo>
                <a:lnTo>
                  <a:pt x="6388" y="1844"/>
                </a:lnTo>
                <a:lnTo>
                  <a:pt x="6394" y="1804"/>
                </a:lnTo>
                <a:lnTo>
                  <a:pt x="6401" y="1763"/>
                </a:lnTo>
                <a:lnTo>
                  <a:pt x="6410" y="1725"/>
                </a:lnTo>
                <a:lnTo>
                  <a:pt x="6420" y="1687"/>
                </a:lnTo>
                <a:lnTo>
                  <a:pt x="6433" y="1649"/>
                </a:lnTo>
                <a:lnTo>
                  <a:pt x="6447" y="1612"/>
                </a:lnTo>
                <a:lnTo>
                  <a:pt x="6463" y="1577"/>
                </a:lnTo>
                <a:lnTo>
                  <a:pt x="6481" y="1543"/>
                </a:lnTo>
                <a:lnTo>
                  <a:pt x="6502" y="1508"/>
                </a:lnTo>
                <a:lnTo>
                  <a:pt x="6522" y="1476"/>
                </a:lnTo>
                <a:lnTo>
                  <a:pt x="6545" y="1444"/>
                </a:lnTo>
                <a:lnTo>
                  <a:pt x="6569" y="1414"/>
                </a:lnTo>
                <a:lnTo>
                  <a:pt x="6594" y="1384"/>
                </a:lnTo>
                <a:lnTo>
                  <a:pt x="6621" y="1356"/>
                </a:lnTo>
                <a:lnTo>
                  <a:pt x="6649" y="1330"/>
                </a:lnTo>
                <a:lnTo>
                  <a:pt x="6678" y="1304"/>
                </a:lnTo>
                <a:lnTo>
                  <a:pt x="6708" y="1281"/>
                </a:lnTo>
                <a:lnTo>
                  <a:pt x="6740" y="1257"/>
                </a:lnTo>
                <a:lnTo>
                  <a:pt x="6773" y="1236"/>
                </a:lnTo>
                <a:lnTo>
                  <a:pt x="6807" y="1217"/>
                </a:lnTo>
                <a:lnTo>
                  <a:pt x="6841" y="1199"/>
                </a:lnTo>
                <a:lnTo>
                  <a:pt x="6878" y="1183"/>
                </a:lnTo>
                <a:lnTo>
                  <a:pt x="6914" y="1169"/>
                </a:lnTo>
                <a:lnTo>
                  <a:pt x="6951" y="1156"/>
                </a:lnTo>
                <a:lnTo>
                  <a:pt x="6989" y="1145"/>
                </a:lnTo>
                <a:lnTo>
                  <a:pt x="7029" y="1136"/>
                </a:lnTo>
                <a:lnTo>
                  <a:pt x="7068" y="1128"/>
                </a:lnTo>
                <a:lnTo>
                  <a:pt x="7108" y="1123"/>
                </a:lnTo>
                <a:lnTo>
                  <a:pt x="7149" y="1120"/>
                </a:lnTo>
                <a:lnTo>
                  <a:pt x="7190" y="1119"/>
                </a:lnTo>
                <a:lnTo>
                  <a:pt x="8938" y="1119"/>
                </a:lnTo>
                <a:lnTo>
                  <a:pt x="8979" y="1120"/>
                </a:lnTo>
                <a:lnTo>
                  <a:pt x="9020" y="1123"/>
                </a:lnTo>
                <a:lnTo>
                  <a:pt x="9060" y="1128"/>
                </a:lnTo>
                <a:lnTo>
                  <a:pt x="9099" y="1136"/>
                </a:lnTo>
                <a:lnTo>
                  <a:pt x="9139" y="1145"/>
                </a:lnTo>
                <a:lnTo>
                  <a:pt x="9177" y="1156"/>
                </a:lnTo>
                <a:lnTo>
                  <a:pt x="9214" y="1169"/>
                </a:lnTo>
                <a:lnTo>
                  <a:pt x="9250" y="1183"/>
                </a:lnTo>
                <a:lnTo>
                  <a:pt x="9287" y="1199"/>
                </a:lnTo>
                <a:lnTo>
                  <a:pt x="9321" y="1217"/>
                </a:lnTo>
                <a:lnTo>
                  <a:pt x="9355" y="1236"/>
                </a:lnTo>
                <a:lnTo>
                  <a:pt x="9388" y="1257"/>
                </a:lnTo>
                <a:lnTo>
                  <a:pt x="9420" y="1281"/>
                </a:lnTo>
                <a:lnTo>
                  <a:pt x="9450" y="1304"/>
                </a:lnTo>
                <a:lnTo>
                  <a:pt x="9479" y="1330"/>
                </a:lnTo>
                <a:lnTo>
                  <a:pt x="9507" y="1356"/>
                </a:lnTo>
                <a:lnTo>
                  <a:pt x="9534" y="1384"/>
                </a:lnTo>
                <a:lnTo>
                  <a:pt x="9559" y="1414"/>
                </a:lnTo>
                <a:lnTo>
                  <a:pt x="9583" y="1444"/>
                </a:lnTo>
                <a:lnTo>
                  <a:pt x="9606" y="1476"/>
                </a:lnTo>
                <a:lnTo>
                  <a:pt x="9626" y="1508"/>
                </a:lnTo>
                <a:lnTo>
                  <a:pt x="9647" y="1543"/>
                </a:lnTo>
                <a:lnTo>
                  <a:pt x="9664" y="1577"/>
                </a:lnTo>
                <a:lnTo>
                  <a:pt x="9681" y="1612"/>
                </a:lnTo>
                <a:lnTo>
                  <a:pt x="9695" y="1649"/>
                </a:lnTo>
                <a:lnTo>
                  <a:pt x="9708" y="1687"/>
                </a:lnTo>
                <a:lnTo>
                  <a:pt x="9718" y="1725"/>
                </a:lnTo>
                <a:lnTo>
                  <a:pt x="9727" y="1763"/>
                </a:lnTo>
                <a:lnTo>
                  <a:pt x="9734" y="1804"/>
                </a:lnTo>
                <a:lnTo>
                  <a:pt x="9739" y="1844"/>
                </a:lnTo>
                <a:lnTo>
                  <a:pt x="9743" y="1884"/>
                </a:lnTo>
                <a:lnTo>
                  <a:pt x="9744" y="1925"/>
                </a:lnTo>
                <a:lnTo>
                  <a:pt x="9744" y="2692"/>
                </a:lnTo>
                <a:lnTo>
                  <a:pt x="6384" y="2692"/>
                </a:lnTo>
                <a:lnTo>
                  <a:pt x="6384" y="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3" name="Freeform 283"/>
          <p:cNvSpPr>
            <a:spLocks noEditPoints="1"/>
          </p:cNvSpPr>
          <p:nvPr/>
        </p:nvSpPr>
        <p:spPr bwMode="auto">
          <a:xfrm>
            <a:off x="6305279" y="1182296"/>
            <a:ext cx="508509" cy="523864"/>
          </a:xfrm>
          <a:custGeom>
            <a:avLst/>
            <a:gdLst>
              <a:gd name="T0" fmla="*/ 916 w 15568"/>
              <a:gd name="T1" fmla="*/ 2015 h 16128"/>
              <a:gd name="T2" fmla="*/ 323 w 15568"/>
              <a:gd name="T3" fmla="*/ 2459 h 16128"/>
              <a:gd name="T4" fmla="*/ 27 w 15568"/>
              <a:gd name="T5" fmla="*/ 3201 h 16128"/>
              <a:gd name="T6" fmla="*/ 61 w 15568"/>
              <a:gd name="T7" fmla="*/ 4118 h 16128"/>
              <a:gd name="T8" fmla="*/ 420 w 15568"/>
              <a:gd name="T9" fmla="*/ 4803 h 16128"/>
              <a:gd name="T10" fmla="*/ 1069 w 15568"/>
              <a:gd name="T11" fmla="*/ 5182 h 16128"/>
              <a:gd name="T12" fmla="*/ 1491 w 15568"/>
              <a:gd name="T13" fmla="*/ 6383 h 16128"/>
              <a:gd name="T14" fmla="*/ 710 w 15568"/>
              <a:gd name="T15" fmla="*/ 6594 h 16128"/>
              <a:gd name="T16" fmla="*/ 201 w 15568"/>
              <a:gd name="T17" fmla="*/ 7132 h 16128"/>
              <a:gd name="T18" fmla="*/ 2 w 15568"/>
              <a:gd name="T19" fmla="*/ 7957 h 16128"/>
              <a:gd name="T20" fmla="*/ 136 w 15568"/>
              <a:gd name="T21" fmla="*/ 8833 h 16128"/>
              <a:gd name="T22" fmla="*/ 585 w 15568"/>
              <a:gd name="T23" fmla="*/ 9431 h 16128"/>
              <a:gd name="T24" fmla="*/ 1314 w 15568"/>
              <a:gd name="T25" fmla="*/ 9711 h 16128"/>
              <a:gd name="T26" fmla="*/ 1230 w 15568"/>
              <a:gd name="T27" fmla="*/ 10889 h 16128"/>
              <a:gd name="T28" fmla="*/ 527 w 15568"/>
              <a:gd name="T29" fmla="*/ 11203 h 16128"/>
              <a:gd name="T30" fmla="*/ 108 w 15568"/>
              <a:gd name="T31" fmla="*/ 11831 h 16128"/>
              <a:gd name="T32" fmla="*/ 7 w 15568"/>
              <a:gd name="T33" fmla="*/ 12725 h 16128"/>
              <a:gd name="T34" fmla="*/ 240 w 15568"/>
              <a:gd name="T35" fmla="*/ 13523 h 16128"/>
              <a:gd name="T36" fmla="*/ 776 w 15568"/>
              <a:gd name="T37" fmla="*/ 14029 h 16128"/>
              <a:gd name="T38" fmla="*/ 1582 w 15568"/>
              <a:gd name="T39" fmla="*/ 14207 h 16128"/>
              <a:gd name="T40" fmla="*/ 1452 w 15568"/>
              <a:gd name="T41" fmla="*/ 4344 h 16128"/>
              <a:gd name="T42" fmla="*/ 1124 w 15568"/>
              <a:gd name="T43" fmla="*/ 4233 h 16128"/>
              <a:gd name="T44" fmla="*/ 945 w 15568"/>
              <a:gd name="T45" fmla="*/ 3964 h 16128"/>
              <a:gd name="T46" fmla="*/ 895 w 15568"/>
              <a:gd name="T47" fmla="*/ 3523 h 16128"/>
              <a:gd name="T48" fmla="*/ 969 w 15568"/>
              <a:gd name="T49" fmla="*/ 3116 h 16128"/>
              <a:gd name="T50" fmla="*/ 1177 w 15568"/>
              <a:gd name="T51" fmla="*/ 2880 h 16128"/>
              <a:gd name="T52" fmla="*/ 1537 w 15568"/>
              <a:gd name="T53" fmla="*/ 2797 h 16128"/>
              <a:gd name="T54" fmla="*/ 4586 w 15568"/>
              <a:gd name="T55" fmla="*/ 2841 h 16128"/>
              <a:gd name="T56" fmla="*/ 4838 w 15568"/>
              <a:gd name="T57" fmla="*/ 3028 h 16128"/>
              <a:gd name="T58" fmla="*/ 4950 w 15568"/>
              <a:gd name="T59" fmla="*/ 3382 h 16128"/>
              <a:gd name="T60" fmla="*/ 4938 w 15568"/>
              <a:gd name="T61" fmla="*/ 3851 h 16128"/>
              <a:gd name="T62" fmla="*/ 4799 w 15568"/>
              <a:gd name="T63" fmla="*/ 4170 h 16128"/>
              <a:gd name="T64" fmla="*/ 4518 w 15568"/>
              <a:gd name="T65" fmla="*/ 4326 h 16128"/>
              <a:gd name="T66" fmla="*/ 1494 w 15568"/>
              <a:gd name="T67" fmla="*/ 8828 h 16128"/>
              <a:gd name="T68" fmla="*/ 1150 w 15568"/>
              <a:gd name="T69" fmla="*/ 8731 h 16128"/>
              <a:gd name="T70" fmla="*/ 956 w 15568"/>
              <a:gd name="T71" fmla="*/ 8479 h 16128"/>
              <a:gd name="T72" fmla="*/ 895 w 15568"/>
              <a:gd name="T73" fmla="*/ 8054 h 16128"/>
              <a:gd name="T74" fmla="*/ 956 w 15568"/>
              <a:gd name="T75" fmla="*/ 7629 h 16128"/>
              <a:gd name="T76" fmla="*/ 1150 w 15568"/>
              <a:gd name="T77" fmla="*/ 7377 h 16128"/>
              <a:gd name="T78" fmla="*/ 1494 w 15568"/>
              <a:gd name="T79" fmla="*/ 7279 h 16128"/>
              <a:gd name="T80" fmla="*/ 4552 w 15568"/>
              <a:gd name="T81" fmla="*/ 7310 h 16128"/>
              <a:gd name="T82" fmla="*/ 4819 w 15568"/>
              <a:gd name="T83" fmla="*/ 7482 h 16128"/>
              <a:gd name="T84" fmla="*/ 4945 w 15568"/>
              <a:gd name="T85" fmla="*/ 7818 h 16128"/>
              <a:gd name="T86" fmla="*/ 4945 w 15568"/>
              <a:gd name="T87" fmla="*/ 8290 h 16128"/>
              <a:gd name="T88" fmla="*/ 4819 w 15568"/>
              <a:gd name="T89" fmla="*/ 8625 h 16128"/>
              <a:gd name="T90" fmla="*/ 4552 w 15568"/>
              <a:gd name="T91" fmla="*/ 8798 h 16128"/>
              <a:gd name="T92" fmla="*/ 1537 w 15568"/>
              <a:gd name="T93" fmla="*/ 13311 h 16128"/>
              <a:gd name="T94" fmla="*/ 1177 w 15568"/>
              <a:gd name="T95" fmla="*/ 13227 h 16128"/>
              <a:gd name="T96" fmla="*/ 969 w 15568"/>
              <a:gd name="T97" fmla="*/ 12992 h 16128"/>
              <a:gd name="T98" fmla="*/ 895 w 15568"/>
              <a:gd name="T99" fmla="*/ 12585 h 16128"/>
              <a:gd name="T100" fmla="*/ 945 w 15568"/>
              <a:gd name="T101" fmla="*/ 12143 h 16128"/>
              <a:gd name="T102" fmla="*/ 1124 w 15568"/>
              <a:gd name="T103" fmla="*/ 11874 h 16128"/>
              <a:gd name="T104" fmla="*/ 1452 w 15568"/>
              <a:gd name="T105" fmla="*/ 11762 h 16128"/>
              <a:gd name="T106" fmla="*/ 4518 w 15568"/>
              <a:gd name="T107" fmla="*/ 11780 h 16128"/>
              <a:gd name="T108" fmla="*/ 4799 w 15568"/>
              <a:gd name="T109" fmla="*/ 11938 h 16128"/>
              <a:gd name="T110" fmla="*/ 4938 w 15568"/>
              <a:gd name="T111" fmla="*/ 12257 h 16128"/>
              <a:gd name="T112" fmla="*/ 4950 w 15568"/>
              <a:gd name="T113" fmla="*/ 12726 h 16128"/>
              <a:gd name="T114" fmla="*/ 4838 w 15568"/>
              <a:gd name="T115" fmla="*/ 13080 h 16128"/>
              <a:gd name="T116" fmla="*/ 4586 w 15568"/>
              <a:gd name="T117" fmla="*/ 13267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568" h="16128">
                <a:moveTo>
                  <a:pt x="2587" y="1900"/>
                </a:moveTo>
                <a:lnTo>
                  <a:pt x="1582" y="1900"/>
                </a:lnTo>
                <a:lnTo>
                  <a:pt x="1491" y="1902"/>
                </a:lnTo>
                <a:lnTo>
                  <a:pt x="1401" y="1908"/>
                </a:lnTo>
                <a:lnTo>
                  <a:pt x="1314" y="1917"/>
                </a:lnTo>
                <a:lnTo>
                  <a:pt x="1230" y="1929"/>
                </a:lnTo>
                <a:lnTo>
                  <a:pt x="1147" y="1945"/>
                </a:lnTo>
                <a:lnTo>
                  <a:pt x="1069" y="1966"/>
                </a:lnTo>
                <a:lnTo>
                  <a:pt x="991" y="1988"/>
                </a:lnTo>
                <a:lnTo>
                  <a:pt x="916" y="2015"/>
                </a:lnTo>
                <a:lnTo>
                  <a:pt x="845" y="2044"/>
                </a:lnTo>
                <a:lnTo>
                  <a:pt x="776" y="2077"/>
                </a:lnTo>
                <a:lnTo>
                  <a:pt x="710" y="2114"/>
                </a:lnTo>
                <a:lnTo>
                  <a:pt x="646" y="2154"/>
                </a:lnTo>
                <a:lnTo>
                  <a:pt x="585" y="2196"/>
                </a:lnTo>
                <a:lnTo>
                  <a:pt x="527" y="2243"/>
                </a:lnTo>
                <a:lnTo>
                  <a:pt x="472" y="2292"/>
                </a:lnTo>
                <a:lnTo>
                  <a:pt x="420" y="2345"/>
                </a:lnTo>
                <a:lnTo>
                  <a:pt x="370" y="2400"/>
                </a:lnTo>
                <a:lnTo>
                  <a:pt x="323" y="2459"/>
                </a:lnTo>
                <a:lnTo>
                  <a:pt x="280" y="2520"/>
                </a:lnTo>
                <a:lnTo>
                  <a:pt x="240" y="2584"/>
                </a:lnTo>
                <a:lnTo>
                  <a:pt x="201" y="2651"/>
                </a:lnTo>
                <a:lnTo>
                  <a:pt x="167" y="2722"/>
                </a:lnTo>
                <a:lnTo>
                  <a:pt x="136" y="2794"/>
                </a:lnTo>
                <a:lnTo>
                  <a:pt x="108" y="2871"/>
                </a:lnTo>
                <a:lnTo>
                  <a:pt x="83" y="2949"/>
                </a:lnTo>
                <a:lnTo>
                  <a:pt x="61" y="3030"/>
                </a:lnTo>
                <a:lnTo>
                  <a:pt x="42" y="3115"/>
                </a:lnTo>
                <a:lnTo>
                  <a:pt x="27" y="3201"/>
                </a:lnTo>
                <a:lnTo>
                  <a:pt x="15" y="3290"/>
                </a:lnTo>
                <a:lnTo>
                  <a:pt x="7" y="3383"/>
                </a:lnTo>
                <a:lnTo>
                  <a:pt x="2" y="3477"/>
                </a:lnTo>
                <a:lnTo>
                  <a:pt x="0" y="3574"/>
                </a:lnTo>
                <a:lnTo>
                  <a:pt x="2" y="3671"/>
                </a:lnTo>
                <a:lnTo>
                  <a:pt x="7" y="3765"/>
                </a:lnTo>
                <a:lnTo>
                  <a:pt x="15" y="3858"/>
                </a:lnTo>
                <a:lnTo>
                  <a:pt x="27" y="3946"/>
                </a:lnTo>
                <a:lnTo>
                  <a:pt x="42" y="4033"/>
                </a:lnTo>
                <a:lnTo>
                  <a:pt x="61" y="4118"/>
                </a:lnTo>
                <a:lnTo>
                  <a:pt x="83" y="4198"/>
                </a:lnTo>
                <a:lnTo>
                  <a:pt x="108" y="4277"/>
                </a:lnTo>
                <a:lnTo>
                  <a:pt x="136" y="4353"/>
                </a:lnTo>
                <a:lnTo>
                  <a:pt x="167" y="4426"/>
                </a:lnTo>
                <a:lnTo>
                  <a:pt x="201" y="4497"/>
                </a:lnTo>
                <a:lnTo>
                  <a:pt x="240" y="4563"/>
                </a:lnTo>
                <a:lnTo>
                  <a:pt x="280" y="4628"/>
                </a:lnTo>
                <a:lnTo>
                  <a:pt x="323" y="4689"/>
                </a:lnTo>
                <a:lnTo>
                  <a:pt x="370" y="4748"/>
                </a:lnTo>
                <a:lnTo>
                  <a:pt x="420" y="4803"/>
                </a:lnTo>
                <a:lnTo>
                  <a:pt x="472" y="4856"/>
                </a:lnTo>
                <a:lnTo>
                  <a:pt x="527" y="4905"/>
                </a:lnTo>
                <a:lnTo>
                  <a:pt x="585" y="4951"/>
                </a:lnTo>
                <a:lnTo>
                  <a:pt x="646" y="4994"/>
                </a:lnTo>
                <a:lnTo>
                  <a:pt x="710" y="5034"/>
                </a:lnTo>
                <a:lnTo>
                  <a:pt x="776" y="5070"/>
                </a:lnTo>
                <a:lnTo>
                  <a:pt x="845" y="5102"/>
                </a:lnTo>
                <a:lnTo>
                  <a:pt x="916" y="5133"/>
                </a:lnTo>
                <a:lnTo>
                  <a:pt x="991" y="5159"/>
                </a:lnTo>
                <a:lnTo>
                  <a:pt x="1069" y="5182"/>
                </a:lnTo>
                <a:lnTo>
                  <a:pt x="1147" y="5202"/>
                </a:lnTo>
                <a:lnTo>
                  <a:pt x="1230" y="5218"/>
                </a:lnTo>
                <a:lnTo>
                  <a:pt x="1314" y="5231"/>
                </a:lnTo>
                <a:lnTo>
                  <a:pt x="1401" y="5240"/>
                </a:lnTo>
                <a:lnTo>
                  <a:pt x="1491" y="5245"/>
                </a:lnTo>
                <a:lnTo>
                  <a:pt x="1582" y="5247"/>
                </a:lnTo>
                <a:lnTo>
                  <a:pt x="2587" y="5247"/>
                </a:lnTo>
                <a:lnTo>
                  <a:pt x="2587" y="6381"/>
                </a:lnTo>
                <a:lnTo>
                  <a:pt x="1582" y="6381"/>
                </a:lnTo>
                <a:lnTo>
                  <a:pt x="1491" y="6383"/>
                </a:lnTo>
                <a:lnTo>
                  <a:pt x="1401" y="6388"/>
                </a:lnTo>
                <a:lnTo>
                  <a:pt x="1314" y="6397"/>
                </a:lnTo>
                <a:lnTo>
                  <a:pt x="1230" y="6410"/>
                </a:lnTo>
                <a:lnTo>
                  <a:pt x="1147" y="6425"/>
                </a:lnTo>
                <a:lnTo>
                  <a:pt x="1069" y="6445"/>
                </a:lnTo>
                <a:lnTo>
                  <a:pt x="991" y="6468"/>
                </a:lnTo>
                <a:lnTo>
                  <a:pt x="916" y="6495"/>
                </a:lnTo>
                <a:lnTo>
                  <a:pt x="845" y="6525"/>
                </a:lnTo>
                <a:lnTo>
                  <a:pt x="776" y="6558"/>
                </a:lnTo>
                <a:lnTo>
                  <a:pt x="710" y="6594"/>
                </a:lnTo>
                <a:lnTo>
                  <a:pt x="646" y="6634"/>
                </a:lnTo>
                <a:lnTo>
                  <a:pt x="585" y="6677"/>
                </a:lnTo>
                <a:lnTo>
                  <a:pt x="527" y="6722"/>
                </a:lnTo>
                <a:lnTo>
                  <a:pt x="472" y="6772"/>
                </a:lnTo>
                <a:lnTo>
                  <a:pt x="420" y="6824"/>
                </a:lnTo>
                <a:lnTo>
                  <a:pt x="370" y="6880"/>
                </a:lnTo>
                <a:lnTo>
                  <a:pt x="323" y="6938"/>
                </a:lnTo>
                <a:lnTo>
                  <a:pt x="280" y="7000"/>
                </a:lnTo>
                <a:lnTo>
                  <a:pt x="240" y="7064"/>
                </a:lnTo>
                <a:lnTo>
                  <a:pt x="201" y="7132"/>
                </a:lnTo>
                <a:lnTo>
                  <a:pt x="167" y="7201"/>
                </a:lnTo>
                <a:lnTo>
                  <a:pt x="136" y="7275"/>
                </a:lnTo>
                <a:lnTo>
                  <a:pt x="108" y="7350"/>
                </a:lnTo>
                <a:lnTo>
                  <a:pt x="83" y="7429"/>
                </a:lnTo>
                <a:lnTo>
                  <a:pt x="61" y="7511"/>
                </a:lnTo>
                <a:lnTo>
                  <a:pt x="42" y="7594"/>
                </a:lnTo>
                <a:lnTo>
                  <a:pt x="27" y="7681"/>
                </a:lnTo>
                <a:lnTo>
                  <a:pt x="15" y="7771"/>
                </a:lnTo>
                <a:lnTo>
                  <a:pt x="7" y="7862"/>
                </a:lnTo>
                <a:lnTo>
                  <a:pt x="2" y="7957"/>
                </a:lnTo>
                <a:lnTo>
                  <a:pt x="0" y="8054"/>
                </a:lnTo>
                <a:lnTo>
                  <a:pt x="2" y="8151"/>
                </a:lnTo>
                <a:lnTo>
                  <a:pt x="7" y="8245"/>
                </a:lnTo>
                <a:lnTo>
                  <a:pt x="15" y="8337"/>
                </a:lnTo>
                <a:lnTo>
                  <a:pt x="27" y="8427"/>
                </a:lnTo>
                <a:lnTo>
                  <a:pt x="42" y="8514"/>
                </a:lnTo>
                <a:lnTo>
                  <a:pt x="61" y="8597"/>
                </a:lnTo>
                <a:lnTo>
                  <a:pt x="83" y="8679"/>
                </a:lnTo>
                <a:lnTo>
                  <a:pt x="108" y="8758"/>
                </a:lnTo>
                <a:lnTo>
                  <a:pt x="136" y="8833"/>
                </a:lnTo>
                <a:lnTo>
                  <a:pt x="167" y="8906"/>
                </a:lnTo>
                <a:lnTo>
                  <a:pt x="201" y="8976"/>
                </a:lnTo>
                <a:lnTo>
                  <a:pt x="240" y="9044"/>
                </a:lnTo>
                <a:lnTo>
                  <a:pt x="280" y="9108"/>
                </a:lnTo>
                <a:lnTo>
                  <a:pt x="323" y="9170"/>
                </a:lnTo>
                <a:lnTo>
                  <a:pt x="370" y="9228"/>
                </a:lnTo>
                <a:lnTo>
                  <a:pt x="420" y="9284"/>
                </a:lnTo>
                <a:lnTo>
                  <a:pt x="472" y="9335"/>
                </a:lnTo>
                <a:lnTo>
                  <a:pt x="527" y="9384"/>
                </a:lnTo>
                <a:lnTo>
                  <a:pt x="585" y="9431"/>
                </a:lnTo>
                <a:lnTo>
                  <a:pt x="646" y="9474"/>
                </a:lnTo>
                <a:lnTo>
                  <a:pt x="710" y="9514"/>
                </a:lnTo>
                <a:lnTo>
                  <a:pt x="776" y="9550"/>
                </a:lnTo>
                <a:lnTo>
                  <a:pt x="845" y="9583"/>
                </a:lnTo>
                <a:lnTo>
                  <a:pt x="916" y="9613"/>
                </a:lnTo>
                <a:lnTo>
                  <a:pt x="991" y="9640"/>
                </a:lnTo>
                <a:lnTo>
                  <a:pt x="1069" y="9663"/>
                </a:lnTo>
                <a:lnTo>
                  <a:pt x="1147" y="9682"/>
                </a:lnTo>
                <a:lnTo>
                  <a:pt x="1230" y="9698"/>
                </a:lnTo>
                <a:lnTo>
                  <a:pt x="1314" y="9711"/>
                </a:lnTo>
                <a:lnTo>
                  <a:pt x="1401" y="9719"/>
                </a:lnTo>
                <a:lnTo>
                  <a:pt x="1491" y="9725"/>
                </a:lnTo>
                <a:lnTo>
                  <a:pt x="1582" y="9727"/>
                </a:lnTo>
                <a:lnTo>
                  <a:pt x="2587" y="9727"/>
                </a:lnTo>
                <a:lnTo>
                  <a:pt x="2587" y="10860"/>
                </a:lnTo>
                <a:lnTo>
                  <a:pt x="1582" y="10860"/>
                </a:lnTo>
                <a:lnTo>
                  <a:pt x="1491" y="10862"/>
                </a:lnTo>
                <a:lnTo>
                  <a:pt x="1401" y="10868"/>
                </a:lnTo>
                <a:lnTo>
                  <a:pt x="1314" y="10876"/>
                </a:lnTo>
                <a:lnTo>
                  <a:pt x="1230" y="10889"/>
                </a:lnTo>
                <a:lnTo>
                  <a:pt x="1147" y="10906"/>
                </a:lnTo>
                <a:lnTo>
                  <a:pt x="1069" y="10925"/>
                </a:lnTo>
                <a:lnTo>
                  <a:pt x="991" y="10948"/>
                </a:lnTo>
                <a:lnTo>
                  <a:pt x="916" y="10974"/>
                </a:lnTo>
                <a:lnTo>
                  <a:pt x="845" y="11004"/>
                </a:lnTo>
                <a:lnTo>
                  <a:pt x="776" y="11038"/>
                </a:lnTo>
                <a:lnTo>
                  <a:pt x="710" y="11074"/>
                </a:lnTo>
                <a:lnTo>
                  <a:pt x="646" y="11114"/>
                </a:lnTo>
                <a:lnTo>
                  <a:pt x="585" y="11157"/>
                </a:lnTo>
                <a:lnTo>
                  <a:pt x="527" y="11203"/>
                </a:lnTo>
                <a:lnTo>
                  <a:pt x="472" y="11252"/>
                </a:lnTo>
                <a:lnTo>
                  <a:pt x="420" y="11305"/>
                </a:lnTo>
                <a:lnTo>
                  <a:pt x="370" y="11360"/>
                </a:lnTo>
                <a:lnTo>
                  <a:pt x="323" y="11418"/>
                </a:lnTo>
                <a:lnTo>
                  <a:pt x="280" y="11479"/>
                </a:lnTo>
                <a:lnTo>
                  <a:pt x="240" y="11544"/>
                </a:lnTo>
                <a:lnTo>
                  <a:pt x="201" y="11611"/>
                </a:lnTo>
                <a:lnTo>
                  <a:pt x="167" y="11682"/>
                </a:lnTo>
                <a:lnTo>
                  <a:pt x="136" y="11754"/>
                </a:lnTo>
                <a:lnTo>
                  <a:pt x="108" y="11831"/>
                </a:lnTo>
                <a:lnTo>
                  <a:pt x="83" y="11910"/>
                </a:lnTo>
                <a:lnTo>
                  <a:pt x="61" y="11990"/>
                </a:lnTo>
                <a:lnTo>
                  <a:pt x="42" y="12075"/>
                </a:lnTo>
                <a:lnTo>
                  <a:pt x="27" y="12162"/>
                </a:lnTo>
                <a:lnTo>
                  <a:pt x="15" y="12250"/>
                </a:lnTo>
                <a:lnTo>
                  <a:pt x="7" y="12343"/>
                </a:lnTo>
                <a:lnTo>
                  <a:pt x="2" y="12437"/>
                </a:lnTo>
                <a:lnTo>
                  <a:pt x="0" y="12533"/>
                </a:lnTo>
                <a:lnTo>
                  <a:pt x="2" y="12631"/>
                </a:lnTo>
                <a:lnTo>
                  <a:pt x="7" y="12725"/>
                </a:lnTo>
                <a:lnTo>
                  <a:pt x="15" y="12817"/>
                </a:lnTo>
                <a:lnTo>
                  <a:pt x="27" y="12906"/>
                </a:lnTo>
                <a:lnTo>
                  <a:pt x="42" y="12993"/>
                </a:lnTo>
                <a:lnTo>
                  <a:pt x="61" y="13077"/>
                </a:lnTo>
                <a:lnTo>
                  <a:pt x="83" y="13158"/>
                </a:lnTo>
                <a:lnTo>
                  <a:pt x="108" y="13237"/>
                </a:lnTo>
                <a:lnTo>
                  <a:pt x="136" y="13313"/>
                </a:lnTo>
                <a:lnTo>
                  <a:pt x="167" y="13386"/>
                </a:lnTo>
                <a:lnTo>
                  <a:pt x="201" y="13456"/>
                </a:lnTo>
                <a:lnTo>
                  <a:pt x="240" y="13523"/>
                </a:lnTo>
                <a:lnTo>
                  <a:pt x="280" y="13588"/>
                </a:lnTo>
                <a:lnTo>
                  <a:pt x="323" y="13649"/>
                </a:lnTo>
                <a:lnTo>
                  <a:pt x="370" y="13708"/>
                </a:lnTo>
                <a:lnTo>
                  <a:pt x="420" y="13763"/>
                </a:lnTo>
                <a:lnTo>
                  <a:pt x="472" y="13816"/>
                </a:lnTo>
                <a:lnTo>
                  <a:pt x="527" y="13865"/>
                </a:lnTo>
                <a:lnTo>
                  <a:pt x="585" y="13910"/>
                </a:lnTo>
                <a:lnTo>
                  <a:pt x="646" y="13954"/>
                </a:lnTo>
                <a:lnTo>
                  <a:pt x="710" y="13993"/>
                </a:lnTo>
                <a:lnTo>
                  <a:pt x="776" y="14029"/>
                </a:lnTo>
                <a:lnTo>
                  <a:pt x="845" y="14063"/>
                </a:lnTo>
                <a:lnTo>
                  <a:pt x="916" y="14093"/>
                </a:lnTo>
                <a:lnTo>
                  <a:pt x="991" y="14119"/>
                </a:lnTo>
                <a:lnTo>
                  <a:pt x="1069" y="14142"/>
                </a:lnTo>
                <a:lnTo>
                  <a:pt x="1147" y="14162"/>
                </a:lnTo>
                <a:lnTo>
                  <a:pt x="1230" y="14178"/>
                </a:lnTo>
                <a:lnTo>
                  <a:pt x="1314" y="14191"/>
                </a:lnTo>
                <a:lnTo>
                  <a:pt x="1401" y="14200"/>
                </a:lnTo>
                <a:lnTo>
                  <a:pt x="1491" y="14205"/>
                </a:lnTo>
                <a:lnTo>
                  <a:pt x="1582" y="14207"/>
                </a:lnTo>
                <a:lnTo>
                  <a:pt x="2587" y="14207"/>
                </a:lnTo>
                <a:lnTo>
                  <a:pt x="2587" y="16128"/>
                </a:lnTo>
                <a:lnTo>
                  <a:pt x="15568" y="16128"/>
                </a:lnTo>
                <a:lnTo>
                  <a:pt x="15568" y="0"/>
                </a:lnTo>
                <a:lnTo>
                  <a:pt x="2587" y="0"/>
                </a:lnTo>
                <a:lnTo>
                  <a:pt x="2587" y="1900"/>
                </a:lnTo>
                <a:close/>
                <a:moveTo>
                  <a:pt x="1582" y="4351"/>
                </a:moveTo>
                <a:lnTo>
                  <a:pt x="1537" y="4351"/>
                </a:lnTo>
                <a:lnTo>
                  <a:pt x="1494" y="4349"/>
                </a:lnTo>
                <a:lnTo>
                  <a:pt x="1452" y="4344"/>
                </a:lnTo>
                <a:lnTo>
                  <a:pt x="1412" y="4340"/>
                </a:lnTo>
                <a:lnTo>
                  <a:pt x="1374" y="4334"/>
                </a:lnTo>
                <a:lnTo>
                  <a:pt x="1337" y="4326"/>
                </a:lnTo>
                <a:lnTo>
                  <a:pt x="1302" y="4317"/>
                </a:lnTo>
                <a:lnTo>
                  <a:pt x="1268" y="4307"/>
                </a:lnTo>
                <a:lnTo>
                  <a:pt x="1237" y="4295"/>
                </a:lnTo>
                <a:lnTo>
                  <a:pt x="1207" y="4282"/>
                </a:lnTo>
                <a:lnTo>
                  <a:pt x="1177" y="4267"/>
                </a:lnTo>
                <a:lnTo>
                  <a:pt x="1150" y="4251"/>
                </a:lnTo>
                <a:lnTo>
                  <a:pt x="1124" y="4233"/>
                </a:lnTo>
                <a:lnTo>
                  <a:pt x="1100" y="4213"/>
                </a:lnTo>
                <a:lnTo>
                  <a:pt x="1077" y="4192"/>
                </a:lnTo>
                <a:lnTo>
                  <a:pt x="1055" y="4170"/>
                </a:lnTo>
                <a:lnTo>
                  <a:pt x="1035" y="4146"/>
                </a:lnTo>
                <a:lnTo>
                  <a:pt x="1016" y="4120"/>
                </a:lnTo>
                <a:lnTo>
                  <a:pt x="999" y="4092"/>
                </a:lnTo>
                <a:lnTo>
                  <a:pt x="984" y="4063"/>
                </a:lnTo>
                <a:lnTo>
                  <a:pt x="969" y="4032"/>
                </a:lnTo>
                <a:lnTo>
                  <a:pt x="956" y="3999"/>
                </a:lnTo>
                <a:lnTo>
                  <a:pt x="945" y="3964"/>
                </a:lnTo>
                <a:lnTo>
                  <a:pt x="934" y="3928"/>
                </a:lnTo>
                <a:lnTo>
                  <a:pt x="925" y="3891"/>
                </a:lnTo>
                <a:lnTo>
                  <a:pt x="916" y="3851"/>
                </a:lnTo>
                <a:lnTo>
                  <a:pt x="910" y="3809"/>
                </a:lnTo>
                <a:lnTo>
                  <a:pt x="904" y="3766"/>
                </a:lnTo>
                <a:lnTo>
                  <a:pt x="900" y="3721"/>
                </a:lnTo>
                <a:lnTo>
                  <a:pt x="897" y="3674"/>
                </a:lnTo>
                <a:lnTo>
                  <a:pt x="895" y="3625"/>
                </a:lnTo>
                <a:lnTo>
                  <a:pt x="895" y="3574"/>
                </a:lnTo>
                <a:lnTo>
                  <a:pt x="895" y="3523"/>
                </a:lnTo>
                <a:lnTo>
                  <a:pt x="897" y="3474"/>
                </a:lnTo>
                <a:lnTo>
                  <a:pt x="900" y="3427"/>
                </a:lnTo>
                <a:lnTo>
                  <a:pt x="904" y="3382"/>
                </a:lnTo>
                <a:lnTo>
                  <a:pt x="910" y="3338"/>
                </a:lnTo>
                <a:lnTo>
                  <a:pt x="916" y="3297"/>
                </a:lnTo>
                <a:lnTo>
                  <a:pt x="925" y="3257"/>
                </a:lnTo>
                <a:lnTo>
                  <a:pt x="934" y="3220"/>
                </a:lnTo>
                <a:lnTo>
                  <a:pt x="945" y="3183"/>
                </a:lnTo>
                <a:lnTo>
                  <a:pt x="956" y="3149"/>
                </a:lnTo>
                <a:lnTo>
                  <a:pt x="969" y="3116"/>
                </a:lnTo>
                <a:lnTo>
                  <a:pt x="984" y="3084"/>
                </a:lnTo>
                <a:lnTo>
                  <a:pt x="999" y="3055"/>
                </a:lnTo>
                <a:lnTo>
                  <a:pt x="1016" y="3028"/>
                </a:lnTo>
                <a:lnTo>
                  <a:pt x="1035" y="3002"/>
                </a:lnTo>
                <a:lnTo>
                  <a:pt x="1055" y="2978"/>
                </a:lnTo>
                <a:lnTo>
                  <a:pt x="1077" y="2955"/>
                </a:lnTo>
                <a:lnTo>
                  <a:pt x="1100" y="2934"/>
                </a:lnTo>
                <a:lnTo>
                  <a:pt x="1124" y="2914"/>
                </a:lnTo>
                <a:lnTo>
                  <a:pt x="1150" y="2897"/>
                </a:lnTo>
                <a:lnTo>
                  <a:pt x="1177" y="2880"/>
                </a:lnTo>
                <a:lnTo>
                  <a:pt x="1207" y="2866"/>
                </a:lnTo>
                <a:lnTo>
                  <a:pt x="1237" y="2852"/>
                </a:lnTo>
                <a:lnTo>
                  <a:pt x="1268" y="2841"/>
                </a:lnTo>
                <a:lnTo>
                  <a:pt x="1302" y="2829"/>
                </a:lnTo>
                <a:lnTo>
                  <a:pt x="1337" y="2820"/>
                </a:lnTo>
                <a:lnTo>
                  <a:pt x="1374" y="2813"/>
                </a:lnTo>
                <a:lnTo>
                  <a:pt x="1412" y="2807"/>
                </a:lnTo>
                <a:lnTo>
                  <a:pt x="1452" y="2802"/>
                </a:lnTo>
                <a:lnTo>
                  <a:pt x="1494" y="2799"/>
                </a:lnTo>
                <a:lnTo>
                  <a:pt x="1537" y="2797"/>
                </a:lnTo>
                <a:lnTo>
                  <a:pt x="1582" y="2796"/>
                </a:lnTo>
                <a:lnTo>
                  <a:pt x="4272" y="2796"/>
                </a:lnTo>
                <a:lnTo>
                  <a:pt x="4318" y="2797"/>
                </a:lnTo>
                <a:lnTo>
                  <a:pt x="4361" y="2799"/>
                </a:lnTo>
                <a:lnTo>
                  <a:pt x="4402" y="2802"/>
                </a:lnTo>
                <a:lnTo>
                  <a:pt x="4442" y="2807"/>
                </a:lnTo>
                <a:lnTo>
                  <a:pt x="4481" y="2813"/>
                </a:lnTo>
                <a:lnTo>
                  <a:pt x="4518" y="2820"/>
                </a:lnTo>
                <a:lnTo>
                  <a:pt x="4552" y="2829"/>
                </a:lnTo>
                <a:lnTo>
                  <a:pt x="4586" y="2841"/>
                </a:lnTo>
                <a:lnTo>
                  <a:pt x="4618" y="2852"/>
                </a:lnTo>
                <a:lnTo>
                  <a:pt x="4649" y="2866"/>
                </a:lnTo>
                <a:lnTo>
                  <a:pt x="4677" y="2880"/>
                </a:lnTo>
                <a:lnTo>
                  <a:pt x="4705" y="2897"/>
                </a:lnTo>
                <a:lnTo>
                  <a:pt x="4730" y="2914"/>
                </a:lnTo>
                <a:lnTo>
                  <a:pt x="4755" y="2934"/>
                </a:lnTo>
                <a:lnTo>
                  <a:pt x="4778" y="2955"/>
                </a:lnTo>
                <a:lnTo>
                  <a:pt x="4799" y="2978"/>
                </a:lnTo>
                <a:lnTo>
                  <a:pt x="4819" y="3002"/>
                </a:lnTo>
                <a:lnTo>
                  <a:pt x="4838" y="3028"/>
                </a:lnTo>
                <a:lnTo>
                  <a:pt x="4855" y="3055"/>
                </a:lnTo>
                <a:lnTo>
                  <a:pt x="4871" y="3084"/>
                </a:lnTo>
                <a:lnTo>
                  <a:pt x="4886" y="3116"/>
                </a:lnTo>
                <a:lnTo>
                  <a:pt x="4899" y="3149"/>
                </a:lnTo>
                <a:lnTo>
                  <a:pt x="4911" y="3183"/>
                </a:lnTo>
                <a:lnTo>
                  <a:pt x="4921" y="3220"/>
                </a:lnTo>
                <a:lnTo>
                  <a:pt x="4930" y="3257"/>
                </a:lnTo>
                <a:lnTo>
                  <a:pt x="4938" y="3297"/>
                </a:lnTo>
                <a:lnTo>
                  <a:pt x="4945" y="3338"/>
                </a:lnTo>
                <a:lnTo>
                  <a:pt x="4950" y="3382"/>
                </a:lnTo>
                <a:lnTo>
                  <a:pt x="4954" y="3427"/>
                </a:lnTo>
                <a:lnTo>
                  <a:pt x="4957" y="3474"/>
                </a:lnTo>
                <a:lnTo>
                  <a:pt x="4959" y="3523"/>
                </a:lnTo>
                <a:lnTo>
                  <a:pt x="4959" y="3574"/>
                </a:lnTo>
                <a:lnTo>
                  <a:pt x="4959" y="3625"/>
                </a:lnTo>
                <a:lnTo>
                  <a:pt x="4957" y="3674"/>
                </a:lnTo>
                <a:lnTo>
                  <a:pt x="4954" y="3721"/>
                </a:lnTo>
                <a:lnTo>
                  <a:pt x="4950" y="3766"/>
                </a:lnTo>
                <a:lnTo>
                  <a:pt x="4945" y="3809"/>
                </a:lnTo>
                <a:lnTo>
                  <a:pt x="4938" y="3851"/>
                </a:lnTo>
                <a:lnTo>
                  <a:pt x="4930" y="3891"/>
                </a:lnTo>
                <a:lnTo>
                  <a:pt x="4921" y="3928"/>
                </a:lnTo>
                <a:lnTo>
                  <a:pt x="4911" y="3964"/>
                </a:lnTo>
                <a:lnTo>
                  <a:pt x="4899" y="3999"/>
                </a:lnTo>
                <a:lnTo>
                  <a:pt x="4886" y="4032"/>
                </a:lnTo>
                <a:lnTo>
                  <a:pt x="4871" y="4063"/>
                </a:lnTo>
                <a:lnTo>
                  <a:pt x="4855" y="4092"/>
                </a:lnTo>
                <a:lnTo>
                  <a:pt x="4838" y="4120"/>
                </a:lnTo>
                <a:lnTo>
                  <a:pt x="4819" y="4146"/>
                </a:lnTo>
                <a:lnTo>
                  <a:pt x="4799" y="4170"/>
                </a:lnTo>
                <a:lnTo>
                  <a:pt x="4778" y="4192"/>
                </a:lnTo>
                <a:lnTo>
                  <a:pt x="4755" y="4213"/>
                </a:lnTo>
                <a:lnTo>
                  <a:pt x="4730" y="4233"/>
                </a:lnTo>
                <a:lnTo>
                  <a:pt x="4705" y="4251"/>
                </a:lnTo>
                <a:lnTo>
                  <a:pt x="4677" y="4267"/>
                </a:lnTo>
                <a:lnTo>
                  <a:pt x="4649" y="4282"/>
                </a:lnTo>
                <a:lnTo>
                  <a:pt x="4618" y="4295"/>
                </a:lnTo>
                <a:lnTo>
                  <a:pt x="4586" y="4307"/>
                </a:lnTo>
                <a:lnTo>
                  <a:pt x="4552" y="4317"/>
                </a:lnTo>
                <a:lnTo>
                  <a:pt x="4518" y="4326"/>
                </a:lnTo>
                <a:lnTo>
                  <a:pt x="4481" y="4334"/>
                </a:lnTo>
                <a:lnTo>
                  <a:pt x="4442" y="4340"/>
                </a:lnTo>
                <a:lnTo>
                  <a:pt x="4402" y="4344"/>
                </a:lnTo>
                <a:lnTo>
                  <a:pt x="4361" y="4349"/>
                </a:lnTo>
                <a:lnTo>
                  <a:pt x="4318" y="4351"/>
                </a:lnTo>
                <a:lnTo>
                  <a:pt x="4272" y="4351"/>
                </a:lnTo>
                <a:lnTo>
                  <a:pt x="1582" y="4351"/>
                </a:lnTo>
                <a:close/>
                <a:moveTo>
                  <a:pt x="1582" y="8831"/>
                </a:moveTo>
                <a:lnTo>
                  <a:pt x="1537" y="8830"/>
                </a:lnTo>
                <a:lnTo>
                  <a:pt x="1494" y="8828"/>
                </a:lnTo>
                <a:lnTo>
                  <a:pt x="1452" y="8825"/>
                </a:lnTo>
                <a:lnTo>
                  <a:pt x="1412" y="8820"/>
                </a:lnTo>
                <a:lnTo>
                  <a:pt x="1374" y="8814"/>
                </a:lnTo>
                <a:lnTo>
                  <a:pt x="1337" y="8807"/>
                </a:lnTo>
                <a:lnTo>
                  <a:pt x="1302" y="8798"/>
                </a:lnTo>
                <a:lnTo>
                  <a:pt x="1268" y="8788"/>
                </a:lnTo>
                <a:lnTo>
                  <a:pt x="1237" y="8776"/>
                </a:lnTo>
                <a:lnTo>
                  <a:pt x="1207" y="8763"/>
                </a:lnTo>
                <a:lnTo>
                  <a:pt x="1177" y="8747"/>
                </a:lnTo>
                <a:lnTo>
                  <a:pt x="1150" y="8731"/>
                </a:lnTo>
                <a:lnTo>
                  <a:pt x="1124" y="8713"/>
                </a:lnTo>
                <a:lnTo>
                  <a:pt x="1100" y="8694"/>
                </a:lnTo>
                <a:lnTo>
                  <a:pt x="1077" y="8673"/>
                </a:lnTo>
                <a:lnTo>
                  <a:pt x="1055" y="8650"/>
                </a:lnTo>
                <a:lnTo>
                  <a:pt x="1035" y="8625"/>
                </a:lnTo>
                <a:lnTo>
                  <a:pt x="1016" y="8599"/>
                </a:lnTo>
                <a:lnTo>
                  <a:pt x="999" y="8572"/>
                </a:lnTo>
                <a:lnTo>
                  <a:pt x="984" y="8543"/>
                </a:lnTo>
                <a:lnTo>
                  <a:pt x="969" y="8512"/>
                </a:lnTo>
                <a:lnTo>
                  <a:pt x="956" y="8479"/>
                </a:lnTo>
                <a:lnTo>
                  <a:pt x="945" y="8445"/>
                </a:lnTo>
                <a:lnTo>
                  <a:pt x="934" y="8409"/>
                </a:lnTo>
                <a:lnTo>
                  <a:pt x="925" y="8370"/>
                </a:lnTo>
                <a:lnTo>
                  <a:pt x="916" y="8331"/>
                </a:lnTo>
                <a:lnTo>
                  <a:pt x="910" y="8290"/>
                </a:lnTo>
                <a:lnTo>
                  <a:pt x="904" y="8246"/>
                </a:lnTo>
                <a:lnTo>
                  <a:pt x="900" y="8201"/>
                </a:lnTo>
                <a:lnTo>
                  <a:pt x="897" y="8154"/>
                </a:lnTo>
                <a:lnTo>
                  <a:pt x="895" y="8104"/>
                </a:lnTo>
                <a:lnTo>
                  <a:pt x="895" y="8054"/>
                </a:lnTo>
                <a:lnTo>
                  <a:pt x="895" y="8004"/>
                </a:lnTo>
                <a:lnTo>
                  <a:pt x="897" y="7954"/>
                </a:lnTo>
                <a:lnTo>
                  <a:pt x="900" y="7907"/>
                </a:lnTo>
                <a:lnTo>
                  <a:pt x="904" y="7861"/>
                </a:lnTo>
                <a:lnTo>
                  <a:pt x="910" y="7818"/>
                </a:lnTo>
                <a:lnTo>
                  <a:pt x="916" y="7777"/>
                </a:lnTo>
                <a:lnTo>
                  <a:pt x="925" y="7737"/>
                </a:lnTo>
                <a:lnTo>
                  <a:pt x="934" y="7699"/>
                </a:lnTo>
                <a:lnTo>
                  <a:pt x="945" y="7663"/>
                </a:lnTo>
                <a:lnTo>
                  <a:pt x="956" y="7629"/>
                </a:lnTo>
                <a:lnTo>
                  <a:pt x="969" y="7596"/>
                </a:lnTo>
                <a:lnTo>
                  <a:pt x="984" y="7565"/>
                </a:lnTo>
                <a:lnTo>
                  <a:pt x="999" y="7536"/>
                </a:lnTo>
                <a:lnTo>
                  <a:pt x="1016" y="7508"/>
                </a:lnTo>
                <a:lnTo>
                  <a:pt x="1035" y="7482"/>
                </a:lnTo>
                <a:lnTo>
                  <a:pt x="1055" y="7458"/>
                </a:lnTo>
                <a:lnTo>
                  <a:pt x="1077" y="7435"/>
                </a:lnTo>
                <a:lnTo>
                  <a:pt x="1100" y="7414"/>
                </a:lnTo>
                <a:lnTo>
                  <a:pt x="1124" y="7395"/>
                </a:lnTo>
                <a:lnTo>
                  <a:pt x="1150" y="7377"/>
                </a:lnTo>
                <a:lnTo>
                  <a:pt x="1177" y="7360"/>
                </a:lnTo>
                <a:lnTo>
                  <a:pt x="1207" y="7345"/>
                </a:lnTo>
                <a:lnTo>
                  <a:pt x="1237" y="7332"/>
                </a:lnTo>
                <a:lnTo>
                  <a:pt x="1268" y="7320"/>
                </a:lnTo>
                <a:lnTo>
                  <a:pt x="1302" y="7310"/>
                </a:lnTo>
                <a:lnTo>
                  <a:pt x="1337" y="7301"/>
                </a:lnTo>
                <a:lnTo>
                  <a:pt x="1374" y="7293"/>
                </a:lnTo>
                <a:lnTo>
                  <a:pt x="1412" y="7287"/>
                </a:lnTo>
                <a:lnTo>
                  <a:pt x="1452" y="7283"/>
                </a:lnTo>
                <a:lnTo>
                  <a:pt x="1494" y="7279"/>
                </a:lnTo>
                <a:lnTo>
                  <a:pt x="1537" y="7277"/>
                </a:lnTo>
                <a:lnTo>
                  <a:pt x="1582" y="7277"/>
                </a:lnTo>
                <a:lnTo>
                  <a:pt x="4272" y="7277"/>
                </a:lnTo>
                <a:lnTo>
                  <a:pt x="4318" y="7277"/>
                </a:lnTo>
                <a:lnTo>
                  <a:pt x="4361" y="7279"/>
                </a:lnTo>
                <a:lnTo>
                  <a:pt x="4402" y="7283"/>
                </a:lnTo>
                <a:lnTo>
                  <a:pt x="4442" y="7287"/>
                </a:lnTo>
                <a:lnTo>
                  <a:pt x="4481" y="7293"/>
                </a:lnTo>
                <a:lnTo>
                  <a:pt x="4518" y="7301"/>
                </a:lnTo>
                <a:lnTo>
                  <a:pt x="4552" y="7310"/>
                </a:lnTo>
                <a:lnTo>
                  <a:pt x="4586" y="7320"/>
                </a:lnTo>
                <a:lnTo>
                  <a:pt x="4618" y="7332"/>
                </a:lnTo>
                <a:lnTo>
                  <a:pt x="4649" y="7345"/>
                </a:lnTo>
                <a:lnTo>
                  <a:pt x="4677" y="7360"/>
                </a:lnTo>
                <a:lnTo>
                  <a:pt x="4705" y="7377"/>
                </a:lnTo>
                <a:lnTo>
                  <a:pt x="4730" y="7395"/>
                </a:lnTo>
                <a:lnTo>
                  <a:pt x="4755" y="7414"/>
                </a:lnTo>
                <a:lnTo>
                  <a:pt x="4778" y="7435"/>
                </a:lnTo>
                <a:lnTo>
                  <a:pt x="4799" y="7458"/>
                </a:lnTo>
                <a:lnTo>
                  <a:pt x="4819" y="7482"/>
                </a:lnTo>
                <a:lnTo>
                  <a:pt x="4838" y="7508"/>
                </a:lnTo>
                <a:lnTo>
                  <a:pt x="4855" y="7536"/>
                </a:lnTo>
                <a:lnTo>
                  <a:pt x="4871" y="7565"/>
                </a:lnTo>
                <a:lnTo>
                  <a:pt x="4886" y="7596"/>
                </a:lnTo>
                <a:lnTo>
                  <a:pt x="4899" y="7629"/>
                </a:lnTo>
                <a:lnTo>
                  <a:pt x="4911" y="7663"/>
                </a:lnTo>
                <a:lnTo>
                  <a:pt x="4921" y="7699"/>
                </a:lnTo>
                <a:lnTo>
                  <a:pt x="4930" y="7737"/>
                </a:lnTo>
                <a:lnTo>
                  <a:pt x="4938" y="7777"/>
                </a:lnTo>
                <a:lnTo>
                  <a:pt x="4945" y="7818"/>
                </a:lnTo>
                <a:lnTo>
                  <a:pt x="4950" y="7861"/>
                </a:lnTo>
                <a:lnTo>
                  <a:pt x="4954" y="7907"/>
                </a:lnTo>
                <a:lnTo>
                  <a:pt x="4957" y="7954"/>
                </a:lnTo>
                <a:lnTo>
                  <a:pt x="4959" y="8004"/>
                </a:lnTo>
                <a:lnTo>
                  <a:pt x="4959" y="8054"/>
                </a:lnTo>
                <a:lnTo>
                  <a:pt x="4959" y="8104"/>
                </a:lnTo>
                <a:lnTo>
                  <a:pt x="4957" y="8154"/>
                </a:lnTo>
                <a:lnTo>
                  <a:pt x="4954" y="8201"/>
                </a:lnTo>
                <a:lnTo>
                  <a:pt x="4950" y="8246"/>
                </a:lnTo>
                <a:lnTo>
                  <a:pt x="4945" y="8290"/>
                </a:lnTo>
                <a:lnTo>
                  <a:pt x="4938" y="8331"/>
                </a:lnTo>
                <a:lnTo>
                  <a:pt x="4930" y="8370"/>
                </a:lnTo>
                <a:lnTo>
                  <a:pt x="4921" y="8409"/>
                </a:lnTo>
                <a:lnTo>
                  <a:pt x="4911" y="8445"/>
                </a:lnTo>
                <a:lnTo>
                  <a:pt x="4899" y="8479"/>
                </a:lnTo>
                <a:lnTo>
                  <a:pt x="4886" y="8512"/>
                </a:lnTo>
                <a:lnTo>
                  <a:pt x="4871" y="8543"/>
                </a:lnTo>
                <a:lnTo>
                  <a:pt x="4855" y="8572"/>
                </a:lnTo>
                <a:lnTo>
                  <a:pt x="4838" y="8599"/>
                </a:lnTo>
                <a:lnTo>
                  <a:pt x="4819" y="8625"/>
                </a:lnTo>
                <a:lnTo>
                  <a:pt x="4799" y="8650"/>
                </a:lnTo>
                <a:lnTo>
                  <a:pt x="4778" y="8673"/>
                </a:lnTo>
                <a:lnTo>
                  <a:pt x="4755" y="8694"/>
                </a:lnTo>
                <a:lnTo>
                  <a:pt x="4730" y="8713"/>
                </a:lnTo>
                <a:lnTo>
                  <a:pt x="4705" y="8731"/>
                </a:lnTo>
                <a:lnTo>
                  <a:pt x="4677" y="8747"/>
                </a:lnTo>
                <a:lnTo>
                  <a:pt x="4649" y="8763"/>
                </a:lnTo>
                <a:lnTo>
                  <a:pt x="4618" y="8776"/>
                </a:lnTo>
                <a:lnTo>
                  <a:pt x="4586" y="8788"/>
                </a:lnTo>
                <a:lnTo>
                  <a:pt x="4552" y="8798"/>
                </a:lnTo>
                <a:lnTo>
                  <a:pt x="4518" y="8807"/>
                </a:lnTo>
                <a:lnTo>
                  <a:pt x="4481" y="8814"/>
                </a:lnTo>
                <a:lnTo>
                  <a:pt x="4442" y="8820"/>
                </a:lnTo>
                <a:lnTo>
                  <a:pt x="4402" y="8825"/>
                </a:lnTo>
                <a:lnTo>
                  <a:pt x="4361" y="8828"/>
                </a:lnTo>
                <a:lnTo>
                  <a:pt x="4318" y="8830"/>
                </a:lnTo>
                <a:lnTo>
                  <a:pt x="4272" y="8831"/>
                </a:lnTo>
                <a:lnTo>
                  <a:pt x="1582" y="8831"/>
                </a:lnTo>
                <a:close/>
                <a:moveTo>
                  <a:pt x="1582" y="13311"/>
                </a:moveTo>
                <a:lnTo>
                  <a:pt x="1537" y="13311"/>
                </a:lnTo>
                <a:lnTo>
                  <a:pt x="1494" y="13309"/>
                </a:lnTo>
                <a:lnTo>
                  <a:pt x="1452" y="13305"/>
                </a:lnTo>
                <a:lnTo>
                  <a:pt x="1412" y="13301"/>
                </a:lnTo>
                <a:lnTo>
                  <a:pt x="1374" y="13295"/>
                </a:lnTo>
                <a:lnTo>
                  <a:pt x="1337" y="13286"/>
                </a:lnTo>
                <a:lnTo>
                  <a:pt x="1302" y="13277"/>
                </a:lnTo>
                <a:lnTo>
                  <a:pt x="1268" y="13267"/>
                </a:lnTo>
                <a:lnTo>
                  <a:pt x="1237" y="13255"/>
                </a:lnTo>
                <a:lnTo>
                  <a:pt x="1207" y="13242"/>
                </a:lnTo>
                <a:lnTo>
                  <a:pt x="1177" y="13227"/>
                </a:lnTo>
                <a:lnTo>
                  <a:pt x="1150" y="13211"/>
                </a:lnTo>
                <a:lnTo>
                  <a:pt x="1124" y="13193"/>
                </a:lnTo>
                <a:lnTo>
                  <a:pt x="1100" y="13174"/>
                </a:lnTo>
                <a:lnTo>
                  <a:pt x="1077" y="13152"/>
                </a:lnTo>
                <a:lnTo>
                  <a:pt x="1055" y="13130"/>
                </a:lnTo>
                <a:lnTo>
                  <a:pt x="1035" y="13106"/>
                </a:lnTo>
                <a:lnTo>
                  <a:pt x="1016" y="13080"/>
                </a:lnTo>
                <a:lnTo>
                  <a:pt x="999" y="13052"/>
                </a:lnTo>
                <a:lnTo>
                  <a:pt x="984" y="13022"/>
                </a:lnTo>
                <a:lnTo>
                  <a:pt x="969" y="12992"/>
                </a:lnTo>
                <a:lnTo>
                  <a:pt x="956" y="12959"/>
                </a:lnTo>
                <a:lnTo>
                  <a:pt x="945" y="12925"/>
                </a:lnTo>
                <a:lnTo>
                  <a:pt x="934" y="12888"/>
                </a:lnTo>
                <a:lnTo>
                  <a:pt x="925" y="12851"/>
                </a:lnTo>
                <a:lnTo>
                  <a:pt x="916" y="12811"/>
                </a:lnTo>
                <a:lnTo>
                  <a:pt x="910" y="12769"/>
                </a:lnTo>
                <a:lnTo>
                  <a:pt x="904" y="12726"/>
                </a:lnTo>
                <a:lnTo>
                  <a:pt x="900" y="12681"/>
                </a:lnTo>
                <a:lnTo>
                  <a:pt x="897" y="12634"/>
                </a:lnTo>
                <a:lnTo>
                  <a:pt x="895" y="12585"/>
                </a:lnTo>
                <a:lnTo>
                  <a:pt x="895" y="12533"/>
                </a:lnTo>
                <a:lnTo>
                  <a:pt x="895" y="12483"/>
                </a:lnTo>
                <a:lnTo>
                  <a:pt x="897" y="12434"/>
                </a:lnTo>
                <a:lnTo>
                  <a:pt x="900" y="12387"/>
                </a:lnTo>
                <a:lnTo>
                  <a:pt x="904" y="12342"/>
                </a:lnTo>
                <a:lnTo>
                  <a:pt x="910" y="12299"/>
                </a:lnTo>
                <a:lnTo>
                  <a:pt x="916" y="12257"/>
                </a:lnTo>
                <a:lnTo>
                  <a:pt x="925" y="12217"/>
                </a:lnTo>
                <a:lnTo>
                  <a:pt x="934" y="12180"/>
                </a:lnTo>
                <a:lnTo>
                  <a:pt x="945" y="12143"/>
                </a:lnTo>
                <a:lnTo>
                  <a:pt x="956" y="12108"/>
                </a:lnTo>
                <a:lnTo>
                  <a:pt x="969" y="12076"/>
                </a:lnTo>
                <a:lnTo>
                  <a:pt x="984" y="12045"/>
                </a:lnTo>
                <a:lnTo>
                  <a:pt x="999" y="12015"/>
                </a:lnTo>
                <a:lnTo>
                  <a:pt x="1016" y="11988"/>
                </a:lnTo>
                <a:lnTo>
                  <a:pt x="1035" y="11962"/>
                </a:lnTo>
                <a:lnTo>
                  <a:pt x="1055" y="11938"/>
                </a:lnTo>
                <a:lnTo>
                  <a:pt x="1077" y="11916"/>
                </a:lnTo>
                <a:lnTo>
                  <a:pt x="1100" y="11894"/>
                </a:lnTo>
                <a:lnTo>
                  <a:pt x="1124" y="11874"/>
                </a:lnTo>
                <a:lnTo>
                  <a:pt x="1150" y="11857"/>
                </a:lnTo>
                <a:lnTo>
                  <a:pt x="1177" y="11840"/>
                </a:lnTo>
                <a:lnTo>
                  <a:pt x="1207" y="11826"/>
                </a:lnTo>
                <a:lnTo>
                  <a:pt x="1237" y="11812"/>
                </a:lnTo>
                <a:lnTo>
                  <a:pt x="1268" y="11801"/>
                </a:lnTo>
                <a:lnTo>
                  <a:pt x="1302" y="11790"/>
                </a:lnTo>
                <a:lnTo>
                  <a:pt x="1337" y="11780"/>
                </a:lnTo>
                <a:lnTo>
                  <a:pt x="1374" y="11773"/>
                </a:lnTo>
                <a:lnTo>
                  <a:pt x="1412" y="11767"/>
                </a:lnTo>
                <a:lnTo>
                  <a:pt x="1452" y="11762"/>
                </a:lnTo>
                <a:lnTo>
                  <a:pt x="1494" y="11759"/>
                </a:lnTo>
                <a:lnTo>
                  <a:pt x="1537" y="11757"/>
                </a:lnTo>
                <a:lnTo>
                  <a:pt x="1582" y="11756"/>
                </a:lnTo>
                <a:lnTo>
                  <a:pt x="4272" y="11756"/>
                </a:lnTo>
                <a:lnTo>
                  <a:pt x="4318" y="11757"/>
                </a:lnTo>
                <a:lnTo>
                  <a:pt x="4361" y="11759"/>
                </a:lnTo>
                <a:lnTo>
                  <a:pt x="4402" y="11762"/>
                </a:lnTo>
                <a:lnTo>
                  <a:pt x="4442" y="11767"/>
                </a:lnTo>
                <a:lnTo>
                  <a:pt x="4481" y="11773"/>
                </a:lnTo>
                <a:lnTo>
                  <a:pt x="4518" y="11780"/>
                </a:lnTo>
                <a:lnTo>
                  <a:pt x="4552" y="11790"/>
                </a:lnTo>
                <a:lnTo>
                  <a:pt x="4586" y="11801"/>
                </a:lnTo>
                <a:lnTo>
                  <a:pt x="4618" y="11812"/>
                </a:lnTo>
                <a:lnTo>
                  <a:pt x="4649" y="11826"/>
                </a:lnTo>
                <a:lnTo>
                  <a:pt x="4677" y="11840"/>
                </a:lnTo>
                <a:lnTo>
                  <a:pt x="4705" y="11857"/>
                </a:lnTo>
                <a:lnTo>
                  <a:pt x="4730" y="11874"/>
                </a:lnTo>
                <a:lnTo>
                  <a:pt x="4755" y="11894"/>
                </a:lnTo>
                <a:lnTo>
                  <a:pt x="4778" y="11916"/>
                </a:lnTo>
                <a:lnTo>
                  <a:pt x="4799" y="11938"/>
                </a:lnTo>
                <a:lnTo>
                  <a:pt x="4819" y="11962"/>
                </a:lnTo>
                <a:lnTo>
                  <a:pt x="4838" y="11988"/>
                </a:lnTo>
                <a:lnTo>
                  <a:pt x="4855" y="12015"/>
                </a:lnTo>
                <a:lnTo>
                  <a:pt x="4871" y="12045"/>
                </a:lnTo>
                <a:lnTo>
                  <a:pt x="4886" y="12076"/>
                </a:lnTo>
                <a:lnTo>
                  <a:pt x="4899" y="12108"/>
                </a:lnTo>
                <a:lnTo>
                  <a:pt x="4911" y="12143"/>
                </a:lnTo>
                <a:lnTo>
                  <a:pt x="4921" y="12180"/>
                </a:lnTo>
                <a:lnTo>
                  <a:pt x="4930" y="12217"/>
                </a:lnTo>
                <a:lnTo>
                  <a:pt x="4938" y="12257"/>
                </a:lnTo>
                <a:lnTo>
                  <a:pt x="4945" y="12299"/>
                </a:lnTo>
                <a:lnTo>
                  <a:pt x="4950" y="12342"/>
                </a:lnTo>
                <a:lnTo>
                  <a:pt x="4954" y="12387"/>
                </a:lnTo>
                <a:lnTo>
                  <a:pt x="4957" y="12434"/>
                </a:lnTo>
                <a:lnTo>
                  <a:pt x="4959" y="12483"/>
                </a:lnTo>
                <a:lnTo>
                  <a:pt x="4959" y="12533"/>
                </a:lnTo>
                <a:lnTo>
                  <a:pt x="4959" y="12585"/>
                </a:lnTo>
                <a:lnTo>
                  <a:pt x="4957" y="12634"/>
                </a:lnTo>
                <a:lnTo>
                  <a:pt x="4954" y="12681"/>
                </a:lnTo>
                <a:lnTo>
                  <a:pt x="4950" y="12726"/>
                </a:lnTo>
                <a:lnTo>
                  <a:pt x="4945" y="12769"/>
                </a:lnTo>
                <a:lnTo>
                  <a:pt x="4938" y="12811"/>
                </a:lnTo>
                <a:lnTo>
                  <a:pt x="4930" y="12851"/>
                </a:lnTo>
                <a:lnTo>
                  <a:pt x="4921" y="12888"/>
                </a:lnTo>
                <a:lnTo>
                  <a:pt x="4911" y="12925"/>
                </a:lnTo>
                <a:lnTo>
                  <a:pt x="4899" y="12959"/>
                </a:lnTo>
                <a:lnTo>
                  <a:pt x="4886" y="12992"/>
                </a:lnTo>
                <a:lnTo>
                  <a:pt x="4871" y="13022"/>
                </a:lnTo>
                <a:lnTo>
                  <a:pt x="4855" y="13052"/>
                </a:lnTo>
                <a:lnTo>
                  <a:pt x="4838" y="13080"/>
                </a:lnTo>
                <a:lnTo>
                  <a:pt x="4819" y="13106"/>
                </a:lnTo>
                <a:lnTo>
                  <a:pt x="4799" y="13130"/>
                </a:lnTo>
                <a:lnTo>
                  <a:pt x="4778" y="13152"/>
                </a:lnTo>
                <a:lnTo>
                  <a:pt x="4755" y="13174"/>
                </a:lnTo>
                <a:lnTo>
                  <a:pt x="4730" y="13193"/>
                </a:lnTo>
                <a:lnTo>
                  <a:pt x="4705" y="13211"/>
                </a:lnTo>
                <a:lnTo>
                  <a:pt x="4677" y="13227"/>
                </a:lnTo>
                <a:lnTo>
                  <a:pt x="4649" y="13242"/>
                </a:lnTo>
                <a:lnTo>
                  <a:pt x="4618" y="13255"/>
                </a:lnTo>
                <a:lnTo>
                  <a:pt x="4586" y="13267"/>
                </a:lnTo>
                <a:lnTo>
                  <a:pt x="4552" y="13277"/>
                </a:lnTo>
                <a:lnTo>
                  <a:pt x="4518" y="13286"/>
                </a:lnTo>
                <a:lnTo>
                  <a:pt x="4481" y="13295"/>
                </a:lnTo>
                <a:lnTo>
                  <a:pt x="4442" y="13301"/>
                </a:lnTo>
                <a:lnTo>
                  <a:pt x="4402" y="13305"/>
                </a:lnTo>
                <a:lnTo>
                  <a:pt x="4361" y="13309"/>
                </a:lnTo>
                <a:lnTo>
                  <a:pt x="4318" y="13311"/>
                </a:lnTo>
                <a:lnTo>
                  <a:pt x="4272" y="13311"/>
                </a:lnTo>
                <a:lnTo>
                  <a:pt x="1582" y="13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4592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9080</TotalTime>
  <Words>118</Words>
  <Application>Microsoft Office PowerPoint</Application>
  <PresentationFormat>On-screen Show (16:9)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Bebas Neue</vt:lpstr>
      <vt:lpstr>Calibri</vt:lpstr>
      <vt:lpstr>Caviar Dreams</vt:lpstr>
      <vt:lpstr>Fira Sans OT</vt:lpstr>
      <vt:lpstr>Gulim</vt:lpstr>
      <vt:lpstr>Lantinghei SC Extralight</vt:lpstr>
      <vt:lpstr>Narkisim</vt:lpstr>
      <vt:lpstr>Quicksand</vt:lpstr>
      <vt:lpstr>Wingdings</vt:lpstr>
      <vt:lpstr>Office Theme</vt:lpstr>
      <vt:lpstr>Social Media and Bullying</vt:lpstr>
      <vt:lpstr>Welcome to Youtube</vt:lpstr>
      <vt:lpstr>YOUTUBE FUNDAMENTALS </vt:lpstr>
      <vt:lpstr>Social Media and Bullying</vt:lpstr>
      <vt:lpstr>Social Media: Making Us Lonely. 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harle_000</dc:creator>
  <cp:keywords/>
  <dc:description/>
  <cp:lastModifiedBy>Microsoft account</cp:lastModifiedBy>
  <cp:revision>1807</cp:revision>
  <dcterms:created xsi:type="dcterms:W3CDTF">2014-04-20T00:43:18Z</dcterms:created>
  <dcterms:modified xsi:type="dcterms:W3CDTF">2016-05-29T02:11:32Z</dcterms:modified>
  <cp:category/>
</cp:coreProperties>
</file>