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4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13/09/2016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96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13/09/2016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869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13/09/2016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9908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13/09/2016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7639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13/09/2016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880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13/09/2016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6197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13/09/2016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674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13/09/2016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800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13/09/2016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38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13/09/2016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812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13/09/2016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67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13/09/2016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59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13/09/2016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433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13/09/2016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52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13/09/2016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13/09/2016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42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13/09/2016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85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44BD7C-F7E4-4602-B4BA-7731E171C526}" type="datetimeFigureOut">
              <a:rPr lang="en-AU" smtClean="0"/>
              <a:t>13/09/2016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090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Selectively Exported MicroRNA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987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Prostate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78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Caveolin-1 and Cavin-1 in </a:t>
            </a:r>
            <a:r>
              <a:rPr lang="en-AU" dirty="0" err="1" smtClean="0"/>
              <a:t>PCa</a:t>
            </a:r>
            <a:r>
              <a:rPr lang="en-AU" dirty="0" smtClean="0"/>
              <a:t>;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01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Extracellular Vesicles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83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MicroRNAs in EVs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362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Hypothesis and Aims: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262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7289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39</TotalTime>
  <Words>20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Calisto MT</vt:lpstr>
      <vt:lpstr>Trebuchet MS</vt:lpstr>
      <vt:lpstr>Wingdings 2</vt:lpstr>
      <vt:lpstr>Slate</vt:lpstr>
      <vt:lpstr>Selectively Exported MicroRNA </vt:lpstr>
      <vt:lpstr>Prostate Cancer</vt:lpstr>
      <vt:lpstr>Caveolin-1 and Cavin-1 in PCa;</vt:lpstr>
      <vt:lpstr>Extracellular Vesicles</vt:lpstr>
      <vt:lpstr>MicroRNAs in EVs</vt:lpstr>
      <vt:lpstr>Hypothesis and Aims: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Selectively Exported MicroRNA</dc:title>
  <dc:creator>Microsoft account</dc:creator>
  <cp:lastModifiedBy>Microsoft account</cp:lastModifiedBy>
  <cp:revision>2</cp:revision>
  <dcterms:created xsi:type="dcterms:W3CDTF">2016-09-13T09:36:59Z</dcterms:created>
  <dcterms:modified xsi:type="dcterms:W3CDTF">2016-09-13T10:16:15Z</dcterms:modified>
</cp:coreProperties>
</file>