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55" d="100"/>
          <a:sy n="55" d="100"/>
        </p:scale>
        <p:origin x="78" y="1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F3786-CE44-4BCC-AFE0-DA4E5B49D7AC}" type="datetimeFigureOut">
              <a:rPr lang="en-AU" smtClean="0"/>
              <a:t>8/07/2016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1ED3-0260-40A1-A7FF-99F4875748F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43383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F3786-CE44-4BCC-AFE0-DA4E5B49D7AC}" type="datetimeFigureOut">
              <a:rPr lang="en-AU" smtClean="0"/>
              <a:t>8/07/2016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1ED3-0260-40A1-A7FF-99F4875748F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94299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F3786-CE44-4BCC-AFE0-DA4E5B49D7AC}" type="datetimeFigureOut">
              <a:rPr lang="en-AU" smtClean="0"/>
              <a:t>8/07/2016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1ED3-0260-40A1-A7FF-99F4875748F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620274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F3786-CE44-4BCC-AFE0-DA4E5B49D7AC}" type="datetimeFigureOut">
              <a:rPr lang="en-AU" smtClean="0"/>
              <a:t>8/07/2016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1ED3-0260-40A1-A7FF-99F4875748F2}" type="slidenum">
              <a:rPr lang="en-AU" smtClean="0"/>
              <a:t>‹#›</a:t>
            </a:fld>
            <a:endParaRPr lang="en-A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327525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F3786-CE44-4BCC-AFE0-DA4E5B49D7AC}" type="datetimeFigureOut">
              <a:rPr lang="en-AU" smtClean="0"/>
              <a:t>8/07/2016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1ED3-0260-40A1-A7FF-99F4875748F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401069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F3786-CE44-4BCC-AFE0-DA4E5B49D7AC}" type="datetimeFigureOut">
              <a:rPr lang="en-AU" smtClean="0"/>
              <a:t>8/07/2016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1ED3-0260-40A1-A7FF-99F4875748F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379140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F3786-CE44-4BCC-AFE0-DA4E5B49D7AC}" type="datetimeFigureOut">
              <a:rPr lang="en-AU" smtClean="0"/>
              <a:t>8/07/2016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1ED3-0260-40A1-A7FF-99F4875748F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892349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F3786-CE44-4BCC-AFE0-DA4E5B49D7AC}" type="datetimeFigureOut">
              <a:rPr lang="en-AU" smtClean="0"/>
              <a:t>8/07/2016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1ED3-0260-40A1-A7FF-99F4875748F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903888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F3786-CE44-4BCC-AFE0-DA4E5B49D7AC}" type="datetimeFigureOut">
              <a:rPr lang="en-AU" smtClean="0"/>
              <a:t>8/07/2016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1ED3-0260-40A1-A7FF-99F4875748F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44225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F3786-CE44-4BCC-AFE0-DA4E5B49D7AC}" type="datetimeFigureOut">
              <a:rPr lang="en-AU" smtClean="0"/>
              <a:t>8/07/2016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1ED3-0260-40A1-A7FF-99F4875748F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24748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F3786-CE44-4BCC-AFE0-DA4E5B49D7AC}" type="datetimeFigureOut">
              <a:rPr lang="en-AU" smtClean="0"/>
              <a:t>8/07/2016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1ED3-0260-40A1-A7FF-99F4875748F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6053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F3786-CE44-4BCC-AFE0-DA4E5B49D7AC}" type="datetimeFigureOut">
              <a:rPr lang="en-AU" smtClean="0"/>
              <a:t>8/07/2016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1ED3-0260-40A1-A7FF-99F4875748F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83425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F3786-CE44-4BCC-AFE0-DA4E5B49D7AC}" type="datetimeFigureOut">
              <a:rPr lang="en-AU" smtClean="0"/>
              <a:t>8/07/2016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1ED3-0260-40A1-A7FF-99F4875748F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3079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F3786-CE44-4BCC-AFE0-DA4E5B49D7AC}" type="datetimeFigureOut">
              <a:rPr lang="en-AU" smtClean="0"/>
              <a:t>8/07/2016</a:t>
            </a:fld>
            <a:endParaRPr lang="en-A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1ED3-0260-40A1-A7FF-99F4875748F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54125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F3786-CE44-4BCC-AFE0-DA4E5B49D7AC}" type="datetimeFigureOut">
              <a:rPr lang="en-AU" smtClean="0"/>
              <a:t>8/07/2016</a:t>
            </a:fld>
            <a:endParaRPr lang="en-A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1ED3-0260-40A1-A7FF-99F4875748F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21172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F3786-CE44-4BCC-AFE0-DA4E5B49D7AC}" type="datetimeFigureOut">
              <a:rPr lang="en-AU" smtClean="0"/>
              <a:t>8/07/2016</a:t>
            </a:fld>
            <a:endParaRPr lang="en-A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1ED3-0260-40A1-A7FF-99F4875748F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89899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F3786-CE44-4BCC-AFE0-DA4E5B49D7AC}" type="datetimeFigureOut">
              <a:rPr lang="en-AU" smtClean="0"/>
              <a:t>8/07/2016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1ED3-0260-40A1-A7FF-99F4875748F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45962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61F3786-CE44-4BCC-AFE0-DA4E5B49D7AC}" type="datetimeFigureOut">
              <a:rPr lang="en-AU" smtClean="0"/>
              <a:t>8/07/2016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C1ED3-0260-40A1-A7FF-99F4875748F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754606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Selective Export of MicroRNAs via Extracellular Vesicles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642664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motifs found Differentially exported Mir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Sequence logos and networks. </a:t>
            </a:r>
          </a:p>
          <a:p>
            <a:r>
              <a:rPr lang="en-US" dirty="0" smtClean="0"/>
              <a:t>Info about proteins that appear to correlate to these proteins.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410485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Proteins correlate to differential export. 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965972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Aims: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81050" indent="-514350">
              <a:buFont typeface="+mj-lt"/>
              <a:buAutoNum type="arabicPeriod"/>
            </a:pPr>
            <a:r>
              <a:rPr lang="en-AU" dirty="0" smtClean="0"/>
              <a:t>Identify the selectively exported miRNAs </a:t>
            </a:r>
          </a:p>
          <a:p>
            <a:pPr marL="781050" indent="-514350">
              <a:buFont typeface="+mj-lt"/>
              <a:buAutoNum type="arabicPeriod"/>
            </a:pPr>
            <a:r>
              <a:rPr lang="en-AU" dirty="0" smtClean="0"/>
              <a:t>Identify RNA-binding proteins correlated to the miRNA export</a:t>
            </a:r>
          </a:p>
          <a:p>
            <a:pPr marL="781050" indent="-514350">
              <a:buFont typeface="+mj-lt"/>
              <a:buAutoNum type="arabicPeriod"/>
            </a:pPr>
            <a:r>
              <a:rPr lang="en-AU" dirty="0" smtClean="0">
                <a:solidFill>
                  <a:srgbClr val="FF0000"/>
                </a:solidFill>
              </a:rPr>
              <a:t>Verify candidate miRNA escort proteins ability to bind to miRNAs and transport to extracellular vesicles.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717117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552966" cy="1400530"/>
          </a:xfrm>
        </p:spPr>
        <p:txBody>
          <a:bodyPr/>
          <a:lstStyle/>
          <a:p>
            <a:r>
              <a:rPr lang="en-US" dirty="0" smtClean="0"/>
              <a:t>Westerns and Immunofluorescence: 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95167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Do: 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Confirm miRNA-Protein interaction via pull down/Western/MS</a:t>
            </a:r>
          </a:p>
          <a:p>
            <a:r>
              <a:rPr lang="en-US" dirty="0" smtClean="0"/>
              <a:t>Determine importance of </a:t>
            </a:r>
            <a:r>
              <a:rPr lang="en-US" dirty="0" err="1" smtClean="0"/>
              <a:t>Sumoylation</a:t>
            </a:r>
            <a:r>
              <a:rPr lang="en-US" dirty="0"/>
              <a:t> </a:t>
            </a:r>
            <a:r>
              <a:rPr lang="en-US" dirty="0" smtClean="0"/>
              <a:t>on the proteins. </a:t>
            </a:r>
          </a:p>
          <a:p>
            <a:r>
              <a:rPr lang="en-US" dirty="0" smtClean="0"/>
              <a:t>In vitro </a:t>
            </a:r>
            <a:r>
              <a:rPr lang="en-US" dirty="0" err="1" smtClean="0"/>
              <a:t>colocalization</a:t>
            </a:r>
            <a:r>
              <a:rPr lang="en-US" dirty="0" smtClean="0"/>
              <a:t> between protein and miRNA (using Cy5-oglio)</a:t>
            </a:r>
          </a:p>
          <a:p>
            <a:r>
              <a:rPr lang="en-US" dirty="0" smtClean="0"/>
              <a:t>Figure out how cavin-1 </a:t>
            </a:r>
            <a:r>
              <a:rPr lang="en-US" smtClean="0"/>
              <a:t>is enduing </a:t>
            </a:r>
            <a:r>
              <a:rPr lang="en-US" dirty="0" smtClean="0"/>
              <a:t>its effects?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47801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MicroRNAs in Extracellular Vesicles</a:t>
            </a:r>
            <a:endParaRPr lang="en-A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8498" y="1503152"/>
            <a:ext cx="6545995" cy="4711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255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PC3 cell line. 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383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Aims: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81050" indent="-514350">
              <a:buFont typeface="+mj-lt"/>
              <a:buAutoNum type="arabicPeriod"/>
            </a:pPr>
            <a:r>
              <a:rPr lang="en-AU" dirty="0" smtClean="0"/>
              <a:t>Identify the selectively exported miRNAs </a:t>
            </a:r>
          </a:p>
          <a:p>
            <a:pPr marL="781050" indent="-514350">
              <a:buFont typeface="+mj-lt"/>
              <a:buAutoNum type="arabicPeriod"/>
            </a:pPr>
            <a:r>
              <a:rPr lang="en-AU" dirty="0" smtClean="0"/>
              <a:t>Identify RNA-binding proteins correlated to the miRNA export</a:t>
            </a:r>
          </a:p>
          <a:p>
            <a:pPr marL="781050" indent="-514350">
              <a:buFont typeface="+mj-lt"/>
              <a:buAutoNum type="arabicPeriod"/>
            </a:pPr>
            <a:r>
              <a:rPr lang="en-AU" dirty="0" smtClean="0"/>
              <a:t>Verify candidate miRNA escort proteins ability to bind to miRNAs and transport to extracellular vesicles.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54097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Selective Exported </a:t>
            </a:r>
            <a:r>
              <a:rPr lang="en-US" dirty="0" err="1" smtClean="0"/>
              <a:t>miRs</a:t>
            </a:r>
            <a:r>
              <a:rPr lang="en-US" dirty="0" smtClean="0"/>
              <a:t>. 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Methods and data.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39210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Selectively Exported </a:t>
            </a:r>
            <a:r>
              <a:rPr lang="en-US" dirty="0" err="1" smtClean="0"/>
              <a:t>MiRs</a:t>
            </a:r>
            <a:r>
              <a:rPr lang="en-US" dirty="0" smtClean="0"/>
              <a:t>. 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Correlation graph and table.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8165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Selectively Exported </a:t>
            </a:r>
            <a:r>
              <a:rPr lang="en-US" dirty="0" err="1" smtClean="0"/>
              <a:t>MiRs</a:t>
            </a:r>
            <a:r>
              <a:rPr lang="en-US" dirty="0" smtClean="0"/>
              <a:t>. 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qPCR results.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14670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Aims: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81050" indent="-514350">
              <a:buFont typeface="+mj-lt"/>
              <a:buAutoNum type="arabicPeriod"/>
            </a:pPr>
            <a:r>
              <a:rPr lang="en-AU" dirty="0" smtClean="0"/>
              <a:t>Identify the selectively exported miRNAs </a:t>
            </a:r>
          </a:p>
          <a:p>
            <a:pPr marL="781050" indent="-514350">
              <a:buFont typeface="+mj-lt"/>
              <a:buAutoNum type="arabicPeriod"/>
            </a:pPr>
            <a:r>
              <a:rPr lang="en-AU" dirty="0" smtClean="0"/>
              <a:t>Identify RNA-binding proteins correlated to the miRNA export</a:t>
            </a:r>
          </a:p>
          <a:p>
            <a:pPr marL="781050" indent="-514350">
              <a:buFont typeface="+mj-lt"/>
              <a:buAutoNum type="arabicPeriod"/>
            </a:pPr>
            <a:r>
              <a:rPr lang="en-AU" dirty="0" smtClean="0"/>
              <a:t>Verify candidate miRNA escort proteins ability to bind to miRNAs and transport to extracellular vesicles.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48053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RNA-binding proteins and Motifs. 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Methods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741832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274</TotalTime>
  <Words>207</Words>
  <Application>Microsoft Office PowerPoint</Application>
  <PresentationFormat>Widescreen</PresentationFormat>
  <Paragraphs>33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Ion</vt:lpstr>
      <vt:lpstr>Selective Export of MicroRNAs via Extracellular Vesicles</vt:lpstr>
      <vt:lpstr>MicroRNAs in Extracellular Vesicles</vt:lpstr>
      <vt:lpstr>PC3 cell line. </vt:lpstr>
      <vt:lpstr>Aims:</vt:lpstr>
      <vt:lpstr>Selective Exported miRs. </vt:lpstr>
      <vt:lpstr>Selectively Exported MiRs. </vt:lpstr>
      <vt:lpstr>Selectively Exported MiRs. </vt:lpstr>
      <vt:lpstr>Aims:</vt:lpstr>
      <vt:lpstr>RNA-binding proteins and Motifs. </vt:lpstr>
      <vt:lpstr>Shared motifs found Differentially exported Mir</vt:lpstr>
      <vt:lpstr>Proteins correlate to differential export. </vt:lpstr>
      <vt:lpstr>Aims:</vt:lpstr>
      <vt:lpstr>Westerns and Immunofluorescence: </vt:lpstr>
      <vt:lpstr>To Do: </vt:lpstr>
    </vt:vector>
  </TitlesOfParts>
  <Company>UQ Diamantina Institute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Selective Export of MicroRNAs via Extracellular Vesicles</dc:title>
  <dc:creator>Harley Robinson</dc:creator>
  <cp:lastModifiedBy>Harley Robinson </cp:lastModifiedBy>
  <cp:revision>11</cp:revision>
  <dcterms:created xsi:type="dcterms:W3CDTF">2016-06-07T02:36:18Z</dcterms:created>
  <dcterms:modified xsi:type="dcterms:W3CDTF">2016-07-08T05:03:03Z</dcterms:modified>
</cp:coreProperties>
</file>