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60" r:id="rId7"/>
    <p:sldId id="261" r:id="rId8"/>
    <p:sldId id="270" r:id="rId9"/>
    <p:sldId id="262" r:id="rId10"/>
    <p:sldId id="269" r:id="rId11"/>
    <p:sldId id="263" r:id="rId12"/>
    <p:sldId id="281"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27/10/2016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27/10/2016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27/10/2016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27/10/2016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27/10/2016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27/10/2016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27/10/2016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1881207"/>
            <a:ext cx="4306889" cy="4195481"/>
          </a:xfrm>
        </p:spPr>
        <p:txBody>
          <a:bodyPr>
            <a:normAutofit/>
          </a:bodyPr>
          <a:lstStyle/>
          <a:p>
            <a:r>
              <a:rPr lang="en-US" dirty="0" err="1" smtClean="0"/>
              <a:t>miRNAome</a:t>
            </a:r>
            <a:r>
              <a:rPr lang="en-US" dirty="0" smtClean="0"/>
              <a:t> of EVs</a:t>
            </a:r>
          </a:p>
          <a:p>
            <a:r>
              <a:rPr lang="en-US" dirty="0" err="1" smtClean="0"/>
              <a:t>miRNAome</a:t>
            </a:r>
            <a:r>
              <a:rPr lang="en-US" dirty="0" smtClean="0"/>
              <a:t> of cells</a:t>
            </a:r>
          </a:p>
          <a:p>
            <a:endParaRPr lang="en-US" dirty="0" smtClean="0"/>
          </a:p>
          <a:p>
            <a:r>
              <a:rPr lang="en-US" dirty="0" smtClean="0"/>
              <a:t>3 replicates prepared by Jayde Ruelcke</a:t>
            </a:r>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1703640"/>
            <a:ext cx="5579026" cy="3486150"/>
          </a:xfrm>
          <a:prstGeom prst="rect">
            <a:avLst/>
          </a:prstGeom>
        </p:spPr>
      </p:pic>
      <p:sp>
        <p:nvSpPr>
          <p:cNvPr id="5" name="TextBox 4"/>
          <p:cNvSpPr txBox="1"/>
          <p:nvPr/>
        </p:nvSpPr>
        <p:spPr>
          <a:xfrm>
            <a:off x="7200900" y="2332264"/>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446814"/>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4579</TotalTime>
  <Words>1235</Words>
  <Application>Microsoft Office PowerPoint</Application>
  <PresentationFormat>Widescreen</PresentationFormat>
  <Paragraphs>225</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Distribution of miR export</vt:lpstr>
      <vt:lpstr>Aim 2. Identify candidate export protein</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121</cp:revision>
  <dcterms:created xsi:type="dcterms:W3CDTF">2016-09-13T09:36:59Z</dcterms:created>
  <dcterms:modified xsi:type="dcterms:W3CDTF">2016-10-27T03:53:18Z</dcterms:modified>
</cp:coreProperties>
</file>