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33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9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2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5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0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1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234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38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42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2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12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1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8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96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F3786-CE44-4BCC-AFE0-DA4E5B49D7AC}" type="datetimeFigureOut">
              <a:rPr lang="en-AU" smtClean="0"/>
              <a:t>6/07/2016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ED3-0260-40A1-A7FF-99F4875748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4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Selective Export of MicroRNAs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426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motifs found Differentially exported Mir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logos and networks. </a:t>
            </a:r>
          </a:p>
          <a:p>
            <a:r>
              <a:rPr lang="en-US" dirty="0" smtClean="0"/>
              <a:t>Info about proteins that appear to correlate to these proteins.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104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Proteins correlate to differential export.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659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>
                <a:solidFill>
                  <a:srgbClr val="FF0000"/>
                </a:solidFill>
              </a:rPr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71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 in 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2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 Rafts and EV sorting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409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and data.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92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graph and table.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1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Selectively Exported </a:t>
            </a:r>
            <a:r>
              <a:rPr lang="en-US" dirty="0" err="1" smtClean="0"/>
              <a:t>MiRs</a:t>
            </a:r>
            <a:r>
              <a:rPr lang="en-US" dirty="0" smtClean="0"/>
              <a:t>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qPCR results.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467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the selectively exported miRNAs 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Identify RNA-binding proteins correlated to the miRNA export</a:t>
            </a:r>
          </a:p>
          <a:p>
            <a:pPr marL="781050" indent="-514350">
              <a:buFont typeface="+mj-lt"/>
              <a:buAutoNum type="arabicPeriod"/>
            </a:pPr>
            <a:r>
              <a:rPr lang="en-AU" dirty="0" smtClean="0"/>
              <a:t>Verify candidate miRNA escort proteins ability to bind to miRNAs and transport to extracellular vesicles.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805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RNA-binding proteins and Motifs.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18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167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Selective Export of MicroRNAs via Extracellular Vesicles</vt:lpstr>
      <vt:lpstr>MicroRNAs in Extracellular Vesicles</vt:lpstr>
      <vt:lpstr>Lipid Rafts and EV sorting</vt:lpstr>
      <vt:lpstr>Aims:</vt:lpstr>
      <vt:lpstr>Selective Exported miRs. </vt:lpstr>
      <vt:lpstr>Selectively Exported MiRs. </vt:lpstr>
      <vt:lpstr>Selectively Exported MiRs. </vt:lpstr>
      <vt:lpstr>Aims:</vt:lpstr>
      <vt:lpstr>RNA-binding proteins and Motifs. </vt:lpstr>
      <vt:lpstr>Shared motifs found Differentially exported Mir</vt:lpstr>
      <vt:lpstr>Proteins correlate to differential export. </vt:lpstr>
      <vt:lpstr>Aims: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MicroRNAs via Extracellular Vesicles</dc:title>
  <dc:creator>Harley Robinson</dc:creator>
  <cp:lastModifiedBy>Harley Robinson </cp:lastModifiedBy>
  <cp:revision>5</cp:revision>
  <dcterms:created xsi:type="dcterms:W3CDTF">2016-06-07T02:36:18Z</dcterms:created>
  <dcterms:modified xsi:type="dcterms:W3CDTF">2016-07-06T04:00:44Z</dcterms:modified>
</cp:coreProperties>
</file>