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84988" cy="100187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69" autoAdjust="0"/>
    <p:restoredTop sz="94660"/>
  </p:normalViewPr>
  <p:slideViewPr>
    <p:cSldViewPr snapToGrid="0">
      <p:cViewPr varScale="1">
        <p:scale>
          <a:sx n="67" d="100"/>
          <a:sy n="67" d="100"/>
        </p:scale>
        <p:origin x="6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3495" cy="502676"/>
          </a:xfrm>
          <a:prstGeom prst="rect">
            <a:avLst/>
          </a:prstGeom>
        </p:spPr>
        <p:txBody>
          <a:bodyPr vert="horz" lIns="96588" tIns="48294" rIns="96588" bIns="48294" rtlCol="0"/>
          <a:lstStyle>
            <a:lvl1pPr algn="l">
              <a:defRPr sz="13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9900" y="0"/>
            <a:ext cx="2983495" cy="502676"/>
          </a:xfrm>
          <a:prstGeom prst="rect">
            <a:avLst/>
          </a:prstGeom>
        </p:spPr>
        <p:txBody>
          <a:bodyPr vert="horz" lIns="96588" tIns="48294" rIns="96588" bIns="48294" rtlCol="0"/>
          <a:lstStyle>
            <a:lvl1pPr algn="r">
              <a:defRPr sz="1300"/>
            </a:lvl1pPr>
          </a:lstStyle>
          <a:p>
            <a:fld id="{B817A5FE-EECF-4185-9476-5DEE16837918}" type="datetimeFigureOut">
              <a:rPr lang="en-AU" smtClean="0"/>
              <a:t>1/02/2016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8150" y="1252538"/>
            <a:ext cx="6008688" cy="3381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588" tIns="48294" rIns="96588" bIns="48294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499" y="4821506"/>
            <a:ext cx="5507990" cy="3944868"/>
          </a:xfrm>
          <a:prstGeom prst="rect">
            <a:avLst/>
          </a:prstGeom>
        </p:spPr>
        <p:txBody>
          <a:bodyPr vert="horz" lIns="96588" tIns="48294" rIns="96588" bIns="48294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16039"/>
            <a:ext cx="2983495" cy="502674"/>
          </a:xfrm>
          <a:prstGeom prst="rect">
            <a:avLst/>
          </a:prstGeom>
        </p:spPr>
        <p:txBody>
          <a:bodyPr vert="horz" lIns="96588" tIns="48294" rIns="96588" bIns="48294" rtlCol="0" anchor="b"/>
          <a:lstStyle>
            <a:lvl1pPr algn="l">
              <a:defRPr sz="13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9900" y="9516039"/>
            <a:ext cx="2983495" cy="502674"/>
          </a:xfrm>
          <a:prstGeom prst="rect">
            <a:avLst/>
          </a:prstGeom>
        </p:spPr>
        <p:txBody>
          <a:bodyPr vert="horz" lIns="96588" tIns="48294" rIns="96588" bIns="48294" rtlCol="0" anchor="b"/>
          <a:lstStyle>
            <a:lvl1pPr algn="r">
              <a:defRPr sz="1300"/>
            </a:lvl1pPr>
          </a:lstStyle>
          <a:p>
            <a:fld id="{D171A5B8-A513-496B-BA19-E22DF82761B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009414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HEK </a:t>
            </a:r>
            <a:r>
              <a:rPr lang="en-US" dirty="0" err="1" smtClean="0"/>
              <a:t>exo</a:t>
            </a:r>
            <a:r>
              <a:rPr lang="en-US" dirty="0" smtClean="0"/>
              <a:t> QC:</a:t>
            </a:r>
          </a:p>
          <a:p>
            <a:r>
              <a:rPr lang="en-US" dirty="0" smtClean="0"/>
              <a:t>HEK </a:t>
            </a:r>
            <a:r>
              <a:rPr lang="en-US" dirty="0" err="1" smtClean="0"/>
              <a:t>exo</a:t>
            </a:r>
            <a:r>
              <a:rPr lang="en-US" dirty="0" smtClean="0"/>
              <a:t> </a:t>
            </a:r>
            <a:r>
              <a:rPr lang="en-US" dirty="0" err="1" smtClean="0"/>
              <a:t>dendrogram</a:t>
            </a:r>
            <a:r>
              <a:rPr lang="en-US" dirty="0" smtClean="0"/>
              <a:t>(left), HEK </a:t>
            </a:r>
            <a:r>
              <a:rPr lang="en-US" dirty="0" err="1" smtClean="0"/>
              <a:t>exo</a:t>
            </a:r>
            <a:r>
              <a:rPr lang="en-US" dirty="0" smtClean="0"/>
              <a:t> MDS (right)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71A5B8-A513-496B-BA19-E22DF82761BC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687843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PC3 QC</a:t>
            </a:r>
          </a:p>
          <a:p>
            <a:r>
              <a:rPr lang="en-US" dirty="0" smtClean="0"/>
              <a:t>PC3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dendrogram</a:t>
            </a:r>
            <a:r>
              <a:rPr lang="en-US" baseline="0" dirty="0" smtClean="0"/>
              <a:t> </a:t>
            </a:r>
            <a:r>
              <a:rPr lang="en-US" baseline="0" smtClean="0"/>
              <a:t>(left), MDS(right)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71A5B8-A513-496B-BA19-E22DF82761BC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1066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1995D-4FFA-4004-9C55-329B9145134D}" type="datetimeFigureOut">
              <a:rPr lang="en-AU" smtClean="0"/>
              <a:t>1/02/2016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3B530-AEA8-47DF-9AEF-4056D29DF04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18986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1995D-4FFA-4004-9C55-329B9145134D}" type="datetimeFigureOut">
              <a:rPr lang="en-AU" smtClean="0"/>
              <a:t>1/02/2016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3B530-AEA8-47DF-9AEF-4056D29DF04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68302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1995D-4FFA-4004-9C55-329B9145134D}" type="datetimeFigureOut">
              <a:rPr lang="en-AU" smtClean="0"/>
              <a:t>1/02/2016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3B530-AEA8-47DF-9AEF-4056D29DF04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22531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1995D-4FFA-4004-9C55-329B9145134D}" type="datetimeFigureOut">
              <a:rPr lang="en-AU" smtClean="0"/>
              <a:t>1/02/2016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3B530-AEA8-47DF-9AEF-4056D29DF04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7317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1995D-4FFA-4004-9C55-329B9145134D}" type="datetimeFigureOut">
              <a:rPr lang="en-AU" smtClean="0"/>
              <a:t>1/02/2016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3B530-AEA8-47DF-9AEF-4056D29DF04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7967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1995D-4FFA-4004-9C55-329B9145134D}" type="datetimeFigureOut">
              <a:rPr lang="en-AU" smtClean="0"/>
              <a:t>1/02/2016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3B530-AEA8-47DF-9AEF-4056D29DF04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47306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1995D-4FFA-4004-9C55-329B9145134D}" type="datetimeFigureOut">
              <a:rPr lang="en-AU" smtClean="0"/>
              <a:t>1/02/2016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3B530-AEA8-47DF-9AEF-4056D29DF04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07942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1995D-4FFA-4004-9C55-329B9145134D}" type="datetimeFigureOut">
              <a:rPr lang="en-AU" smtClean="0"/>
              <a:t>1/02/2016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3B530-AEA8-47DF-9AEF-4056D29DF04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96801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1995D-4FFA-4004-9C55-329B9145134D}" type="datetimeFigureOut">
              <a:rPr lang="en-AU" smtClean="0"/>
              <a:t>1/02/2016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3B530-AEA8-47DF-9AEF-4056D29DF04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668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1995D-4FFA-4004-9C55-329B9145134D}" type="datetimeFigureOut">
              <a:rPr lang="en-AU" smtClean="0"/>
              <a:t>1/02/2016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3B530-AEA8-47DF-9AEF-4056D29DF04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61711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1995D-4FFA-4004-9C55-329B9145134D}" type="datetimeFigureOut">
              <a:rPr lang="en-AU" smtClean="0"/>
              <a:t>1/02/2016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3B530-AEA8-47DF-9AEF-4056D29DF04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12563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C1995D-4FFA-4004-9C55-329B9145134D}" type="datetimeFigureOut">
              <a:rPr lang="en-AU" smtClean="0"/>
              <a:t>1/02/2016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3B530-AEA8-47DF-9AEF-4056D29DF04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21399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tif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263" y="185737"/>
            <a:ext cx="3600000" cy="369142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907" y="277165"/>
            <a:ext cx="3600000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68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2905" y="1273853"/>
            <a:ext cx="3536370" cy="374060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0492" y="1000125"/>
            <a:ext cx="3600000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5683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800</TotalTime>
  <Words>25</Words>
  <Application>Microsoft Office PowerPoint</Application>
  <PresentationFormat>Widescreen</PresentationFormat>
  <Paragraphs>6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UQ Diamantina Institute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Harley Robinson</dc:creator>
  <cp:lastModifiedBy>Microsoft account</cp:lastModifiedBy>
  <cp:revision>4</cp:revision>
  <cp:lastPrinted>2016-02-01T21:44:21Z</cp:lastPrinted>
  <dcterms:created xsi:type="dcterms:W3CDTF">2016-02-01T06:36:43Z</dcterms:created>
  <dcterms:modified xsi:type="dcterms:W3CDTF">2016-02-01T22:02:02Z</dcterms:modified>
</cp:coreProperties>
</file>