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A5FE-EECF-4185-9476-5DEE16837918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1A5B8-A513-496B-BA19-E22DF82761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9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QC:</a:t>
            </a:r>
          </a:p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</a:t>
            </a:r>
            <a:r>
              <a:rPr lang="en-US" dirty="0" err="1" smtClean="0"/>
              <a:t>dendrogram</a:t>
            </a:r>
            <a:r>
              <a:rPr lang="en-US" dirty="0" smtClean="0"/>
              <a:t>(left), HEK </a:t>
            </a:r>
            <a:r>
              <a:rPr lang="en-US" dirty="0" err="1" smtClean="0"/>
              <a:t>exo</a:t>
            </a:r>
            <a:r>
              <a:rPr lang="en-US" dirty="0" smtClean="0"/>
              <a:t> MDS 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8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PC3 QC</a:t>
            </a:r>
          </a:p>
          <a:p>
            <a:r>
              <a:rPr lang="en-US" dirty="0" smtClean="0"/>
              <a:t>PC3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dendrogram</a:t>
            </a:r>
            <a:r>
              <a:rPr lang="en-US" baseline="0" dirty="0" smtClean="0"/>
              <a:t> </a:t>
            </a:r>
            <a:r>
              <a:rPr lang="en-US" baseline="0" smtClean="0"/>
              <a:t>(left), MDS(right)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6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98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3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9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8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7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5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3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457" y="0"/>
            <a:ext cx="668814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57" y="310242"/>
            <a:ext cx="5682343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32" y="0"/>
            <a:ext cx="648354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17" y="971550"/>
            <a:ext cx="491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6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Harley Robinson</dc:creator>
  <cp:lastModifiedBy>Harley Robinson </cp:lastModifiedBy>
  <cp:revision>2</cp:revision>
  <dcterms:created xsi:type="dcterms:W3CDTF">2016-02-01T06:36:43Z</dcterms:created>
  <dcterms:modified xsi:type="dcterms:W3CDTF">2016-02-01T06:37:51Z</dcterms:modified>
</cp:coreProperties>
</file>