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0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1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2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1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9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11/07/2016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TAMO software suite: combines several different algorithms to identify motifs, evaluate enrichment and map motifs </a:t>
            </a:r>
            <a:r>
              <a:rPr lang="en-US" smtClean="0"/>
              <a:t>to sequences.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motifs found Differentially exported Mir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logos and networks. </a:t>
            </a:r>
          </a:p>
          <a:p>
            <a:r>
              <a:rPr lang="en-US" dirty="0" smtClean="0"/>
              <a:t>Info about proteins that appear to correlate to these proteins.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04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>
                <a:solidFill>
                  <a:srgbClr val="FF0000"/>
                </a:solidFill>
              </a:rPr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71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2966" cy="1400530"/>
          </a:xfrm>
        </p:spPr>
        <p:txBody>
          <a:bodyPr/>
          <a:lstStyle/>
          <a:p>
            <a:r>
              <a:rPr lang="en-US" dirty="0" smtClean="0"/>
              <a:t>Westerns and Immunofluorescence: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51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miRNA-Protein interaction via pull down/Western/MS</a:t>
            </a:r>
          </a:p>
          <a:p>
            <a:r>
              <a:rPr lang="en-US" dirty="0" smtClean="0"/>
              <a:t>Determine importance of </a:t>
            </a:r>
            <a:r>
              <a:rPr lang="en-US" dirty="0" err="1" smtClean="0"/>
              <a:t>Sumoylation</a:t>
            </a:r>
            <a:r>
              <a:rPr lang="en-US" dirty="0"/>
              <a:t> </a:t>
            </a:r>
            <a:r>
              <a:rPr lang="en-US" dirty="0" smtClean="0"/>
              <a:t>on the proteins. </a:t>
            </a:r>
          </a:p>
          <a:p>
            <a:r>
              <a:rPr lang="en-US" dirty="0" smtClean="0"/>
              <a:t>In vitro </a:t>
            </a:r>
            <a:r>
              <a:rPr lang="en-US" dirty="0" err="1" smtClean="0"/>
              <a:t>colocalization</a:t>
            </a:r>
            <a:r>
              <a:rPr lang="en-US" dirty="0" smtClean="0"/>
              <a:t> between protein and miRNA (using Cy5-oglio)</a:t>
            </a:r>
          </a:p>
          <a:p>
            <a:r>
              <a:rPr lang="en-US" dirty="0" smtClean="0"/>
              <a:t>Figure out how cavin-1 </a:t>
            </a:r>
            <a:r>
              <a:rPr lang="en-US" smtClean="0"/>
              <a:t>is enduing </a:t>
            </a:r>
            <a:r>
              <a:rPr lang="en-US" dirty="0" smtClean="0"/>
              <a:t>its effects?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8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298" y="1398800"/>
            <a:ext cx="6545995" cy="4711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11" y="2275014"/>
            <a:ext cx="443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EVs transfer cellular material between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MicroRNAs regulate RNA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Sorting of microRNAs to EVs likely but mechanism not known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93" y="528918"/>
            <a:ext cx="9404723" cy="1400530"/>
          </a:xfrm>
        </p:spPr>
        <p:txBody>
          <a:bodyPr/>
          <a:lstStyle/>
          <a:p>
            <a:r>
              <a:rPr lang="en-US" dirty="0" smtClean="0"/>
              <a:t>PC3 cell line.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4" y="1726248"/>
            <a:ext cx="6070230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Caveolin-1 expression: No Cavin-1 expression. 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Addition of cavin-1 to these cells attenuates: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Oncogenic behaviour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Cholesterol distribution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MicroRNA EV content.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26" y="448286"/>
            <a:ext cx="3549690" cy="243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71" y="3598367"/>
            <a:ext cx="3430602" cy="303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7" y="2233956"/>
            <a:ext cx="3825113" cy="21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Lipid rafts and EVs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17"/>
          <a:stretch/>
        </p:blipFill>
        <p:spPr>
          <a:xfrm>
            <a:off x="6717323" y="1694986"/>
            <a:ext cx="4624753" cy="40951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6111" y="1860111"/>
            <a:ext cx="549091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Lipid rafts consisting of cholesterol, sphingolipid and ceramide enriched in EVs. </a:t>
            </a:r>
          </a:p>
          <a:p>
            <a:endParaRPr lang="en-US" dirty="0" smtClean="0"/>
          </a:p>
          <a:p>
            <a:r>
              <a:rPr lang="en-US" dirty="0" smtClean="0"/>
              <a:t>Depletion of these lipids modifies EV protein content. </a:t>
            </a:r>
          </a:p>
          <a:p>
            <a:endParaRPr lang="en-US" dirty="0"/>
          </a:p>
          <a:p>
            <a:r>
              <a:rPr lang="en-US" dirty="0" smtClean="0"/>
              <a:t>RNA-binding proteins associate with lipid rafts frequently.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75236"/>
            <a:ext cx="9404723" cy="1400530"/>
          </a:xfrm>
        </p:spPr>
        <p:txBody>
          <a:bodyPr/>
          <a:lstStyle/>
          <a:p>
            <a:r>
              <a:rPr lang="en-US" dirty="0" smtClean="0"/>
              <a:t>Aims and Hypotheses: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05318"/>
            <a:ext cx="8946541" cy="4195481"/>
          </a:xfrm>
        </p:spPr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the selectively exported miRNAs.  </a:t>
            </a:r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candidate miRNA escort proteins.  </a:t>
            </a:r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Verify candidate miRNA escort proteins ability to bind to miRNAs and transport to extracellular vesicles.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RNA-</a:t>
            </a:r>
            <a:r>
              <a:rPr lang="en-AU" sz="2400" dirty="0" err="1" smtClean="0"/>
              <a:t>seq</a:t>
            </a:r>
            <a:r>
              <a:rPr lang="en-AU" sz="2400" dirty="0" smtClean="0"/>
              <a:t> for small RNAs by Illumina in triplicate for GFP and cavin-1 cell lines.</a:t>
            </a:r>
          </a:p>
          <a:p>
            <a:pPr marL="0" indent="0">
              <a:buNone/>
            </a:pPr>
            <a:r>
              <a:rPr lang="en-AU" sz="2400" dirty="0" smtClean="0"/>
              <a:t> </a:t>
            </a:r>
          </a:p>
          <a:p>
            <a:r>
              <a:rPr lang="en-AU" sz="2400" dirty="0" smtClean="0"/>
              <a:t>R package: DEseq2</a:t>
            </a:r>
          </a:p>
          <a:p>
            <a:endParaRPr lang="en-AU" sz="2400" dirty="0" smtClean="0"/>
          </a:p>
          <a:p>
            <a:r>
              <a:rPr lang="en-AU" sz="2400" dirty="0" smtClean="0"/>
              <a:t>Filter, normalise, compare between cell lines then between cellular localisation.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 algn="ctr">
              <a:buNone/>
            </a:pPr>
            <a:r>
              <a:rPr lang="en-AU" sz="2400" dirty="0" err="1" smtClean="0"/>
              <a:t>FCcell</a:t>
            </a:r>
            <a:r>
              <a:rPr lang="en-AU" sz="2400" dirty="0" smtClean="0"/>
              <a:t> - </a:t>
            </a:r>
            <a:r>
              <a:rPr lang="en-AU" sz="2400" dirty="0" err="1" smtClean="0"/>
              <a:t>FCev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739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447800"/>
            <a:ext cx="6451600" cy="5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400" y="2052918"/>
            <a:ext cx="2658453" cy="419548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r="19666"/>
          <a:stretch/>
        </p:blipFill>
        <p:spPr bwMode="auto">
          <a:xfrm>
            <a:off x="1014200" y="2052918"/>
            <a:ext cx="4953306" cy="3407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053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695</TotalTime>
  <Words>328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Selective Export of MicroRNAs via Extracellular Vesicles</vt:lpstr>
      <vt:lpstr>MicroRNAs in Extracellular Vesicles</vt:lpstr>
      <vt:lpstr>PC3 cell line. </vt:lpstr>
      <vt:lpstr>Lipid rafts and EVs</vt:lpstr>
      <vt:lpstr>Aims and Hypotheses:</vt:lpstr>
      <vt:lpstr>Selective Exported miRs. </vt:lpstr>
      <vt:lpstr>Selectively Exported MiRs. </vt:lpstr>
      <vt:lpstr>Selectively Exported MiRs. </vt:lpstr>
      <vt:lpstr>Aims:</vt:lpstr>
      <vt:lpstr>RNA-binding proteins and Motifs. </vt:lpstr>
      <vt:lpstr>Shared motifs found Differentially exported Mir</vt:lpstr>
      <vt:lpstr>Proteins correlate to differential export. </vt:lpstr>
      <vt:lpstr>Aims:</vt:lpstr>
      <vt:lpstr>Westerns and Immunofluorescence: </vt:lpstr>
      <vt:lpstr>To Do: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Harley Robinson </cp:lastModifiedBy>
  <cp:revision>30</cp:revision>
  <dcterms:created xsi:type="dcterms:W3CDTF">2016-06-07T02:36:18Z</dcterms:created>
  <dcterms:modified xsi:type="dcterms:W3CDTF">2016-07-11T04:46:56Z</dcterms:modified>
</cp:coreProperties>
</file>