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A5FE-EECF-4185-9476-5DEE16837918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A5B8-A513-496B-BA19-E22DF82761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9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QC:</a:t>
            </a:r>
          </a:p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(left), HEK </a:t>
            </a:r>
            <a:r>
              <a:rPr lang="en-US" dirty="0" err="1" smtClean="0"/>
              <a:t>exo</a:t>
            </a:r>
            <a:r>
              <a:rPr lang="en-US" dirty="0" smtClean="0"/>
              <a:t> MDS 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PC3 QC</a:t>
            </a:r>
          </a:p>
          <a:p>
            <a:r>
              <a:rPr lang="en-US" dirty="0" smtClean="0"/>
              <a:t>PC3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dendrogram</a:t>
            </a:r>
            <a:r>
              <a:rPr lang="en-US" baseline="0" dirty="0" smtClean="0"/>
              <a:t> </a:t>
            </a:r>
            <a:r>
              <a:rPr lang="en-US" baseline="0" smtClean="0"/>
              <a:t>(left), MDS(right)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DESeq</a:t>
            </a:r>
            <a:r>
              <a:rPr lang="en-US" baseline="0" dirty="0" smtClean="0"/>
              <a:t> Analysis of PC3 cells. Top: PCA plots, </a:t>
            </a:r>
            <a:r>
              <a:rPr lang="en-US" baseline="0" dirty="0" err="1" smtClean="0"/>
              <a:t>cavin</a:t>
            </a:r>
            <a:r>
              <a:rPr lang="en-US" baseline="0" dirty="0" smtClean="0"/>
              <a:t> 1, 2 and 3 respectively. No including MA plots because they are too messy.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10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HEK data for </a:t>
            </a:r>
            <a:r>
              <a:rPr lang="en-AU" dirty="0" err="1" smtClean="0"/>
              <a:t>DESeq</a:t>
            </a:r>
            <a:r>
              <a:rPr lang="en-AU" dirty="0" smtClean="0"/>
              <a:t>.</a:t>
            </a:r>
            <a:r>
              <a:rPr lang="en-AU" baseline="0" dirty="0" smtClean="0"/>
              <a:t> MA plots. CAV1, cav2, cav3, caveolincav1, cav2 cav3.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76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7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5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95D-4FFA-4004-9C55-329B9145134D}" type="datetimeFigureOut">
              <a:rPr lang="en-AU" smtClean="0"/>
              <a:t>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457" y="0"/>
            <a:ext cx="6688142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94" y="1365955"/>
            <a:ext cx="401485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32" y="0"/>
            <a:ext cx="648354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17" y="971550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30" y="-307304"/>
            <a:ext cx="2653211" cy="3698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05" y="248400"/>
            <a:ext cx="2520000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48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2160000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2160000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0"/>
            <a:ext cx="2160000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8" y="2957513"/>
            <a:ext cx="2160000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8" y="3017250"/>
            <a:ext cx="2160000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2404828"/>
            <a:ext cx="2160000" cy="33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Robinson</dc:creator>
  <cp:lastModifiedBy>Microsoft account</cp:lastModifiedBy>
  <cp:revision>6</cp:revision>
  <dcterms:created xsi:type="dcterms:W3CDTF">2016-02-01T06:36:43Z</dcterms:created>
  <dcterms:modified xsi:type="dcterms:W3CDTF">2016-02-04T22:04:19Z</dcterms:modified>
</cp:coreProperties>
</file>