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96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69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90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63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88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19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67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800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8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12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7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9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33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52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42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5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44BD7C-F7E4-4602-B4BA-7731E171C526}" type="datetimeFigureOut">
              <a:rPr lang="en-AU" smtClean="0"/>
              <a:t>20/09/2016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090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outcancer.com/prostate_cure_rat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Control of extracellular vesicle microRNA export in prostate cancer.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7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Highest diagnosed cancer in men worldwide</a:t>
            </a:r>
          </a:p>
          <a:p>
            <a:r>
              <a:rPr lang="en-AU" dirty="0"/>
              <a:t>Bone metastasis leads to poor outcome. </a:t>
            </a:r>
          </a:p>
          <a:p>
            <a:r>
              <a:rPr lang="en-AU" dirty="0"/>
              <a:t>Metastasis reduced 5 year survival to 29.3%</a:t>
            </a:r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www.aboutcancer.com/prostate_cure_rates.htm</a:t>
            </a:r>
            <a:r>
              <a:rPr lang="en-AU" dirty="0" smtClean="0"/>
              <a:t> for figure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78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Caveolin-1 and Cavin-1 in </a:t>
            </a:r>
            <a:r>
              <a:rPr lang="en-AU" dirty="0" err="1" smtClean="0"/>
              <a:t>PCa</a:t>
            </a:r>
            <a:r>
              <a:rPr lang="en-AU" dirty="0" smtClean="0"/>
              <a:t>;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Caveolin-1 biomarker for cancer progression.</a:t>
            </a:r>
          </a:p>
          <a:p>
            <a:r>
              <a:rPr lang="en-AU" dirty="0" smtClean="0"/>
              <a:t>Overexpression linked to </a:t>
            </a:r>
            <a:r>
              <a:rPr lang="en-AU" dirty="0" err="1" smtClean="0"/>
              <a:t>PCa</a:t>
            </a:r>
            <a:r>
              <a:rPr lang="en-AU" dirty="0" smtClean="0"/>
              <a:t> metastasis.</a:t>
            </a:r>
            <a:endParaRPr lang="en-AU" dirty="0"/>
          </a:p>
          <a:p>
            <a:r>
              <a:rPr lang="en-AU" dirty="0" smtClean="0"/>
              <a:t>Co-expression with cavin-1 in healthy cells. 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2301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Secreted vesicles containing cytoplasmic or sorted material. </a:t>
            </a:r>
          </a:p>
          <a:p>
            <a:r>
              <a:rPr lang="en-AU" dirty="0" smtClean="0"/>
              <a:t>Transfe</a:t>
            </a:r>
            <a:r>
              <a:rPr lang="en-AU" dirty="0" smtClean="0"/>
              <a:t>r to other cells induces modifications</a:t>
            </a:r>
          </a:p>
          <a:p>
            <a:r>
              <a:rPr lang="en-AU" dirty="0" smtClean="0"/>
              <a:t>Cancer derived EVs have roles in tumour microenvironment modification and metastasis.  </a:t>
            </a:r>
          </a:p>
          <a:p>
            <a:r>
              <a:rPr lang="en-AU" dirty="0" smtClean="0"/>
              <a:t>Protein content of EVs commonly researched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983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MicroRNAs in EVs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362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Hypothesis and 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6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28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166</TotalTime>
  <Words>104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</vt:lpstr>
      <vt:lpstr>Control of extracellular vesicle microRNA export in prostate cancer. </vt:lpstr>
      <vt:lpstr>Prostate Cancer</vt:lpstr>
      <vt:lpstr>Caveolin-1 and Cavin-1 in PCa;</vt:lpstr>
      <vt:lpstr>Extracellular Vesicles</vt:lpstr>
      <vt:lpstr>MicroRNAs in EVs</vt:lpstr>
      <vt:lpstr>Hypothesis and Aims: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Selectively Exported MicroRNA</dc:title>
  <dc:creator>Microsoft account</dc:creator>
  <cp:lastModifiedBy>Microsoft account</cp:lastModifiedBy>
  <cp:revision>7</cp:revision>
  <dcterms:created xsi:type="dcterms:W3CDTF">2016-09-13T09:36:59Z</dcterms:created>
  <dcterms:modified xsi:type="dcterms:W3CDTF">2016-09-20T11:50:08Z</dcterms:modified>
</cp:coreProperties>
</file>