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4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6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1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6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9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7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3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2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2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Bioinformatics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7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Cargo Loading Mechanisms: miRNA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Caveolins</a:t>
            </a:r>
            <a:r>
              <a:rPr lang="en-US" dirty="0" smtClean="0"/>
              <a:t>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Cavins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miRNA, caveolin, 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miRNA export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Selective export of microRNA via extracellular vesicles</vt:lpstr>
      <vt:lpstr>MicroRNAs</vt:lpstr>
      <vt:lpstr>Extracellular vesicles</vt:lpstr>
      <vt:lpstr>Current Cargo Loading Mechanisms: miRNA</vt:lpstr>
      <vt:lpstr>Caveolins and Lipid rafts</vt:lpstr>
      <vt:lpstr>Cavins and lipid rafts</vt:lpstr>
      <vt:lpstr>miRNA, caveolin, cavins</vt:lpstr>
      <vt:lpstr>Hypotheses and Aims:</vt:lpstr>
      <vt:lpstr>Aim 1: Analysis of miRNA export</vt:lpstr>
      <vt:lpstr>Bioinformatics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2</cp:revision>
  <dcterms:created xsi:type="dcterms:W3CDTF">2016-03-07T05:42:49Z</dcterms:created>
  <dcterms:modified xsi:type="dcterms:W3CDTF">2016-03-07T05:50:23Z</dcterms:modified>
</cp:coreProperties>
</file>