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Control of extracellular vesicle </a:t>
            </a:r>
            <a:r>
              <a:rPr lang="en-AU" dirty="0" err="1" smtClean="0"/>
              <a:t>microRna</a:t>
            </a:r>
            <a:r>
              <a:rPr lang="en-AU" dirty="0" smtClean="0"/>
              <a:t>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Prostate cancer is shit. </a:t>
            </a:r>
          </a:p>
          <a:p>
            <a:r>
              <a:rPr lang="en-AU" dirty="0" smtClean="0"/>
              <a:t>It kills everyone. </a:t>
            </a:r>
          </a:p>
          <a:p>
            <a:r>
              <a:rPr lang="en-AU" dirty="0" smtClean="0"/>
              <a:t>Must fix it.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Caveolin-1</a:t>
            </a:r>
            <a:r>
              <a:rPr lang="en-AU" dirty="0" smtClean="0"/>
              <a:t> and extracellular vesicles: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and </a:t>
            </a:r>
            <a:r>
              <a:rPr lang="en-AU" dirty="0" err="1" smtClean="0"/>
              <a:t>evs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Hypothesis and aims: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Correlation graph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618518"/>
            <a:ext cx="10536423" cy="1478570"/>
          </a:xfrm>
        </p:spPr>
        <p:txBody>
          <a:bodyPr/>
          <a:lstStyle/>
          <a:p>
            <a:r>
              <a:rPr lang="en-AU" dirty="0" err="1" smtClean="0"/>
              <a:t>Mirs</a:t>
            </a:r>
            <a:r>
              <a:rPr lang="en-AU" dirty="0" smtClean="0"/>
              <a:t> of interest consistently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Bar graph for both </a:t>
            </a:r>
            <a:r>
              <a:rPr lang="en-AU" dirty="0" err="1" smtClean="0"/>
              <a:t>rnaseq</a:t>
            </a:r>
            <a:r>
              <a:rPr lang="en-AU" dirty="0" smtClean="0"/>
              <a:t> and </a:t>
            </a:r>
            <a:r>
              <a:rPr lang="en-AU" dirty="0" err="1" smtClean="0"/>
              <a:t>rt-pqcr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87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Targets of exported </a:t>
            </a:r>
            <a:r>
              <a:rPr lang="en-AU" dirty="0" err="1" smtClean="0"/>
              <a:t>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Either </a:t>
            </a:r>
            <a:r>
              <a:rPr lang="en-AU" dirty="0" err="1" smtClean="0"/>
              <a:t>reactome</a:t>
            </a:r>
            <a:r>
              <a:rPr lang="en-AU" dirty="0" smtClean="0"/>
              <a:t> results or </a:t>
            </a:r>
            <a:r>
              <a:rPr lang="en-AU" dirty="0" err="1" smtClean="0"/>
              <a:t>cytoscape</a:t>
            </a:r>
            <a:r>
              <a:rPr lang="en-AU" dirty="0" smtClean="0"/>
              <a:t> graph of common targets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</TotalTime>
  <Words>68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 and extracellular vesicles: </vt:lpstr>
      <vt:lpstr>Micrornas and evs</vt:lpstr>
      <vt:lpstr>Hypothesis and aims: </vt:lpstr>
      <vt:lpstr>Micrornas selectively exported</vt:lpstr>
      <vt:lpstr>Mirs of interest consistently exported</vt:lpstr>
      <vt:lpstr>Targets of exported micrornas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2016-08-23T08:27:43Z</dcterms:created>
  <dcterms:modified xsi:type="dcterms:W3CDTF">2016-08-23T10:17:30Z</dcterms:modified>
</cp:coreProperties>
</file>