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01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0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41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62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15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6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9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70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36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22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2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10/03/2016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6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Selective export of microRNA via extracellular vesicles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Bioinformatics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83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72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Extracellular vesicles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Cargo Loading Mechanisms: miRNA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Prostate Cancer Cell Line: PC3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76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Cavins and lipid rafts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miRNA, caveolin, cavins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74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and 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1: Analysis of miRNA export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Selective export of microRNA via extracellular vesicles</vt:lpstr>
      <vt:lpstr>MicroRNAs</vt:lpstr>
      <vt:lpstr>Extracellular vesicles</vt:lpstr>
      <vt:lpstr>Current Cargo Loading Mechanisms: miRNA</vt:lpstr>
      <vt:lpstr>Advanced Prostate Cancer Cell Line: PC3</vt:lpstr>
      <vt:lpstr>Cavins and lipid rafts</vt:lpstr>
      <vt:lpstr>miRNA, caveolin, cavins</vt:lpstr>
      <vt:lpstr>Hypotheses and Aims:</vt:lpstr>
      <vt:lpstr>Aim 1: Analysis of miRNA export</vt:lpstr>
      <vt:lpstr>Bioinformatics 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Harley Robinson </cp:lastModifiedBy>
  <cp:revision>3</cp:revision>
  <dcterms:created xsi:type="dcterms:W3CDTF">2016-03-07T05:42:49Z</dcterms:created>
  <dcterms:modified xsi:type="dcterms:W3CDTF">2016-03-10T02:18:46Z</dcterms:modified>
</cp:coreProperties>
</file>